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60" r:id="rId6"/>
    <p:sldId id="265" r:id="rId7"/>
    <p:sldId id="269" r:id="rId8"/>
    <p:sldId id="270" r:id="rId9"/>
    <p:sldId id="271" r:id="rId10"/>
    <p:sldId id="263" r:id="rId11"/>
    <p:sldId id="266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19699-CE78-CA8C-F88E-2D9DC855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577669-7C2F-8DEF-6680-CBDC76E17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1EEC34-C7A8-11E1-40EB-2D6CF63C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745DF-D01B-1507-772B-801FAC35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D8A3BC-5CB6-D0FD-4247-F6D1EF19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20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6865D-202D-1DFA-6A8D-D74AE101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E43DB9-6F58-5CCA-2B59-BB11BA614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9961C7-41D8-BA7F-EF58-3F38C8F6D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09229-D7CE-987C-A003-3EDF1C08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D776C-E09B-4F33-1B7A-14DF27DE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13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74B890-15BC-C8A5-D9A2-EEEF9262D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6DF5B-7EAB-21ED-4320-610D74155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572B16-85C5-FB9E-7452-D6BB1026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BA01F4-8F8F-725D-D514-6238FB5C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D6619A-3959-FF4A-80DC-A3B7F704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2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63FF0-78B2-2EB5-45A5-C9DAB083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F98933-020D-E5DA-CBC5-C74DDF38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07926-5380-FFB2-D98D-324F2416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06B2E1-4ABE-115E-A5F3-E36CEBBA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36871-4E44-8912-1DA0-AB7AE78C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82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79675-55BE-5949-3213-8C37BF2E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4A422A-32D3-FA64-4079-CA0DFDDFF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5FDDB4-92B6-D0F3-BA3B-75D462E7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ABB76-4AE4-651A-D659-633E1C07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232577-FFB5-AEB4-06C2-52CEDC90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93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DE4FB-5D86-5977-E744-5D0CDC60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76D61D-55FC-EE3F-2D3D-AB0414303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DCD742-CCF8-8C25-E209-D1156B6CD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361EDB-33C5-080C-5224-EEB133C6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C44B68-F651-34DF-8513-FB689F4F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49327D-402D-93D5-20FC-099E9ED6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9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9A325-4F18-653B-DC7C-B38839FE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880E2-FA06-F94B-E226-3B5658CE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96BA39-9D26-1973-DE58-889DF8724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E96E4ED-BCBF-B588-A500-E72C767A5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3EBD08-EE23-6642-C3E2-D0873C685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E51CED-3EB5-663F-E787-8D6E6DF5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7B42C6-9405-076F-A3DC-18AB717D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8EF4CD-B6F5-B2C1-C949-F3A5EE9D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9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29D68-2391-59C8-F4A1-B6478F53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AA472C-5B75-DC5F-1328-7CC1F369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70997E-5D36-83AB-16E2-5ACBFD99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764C02-9900-49F0-6480-603FA009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6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C2FE66-DFD4-6CA2-6D7A-F34C45C9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5C46B-2AC4-DBEB-E5A7-1231E078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9CE0F8-DB8F-3779-F5CE-5FEEAB79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81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286E1-666E-DFD3-6CB8-7B8E57924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6CE88A-1CE9-718C-EE0A-A314E9C46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740C5E-34EA-631C-96D5-F22D504A4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5B5079-1B4A-2291-FDB4-7A8F65AA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F25916-E69D-A7F8-BBC6-87D9FD63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13B3D6-9DB1-9E93-B72A-4C8F0416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23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4BEDD-BFF1-CB19-B4B9-883D8D59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A2863A-8836-F539-826F-093260300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0F6B03-46D1-4E74-9091-A88180A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257A76-05A6-C37F-0CD8-48C229CF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21F35C-0D52-8DF9-EFD4-7437BF61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30D93-C0AF-7EA4-4FF5-9021C25B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8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B17FC-C428-C94E-4ADA-7BFB5397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BE2B0-8B87-C1D3-10CD-CB113DD4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378BAE-52B5-CDC3-EDD6-72C4B416A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F601-3E56-49CD-9F78-646C4DAD6833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71E8E7-A220-0B35-1948-D1EE1D9B9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F4E96F-D9FE-A50B-F0BA-138B0ABC8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6468-FAA0-4A69-8185-A9E14C59B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21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JXmdi41Z2U&amp;ab_channel=%D0%9D%D0%B8%D0%BA%D0%B8%D1%82%D0%B0%D0%9A%D0%B0%D1%80%D0%B0%D0%BC%D0%BE%D0%B2" TargetMode="External"/><Relationship Id="rId3" Type="http://schemas.openxmlformats.org/officeDocument/2006/relationships/hyperlink" Target="https://trends.rbc.ru/trends/innovation/63120ea49a7947ccdd023670" TargetMode="External"/><Relationship Id="rId7" Type="http://schemas.openxmlformats.org/officeDocument/2006/relationships/hyperlink" Target="https://findhow.org/5076-shifr-vizhenera-onlaj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mmet.kz/bes-pariz/373-news-rus/article/islam-i-nauka/10793-znaete-li-vy-chto-al-kindi-pisal-trudy-o-deshifrovke-soobshchenij.html" TargetMode="External"/><Relationship Id="rId5" Type="http://schemas.openxmlformats.org/officeDocument/2006/relationships/hyperlink" Target="https://uchet-jkh.ru/i/kak-rassifrovat-srift-cezarya/" TargetMode="External"/><Relationship Id="rId4" Type="http://schemas.openxmlformats.org/officeDocument/2006/relationships/hyperlink" Target="http://www.co6op.ru/sites/default/files/fukidid._istoriya.pdf" TargetMode="External"/><Relationship Id="rId9" Type="http://schemas.openxmlformats.org/officeDocument/2006/relationships/hyperlink" Target="https://www.youtube.com/watch?v=p8K1BTCGTXw&amp;ab_channel=%D0%9D%D0%B8%D0%BA%D0%B8%D1%82%D0%B0%D0%9A%D0%B0%D1%80%D0%B0%D0%BC%D0%BE%D0%B2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64889-5F4E-1BB9-370B-1B9957311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245"/>
            <a:ext cx="9144000" cy="16557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ИНДИВИДУАЛЬНЫЙ ПРОЕКТ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«История криптографии»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8AC1F2-6CF4-6DA2-3892-EFB8008F1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9800" y="3602038"/>
            <a:ext cx="3174999" cy="194363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150000"/>
              </a:lnSpc>
            </a:pPr>
            <a:r>
              <a:rPr lang="ru-RU" sz="56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Работу выполнил:</a:t>
            </a:r>
            <a:endParaRPr lang="ru-RU" sz="5600" b="1" dirty="0">
              <a:effectLst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ru-RU" sz="56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Кузнецов Кирилл Александрович,</a:t>
            </a:r>
            <a:endParaRPr lang="ru-RU" sz="5600" b="1" dirty="0">
              <a:effectLst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ru-RU" sz="56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ученик 10 «Б» класса,</a:t>
            </a:r>
            <a:endParaRPr lang="ru-RU" sz="5600" b="1" dirty="0">
              <a:effectLst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ru-RU" sz="56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Руководитель проекта: </a:t>
            </a:r>
            <a:endParaRPr lang="ru-RU" sz="5600" b="1" dirty="0">
              <a:effectLst/>
              <a:ea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ru-RU" sz="5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Сковородченко</a:t>
            </a:r>
            <a:r>
              <a:rPr lang="ru-RU" sz="5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Нина Павловна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6E9C7-D0F9-9992-400D-5A64B4BC972C}"/>
              </a:ext>
            </a:extLst>
          </p:cNvPr>
          <p:cNvSpPr txBox="1"/>
          <p:nvPr/>
        </p:nvSpPr>
        <p:spPr>
          <a:xfrm>
            <a:off x="2044700" y="82888"/>
            <a:ext cx="8102600" cy="1076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Муниципальное автономное общеобразовательное учреждение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Средняя общеобразовательная школа №170 г. Екатеринбурга с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Углубленным изучением отдельных предметов.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FE6D6-B109-1673-C4C7-49208BBB7321}"/>
              </a:ext>
            </a:extLst>
          </p:cNvPr>
          <p:cNvSpPr txBox="1"/>
          <p:nvPr/>
        </p:nvSpPr>
        <p:spPr>
          <a:xfrm>
            <a:off x="5038546" y="6033664"/>
            <a:ext cx="2114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Екатеринбург 2024</a:t>
            </a:r>
            <a:endParaRPr lang="ru-RU" sz="1800" b="1" dirty="0">
              <a:effectLst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0025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2877D3-7902-387E-9AB7-F94ACC26E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16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38BE3-9D66-F81F-A6E4-D7A3420DF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051"/>
            <a:ext cx="10964335" cy="132556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ED195D-416A-32B3-08A9-E36410CD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Исследовав историю криптографии, можно сделать несколько выводов. В раннее время шифрование сообщений происходило по простым алгоритмам, которые, на то время, давали достойную защиту информации. 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9B3190-105F-1989-5AB7-D9DF4493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733" y="4599397"/>
            <a:ext cx="1727831" cy="225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2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107557-3F91-10FD-4682-667E2DB2A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027"/>
            <a:ext cx="12192000" cy="14816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DE847-5E30-3A35-86BD-26E5846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024"/>
            <a:ext cx="11353800" cy="1325563"/>
          </a:xfrm>
        </p:spPr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8ABB4-4F3B-AC76-E11B-EADF72FCB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638"/>
            <a:ext cx="10515600" cy="5178161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Что такое криптография и как она стала частью нашей жизни:</a:t>
            </a:r>
          </a:p>
          <a:p>
            <a:pPr>
              <a:lnSpc>
                <a:spcPct val="150000"/>
              </a:lnSpc>
            </a:pPr>
            <a:r>
              <a:rPr lang="ru-RU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https://trends.rbc.ru/trends/innovation/63120ea49a7947ccdd023670</a:t>
            </a:r>
            <a:endParaRPr lang="ru-RU" sz="1800" b="1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ru-RU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Фукидид. История. Перевод и примечания Г. А. </a:t>
            </a:r>
            <a:r>
              <a:rPr lang="ru-RU" sz="1800" b="1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Стратановского</a:t>
            </a:r>
            <a:r>
              <a:rPr lang="ru-RU" sz="1800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 (стр88): </a:t>
            </a:r>
            <a:endParaRPr lang="ru-RU" sz="1800" b="1" dirty="0"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sz="1800" b="1" u="sng" dirty="0">
                <a:solidFill>
                  <a:srgbClr val="0563C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http://www.co6op.ru/sites/default/files/fukidid._istoriya.pdf</a:t>
            </a:r>
            <a:endParaRPr lang="ru-RU" sz="1800" b="1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 расшифровать шрифт цезаря: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</a:pPr>
            <a:r>
              <a:rPr lang="ru-RU" sz="1800" b="1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https://uchet-jkh.ru/i/kak-rassifrovat-srift-cezarya/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ru-RU" sz="1800" b="1" dirty="0">
                <a:solidFill>
                  <a:srgbClr val="333333"/>
                </a:solidFill>
                <a:effectLst/>
                <a:highlight>
                  <a:srgbClr val="F3F3F3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Аль-</a:t>
            </a:r>
            <a:r>
              <a:rPr lang="ru-RU" sz="1800" b="1" dirty="0" err="1">
                <a:solidFill>
                  <a:srgbClr val="333333"/>
                </a:solidFill>
                <a:effectLst/>
                <a:highlight>
                  <a:srgbClr val="F3F3F3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Кинди</a:t>
            </a:r>
            <a:r>
              <a:rPr lang="ru-RU" sz="1800" b="1" dirty="0">
                <a:solidFill>
                  <a:srgbClr val="333333"/>
                </a:solidFill>
                <a:effectLst/>
                <a:highlight>
                  <a:srgbClr val="F3F3F3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криптография, дешифрация и шифры: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Clr>
                <a:schemeClr val="tx1"/>
              </a:buClr>
            </a:pPr>
            <a:r>
              <a:rPr lang="ru-RU" sz="1800" b="1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https://ummet.kz/bes-pariz/373-news-rus/article/islam-i-nauka/10793-znaete-li-vy-chto-al-kindi-pisal-trudy-o-deshifrovke-soobshchenij.html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ru-RU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Шифр </a:t>
            </a:r>
            <a:r>
              <a:rPr lang="ru-RU" sz="1800" b="1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Виженера</a:t>
            </a:r>
            <a:r>
              <a:rPr lang="ru-RU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: </a:t>
            </a:r>
            <a:endParaRPr lang="ru-RU" sz="1800" b="1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https://findhow.org/5076-shifr-vizhenera-onlajn.html</a:t>
            </a:r>
            <a:endParaRPr lang="ru-RU" sz="1800" b="1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ru-RU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Устройство Энигмы: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sz="1800" b="1" u="sng" dirty="0">
                <a:solidFill>
                  <a:srgbClr val="0563C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https://www.youtube.com/watch?v=eJXmdi41Z2U&amp;ab_channel=%D0%9D%D0%B8%D0%BA%D0%B8%D1%82%D0%B0%D0%9A%D0%B0%D1%80%D0%B0%D0%BC%D0%BE%D0%B2</a:t>
            </a:r>
            <a:endParaRPr lang="ru-RU" sz="1800" b="1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ru-RU" sz="1800" b="1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</a:rPr>
              <a:t>Расшифровка Энигмы: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sz="1800" b="1" u="sng" dirty="0">
                <a:solidFill>
                  <a:srgbClr val="0563C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https://www.youtube.com/watch?v=p8K1BTCGTXw&amp;ab_channel=%D0%9D%D0%B8%D0%BA%D0%B8%D1%82%D0%B0%D0%9A%D0%B0%D1%80%D0%B0%D0%BC%D0%BE%D0%B2</a:t>
            </a:r>
            <a:endParaRPr lang="ru-RU" sz="1800" b="1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1FFF2D-A055-F49A-DC8C-CA1D177D6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8298"/>
            <a:ext cx="12192000" cy="14816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88A5A-13C3-D74E-1142-433F3CAC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6" y="1716351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52787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1B17A2-7203-C1CA-F582-44CD41B57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16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21881-652C-9E01-9F25-5BE3C3F3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051"/>
            <a:ext cx="12191999" cy="1325563"/>
          </a:xfrm>
        </p:spPr>
        <p:txBody>
          <a:bodyPr>
            <a:normAutofit/>
          </a:bodyPr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7215B-5140-3EB8-F711-2F9B59C9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История криптографии актуальна потому что:</a:t>
            </a:r>
          </a:p>
          <a:p>
            <a:pPr marL="0" indent="0"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Мне интересно как в прошлом происходило шифрование важнейших сообщений, как развивалась эта наука, какие методы она использовала.</a:t>
            </a:r>
          </a:p>
          <a:p>
            <a:pPr marL="0" indent="0"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Общественная актуальность заключается в том, что изучение развития шифров может дать новые идеи для усложнения используемых методов шифрования.</a:t>
            </a:r>
          </a:p>
          <a:p>
            <a:pPr marL="0" indent="0">
              <a:buNone/>
            </a:pP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7121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9C1855-3D3F-75CB-2459-8C05A8FC0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16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21881-652C-9E01-9F25-5BE3C3F3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8051"/>
            <a:ext cx="12192000" cy="1325563"/>
          </a:xfrm>
        </p:spPr>
        <p:txBody>
          <a:bodyPr>
            <a:normAutofit/>
          </a:bodyPr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7215B-5140-3EB8-F711-2F9B59C9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Цель работы:</a:t>
            </a:r>
          </a:p>
          <a:p>
            <a:pPr marL="0" indent="0"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Рассмотрев и изучив развитие методов шифрования информации с течением времени, создать программу шифрования сообщений при помощи этих методов.</a:t>
            </a:r>
          </a:p>
          <a:p>
            <a:pPr marL="0" indent="0">
              <a:buNone/>
            </a:pPr>
            <a:r>
              <a:rPr lang="ru-RU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Задачи работы:</a:t>
            </a:r>
          </a:p>
          <a:p>
            <a:pPr marL="0" indent="0">
              <a:buNone/>
            </a:pP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Создание программы на 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которая, применяя методы шифрования, кодирует сообщения.</a:t>
            </a:r>
          </a:p>
          <a:p>
            <a:pPr marL="0" indent="0">
              <a:buNone/>
            </a:pPr>
            <a:endParaRPr lang="ru-RU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6784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BF9036-5AC5-E6AD-1704-F71207B31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78" y="0"/>
            <a:ext cx="405553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42C9B-5E03-0832-FF44-7B5272444529}"/>
              </a:ext>
            </a:extLst>
          </p:cNvPr>
          <p:cNvSpPr txBox="1"/>
          <p:nvPr/>
        </p:nvSpPr>
        <p:spPr>
          <a:xfrm>
            <a:off x="110066" y="2417858"/>
            <a:ext cx="37084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+mj-lt"/>
              </a:rPr>
              <a:t>Методы исследования: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FFD21E-B46E-1333-FC4D-04CA174A2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70" y="1057238"/>
            <a:ext cx="600159" cy="5334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042F52-FB99-9A3F-9E79-8E01B2C2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70" y="2303484"/>
            <a:ext cx="600159" cy="5334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1F46799-CF1A-BADC-49FE-1B68CA146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69" y="3549730"/>
            <a:ext cx="600159" cy="533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29286AB-9A13-5619-D383-604B0281E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68" y="4859243"/>
            <a:ext cx="600159" cy="533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8C9F80-3F37-1BEC-BF33-96786861356C}"/>
              </a:ext>
            </a:extLst>
          </p:cNvPr>
          <p:cNvSpPr txBox="1"/>
          <p:nvPr/>
        </p:nvSpPr>
        <p:spPr>
          <a:xfrm>
            <a:off x="5429247" y="113930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9D1E0-29EC-6D29-7718-EC345EB33B30}"/>
              </a:ext>
            </a:extLst>
          </p:cNvPr>
          <p:cNvSpPr txBox="1"/>
          <p:nvPr/>
        </p:nvSpPr>
        <p:spPr>
          <a:xfrm>
            <a:off x="5429250" y="2385555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36FA0B-E363-A0BF-AEFB-38D3386C2D5D}"/>
              </a:ext>
            </a:extLst>
          </p:cNvPr>
          <p:cNvSpPr txBox="1"/>
          <p:nvPr/>
        </p:nvSpPr>
        <p:spPr>
          <a:xfrm>
            <a:off x="5429247" y="36318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0AD81-D349-FEFD-B6D8-F1C5B6647F36}"/>
              </a:ext>
            </a:extLst>
          </p:cNvPr>
          <p:cNvSpPr txBox="1"/>
          <p:nvPr/>
        </p:nvSpPr>
        <p:spPr>
          <a:xfrm>
            <a:off x="5429247" y="494131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63BB0F-8203-294A-A6B7-5039C3F8BDB3}"/>
              </a:ext>
            </a:extLst>
          </p:cNvPr>
          <p:cNvSpPr txBox="1"/>
          <p:nvPr/>
        </p:nvSpPr>
        <p:spPr>
          <a:xfrm>
            <a:off x="5881724" y="752440"/>
            <a:ext cx="531015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/>
              <a:t>Изучение литературы и других источников информации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97113-7BFF-BB3A-AC0A-8E158B15A569}"/>
              </a:ext>
            </a:extLst>
          </p:cNvPr>
          <p:cNvSpPr txBox="1"/>
          <p:nvPr/>
        </p:nvSpPr>
        <p:spPr>
          <a:xfrm>
            <a:off x="5881724" y="2308281"/>
            <a:ext cx="49101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Сравнение, противопоставление.</a:t>
            </a: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DEB8D1-F39C-CE51-79F2-09D6106B7A9F}"/>
              </a:ext>
            </a:extLst>
          </p:cNvPr>
          <p:cNvSpPr txBox="1"/>
          <p:nvPr/>
        </p:nvSpPr>
        <p:spPr>
          <a:xfrm>
            <a:off x="5881724" y="3566766"/>
            <a:ext cx="5200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</a:rPr>
              <a:t>Самооценка.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390F0-5D57-CE94-F98A-6885701A6F51}"/>
              </a:ext>
            </a:extLst>
          </p:cNvPr>
          <p:cNvSpPr txBox="1"/>
          <p:nvPr/>
        </p:nvSpPr>
        <p:spPr>
          <a:xfrm>
            <a:off x="5881724" y="4895083"/>
            <a:ext cx="4819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Практика.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00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C8E2F-6A68-36F8-04C7-90B192810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16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F4CCE-C8EB-7CDD-06C8-3017EBB0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814"/>
            <a:ext cx="121920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Что такое криптография?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32CA1-7B3E-4660-074C-5E8EC8F4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667"/>
            <a:ext cx="10515600" cy="14249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Криптография — это наука, занимающаяся изучением методов шифрования данных. </a:t>
            </a:r>
            <a:endParaRPr lang="ru-RU"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DA76A6-3297-50A0-14F7-57AB34A94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680" y="3529360"/>
            <a:ext cx="565864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7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E6457AD-7BAF-F8B8-88FB-221C0379D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1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222E8E-2916-95DD-7500-13C68F9F0704}"/>
              </a:ext>
            </a:extLst>
          </p:cNvPr>
          <p:cNvSpPr txBox="1"/>
          <p:nvPr/>
        </p:nvSpPr>
        <p:spPr>
          <a:xfrm>
            <a:off x="0" y="327506"/>
            <a:ext cx="121919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+mj-lt"/>
              </a:rPr>
              <a:t>Продукт проекта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A548FB-4A20-A811-1B26-2F3B99447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020" y="1701799"/>
            <a:ext cx="4981959" cy="49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7CC426-23FE-3693-E728-CAF9083D8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16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BF0CA-9CB5-1057-B94A-2A84AED8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051"/>
            <a:ext cx="10515600" cy="1325563"/>
          </a:xfrm>
        </p:spPr>
        <p:txBody>
          <a:bodyPr/>
          <a:lstStyle/>
          <a:p>
            <a:r>
              <a:rPr lang="ru-RU" dirty="0"/>
              <a:t>Шифр Цезаря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FDF067-7AC4-7C97-6550-D04E883FD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02" y="1653125"/>
            <a:ext cx="11105793" cy="2432698"/>
          </a:xfrm>
          <a:prstGeom prst="rect">
            <a:avLst/>
          </a:prstGeom>
        </p:spPr>
      </p:pic>
      <p:pic>
        <p:nvPicPr>
          <p:cNvPr id="1026" name="Picture 2" descr="Шифр Цезаря">
            <a:extLst>
              <a:ext uri="{FF2B5EF4-FFF2-40B4-BE49-F238E27FC236}">
                <a16:creationId xmlns:a16="http://schemas.microsoft.com/office/drawing/2014/main" id="{71169A23-42E6-80C2-3D8B-3CF1AC573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11" y="4238404"/>
            <a:ext cx="5340577" cy="241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97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9C1FF5-6575-F85B-7EFE-401AF4161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16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9B427-2354-CD93-8474-B642B6F9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051"/>
            <a:ext cx="10515600" cy="1325563"/>
          </a:xfrm>
        </p:spPr>
        <p:txBody>
          <a:bodyPr/>
          <a:lstStyle/>
          <a:p>
            <a:r>
              <a:rPr lang="ru-RU" dirty="0"/>
              <a:t>Шифр Аль-</a:t>
            </a:r>
            <a:r>
              <a:rPr lang="ru-RU" dirty="0" err="1"/>
              <a:t>Кинди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17AEFA-A484-E03C-4DB7-ADDD3434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89" y="2241755"/>
            <a:ext cx="11242821" cy="27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2AE0C3-1CFE-012F-1CBE-A096DF0F5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816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2DFBB-F6A4-38B3-6D34-27B466C4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051"/>
            <a:ext cx="10515600" cy="1325563"/>
          </a:xfrm>
        </p:spPr>
        <p:txBody>
          <a:bodyPr/>
          <a:lstStyle/>
          <a:p>
            <a:r>
              <a:rPr lang="ru-RU" dirty="0"/>
              <a:t>Шифр </a:t>
            </a:r>
            <a:r>
              <a:rPr lang="ru-RU" dirty="0" err="1"/>
              <a:t>Блез</a:t>
            </a:r>
            <a:r>
              <a:rPr lang="ru-RU" dirty="0"/>
              <a:t> де </a:t>
            </a:r>
            <a:r>
              <a:rPr lang="ru-RU" dirty="0" err="1"/>
              <a:t>Виженера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5D9948-1578-EA06-1021-88ACFDEBF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903" y="2574405"/>
            <a:ext cx="11946194" cy="25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833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462</Words>
  <Application>Microsoft Office PowerPoint</Application>
  <PresentationFormat>Широкоэкранный</PresentationFormat>
  <Paragraphs>55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ИНДИВИДУАЛЬНЫЙ ПРОЕКТ на тему: «История криптографии»</vt:lpstr>
      <vt:lpstr>Актуальность</vt:lpstr>
      <vt:lpstr>Цель и задачи работы</vt:lpstr>
      <vt:lpstr>Презентация PowerPoint</vt:lpstr>
      <vt:lpstr>Что такое криптография?</vt:lpstr>
      <vt:lpstr>Презентация PowerPoint</vt:lpstr>
      <vt:lpstr>Шифр Цезаря</vt:lpstr>
      <vt:lpstr>Шифр Аль-Кинди</vt:lpstr>
      <vt:lpstr>Шифр Блез де Виженера</vt:lpstr>
      <vt:lpstr>Заключение</vt:lpstr>
      <vt:lpstr>Источники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Марина Безматерных</dc:creator>
  <cp:lastModifiedBy>Марина Безматерных</cp:lastModifiedBy>
  <cp:revision>16</cp:revision>
  <dcterms:created xsi:type="dcterms:W3CDTF">2023-09-06T13:54:00Z</dcterms:created>
  <dcterms:modified xsi:type="dcterms:W3CDTF">2024-05-04T02:56:55Z</dcterms:modified>
</cp:coreProperties>
</file>