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7" r:id="rId6"/>
    <p:sldId id="258" r:id="rId7"/>
    <p:sldId id="262" r:id="rId8"/>
    <p:sldId id="264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3861048"/>
            <a:ext cx="7488832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annuel</a:t>
            </a:r>
          </a:p>
          <a:p>
            <a:r>
              <a:rPr lang="fr-FR" dirty="0" smtClean="0"/>
              <a:t>ESGI – 3A DJV – 2014</a:t>
            </a:r>
          </a:p>
          <a:p>
            <a:r>
              <a:rPr lang="fr-FR" dirty="0" smtClean="0"/>
              <a:t>Arthur TORRENTE – Kevin WATHTHUHEWA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Niveaux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Arène 1</a:t>
            </a:r>
            <a:br>
              <a:rPr lang="fr-FR" dirty="0" smtClean="0"/>
            </a:br>
            <a:r>
              <a:rPr lang="fr-FR" dirty="0" smtClean="0"/>
              <a:t>Arène de jeu simple, à 2 étages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Arène 2</a:t>
            </a:r>
            <a:br>
              <a:rPr lang="fr-FR" dirty="0" smtClean="0"/>
            </a:br>
            <a:r>
              <a:rPr lang="fr-FR" dirty="0" smtClean="0"/>
              <a:t>Arène de jeu plus complexe, à 4 étages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Menu </a:t>
            </a:r>
            <a:r>
              <a:rPr lang="fr-FR" dirty="0" smtClean="0"/>
              <a:t>de </a:t>
            </a:r>
            <a:r>
              <a:rPr lang="fr-FR" dirty="0" smtClean="0"/>
              <a:t>connexion et choix niveau</a:t>
            </a:r>
          </a:p>
          <a:p>
            <a:r>
              <a:rPr lang="fr-FR" dirty="0" smtClean="0"/>
              <a:t>Lobby d’attente</a:t>
            </a:r>
            <a:endParaRPr lang="fr-FR" dirty="0" smtClean="0"/>
          </a:p>
          <a:p>
            <a:r>
              <a:rPr lang="fr-FR" dirty="0" smtClean="0"/>
              <a:t>Présence </a:t>
            </a:r>
            <a:r>
              <a:rPr lang="fr-FR" dirty="0" smtClean="0"/>
              <a:t>d’entités non joueur (Zombie)</a:t>
            </a:r>
          </a:p>
          <a:p>
            <a:r>
              <a:rPr lang="fr-FR" dirty="0" smtClean="0"/>
              <a:t>Jouable en 1 vs 1 vs …. n</a:t>
            </a:r>
          </a:p>
          <a:p>
            <a:r>
              <a:rPr lang="fr-FR" dirty="0" smtClean="0"/>
              <a:t>Robustesse format/résolution écran</a:t>
            </a:r>
          </a:p>
          <a:p>
            <a:r>
              <a:rPr lang="fr-FR" dirty="0" smtClean="0"/>
              <a:t>60 </a:t>
            </a:r>
            <a:r>
              <a:rPr lang="fr-FR" dirty="0" err="1" smtClean="0"/>
              <a:t>fps</a:t>
            </a:r>
            <a:endParaRPr lang="fr-FR" dirty="0" smtClean="0"/>
          </a:p>
          <a:p>
            <a:r>
              <a:rPr lang="fr-FR" dirty="0" smtClean="0"/>
              <a:t>Pas de </a:t>
            </a:r>
            <a:r>
              <a:rPr lang="fr-FR" dirty="0" err="1" smtClean="0"/>
              <a:t>lag</a:t>
            </a:r>
            <a:r>
              <a:rPr lang="fr-FR" dirty="0" smtClean="0"/>
              <a:t> sur connexion classique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jeu</a:t>
            </a:r>
          </a:p>
          <a:p>
            <a:r>
              <a:rPr lang="fr-FR" dirty="0" smtClean="0"/>
              <a:t>But du jeu</a:t>
            </a:r>
          </a:p>
          <a:p>
            <a:r>
              <a:rPr lang="fr-FR" dirty="0" smtClean="0"/>
              <a:t>Concept</a:t>
            </a:r>
          </a:p>
          <a:p>
            <a:r>
              <a:rPr lang="fr-FR" dirty="0" err="1" smtClean="0"/>
              <a:t>Gameplay</a:t>
            </a:r>
            <a:endParaRPr lang="fr-FR" dirty="0" smtClean="0"/>
          </a:p>
          <a:p>
            <a:r>
              <a:rPr lang="fr-FR" dirty="0" smtClean="0"/>
              <a:t>Niveaux de jeu</a:t>
            </a:r>
          </a:p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</a:t>
            </a:r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Genre : MOBA-survie</a:t>
            </a:r>
          </a:p>
          <a:p>
            <a:endParaRPr lang="fr-FR" dirty="0" smtClean="0"/>
          </a:p>
          <a:p>
            <a:r>
              <a:rPr lang="fr-FR" dirty="0" smtClean="0"/>
              <a:t>Plateforme : PC</a:t>
            </a:r>
          </a:p>
          <a:p>
            <a:endParaRPr lang="fr-FR" dirty="0" smtClean="0"/>
          </a:p>
          <a:p>
            <a:r>
              <a:rPr lang="fr-FR" dirty="0" smtClean="0"/>
              <a:t>Développé avec </a:t>
            </a:r>
            <a:r>
              <a:rPr lang="fr-FR" dirty="0" err="1" smtClean="0"/>
              <a:t>Unity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Tuer les autres survivants indirectement </a:t>
            </a:r>
          </a:p>
          <a:p>
            <a:pPr>
              <a:buNone/>
            </a:pPr>
            <a:r>
              <a:rPr lang="fr-FR" dirty="0" smtClean="0"/>
              <a:t>					+</a:t>
            </a:r>
          </a:p>
          <a:p>
            <a:r>
              <a:rPr lang="fr-FR" dirty="0" smtClean="0"/>
              <a:t>Etre le dernier à survivre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Durée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Durée non limité dans le temps</a:t>
            </a:r>
          </a:p>
          <a:p>
            <a:endParaRPr lang="fr-FR" dirty="0" smtClean="0"/>
          </a:p>
          <a:p>
            <a:r>
              <a:rPr lang="fr-FR" dirty="0" smtClean="0"/>
              <a:t>Mais présence de zombie en masse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 partie courte </a:t>
            </a:r>
            <a:r>
              <a:rPr lang="fr-FR" dirty="0" smtClean="0">
                <a:sym typeface="Wingdings" pitchFamily="2" charset="2"/>
              </a:rPr>
              <a:t>(6 </a:t>
            </a:r>
            <a:r>
              <a:rPr lang="fr-FR" dirty="0" smtClean="0">
                <a:sym typeface="Wingdings" pitchFamily="2" charset="2"/>
              </a:rPr>
              <a:t>min environ)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Jeu mettant en scène des survivants et des zombies</a:t>
            </a:r>
          </a:p>
          <a:p>
            <a:endParaRPr lang="fr-FR" dirty="0" smtClean="0"/>
          </a:p>
          <a:p>
            <a:r>
              <a:rPr lang="fr-FR" dirty="0" smtClean="0"/>
              <a:t>Un joueur incarne un survivant</a:t>
            </a:r>
          </a:p>
          <a:p>
            <a:endParaRPr lang="fr-FR" dirty="0" smtClean="0"/>
          </a:p>
          <a:p>
            <a:r>
              <a:rPr lang="fr-FR" dirty="0" smtClean="0"/>
              <a:t>En cas de mort, incarnation d’un zombie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Possibilité d’attaquer avec son arme</a:t>
            </a:r>
          </a:p>
          <a:p>
            <a:endParaRPr lang="fr-FR" dirty="0" smtClean="0"/>
          </a:p>
          <a:p>
            <a:r>
              <a:rPr lang="fr-FR" dirty="0" smtClean="0"/>
              <a:t>Effet des attaques différentes selon le type de la cible (survivant ou zombie)</a:t>
            </a:r>
          </a:p>
          <a:p>
            <a:pPr lvl="1"/>
            <a:r>
              <a:rPr lang="fr-FR" dirty="0" smtClean="0"/>
              <a:t>Survivant : malus</a:t>
            </a:r>
          </a:p>
          <a:p>
            <a:pPr lvl="1"/>
            <a:r>
              <a:rPr lang="fr-FR" dirty="0" smtClean="0"/>
              <a:t>Zombie : dégât + malus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 joueur touché par un zombie mute en zombie au bout d’un moment</a:t>
            </a:r>
            <a:endParaRPr lang="fr-FR" dirty="0" smtClean="0">
              <a:sym typeface="Wingdings" pitchFamily="2" charset="2"/>
            </a:endParaRP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Si plus qu’un seul joueur survivant, il doit tenir 1 min pour gagner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personnage à la souris</a:t>
            </a:r>
          </a:p>
          <a:p>
            <a:endParaRPr lang="fr-FR" dirty="0" smtClean="0"/>
          </a:p>
          <a:p>
            <a:r>
              <a:rPr lang="fr-FR" dirty="0" smtClean="0"/>
              <a:t>Déplacement d’étage en étage par escaliers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Camera libre sur l’étage courant</a:t>
            </a:r>
          </a:p>
          <a:p>
            <a:endParaRPr lang="fr-FR" dirty="0" smtClean="0"/>
          </a:p>
          <a:p>
            <a:r>
              <a:rPr lang="fr-FR" dirty="0" smtClean="0"/>
              <a:t>Utilisation de son arme avec plusieurs attaques</a:t>
            </a:r>
          </a:p>
          <a:p>
            <a:endParaRPr lang="fr-FR" dirty="0" smtClean="0"/>
          </a:p>
          <a:p>
            <a:r>
              <a:rPr lang="fr-FR" dirty="0" smtClean="0"/>
              <a:t>Ramassage et utilisation d’objets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348</TotalTime>
  <Words>219</Words>
  <Application>Microsoft Office PowerPoint</Application>
  <PresentationFormat>Affichage à l'écran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Civil</vt:lpstr>
      <vt:lpstr>Hinder &amp; Flee</vt:lpstr>
      <vt:lpstr>Plan</vt:lpstr>
      <vt:lpstr>Le jeu</vt:lpstr>
      <vt:lpstr>But du jeu</vt:lpstr>
      <vt:lpstr>Durée d’une partie</vt:lpstr>
      <vt:lpstr>Concept</vt:lpstr>
      <vt:lpstr>Concept</vt:lpstr>
      <vt:lpstr>Concept</vt:lpstr>
      <vt:lpstr>Gameplay</vt:lpstr>
      <vt:lpstr>Niveaux de jeu</vt:lpstr>
      <vt:lpstr>Features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Hinder &amp; Flee</dc:title>
  <dc:creator>Kevin</dc:creator>
  <cp:lastModifiedBy>Kevin</cp:lastModifiedBy>
  <cp:revision>61</cp:revision>
  <dcterms:created xsi:type="dcterms:W3CDTF">2014-07-09T13:50:15Z</dcterms:created>
  <dcterms:modified xsi:type="dcterms:W3CDTF">2014-07-10T10:17:18Z</dcterms:modified>
</cp:coreProperties>
</file>