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5" r:id="rId5"/>
    <p:sldId id="267" r:id="rId6"/>
    <p:sldId id="258" r:id="rId7"/>
    <p:sldId id="262" r:id="rId8"/>
    <p:sldId id="264" r:id="rId9"/>
    <p:sldId id="259" r:id="rId10"/>
    <p:sldId id="266" r:id="rId11"/>
    <p:sldId id="260" r:id="rId12"/>
    <p:sldId id="268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10/07/2014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10/07/2014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10/07/2014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10/07/2014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10/07/2014</a:t>
            </a:fld>
            <a:endParaRPr lang="fr-BE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AA309A6D-C09C-4548-B29A-6CF363A7E532}" type="datetimeFigureOut">
              <a:rPr lang="fr-FR" smtClean="0"/>
              <a:pPr/>
              <a:t>10/07/2014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10/07/2014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fr-BE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ce réservé du contenu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u contenu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10/07/2014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10/07/2014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Espace réservé du contenu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10/07/2014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necteur droit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AA309A6D-C09C-4548-B29A-6CF363A7E532}" type="datetimeFigureOut">
              <a:rPr lang="fr-FR" smtClean="0"/>
              <a:pPr/>
              <a:t>10/07/2014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10/07/2014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fr-BE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27584" y="3861048"/>
            <a:ext cx="7488832" cy="1752600"/>
          </a:xfrm>
        </p:spPr>
        <p:txBody>
          <a:bodyPr>
            <a:normAutofit/>
          </a:bodyPr>
          <a:lstStyle/>
          <a:p>
            <a:r>
              <a:rPr lang="fr-FR" dirty="0" smtClean="0"/>
              <a:t>Projet annuel</a:t>
            </a:r>
          </a:p>
          <a:p>
            <a:r>
              <a:rPr lang="fr-FR" dirty="0" smtClean="0"/>
              <a:t>ESGI – 3A DJV – 2014</a:t>
            </a:r>
          </a:p>
          <a:p>
            <a:r>
              <a:rPr lang="fr-FR" dirty="0" smtClean="0"/>
              <a:t>Arthur TORRENTE – Kevin WATHTHUHEWA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Hinder</a:t>
            </a:r>
            <a:r>
              <a:rPr lang="fr-FR" dirty="0" smtClean="0"/>
              <a:t> &amp; </a:t>
            </a:r>
            <a:r>
              <a:rPr lang="fr-FR" dirty="0" err="1" smtClean="0"/>
              <a:t>Flee</a:t>
            </a:r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Niveaux de jeu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Arène 1</a:t>
            </a:r>
            <a:br>
              <a:rPr lang="fr-FR" dirty="0" smtClean="0"/>
            </a:br>
            <a:r>
              <a:rPr lang="fr-FR" dirty="0" smtClean="0"/>
              <a:t>Arène de jeu simple, à 2 étages</a:t>
            </a:r>
          </a:p>
          <a:p>
            <a:endParaRPr lang="fr-FR" dirty="0" smtClean="0"/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Arène 2</a:t>
            </a:r>
            <a:br>
              <a:rPr lang="fr-FR" dirty="0" smtClean="0"/>
            </a:br>
            <a:r>
              <a:rPr lang="fr-FR" dirty="0" smtClean="0"/>
              <a:t>Arène de jeu plus complexe, à 4 étages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Features</a:t>
            </a:r>
            <a:r>
              <a:rPr lang="fr-FR" dirty="0" smtClean="0"/>
              <a:t> du jeu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Menu de connexion et choix niveau</a:t>
            </a:r>
          </a:p>
          <a:p>
            <a:r>
              <a:rPr lang="fr-FR" dirty="0" smtClean="0"/>
              <a:t>Lobby d’attente</a:t>
            </a:r>
          </a:p>
          <a:p>
            <a:r>
              <a:rPr lang="fr-FR" dirty="0" smtClean="0"/>
              <a:t>Présence d’entités non joueur (Zombie)</a:t>
            </a:r>
          </a:p>
          <a:p>
            <a:r>
              <a:rPr lang="fr-FR" dirty="0" smtClean="0"/>
              <a:t>Jouable en 1 vs 1 vs …. n</a:t>
            </a:r>
          </a:p>
          <a:p>
            <a:r>
              <a:rPr lang="fr-FR" dirty="0" smtClean="0"/>
              <a:t>Robustesse format/résolution écran</a:t>
            </a:r>
          </a:p>
          <a:p>
            <a:r>
              <a:rPr lang="fr-FR" dirty="0" smtClean="0"/>
              <a:t>60 </a:t>
            </a:r>
            <a:r>
              <a:rPr lang="fr-FR" dirty="0" err="1" smtClean="0"/>
              <a:t>fps</a:t>
            </a:r>
            <a:endParaRPr lang="fr-FR" dirty="0" smtClean="0"/>
          </a:p>
          <a:p>
            <a:r>
              <a:rPr lang="fr-FR" dirty="0" smtClean="0"/>
              <a:t>Pas de </a:t>
            </a:r>
            <a:r>
              <a:rPr lang="fr-FR" dirty="0" err="1" smtClean="0"/>
              <a:t>lag</a:t>
            </a:r>
            <a:r>
              <a:rPr lang="fr-FR" dirty="0" smtClean="0"/>
              <a:t> sur connexion classique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Questions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pPr algn="ctr"/>
            <a:endParaRPr lang="fr-FR" dirty="0" smtClean="0"/>
          </a:p>
          <a:p>
            <a:pPr algn="ctr"/>
            <a:r>
              <a:rPr lang="fr-FR" sz="4400" dirty="0" smtClean="0"/>
              <a:t>Des questions ?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773024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fr-FR" dirty="0" smtClean="0"/>
          </a:p>
          <a:p>
            <a:r>
              <a:rPr lang="fr-FR" dirty="0" smtClean="0"/>
              <a:t>Le jeu</a:t>
            </a:r>
          </a:p>
          <a:p>
            <a:r>
              <a:rPr lang="fr-FR" dirty="0" smtClean="0"/>
              <a:t>But du jeu</a:t>
            </a:r>
          </a:p>
          <a:p>
            <a:r>
              <a:rPr lang="fr-FR" dirty="0" smtClean="0"/>
              <a:t>Concept</a:t>
            </a:r>
          </a:p>
          <a:p>
            <a:r>
              <a:rPr lang="fr-FR" dirty="0" err="1" smtClean="0"/>
              <a:t>Gameplay</a:t>
            </a:r>
            <a:endParaRPr lang="fr-FR" dirty="0" smtClean="0"/>
          </a:p>
          <a:p>
            <a:r>
              <a:rPr lang="fr-FR" dirty="0" smtClean="0"/>
              <a:t>Niveaux de jeu</a:t>
            </a:r>
          </a:p>
          <a:p>
            <a:r>
              <a:rPr lang="fr-FR" dirty="0" err="1" smtClean="0"/>
              <a:t>Features</a:t>
            </a:r>
            <a:r>
              <a:rPr lang="fr-FR" dirty="0" smtClean="0"/>
              <a:t> du jeu</a:t>
            </a:r>
          </a:p>
          <a:p>
            <a:pPr>
              <a:buNone/>
            </a:pPr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jeu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Titre : </a:t>
            </a:r>
            <a:r>
              <a:rPr lang="fr-FR" dirty="0" err="1" smtClean="0"/>
              <a:t>Hinder</a:t>
            </a:r>
            <a:r>
              <a:rPr lang="fr-FR" dirty="0" smtClean="0"/>
              <a:t> &amp; </a:t>
            </a:r>
            <a:r>
              <a:rPr lang="fr-FR" dirty="0" err="1" smtClean="0"/>
              <a:t>Flee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Genre : MOBA-survie</a:t>
            </a:r>
          </a:p>
          <a:p>
            <a:endParaRPr lang="fr-FR" dirty="0" smtClean="0"/>
          </a:p>
          <a:p>
            <a:r>
              <a:rPr lang="fr-FR" dirty="0" smtClean="0"/>
              <a:t>Plateforme : PC</a:t>
            </a:r>
          </a:p>
          <a:p>
            <a:endParaRPr lang="fr-FR" dirty="0" smtClean="0"/>
          </a:p>
          <a:p>
            <a:r>
              <a:rPr lang="fr-FR" dirty="0" smtClean="0"/>
              <a:t>Développé avec </a:t>
            </a:r>
            <a:r>
              <a:rPr lang="fr-FR" dirty="0" err="1" smtClean="0"/>
              <a:t>Unity</a:t>
            </a:r>
            <a:endParaRPr lang="fr-FR" dirty="0" smtClean="0"/>
          </a:p>
          <a:p>
            <a:pPr>
              <a:buNone/>
            </a:pP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But du jeu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Tuer les autres survivants indirectement </a:t>
            </a:r>
          </a:p>
          <a:p>
            <a:pPr>
              <a:buNone/>
            </a:pPr>
            <a:r>
              <a:rPr lang="fr-FR" dirty="0" smtClean="0"/>
              <a:t>					+</a:t>
            </a:r>
          </a:p>
          <a:p>
            <a:r>
              <a:rPr lang="fr-FR" dirty="0" smtClean="0"/>
              <a:t>Etre le dernier à survivre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Durée d’une partie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Durée non limité dans le temps</a:t>
            </a:r>
          </a:p>
          <a:p>
            <a:endParaRPr lang="fr-FR" dirty="0" smtClean="0"/>
          </a:p>
          <a:p>
            <a:r>
              <a:rPr lang="fr-FR" dirty="0" smtClean="0"/>
              <a:t>Mais présence de zombie en masse</a:t>
            </a:r>
            <a:br>
              <a:rPr lang="fr-FR" dirty="0" smtClean="0"/>
            </a:br>
            <a:r>
              <a:rPr lang="fr-FR" dirty="0" smtClean="0">
                <a:sym typeface="Wingdings" pitchFamily="2" charset="2"/>
              </a:rPr>
              <a:t> partie courte (6 min environ)</a:t>
            </a:r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Concept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/>
              <a:t>Jeu mettant en scène des survivants et des zombies</a:t>
            </a:r>
          </a:p>
          <a:p>
            <a:endParaRPr lang="fr-FR" dirty="0" smtClean="0"/>
          </a:p>
          <a:p>
            <a:r>
              <a:rPr lang="fr-FR" dirty="0" smtClean="0"/>
              <a:t>Un joueur incarne un survivant</a:t>
            </a:r>
          </a:p>
          <a:p>
            <a:endParaRPr lang="fr-FR" dirty="0" smtClean="0"/>
          </a:p>
          <a:p>
            <a:r>
              <a:rPr lang="fr-FR" dirty="0" smtClean="0"/>
              <a:t>En cas de mort, incarnation d’un zombie</a:t>
            </a:r>
          </a:p>
          <a:p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Concept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Possibilité d’attaquer avec son arme</a:t>
            </a:r>
          </a:p>
          <a:p>
            <a:endParaRPr lang="fr-FR" dirty="0" smtClean="0"/>
          </a:p>
          <a:p>
            <a:r>
              <a:rPr lang="fr-FR" dirty="0" smtClean="0"/>
              <a:t>Effet des attaques différentes selon le type de la cible (survivant ou zombie)</a:t>
            </a:r>
          </a:p>
          <a:p>
            <a:pPr lvl="1"/>
            <a:r>
              <a:rPr lang="fr-FR" dirty="0" smtClean="0"/>
              <a:t>Survivant : malus</a:t>
            </a:r>
          </a:p>
          <a:p>
            <a:pPr lvl="1"/>
            <a:r>
              <a:rPr lang="fr-FR" dirty="0" smtClean="0"/>
              <a:t>Zombie : dégât + malus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Concept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fr-FR" dirty="0" smtClean="0"/>
          </a:p>
          <a:p>
            <a:r>
              <a:rPr lang="fr-FR" dirty="0" smtClean="0"/>
              <a:t>Un joueur touché par un zombie mute en zombie au bout d’un moment</a:t>
            </a:r>
            <a:endParaRPr lang="fr-FR" dirty="0" smtClean="0">
              <a:sym typeface="Wingdings" pitchFamily="2" charset="2"/>
            </a:endParaRPr>
          </a:p>
          <a:p>
            <a:endParaRPr lang="fr-FR" dirty="0" smtClean="0">
              <a:sym typeface="Wingdings" pitchFamily="2" charset="2"/>
            </a:endParaRPr>
          </a:p>
          <a:p>
            <a:r>
              <a:rPr lang="fr-FR" dirty="0" smtClean="0"/>
              <a:t>Si plus qu’un seul joueur survivant, il doit tenir 1 min pour gagner</a:t>
            </a:r>
            <a:endParaRPr lang="fr-F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Gameplay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Déplacement personnage à la souris</a:t>
            </a:r>
          </a:p>
          <a:p>
            <a:endParaRPr lang="fr-FR" dirty="0" smtClean="0"/>
          </a:p>
          <a:p>
            <a:r>
              <a:rPr lang="fr-FR" dirty="0" smtClean="0"/>
              <a:t>Déplacement d’étage en étage par escaliers</a:t>
            </a:r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Camera libre sur l’étage courant</a:t>
            </a:r>
          </a:p>
          <a:p>
            <a:endParaRPr lang="fr-FR" dirty="0" smtClean="0"/>
          </a:p>
          <a:p>
            <a:r>
              <a:rPr lang="fr-FR" dirty="0" smtClean="0"/>
              <a:t>Utilisation de son arme avec plusieurs attaques</a:t>
            </a:r>
          </a:p>
          <a:p>
            <a:endParaRPr lang="fr-FR" dirty="0" smtClean="0"/>
          </a:p>
          <a:p>
            <a:r>
              <a:rPr lang="fr-FR" dirty="0" smtClean="0"/>
              <a:t>Ramassage et utilisation d’objets</a:t>
            </a:r>
          </a:p>
          <a:p>
            <a:endParaRPr lang="fr-FR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349</TotalTime>
  <Words>223</Words>
  <Application>Microsoft Office PowerPoint</Application>
  <PresentationFormat>Affichage à l'écran (4:3)</PresentationFormat>
  <Paragraphs>84</Paragraphs>
  <Slides>12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Civil</vt:lpstr>
      <vt:lpstr>Hinder &amp; Flee</vt:lpstr>
      <vt:lpstr>Plan</vt:lpstr>
      <vt:lpstr>Le jeu</vt:lpstr>
      <vt:lpstr>But du jeu</vt:lpstr>
      <vt:lpstr>Durée d’une partie</vt:lpstr>
      <vt:lpstr>Concept</vt:lpstr>
      <vt:lpstr>Concept</vt:lpstr>
      <vt:lpstr>Concept</vt:lpstr>
      <vt:lpstr>Gameplay</vt:lpstr>
      <vt:lpstr>Niveaux de jeu</vt:lpstr>
      <vt:lpstr>Features du jeu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Hinder &amp; Flee</dc:title>
  <dc:creator>Kevin</dc:creator>
  <cp:lastModifiedBy>Arthur</cp:lastModifiedBy>
  <cp:revision>65</cp:revision>
  <dcterms:created xsi:type="dcterms:W3CDTF">2014-07-09T13:50:15Z</dcterms:created>
  <dcterms:modified xsi:type="dcterms:W3CDTF">2014-07-10T10:49:34Z</dcterms:modified>
</cp:coreProperties>
</file>