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05/03/2015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05/03/2015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05/03/2015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05/03/2015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05/03/2015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Du projet </a:t>
            </a:r>
            <a:r>
              <a:rPr lang="fr-FR" dirty="0" err="1" smtClean="0"/>
              <a:t>Unity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ESGI – 4A 3DJV</a:t>
            </a:r>
          </a:p>
          <a:p>
            <a:r>
              <a:rPr lang="fr-FR" dirty="0" smtClean="0"/>
              <a:t>Arthur TORRENT – Kevin WATHTHUHEWA – Jamal BOUIZEM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</a:t>
            </a:r>
            <a:endParaRPr lang="fr-FR" dirty="0"/>
          </a:p>
        </p:txBody>
      </p:sp>
      <p:pic>
        <p:nvPicPr>
          <p:cNvPr id="4" name="Espace réservé du contenu 3" descr="ArchiDia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844824"/>
            <a:ext cx="8712968" cy="475252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Manager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Présence d’un manager qui permet de garder et de faire transiter les données d’une scène à l’autre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Managers spécifiques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Présence de manager pour chaque scène s’occupant des données spécifique à cette dernière.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Event 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du 1</a:t>
            </a:r>
            <a:r>
              <a:rPr lang="fr-FR" baseline="30000" dirty="0" smtClean="0"/>
              <a:t>er</a:t>
            </a:r>
            <a:r>
              <a:rPr lang="fr-FR" dirty="0" smtClean="0"/>
              <a:t> cours d’</a:t>
            </a:r>
            <a:r>
              <a:rPr lang="fr-FR" dirty="0" err="1" smtClean="0"/>
              <a:t>unity</a:t>
            </a:r>
            <a:r>
              <a:rPr lang="fr-FR" dirty="0" smtClean="0"/>
              <a:t> de l’année et du cours open </a:t>
            </a:r>
            <a:r>
              <a:rPr lang="fr-FR" dirty="0" err="1" smtClean="0"/>
              <a:t>classroom</a:t>
            </a:r>
            <a:r>
              <a:rPr lang="fr-FR" dirty="0" smtClean="0"/>
              <a:t> pour ajouter le </a:t>
            </a:r>
            <a:r>
              <a:rPr lang="fr-FR" dirty="0" err="1" smtClean="0"/>
              <a:t>framework</a:t>
            </a:r>
            <a:r>
              <a:rPr lang="fr-FR" dirty="0" smtClean="0"/>
              <a:t> d’action dans le projet.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State machine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d’animations et de contrôleur d’animation pour gérer le rendu visuel actions des joueurs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d’une partie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Affichage des crédits</a:t>
            </a:r>
          </a:p>
          <a:p>
            <a:r>
              <a:rPr lang="fr-FR" dirty="0" smtClean="0"/>
              <a:t>Commencer une partie</a:t>
            </a:r>
          </a:p>
          <a:p>
            <a:r>
              <a:rPr lang="fr-FR" dirty="0" smtClean="0"/>
              <a:t>Création/Connexion à une partie</a:t>
            </a:r>
          </a:p>
          <a:p>
            <a:r>
              <a:rPr lang="fr-FR" dirty="0" smtClean="0"/>
              <a:t>Phase de planification/test des actions</a:t>
            </a:r>
          </a:p>
          <a:p>
            <a:r>
              <a:rPr lang="fr-FR" dirty="0" smtClean="0"/>
              <a:t>Commit des actions</a:t>
            </a:r>
          </a:p>
          <a:p>
            <a:r>
              <a:rPr lang="fr-FR" dirty="0" smtClean="0"/>
              <a:t>Lancement de la simulation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44992"/>
          </a:xfrm>
        </p:spPr>
        <p:txBody>
          <a:bodyPr/>
          <a:lstStyle/>
          <a:p>
            <a:pPr algn="ctr"/>
            <a:r>
              <a:rPr lang="fr-FR" dirty="0" smtClean="0"/>
              <a:t>Questions ?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6357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</TotalTime>
  <Words>119</Words>
  <Application>Microsoft Office PowerPoint</Application>
  <PresentationFormat>Affichage à l'écran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Calibri</vt:lpstr>
      <vt:lpstr>Constantia</vt:lpstr>
      <vt:lpstr>Wingdings</vt:lpstr>
      <vt:lpstr>Wingdings 2</vt:lpstr>
      <vt:lpstr>Débit</vt:lpstr>
      <vt:lpstr>Présentation Du projet Unity</vt:lpstr>
      <vt:lpstr>Structure </vt:lpstr>
      <vt:lpstr>Manager Global</vt:lpstr>
      <vt:lpstr>Managers spécifiques</vt:lpstr>
      <vt:lpstr>Event Framework</vt:lpstr>
      <vt:lpstr>State machine</vt:lpstr>
      <vt:lpstr>Déroulement d’une partie</vt:lpstr>
      <vt:lpstr>Questions ?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Unity</dc:title>
  <cp:lastModifiedBy>Arthur torrente</cp:lastModifiedBy>
  <cp:revision>3</cp:revision>
  <dcterms:modified xsi:type="dcterms:W3CDTF">2015-03-05T08:56:52Z</dcterms:modified>
</cp:coreProperties>
</file>