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57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C++</a:t>
            </a:r>
            <a:br>
              <a:rPr lang="fr-FR" dirty="0" smtClean="0"/>
            </a:br>
            <a:r>
              <a:rPr lang="fr-FR" dirty="0" smtClean="0"/>
              <a:t>Battle AI – Round 2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Kevin WATHTHUHEWA – Jamal BOUIZEM – Pierre BLOQUET</a:t>
            </a:r>
          </a:p>
          <a:p>
            <a:r>
              <a:rPr lang="fr-FR" dirty="0" smtClean="0"/>
              <a:t>ESGI – 4A 3DJV 2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Ce qu’on </a:t>
            </a:r>
            <a:r>
              <a:rPr lang="fr-FR" dirty="0" smtClean="0"/>
              <a:t>a </a:t>
            </a:r>
            <a:r>
              <a:rPr lang="fr-FR" dirty="0" smtClean="0"/>
              <a:t>utilisé dans ce projet au 2</a:t>
            </a:r>
            <a:r>
              <a:rPr lang="fr-FR" baseline="30000" dirty="0" smtClean="0"/>
              <a:t>ème</a:t>
            </a:r>
            <a:r>
              <a:rPr lang="fr-FR" dirty="0" smtClean="0"/>
              <a:t> semestre :</a:t>
            </a:r>
          </a:p>
          <a:p>
            <a:pPr lvl="1"/>
            <a:r>
              <a:rPr lang="fr-FR" dirty="0" smtClean="0"/>
              <a:t>Smart pointer (Unique et </a:t>
            </a:r>
            <a:r>
              <a:rPr lang="fr-FR" dirty="0" err="1" smtClean="0"/>
              <a:t>Shared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Template</a:t>
            </a:r>
          </a:p>
          <a:p>
            <a:pPr lvl="1"/>
            <a:r>
              <a:rPr lang="fr-FR" dirty="0" smtClean="0"/>
              <a:t>String Stream</a:t>
            </a:r>
          </a:p>
          <a:p>
            <a:pPr lvl="1"/>
            <a:r>
              <a:rPr lang="fr-FR" dirty="0" smtClean="0"/>
              <a:t>System d’IA complexe</a:t>
            </a:r>
          </a:p>
          <a:p>
            <a:pPr lvl="2"/>
            <a:r>
              <a:rPr lang="fr-FR" dirty="0" smtClean="0"/>
              <a:t>Création de chaines de caractères complexe</a:t>
            </a:r>
          </a:p>
          <a:p>
            <a:pPr lvl="2"/>
            <a:r>
              <a:rPr lang="fr-FR" dirty="0" smtClean="0"/>
              <a:t>Création d’arbre IA à partie de la chaine créée</a:t>
            </a:r>
          </a:p>
          <a:p>
            <a:pPr lvl="1"/>
            <a:r>
              <a:rPr lang="fr-FR" dirty="0" err="1" smtClean="0"/>
              <a:t>Forward</a:t>
            </a:r>
            <a:r>
              <a:rPr lang="fr-FR" dirty="0" smtClean="0"/>
              <a:t> </a:t>
            </a:r>
            <a:r>
              <a:rPr lang="fr-FR" dirty="0" err="1" smtClean="0"/>
              <a:t>declaration</a:t>
            </a:r>
            <a:endParaRPr lang="fr-FR" dirty="0" smtClean="0"/>
          </a:p>
          <a:p>
            <a:pPr lvl="1"/>
            <a:r>
              <a:rPr lang="fr-FR" dirty="0" smtClean="0"/>
              <a:t>Notion d’</a:t>
            </a:r>
            <a:r>
              <a:rPr lang="fr-FR" dirty="0" err="1" smtClean="0"/>
              <a:t>include</a:t>
            </a:r>
            <a:r>
              <a:rPr lang="fr-FR" dirty="0" smtClean="0"/>
              <a:t> entre .h et .</a:t>
            </a:r>
            <a:r>
              <a:rPr lang="fr-FR" dirty="0" err="1" smtClean="0"/>
              <a:t>cpp</a:t>
            </a:r>
            <a:endParaRPr lang="fr-FR" dirty="0" smtClean="0"/>
          </a:p>
          <a:p>
            <a:pPr lvl="1"/>
            <a:r>
              <a:rPr lang="fr-FR" dirty="0" smtClean="0"/>
              <a:t>Fonctions </a:t>
            </a:r>
            <a:r>
              <a:rPr lang="fr-FR" dirty="0" err="1" smtClean="0"/>
              <a:t>stl</a:t>
            </a:r>
            <a:endParaRPr lang="fr-FR" dirty="0" smtClean="0"/>
          </a:p>
          <a:p>
            <a:pPr lvl="2"/>
            <a:r>
              <a:rPr lang="fr-FR" dirty="0" smtClean="0"/>
              <a:t>Utilisation doc c++</a:t>
            </a:r>
            <a:endParaRPr lang="fr-FR" dirty="0" smtClean="0"/>
          </a:p>
          <a:p>
            <a:pPr lvl="2"/>
            <a:r>
              <a:rPr lang="fr-FR" dirty="0" smtClean="0"/>
              <a:t>Fonction </a:t>
            </a:r>
            <a:r>
              <a:rPr lang="fr-FR" dirty="0" err="1" smtClean="0"/>
              <a:t>annonyme</a:t>
            </a:r>
            <a:endParaRPr lang="fr-FR" dirty="0" smtClean="0"/>
          </a:p>
          <a:p>
            <a:pPr lvl="1"/>
            <a:r>
              <a:rPr lang="fr-FR" dirty="0" smtClean="0"/>
              <a:t>Sens de lecture des paramètres fonctions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Update AI</a:t>
            </a:r>
          </a:p>
          <a:p>
            <a:pPr lvl="1"/>
            <a:r>
              <a:rPr lang="fr-FR" dirty="0" smtClean="0"/>
              <a:t>Chaine caractère AI complexe</a:t>
            </a:r>
          </a:p>
          <a:p>
            <a:pPr lvl="2"/>
            <a:r>
              <a:rPr lang="fr-FR" dirty="0" smtClean="0"/>
              <a:t>Nœud</a:t>
            </a:r>
          </a:p>
          <a:p>
            <a:pPr lvl="2"/>
            <a:r>
              <a:rPr lang="fr-FR" dirty="0" smtClean="0"/>
              <a:t>Extracteur</a:t>
            </a:r>
          </a:p>
          <a:p>
            <a:pPr lvl="2"/>
            <a:r>
              <a:rPr lang="fr-FR" dirty="0" smtClean="0"/>
              <a:t>Operateur</a:t>
            </a:r>
          </a:p>
          <a:p>
            <a:pPr lvl="1"/>
            <a:r>
              <a:rPr lang="fr-FR" dirty="0" smtClean="0"/>
              <a:t>Constructeur de chaine</a:t>
            </a:r>
          </a:p>
          <a:p>
            <a:pPr lvl="1"/>
            <a:r>
              <a:rPr lang="fr-FR" dirty="0" smtClean="0"/>
              <a:t>Constructeur de nœud, Extracteur, </a:t>
            </a:r>
            <a:r>
              <a:rPr lang="fr-FR" dirty="0" err="1" smtClean="0"/>
              <a:t>Operator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Ajouts du 2</a:t>
            </a:r>
            <a:r>
              <a:rPr lang="fr-FR" baseline="30000" dirty="0" smtClean="0"/>
              <a:t>ème</a:t>
            </a:r>
            <a:r>
              <a:rPr lang="fr-FR" dirty="0" smtClean="0"/>
              <a:t> semestre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Chaines complexe</a:t>
            </a:r>
          </a:p>
          <a:p>
            <a:pPr lvl="1"/>
            <a:r>
              <a:rPr lang="fr-FR" dirty="0" smtClean="0"/>
              <a:t>? </a:t>
            </a:r>
            <a:r>
              <a:rPr lang="fr-FR" dirty="0" smtClean="0">
                <a:sym typeface="Wingdings" pitchFamily="2" charset="2"/>
              </a:rPr>
              <a:t> Décision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!  Action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&gt; ou &lt;  Opérateur comparaison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Autres caractères  code extracteurs</a:t>
            </a:r>
          </a:p>
          <a:p>
            <a:pPr lvl="1"/>
            <a:endParaRPr lang="fr-FR" dirty="0" smtClean="0">
              <a:sym typeface="Wingdings" pitchFamily="2" charset="2"/>
            </a:endParaRPr>
          </a:p>
          <a:p>
            <a:r>
              <a:rPr lang="fr-FR" dirty="0" smtClean="0">
                <a:sym typeface="Wingdings" pitchFamily="2" charset="2"/>
              </a:rPr>
              <a:t>Création d’un générateur de code avec </a:t>
            </a:r>
            <a:r>
              <a:rPr lang="fr-FR" dirty="0" err="1" smtClean="0">
                <a:sym typeface="Wingdings" pitchFamily="2" charset="2"/>
              </a:rPr>
              <a:t>String</a:t>
            </a:r>
            <a:r>
              <a:rPr lang="fr-FR" dirty="0" err="1" smtClean="0">
                <a:sym typeface="Wingdings" pitchFamily="2" charset="2"/>
              </a:rPr>
              <a:t>S</a:t>
            </a:r>
            <a:r>
              <a:rPr lang="fr-FR" dirty="0" err="1" smtClean="0">
                <a:sym typeface="Wingdings" pitchFamily="2" charset="2"/>
              </a:rPr>
              <a:t>tream</a:t>
            </a:r>
            <a:endParaRPr lang="fr-FR" dirty="0" smtClean="0">
              <a:sym typeface="Wingdings" pitchFamily="2" charset="2"/>
            </a:endParaRPr>
          </a:p>
          <a:p>
            <a:pPr lvl="1"/>
            <a:endParaRPr lang="fr-FR" dirty="0" smtClean="0">
              <a:sym typeface="Wingdings" pitchFamily="2" charset="2"/>
            </a:endParaRPr>
          </a:p>
          <a:p>
            <a:r>
              <a:rPr lang="fr-FR" dirty="0" smtClean="0">
                <a:sym typeface="Wingdings" pitchFamily="2" charset="2"/>
              </a:rPr>
              <a:t>Exemple :</a:t>
            </a:r>
          </a:p>
          <a:p>
            <a:pPr lvl="2"/>
            <a:r>
              <a:rPr lang="fr-FR" dirty="0" smtClean="0">
                <a:sym typeface="Wingdings" pitchFamily="2" charset="2"/>
              </a:rPr>
              <a:t>?MDOPH1O&lt;[14.000000]!</a:t>
            </a:r>
            <a:r>
              <a:rPr lang="fr-FR" dirty="0" smtClean="0">
                <a:sym typeface="Wingdings" pitchFamily="2" charset="2"/>
              </a:rPr>
              <a:t>AL3O!EBA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Chaine Code </a:t>
            </a:r>
            <a:r>
              <a:rPr lang="fr-FR" dirty="0" smtClean="0"/>
              <a:t>AI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Nœud</a:t>
            </a:r>
          </a:p>
          <a:p>
            <a:pPr lvl="1"/>
            <a:r>
              <a:rPr lang="fr-FR" dirty="0" smtClean="0"/>
              <a:t>Nœud décision</a:t>
            </a:r>
          </a:p>
          <a:p>
            <a:pPr lvl="2"/>
            <a:r>
              <a:rPr lang="fr-FR" dirty="0" smtClean="0"/>
              <a:t>Extracteur gauche (</a:t>
            </a:r>
            <a:r>
              <a:rPr lang="fr-FR" dirty="0" err="1" smtClean="0"/>
              <a:t>float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Opérateur</a:t>
            </a:r>
          </a:p>
          <a:p>
            <a:pPr lvl="2"/>
            <a:r>
              <a:rPr lang="fr-FR" dirty="0" smtClean="0"/>
              <a:t>Extracteur droit (</a:t>
            </a:r>
            <a:r>
              <a:rPr lang="fr-FR" dirty="0" err="1" smtClean="0"/>
              <a:t>float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Nœud gauche</a:t>
            </a:r>
          </a:p>
          <a:p>
            <a:pPr lvl="2"/>
            <a:r>
              <a:rPr lang="fr-FR" dirty="0" smtClean="0"/>
              <a:t>Nœud droit</a:t>
            </a:r>
          </a:p>
          <a:p>
            <a:pPr lvl="1"/>
            <a:r>
              <a:rPr lang="fr-FR" dirty="0" smtClean="0"/>
              <a:t>Nœud d’action </a:t>
            </a:r>
          </a:p>
          <a:p>
            <a:pPr lvl="2"/>
            <a:r>
              <a:rPr lang="fr-FR" dirty="0" smtClean="0"/>
              <a:t>Extracteur (Unit)</a:t>
            </a:r>
          </a:p>
          <a:p>
            <a:endParaRPr lang="fr-FR" dirty="0" smtClean="0"/>
          </a:p>
          <a:p>
            <a:r>
              <a:rPr lang="fr-FR" dirty="0" smtClean="0"/>
              <a:t>Création d’un générateur d’arbre</a:t>
            </a:r>
          </a:p>
          <a:p>
            <a:r>
              <a:rPr lang="fr-FR" dirty="0" smtClean="0"/>
              <a:t>Utilisation d’Unique Pointer</a:t>
            </a:r>
          </a:p>
          <a:p>
            <a:r>
              <a:rPr lang="fr-FR" dirty="0" smtClean="0"/>
              <a:t>Récurions  car  un nœud peut contenir 2 nœuds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nœuds</a:t>
            </a:r>
            <a:endParaRPr lang="fr-FR" dirty="0"/>
          </a:p>
        </p:txBody>
      </p:sp>
      <p:pic>
        <p:nvPicPr>
          <p:cNvPr id="4" name="Image 3" descr="IATre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764704"/>
            <a:ext cx="4572000" cy="34160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Extracteur &lt;</a:t>
            </a:r>
            <a:r>
              <a:rPr lang="fr-FR" dirty="0" err="1" smtClean="0"/>
              <a:t>TemplateType</a:t>
            </a:r>
            <a:r>
              <a:rPr lang="fr-FR" dirty="0" smtClean="0"/>
              <a:t>&gt;</a:t>
            </a:r>
          </a:p>
          <a:p>
            <a:pPr lvl="1"/>
            <a:r>
              <a:rPr lang="fr-FR" dirty="0" err="1" smtClean="0"/>
              <a:t>Float</a:t>
            </a:r>
            <a:r>
              <a:rPr lang="fr-FR" dirty="0" smtClean="0"/>
              <a:t> : 9</a:t>
            </a:r>
          </a:p>
          <a:p>
            <a:pPr lvl="1"/>
            <a:r>
              <a:rPr lang="fr-FR" dirty="0" smtClean="0"/>
              <a:t>Unit : 5</a:t>
            </a:r>
          </a:p>
          <a:p>
            <a:pPr lvl="1"/>
            <a:r>
              <a:rPr lang="fr-FR" dirty="0" smtClean="0"/>
              <a:t>Point : 2</a:t>
            </a:r>
          </a:p>
          <a:p>
            <a:pPr lvl="1"/>
            <a:r>
              <a:rPr lang="fr-FR" dirty="0" err="1" smtClean="0"/>
              <a:t>Army</a:t>
            </a:r>
            <a:r>
              <a:rPr lang="fr-FR" dirty="0" smtClean="0"/>
              <a:t> : </a:t>
            </a:r>
            <a:r>
              <a:rPr lang="fr-FR" dirty="0" smtClean="0"/>
              <a:t>8</a:t>
            </a:r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Récurions </a:t>
            </a:r>
            <a:r>
              <a:rPr lang="fr-FR" dirty="0" smtClean="0"/>
              <a:t>dans les extracteurs (un extracteur peut en contenir plusieurs)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Extracteurs</a:t>
            </a:r>
            <a:endParaRPr lang="fr-FR" dirty="0"/>
          </a:p>
        </p:txBody>
      </p:sp>
      <p:pic>
        <p:nvPicPr>
          <p:cNvPr id="4" name="Image 3" descr="Extrac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2132856"/>
            <a:ext cx="5525616" cy="21235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Include</a:t>
            </a:r>
            <a:r>
              <a:rPr lang="fr-FR" dirty="0" smtClean="0"/>
              <a:t> cyclique </a:t>
            </a:r>
            <a:r>
              <a:rPr lang="fr-FR" dirty="0" smtClean="0"/>
              <a:t>!!!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Solution </a:t>
            </a:r>
          </a:p>
          <a:p>
            <a:pPr lvl="1"/>
            <a:r>
              <a:rPr lang="fr-FR" dirty="0" err="1" smtClean="0"/>
              <a:t>Forward</a:t>
            </a:r>
            <a:r>
              <a:rPr lang="fr-FR" dirty="0" smtClean="0"/>
              <a:t> </a:t>
            </a:r>
            <a:r>
              <a:rPr lang="fr-FR" dirty="0" err="1" smtClean="0"/>
              <a:t>declaration</a:t>
            </a:r>
            <a:r>
              <a:rPr lang="fr-FR" dirty="0" smtClean="0"/>
              <a:t> sur Nœud et Action (vu au TP2 – Carré Rectangle)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d’</a:t>
            </a:r>
            <a:r>
              <a:rPr lang="fr-FR" dirty="0" err="1" smtClean="0"/>
              <a:t>include</a:t>
            </a:r>
            <a:endParaRPr lang="fr-FR" dirty="0"/>
          </a:p>
        </p:txBody>
      </p:sp>
      <p:pic>
        <p:nvPicPr>
          <p:cNvPr id="5" name="Image 4" descr="Inclu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2204864"/>
            <a:ext cx="403860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Peu de changement</a:t>
            </a:r>
          </a:p>
          <a:p>
            <a:pPr lvl="1"/>
            <a:r>
              <a:rPr lang="fr-FR" dirty="0" smtClean="0"/>
              <a:t>Ajout Attribut Nœud dans </a:t>
            </a:r>
            <a:r>
              <a:rPr lang="fr-FR" dirty="0" smtClean="0"/>
              <a:t>Unit</a:t>
            </a:r>
            <a:endParaRPr lang="fr-FR" dirty="0" smtClean="0"/>
          </a:p>
          <a:p>
            <a:pPr lvl="1"/>
            <a:r>
              <a:rPr lang="fr-FR" dirty="0" smtClean="0"/>
              <a:t>Création du code dans constructeur Unit</a:t>
            </a:r>
          </a:p>
          <a:p>
            <a:pPr lvl="1"/>
            <a:r>
              <a:rPr lang="fr-FR" dirty="0" smtClean="0"/>
              <a:t>Récupération action Unit dans bataille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nouvelle AI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Crossover</a:t>
            </a:r>
            <a:r>
              <a:rPr lang="fr-FR" dirty="0" smtClean="0"/>
              <a:t> de l’IA entre 2 unités</a:t>
            </a:r>
          </a:p>
          <a:p>
            <a:endParaRPr lang="fr-FR" dirty="0" smtClean="0"/>
          </a:p>
          <a:p>
            <a:r>
              <a:rPr lang="fr-FR" dirty="0" smtClean="0"/>
              <a:t>Mutation de l’IA d’une unité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qu’il manque </a:t>
            </a:r>
            <a:r>
              <a:rPr lang="fr-FR" dirty="0" smtClean="0">
                <a:sym typeface="Wingdings" pitchFamily="2" charset="2"/>
              </a:rPr>
              <a:t>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qu’on </a:t>
            </a:r>
            <a:r>
              <a:rPr lang="fr-FR" dirty="0" smtClean="0"/>
              <a:t>a </a:t>
            </a:r>
            <a:r>
              <a:rPr lang="fr-FR" dirty="0" smtClean="0"/>
              <a:t>utilisé dans ce projet au 1</a:t>
            </a:r>
            <a:r>
              <a:rPr lang="fr-FR" baseline="30000" dirty="0" smtClean="0"/>
              <a:t>er</a:t>
            </a:r>
            <a:r>
              <a:rPr lang="fr-FR" dirty="0" smtClean="0"/>
              <a:t> semestre :</a:t>
            </a:r>
          </a:p>
          <a:p>
            <a:pPr lvl="1"/>
            <a:r>
              <a:rPr lang="fr-FR" dirty="0" smtClean="0"/>
              <a:t>Héritage</a:t>
            </a:r>
          </a:p>
          <a:p>
            <a:pPr lvl="1"/>
            <a:r>
              <a:rPr lang="fr-FR" dirty="0" smtClean="0"/>
              <a:t>Redéfinition des opérateurs</a:t>
            </a:r>
          </a:p>
          <a:p>
            <a:pPr lvl="1"/>
            <a:r>
              <a:rPr lang="fr-FR" dirty="0" smtClean="0"/>
              <a:t>Algorithme génétique</a:t>
            </a:r>
          </a:p>
          <a:p>
            <a:pPr lvl="1"/>
            <a:r>
              <a:rPr lang="fr-FR" dirty="0" smtClean="0"/>
              <a:t>Création et lecture de fichier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468</TotalTime>
  <Words>290</Words>
  <Application>Microsoft Office PowerPoint</Application>
  <PresentationFormat>Affichage à l'écran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Rotonde</vt:lpstr>
      <vt:lpstr>Projet C++ Battle AI – Round 2</vt:lpstr>
      <vt:lpstr>Ajouts du 2ème semestre</vt:lpstr>
      <vt:lpstr>Chaine Code AI</vt:lpstr>
      <vt:lpstr>Les nœuds</vt:lpstr>
      <vt:lpstr>Extracteurs</vt:lpstr>
      <vt:lpstr>Problème d’include</vt:lpstr>
      <vt:lpstr>Utilisation nouvelle AI</vt:lpstr>
      <vt:lpstr>Ce qu’il manque </vt:lpstr>
      <vt:lpstr>Conclusion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C++ Battle AI – Round 2</dc:title>
  <dc:creator>Kevin</dc:creator>
  <cp:lastModifiedBy>Kevin</cp:lastModifiedBy>
  <cp:revision>92</cp:revision>
  <dcterms:created xsi:type="dcterms:W3CDTF">2015-07-21T11:07:05Z</dcterms:created>
  <dcterms:modified xsi:type="dcterms:W3CDTF">2015-07-22T12:52:23Z</dcterms:modified>
</cp:coreProperties>
</file>