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22/07/2015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C++</a:t>
            </a:r>
            <a:br>
              <a:rPr lang="fr-FR" dirty="0" smtClean="0"/>
            </a:br>
            <a:r>
              <a:rPr lang="fr-FR" dirty="0" smtClean="0"/>
              <a:t>Battle AI – Round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Kevin WATHTHUHEWA – Jamal BOUIZEM – Pierre BLOQUET</a:t>
            </a:r>
          </a:p>
          <a:p>
            <a:r>
              <a:rPr lang="fr-FR" dirty="0" smtClean="0"/>
              <a:t>ESGI – 4A 3DJV 2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Ajouts du 2</a:t>
            </a:r>
            <a:r>
              <a:rPr lang="fr-FR" baseline="30000" dirty="0" smtClean="0"/>
              <a:t>ème</a:t>
            </a:r>
            <a:r>
              <a:rPr lang="fr-FR" dirty="0" smtClean="0"/>
              <a:t> semestre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Update AI</a:t>
            </a:r>
          </a:p>
          <a:p>
            <a:pPr lvl="1"/>
            <a:r>
              <a:rPr lang="fr-FR" dirty="0" smtClean="0"/>
              <a:t>Chaine caractère AI complexe</a:t>
            </a:r>
          </a:p>
          <a:p>
            <a:pPr lvl="2"/>
            <a:r>
              <a:rPr lang="fr-FR" dirty="0" smtClean="0"/>
              <a:t>Nœud</a:t>
            </a:r>
          </a:p>
          <a:p>
            <a:pPr lvl="2"/>
            <a:r>
              <a:rPr lang="fr-FR" dirty="0" smtClean="0"/>
              <a:t>Extracteur</a:t>
            </a:r>
          </a:p>
          <a:p>
            <a:pPr lvl="2"/>
            <a:r>
              <a:rPr lang="fr-FR" dirty="0" smtClean="0"/>
              <a:t>Operateur</a:t>
            </a:r>
          </a:p>
          <a:p>
            <a:pPr lvl="1"/>
            <a:r>
              <a:rPr lang="fr-FR" dirty="0" smtClean="0"/>
              <a:t>Constructeur de chaine</a:t>
            </a:r>
          </a:p>
          <a:p>
            <a:pPr lvl="1"/>
            <a:r>
              <a:rPr lang="fr-FR" dirty="0" smtClean="0"/>
              <a:t>Constructeur de nœud, Extracteur, </a:t>
            </a:r>
            <a:r>
              <a:rPr lang="fr-FR" dirty="0" err="1" smtClean="0"/>
              <a:t>Operator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Chaine Code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Chaines complexe</a:t>
            </a:r>
          </a:p>
          <a:p>
            <a:pPr lvl="1"/>
            <a:r>
              <a:rPr lang="fr-FR" dirty="0" smtClean="0"/>
              <a:t>? </a:t>
            </a:r>
            <a:r>
              <a:rPr lang="fr-FR" dirty="0" smtClean="0">
                <a:sym typeface="Wingdings" pitchFamily="2" charset="2"/>
              </a:rPr>
              <a:t> Décision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!  Action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&gt; ou &lt;  Opérateur comparaison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Autres caractères  code extracteurs</a:t>
            </a:r>
          </a:p>
          <a:p>
            <a:pPr lvl="1"/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Création d’un générateur de code avec </a:t>
            </a:r>
            <a:r>
              <a:rPr lang="fr-FR" smtClean="0">
                <a:sym typeface="Wingdings" pitchFamily="2" charset="2"/>
              </a:rPr>
              <a:t>String</a:t>
            </a:r>
            <a:r>
              <a:rPr lang="fr-FR" smtClean="0">
                <a:sym typeface="Wingdings" pitchFamily="2" charset="2"/>
              </a:rPr>
              <a:t>S</a:t>
            </a:r>
            <a:r>
              <a:rPr lang="fr-FR" smtClean="0">
                <a:sym typeface="Wingdings" pitchFamily="2" charset="2"/>
              </a:rPr>
              <a:t>tream</a:t>
            </a:r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Exemple 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?MDOPH1O&lt;[14.000000]!AL3O!EBA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nœuds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Nœud</a:t>
            </a:r>
          </a:p>
          <a:p>
            <a:pPr lvl="1"/>
            <a:r>
              <a:rPr lang="fr-FR" dirty="0" smtClean="0"/>
              <a:t>Nœud décision</a:t>
            </a:r>
          </a:p>
          <a:p>
            <a:pPr lvl="2"/>
            <a:r>
              <a:rPr lang="fr-FR" dirty="0" smtClean="0"/>
              <a:t>Extracteur gauche (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Opérateur</a:t>
            </a:r>
          </a:p>
          <a:p>
            <a:pPr lvl="2"/>
            <a:r>
              <a:rPr lang="fr-FR" dirty="0" smtClean="0"/>
              <a:t>Extracteur droit (</a:t>
            </a:r>
            <a:r>
              <a:rPr lang="fr-FR" dirty="0" err="1" smtClean="0"/>
              <a:t>float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Nœud gauche</a:t>
            </a:r>
          </a:p>
          <a:p>
            <a:pPr lvl="2"/>
            <a:r>
              <a:rPr lang="fr-FR" dirty="0" smtClean="0"/>
              <a:t>Nœud droit</a:t>
            </a:r>
          </a:p>
          <a:p>
            <a:pPr lvl="1"/>
            <a:r>
              <a:rPr lang="fr-FR" dirty="0" smtClean="0"/>
              <a:t>Nœud d’action </a:t>
            </a:r>
          </a:p>
          <a:p>
            <a:pPr lvl="2"/>
            <a:r>
              <a:rPr lang="fr-FR" dirty="0" smtClean="0"/>
              <a:t>Extracteur (Unit)</a:t>
            </a:r>
          </a:p>
          <a:p>
            <a:endParaRPr lang="fr-FR" dirty="0" smtClean="0"/>
          </a:p>
          <a:p>
            <a:r>
              <a:rPr lang="fr-FR" dirty="0" smtClean="0"/>
              <a:t>Création d’un générateur d’arbre</a:t>
            </a:r>
          </a:p>
          <a:p>
            <a:r>
              <a:rPr lang="fr-FR" dirty="0" smtClean="0"/>
              <a:t>Utilisation d’Unique Pointer</a:t>
            </a:r>
          </a:p>
          <a:p>
            <a:r>
              <a:rPr lang="fr-FR" dirty="0" smtClean="0"/>
              <a:t>Récurions  car  un nœud peut contenir 2 nœuds</a:t>
            </a:r>
          </a:p>
          <a:p>
            <a:endParaRPr lang="fr-FR" dirty="0"/>
          </a:p>
        </p:txBody>
      </p:sp>
      <p:pic>
        <p:nvPicPr>
          <p:cNvPr id="4" name="Image 3" descr="IA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196752"/>
            <a:ext cx="4572000" cy="3416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Extracteur &lt;</a:t>
            </a:r>
            <a:r>
              <a:rPr lang="fr-FR" dirty="0" err="1" smtClean="0"/>
              <a:t>TemplateType</a:t>
            </a:r>
            <a:r>
              <a:rPr lang="fr-FR" dirty="0" smtClean="0"/>
              <a:t>&gt;</a:t>
            </a:r>
          </a:p>
          <a:p>
            <a:pPr lvl="1"/>
            <a:r>
              <a:rPr lang="fr-FR" dirty="0" err="1" smtClean="0"/>
              <a:t>Float</a:t>
            </a:r>
            <a:r>
              <a:rPr lang="fr-FR" dirty="0" smtClean="0"/>
              <a:t> : 9</a:t>
            </a:r>
          </a:p>
          <a:p>
            <a:pPr lvl="1"/>
            <a:r>
              <a:rPr lang="fr-FR" dirty="0" smtClean="0"/>
              <a:t>Unit : 5</a:t>
            </a:r>
          </a:p>
          <a:p>
            <a:pPr lvl="1"/>
            <a:r>
              <a:rPr lang="fr-FR" dirty="0" smtClean="0"/>
              <a:t>Point : 2</a:t>
            </a:r>
          </a:p>
          <a:p>
            <a:pPr lvl="1"/>
            <a:r>
              <a:rPr lang="fr-FR" dirty="0" err="1" smtClean="0"/>
              <a:t>Army</a:t>
            </a:r>
            <a:r>
              <a:rPr lang="fr-FR" dirty="0" smtClean="0"/>
              <a:t> : 8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Récurions dans les extracteurs (un extracteur peut en contenir plusieurs)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d’</a:t>
            </a:r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Include</a:t>
            </a:r>
            <a:r>
              <a:rPr lang="fr-FR" dirty="0" smtClean="0"/>
              <a:t> cyclique entre Nœud, Action, </a:t>
            </a:r>
            <a:r>
              <a:rPr lang="fr-FR" dirty="0" err="1" smtClean="0"/>
              <a:t>Army</a:t>
            </a:r>
            <a:r>
              <a:rPr lang="fr-FR" dirty="0" smtClean="0"/>
              <a:t>, Unit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Solution </a:t>
            </a:r>
          </a:p>
          <a:p>
            <a:pPr lvl="1"/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sur Nœud et Action (vu au TP2 – Carré Rectangle)</a:t>
            </a:r>
            <a:endParaRPr lang="fr-FR" dirty="0"/>
          </a:p>
        </p:txBody>
      </p:sp>
      <p:pic>
        <p:nvPicPr>
          <p:cNvPr id="5" name="Image 4" descr="Inclu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20888"/>
            <a:ext cx="40386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nouvelle AI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 de changement</a:t>
            </a:r>
          </a:p>
          <a:p>
            <a:pPr lvl="1"/>
            <a:r>
              <a:rPr lang="fr-FR" dirty="0" smtClean="0"/>
              <a:t>Ajout Attribut Nœud dans Unit</a:t>
            </a:r>
          </a:p>
          <a:p>
            <a:pPr lvl="1"/>
            <a:r>
              <a:rPr lang="fr-FR" dirty="0" smtClean="0"/>
              <a:t>Création du code dans constructeur Unit</a:t>
            </a:r>
          </a:p>
          <a:p>
            <a:pPr lvl="1"/>
            <a:r>
              <a:rPr lang="fr-FR" dirty="0" smtClean="0"/>
              <a:t>Récupération action Unit dans bataille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qu’on </a:t>
            </a:r>
            <a:r>
              <a:rPr lang="fr-FR" dirty="0" smtClean="0"/>
              <a:t>a </a:t>
            </a:r>
            <a:r>
              <a:rPr lang="fr-FR" dirty="0" smtClean="0"/>
              <a:t>utilisé dans ce projet au 1</a:t>
            </a:r>
            <a:r>
              <a:rPr lang="fr-FR" baseline="30000" dirty="0" smtClean="0"/>
              <a:t>er</a:t>
            </a:r>
            <a:r>
              <a:rPr lang="fr-FR" dirty="0" smtClean="0"/>
              <a:t> semestre :</a:t>
            </a:r>
          </a:p>
          <a:p>
            <a:pPr lvl="1"/>
            <a:r>
              <a:rPr lang="fr-FR" dirty="0" smtClean="0"/>
              <a:t>Héritage</a:t>
            </a:r>
          </a:p>
          <a:p>
            <a:pPr lvl="1"/>
            <a:r>
              <a:rPr lang="fr-FR" dirty="0" smtClean="0"/>
              <a:t>Redéfinition des opérateurs</a:t>
            </a:r>
          </a:p>
          <a:p>
            <a:pPr lvl="1"/>
            <a:r>
              <a:rPr lang="fr-FR" dirty="0" smtClean="0"/>
              <a:t>Algorithme génétique</a:t>
            </a:r>
          </a:p>
          <a:p>
            <a:pPr lvl="1"/>
            <a:r>
              <a:rPr lang="fr-FR" dirty="0" smtClean="0"/>
              <a:t>Création et lecture de fichier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 qu’on </a:t>
            </a:r>
            <a:r>
              <a:rPr lang="fr-FR" dirty="0" smtClean="0"/>
              <a:t>a </a:t>
            </a:r>
            <a:r>
              <a:rPr lang="fr-FR" dirty="0" smtClean="0"/>
              <a:t>utilisé dans ce projet au 2</a:t>
            </a:r>
            <a:r>
              <a:rPr lang="fr-FR" baseline="30000" dirty="0" smtClean="0"/>
              <a:t>ème</a:t>
            </a:r>
            <a:r>
              <a:rPr lang="fr-FR" dirty="0" smtClean="0"/>
              <a:t> semestre :</a:t>
            </a:r>
          </a:p>
          <a:p>
            <a:pPr lvl="1"/>
            <a:r>
              <a:rPr lang="fr-FR" dirty="0" smtClean="0"/>
              <a:t>Smart pointer (Unique et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Template</a:t>
            </a:r>
          </a:p>
          <a:p>
            <a:pPr lvl="1"/>
            <a:r>
              <a:rPr lang="fr-FR" dirty="0" smtClean="0"/>
              <a:t>String Stream</a:t>
            </a:r>
          </a:p>
          <a:p>
            <a:pPr lvl="1"/>
            <a:r>
              <a:rPr lang="fr-FR" dirty="0" smtClean="0"/>
              <a:t>System d’IA complexe</a:t>
            </a:r>
          </a:p>
          <a:p>
            <a:pPr lvl="2"/>
            <a:r>
              <a:rPr lang="fr-FR" dirty="0" smtClean="0"/>
              <a:t>Création de chaines de caractères complexe</a:t>
            </a:r>
          </a:p>
          <a:p>
            <a:pPr lvl="2"/>
            <a:r>
              <a:rPr lang="fr-FR" dirty="0" smtClean="0"/>
              <a:t>Création d’arbre IA à partie de la chaine créée</a:t>
            </a:r>
          </a:p>
          <a:p>
            <a:pPr lvl="1"/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endParaRPr lang="fr-FR" dirty="0" smtClean="0"/>
          </a:p>
          <a:p>
            <a:pPr lvl="1"/>
            <a:r>
              <a:rPr lang="fr-FR" dirty="0" smtClean="0"/>
              <a:t>Notion d’</a:t>
            </a:r>
            <a:r>
              <a:rPr lang="fr-FR" dirty="0" err="1" smtClean="0"/>
              <a:t>include</a:t>
            </a:r>
            <a:r>
              <a:rPr lang="fr-FR" dirty="0" smtClean="0"/>
              <a:t> entre .h et .</a:t>
            </a:r>
            <a:r>
              <a:rPr lang="fr-FR" dirty="0" err="1" smtClean="0"/>
              <a:t>cpp</a:t>
            </a:r>
            <a:endParaRPr lang="fr-FR" dirty="0" smtClean="0"/>
          </a:p>
          <a:p>
            <a:pPr lvl="1"/>
            <a:r>
              <a:rPr lang="fr-FR" dirty="0" smtClean="0"/>
              <a:t>Fonctions </a:t>
            </a:r>
            <a:r>
              <a:rPr lang="fr-FR" dirty="0" err="1" smtClean="0"/>
              <a:t>stl</a:t>
            </a:r>
            <a:endParaRPr lang="fr-FR" dirty="0" smtClean="0"/>
          </a:p>
          <a:p>
            <a:pPr lvl="1"/>
            <a:r>
              <a:rPr lang="fr-FR" dirty="0" smtClean="0"/>
              <a:t>Sens de lecture des paramètres fonctions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276</Words>
  <Application>Microsoft Office PowerPoint</Application>
  <PresentationFormat>Affichage à l'écran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Projet C++ Battle AI – Round 2</vt:lpstr>
      <vt:lpstr>Ajouts du 2ème semestre</vt:lpstr>
      <vt:lpstr>Chaine Code IA</vt:lpstr>
      <vt:lpstr>Les nœuds</vt:lpstr>
      <vt:lpstr>Extracteurs</vt:lpstr>
      <vt:lpstr>Problème d’include</vt:lpstr>
      <vt:lpstr>Utilisation nouvelle AI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C++ Battle AI – Round 2</dc:title>
  <dc:creator>Kevin</dc:creator>
  <cp:lastModifiedBy>Kevin</cp:lastModifiedBy>
  <cp:revision>68</cp:revision>
  <dcterms:created xsi:type="dcterms:W3CDTF">2015-07-21T11:07:05Z</dcterms:created>
  <dcterms:modified xsi:type="dcterms:W3CDTF">2015-07-22T09:02:24Z</dcterms:modified>
</cp:coreProperties>
</file>