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E49A7C-11EF-4AF7-9981-9E8F1D65A548}" type="datetimeFigureOut">
              <a:rPr lang="fr-FR" smtClean="0"/>
              <a:t>09/07/2014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63508A-92D0-410D-A9BD-A8E8C5B440B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fr-FR" sz="4000" dirty="0" smtClean="0"/>
              <a:t>スーパ</a:t>
            </a:r>
            <a:r>
              <a:rPr lang="ja-JP" altLang="fr-FR" sz="4000" dirty="0" smtClean="0"/>
              <a:t>ー　</a:t>
            </a:r>
            <a:r>
              <a:rPr lang="ja-JP" altLang="fr-FR" sz="4000" dirty="0" smtClean="0"/>
              <a:t>カード　ゲ</a:t>
            </a:r>
            <a:r>
              <a:rPr lang="ja-JP" altLang="fr-FR" sz="4000" dirty="0" smtClean="0"/>
              <a:t>ーム　</a:t>
            </a:r>
            <a:r>
              <a:rPr lang="ja-JP" altLang="fr-FR" sz="4000" dirty="0" smtClean="0"/>
              <a:t>ファイタ</a:t>
            </a:r>
            <a:r>
              <a:rPr lang="ja-JP" altLang="fr-FR" sz="4000" dirty="0" smtClean="0"/>
              <a:t>ー</a:t>
            </a:r>
            <a:r>
              <a:rPr lang="fr-FR" altLang="ja-JP" dirty="0" smtClean="0"/>
              <a:t/>
            </a:r>
            <a:br>
              <a:rPr lang="fr-FR" altLang="ja-JP" dirty="0" smtClean="0"/>
            </a:br>
            <a:r>
              <a:rPr lang="fr-FR" altLang="ja-JP" sz="2200" dirty="0" smtClean="0"/>
              <a:t>(super jeu de carte de combat)</a:t>
            </a:r>
            <a:endParaRPr lang="fr-FR" sz="2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GamePlay</a:t>
            </a:r>
            <a:endParaRPr lang="fr-FR" dirty="0" smtClean="0"/>
          </a:p>
          <a:p>
            <a:r>
              <a:rPr lang="fr-FR" dirty="0" smtClean="0"/>
              <a:t>Interface</a:t>
            </a:r>
          </a:p>
          <a:p>
            <a:r>
              <a:rPr lang="fr-FR" dirty="0" smtClean="0"/>
              <a:t>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8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Serviteur</a:t>
            </a:r>
          </a:p>
          <a:p>
            <a:r>
              <a:rPr lang="fr-FR" dirty="0" smtClean="0"/>
              <a:t>Arme</a:t>
            </a:r>
          </a:p>
          <a:p>
            <a:r>
              <a:rPr lang="fr-FR" dirty="0" smtClean="0"/>
              <a:t>Objet</a:t>
            </a:r>
          </a:p>
          <a:p>
            <a:r>
              <a:rPr lang="fr-FR" dirty="0" smtClean="0"/>
              <a:t>Combat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Console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6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Structure</a:t>
            </a:r>
          </a:p>
          <a:p>
            <a:pPr lvl="1"/>
            <a:r>
              <a:rPr lang="fr-FR" dirty="0" smtClean="0"/>
              <a:t>Classes</a:t>
            </a:r>
          </a:p>
          <a:p>
            <a:r>
              <a:rPr lang="fr-FR" dirty="0" smtClean="0"/>
              <a:t>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0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sz="4400" dirty="0" smtClean="0"/>
              <a:t>Des question ?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97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</TotalTime>
  <Words>22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Apex</vt:lpstr>
      <vt:lpstr>スーパー　カード　ゲーム　ファイター (super jeu de carte de combat)</vt:lpstr>
      <vt:lpstr>Plan</vt:lpstr>
      <vt:lpstr>GamePlay</vt:lpstr>
      <vt:lpstr>Interface</vt:lpstr>
      <vt:lpstr>Code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スーパ　ガード　ファイタ (super jeu de carte de combat)</dc:title>
  <dc:creator>Arthur</dc:creator>
  <cp:lastModifiedBy>Arthur</cp:lastModifiedBy>
  <cp:revision>25</cp:revision>
  <dcterms:created xsi:type="dcterms:W3CDTF">2014-07-09T06:32:17Z</dcterms:created>
  <dcterms:modified xsi:type="dcterms:W3CDTF">2014-07-09T07:39:44Z</dcterms:modified>
</cp:coreProperties>
</file>