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20/07/2015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Modélisation 2D et 3D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72808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Jonathan Loquet – Kevin </a:t>
            </a:r>
            <a:r>
              <a:rPr lang="fr-FR" dirty="0" err="1" smtClean="0"/>
              <a:t>Waththuhewa</a:t>
            </a:r>
            <a:endParaRPr lang="fr-FR" dirty="0" smtClean="0"/>
          </a:p>
          <a:p>
            <a:r>
              <a:rPr lang="fr-FR" dirty="0" smtClean="0"/>
              <a:t>ESGI – 4A 3DJV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Bézier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Facettisation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Vector</a:t>
            </a:r>
            <a:r>
              <a:rPr lang="fr-FR" dirty="0" smtClean="0"/>
              <a:t> de Point sur 1D</a:t>
            </a:r>
          </a:p>
          <a:p>
            <a:r>
              <a:rPr lang="fr-FR" dirty="0" smtClean="0"/>
              <a:t>Utilisation d’offset (comme matrice)</a:t>
            </a:r>
          </a:p>
          <a:p>
            <a:r>
              <a:rPr lang="fr-FR" dirty="0" smtClean="0"/>
              <a:t>Attention à l’ordre </a:t>
            </a:r>
            <a:r>
              <a:rPr lang="fr-FR" dirty="0" smtClean="0">
                <a:sym typeface="Wingdings" pitchFamily="2" charset="2"/>
              </a:rPr>
              <a:t>(normales)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 descr="Facet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375068"/>
            <a:ext cx="5568124" cy="3482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Extrusion</a:t>
            </a:r>
          </a:p>
          <a:p>
            <a:pPr lvl="1"/>
            <a:r>
              <a:rPr lang="fr-FR" dirty="0" smtClean="0"/>
              <a:t>Surface de Bézier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d’</a:t>
            </a:r>
            <a:r>
              <a:rPr lang="fr-FR" dirty="0" err="1" smtClean="0"/>
              <a:t>OpenGL</a:t>
            </a:r>
            <a:r>
              <a:rPr lang="fr-FR" dirty="0" smtClean="0"/>
              <a:t> 2.0</a:t>
            </a:r>
          </a:p>
          <a:p>
            <a:pPr lvl="1"/>
            <a:r>
              <a:rPr lang="fr-FR" dirty="0" smtClean="0"/>
              <a:t>2D / 3D</a:t>
            </a:r>
          </a:p>
          <a:p>
            <a:pPr lvl="1"/>
            <a:r>
              <a:rPr lang="fr-FR" dirty="0" smtClean="0"/>
              <a:t>Facettisation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</a:t>
            </a:r>
            <a:r>
              <a:rPr lang="fr-FR" dirty="0" err="1" smtClean="0"/>
              <a:t>DeBoor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DeBoor</a:t>
            </a:r>
            <a:r>
              <a:rPr lang="fr-FR" dirty="0" smtClean="0"/>
              <a:t> (Base 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Récursif (formule du cours)</a:t>
            </a:r>
          </a:p>
          <a:p>
            <a:pPr lvl="1"/>
            <a:r>
              <a:rPr lang="fr-FR" dirty="0" smtClean="0"/>
              <a:t>Cas valeurs interdites</a:t>
            </a:r>
          </a:p>
          <a:p>
            <a:pPr lvl="2"/>
            <a:r>
              <a:rPr lang="fr-FR" dirty="0" smtClean="0"/>
              <a:t>Comme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utilisation seuil (0.001f)</a:t>
            </a:r>
          </a:p>
          <a:p>
            <a:pPr lvl="2"/>
            <a:endParaRPr lang="fr-FR" dirty="0" smtClean="0">
              <a:sym typeface="Wingdings" pitchFamily="2" charset="2"/>
            </a:endParaRPr>
          </a:p>
          <a:p>
            <a:pPr lvl="2"/>
            <a:endParaRPr lang="fr-FR" dirty="0" smtClean="0"/>
          </a:p>
        </p:txBody>
      </p:sp>
      <p:pic>
        <p:nvPicPr>
          <p:cNvPr id="4" name="Image 3" descr="DeBo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717032"/>
            <a:ext cx="6349893" cy="1245865"/>
          </a:xfrm>
          <a:prstGeom prst="rect">
            <a:avLst/>
          </a:prstGeom>
        </p:spPr>
      </p:pic>
      <p:pic>
        <p:nvPicPr>
          <p:cNvPr id="5" name="Image 4" descr="B-Sp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5229200"/>
            <a:ext cx="4855347" cy="1306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544" y="3717032"/>
            <a:ext cx="633670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51920" y="5215300"/>
            <a:ext cx="4968552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– Vecteur Nodal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nodal </a:t>
            </a:r>
          </a:p>
          <a:p>
            <a:pPr lvl="1"/>
            <a:r>
              <a:rPr lang="fr-FR" dirty="0" smtClean="0"/>
              <a:t>Généré automatiquement selon degré et points contrôles</a:t>
            </a:r>
          </a:p>
          <a:p>
            <a:pPr lvl="1"/>
            <a:r>
              <a:rPr lang="fr-FR" dirty="0" smtClean="0"/>
              <a:t>Normalisation vecteur nodal</a:t>
            </a:r>
          </a:p>
          <a:p>
            <a:pPr lvl="2"/>
            <a:r>
              <a:rPr lang="fr-FR" dirty="0" smtClean="0"/>
              <a:t>intervalle [0,1] </a:t>
            </a:r>
            <a:r>
              <a:rPr lang="fr-FR" dirty="0" smtClean="0">
                <a:sym typeface="Wingdings" pitchFamily="2" charset="2"/>
              </a:rPr>
              <a:t> (</a:t>
            </a:r>
            <a:r>
              <a:rPr lang="fr-FR" dirty="0" smtClean="0"/>
              <a:t>u-a)/(b-a)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 descr="Nod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365104"/>
            <a:ext cx="6243935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ScreenShot</a:t>
            </a:r>
            <a:endParaRPr lang="fr-FR" dirty="0"/>
          </a:p>
        </p:txBody>
      </p:sp>
      <p:pic>
        <p:nvPicPr>
          <p:cNvPr id="5" name="Image 4" descr="B-Sp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420888"/>
            <a:ext cx="5976664" cy="4115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 (Balayage)</a:t>
            </a:r>
          </a:p>
          <a:p>
            <a:pPr lvl="1"/>
            <a:r>
              <a:rPr lang="fr-FR" dirty="0" smtClean="0"/>
              <a:t>Tirer forme d’origine sur 0z pour hauteur donnée</a:t>
            </a:r>
          </a:p>
          <a:p>
            <a:pPr lvl="1"/>
            <a:r>
              <a:rPr lang="fr-FR" dirty="0" smtClean="0"/>
              <a:t>Coefficient d’agrandissement/réduction</a:t>
            </a:r>
          </a:p>
          <a:p>
            <a:pPr lvl="1"/>
            <a:r>
              <a:rPr lang="fr-FR" dirty="0" smtClean="0"/>
              <a:t>Création de points selon la hauteur, coefficient et pas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" name="Image 3" descr="ExtrudeSimpleV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05064"/>
            <a:ext cx="6023595" cy="2257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Révolution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Révolution</a:t>
            </a:r>
          </a:p>
          <a:p>
            <a:pPr lvl="1"/>
            <a:r>
              <a:rPr lang="fr-FR" dirty="0" smtClean="0"/>
              <a:t>Tirer forme d’origine autour de </a:t>
            </a:r>
            <a:r>
              <a:rPr lang="fr-FR" dirty="0" err="1" smtClean="0"/>
              <a:t>Oy</a:t>
            </a:r>
            <a:endParaRPr lang="fr-FR" dirty="0" smtClean="0"/>
          </a:p>
          <a:p>
            <a:pPr lvl="1"/>
            <a:r>
              <a:rPr lang="fr-FR" dirty="0" smtClean="0"/>
              <a:t>Rotation entre 0° et 360° </a:t>
            </a:r>
            <a:r>
              <a:rPr lang="fr-FR" dirty="0" smtClean="0">
                <a:sym typeface="Wingdings" pitchFamily="2" charset="2"/>
              </a:rPr>
              <a:t> [0, 2</a:t>
            </a:r>
            <a:r>
              <a:rPr lang="el-GR" dirty="0" smtClean="0">
                <a:sym typeface="Wingdings" pitchFamily="2" charset="2"/>
              </a:rPr>
              <a:t>π</a:t>
            </a:r>
            <a:r>
              <a:rPr lang="fr-FR" dirty="0" smtClean="0">
                <a:sym typeface="Wingdings" pitchFamily="2" charset="2"/>
              </a:rPr>
              <a:t>]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ExtrudeRevol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3429000"/>
            <a:ext cx="4248472" cy="2905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 -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Générale (Balayage)</a:t>
            </a:r>
          </a:p>
          <a:p>
            <a:pPr lvl="1"/>
            <a:r>
              <a:rPr lang="fr-FR" dirty="0" smtClean="0"/>
              <a:t>La courbe (corps) s’extrude selon un B-</a:t>
            </a:r>
            <a:r>
              <a:rPr lang="fr-FR" dirty="0" err="1" smtClean="0"/>
              <a:t>Spline</a:t>
            </a:r>
            <a:r>
              <a:rPr lang="fr-FR" dirty="0" smtClean="0"/>
              <a:t> (squelette)</a:t>
            </a:r>
          </a:p>
          <a:p>
            <a:pPr lvl="1"/>
            <a:r>
              <a:rPr lang="fr-FR" dirty="0" smtClean="0"/>
              <a:t>Avance point par point de la 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dans la plan Y = 0</a:t>
            </a:r>
          </a:p>
          <a:p>
            <a:pPr lvl="1"/>
            <a:r>
              <a:rPr lang="fr-FR" dirty="0" smtClean="0"/>
              <a:t>Calcule tangente et vecteur courbure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de 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d’un nuage de point par défaut</a:t>
            </a:r>
          </a:p>
          <a:p>
            <a:r>
              <a:rPr lang="fr-FR" dirty="0" smtClean="0"/>
              <a:t>Parcourt de u et v sur [0,1]</a:t>
            </a:r>
          </a:p>
          <a:p>
            <a:r>
              <a:rPr lang="fr-FR" dirty="0" smtClean="0"/>
              <a:t>Utilisation de l’algorithme </a:t>
            </a:r>
            <a:r>
              <a:rPr lang="fr-FR" dirty="0" err="1" smtClean="0"/>
              <a:t>DeCasteljou</a:t>
            </a:r>
            <a:r>
              <a:rPr lang="fr-FR" dirty="0" smtClean="0"/>
              <a:t> (réutilisation du TP 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1 point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be-surf-eqn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933056"/>
            <a:ext cx="4536504" cy="941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4005064"/>
            <a:ext cx="6696744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230</Words>
  <Application>Microsoft Office PowerPoint</Application>
  <PresentationFormat>Affichage à l'écran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Débit</vt:lpstr>
      <vt:lpstr>Modélisation 2D et 3D</vt:lpstr>
      <vt:lpstr>But du projet</vt:lpstr>
      <vt:lpstr>B-Spline - DeBoor</vt:lpstr>
      <vt:lpstr>B-Spline – Vecteur Nodal</vt:lpstr>
      <vt:lpstr>B-Spline - Exemple</vt:lpstr>
      <vt:lpstr>Extrusion - Simple</vt:lpstr>
      <vt:lpstr>Extrusion - Révolution</vt:lpstr>
      <vt:lpstr>Extrusion - Générale</vt:lpstr>
      <vt:lpstr>Surface de Bézier</vt:lpstr>
      <vt:lpstr>Surface Bézier - Exemple</vt:lpstr>
      <vt:lpstr>Facettisation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2D et 3D</dc:title>
  <dc:creator>Kevin</dc:creator>
  <cp:lastModifiedBy>Kevin</cp:lastModifiedBy>
  <cp:revision>65</cp:revision>
  <dcterms:created xsi:type="dcterms:W3CDTF">2015-07-16T23:26:12Z</dcterms:created>
  <dcterms:modified xsi:type="dcterms:W3CDTF">2015-07-20T09:53:48Z</dcterms:modified>
</cp:coreProperties>
</file>