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17/07/2015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17/07/2015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17/07/2015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17/07/2015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17/07/2015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17/07/2015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17/07/2015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17/07/2015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17/07/2015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17/07/2015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17/07/2015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17/07/2015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Modélisation </a:t>
            </a:r>
            <a:r>
              <a:rPr lang="fr-FR" dirty="0" smtClean="0"/>
              <a:t>2D et </a:t>
            </a:r>
            <a:r>
              <a:rPr lang="fr-FR" dirty="0" smtClean="0"/>
              <a:t>3D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99592" y="3886200"/>
            <a:ext cx="7272808" cy="1752600"/>
          </a:xfrm>
        </p:spPr>
        <p:txBody>
          <a:bodyPr>
            <a:normAutofit/>
          </a:bodyPr>
          <a:lstStyle/>
          <a:p>
            <a:r>
              <a:rPr lang="fr-FR" dirty="0" smtClean="0"/>
              <a:t>Jonathan Loquet – Kevin </a:t>
            </a:r>
            <a:r>
              <a:rPr lang="fr-FR" dirty="0" err="1" smtClean="0"/>
              <a:t>Waththuhewa</a:t>
            </a:r>
            <a:endParaRPr lang="fr-FR" dirty="0" smtClean="0"/>
          </a:p>
          <a:p>
            <a:r>
              <a:rPr lang="fr-FR" dirty="0" smtClean="0"/>
              <a:t>ESGI – 4A 3DJV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But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Implémentation</a:t>
            </a:r>
          </a:p>
          <a:p>
            <a:pPr lvl="1"/>
            <a:r>
              <a:rPr lang="fr-FR" dirty="0" smtClean="0"/>
              <a:t>B-</a:t>
            </a:r>
            <a:r>
              <a:rPr lang="fr-FR" dirty="0" err="1" smtClean="0"/>
              <a:t>Spline</a:t>
            </a:r>
            <a:endParaRPr lang="fr-FR" dirty="0" smtClean="0"/>
          </a:p>
          <a:p>
            <a:pPr lvl="1"/>
            <a:r>
              <a:rPr lang="fr-FR" dirty="0" smtClean="0"/>
              <a:t>Extrusion</a:t>
            </a:r>
          </a:p>
          <a:p>
            <a:pPr lvl="1"/>
            <a:r>
              <a:rPr lang="fr-FR" dirty="0" smtClean="0"/>
              <a:t>Surface de Bézier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Utilisation d’</a:t>
            </a:r>
            <a:r>
              <a:rPr lang="fr-FR" dirty="0" err="1" smtClean="0"/>
              <a:t>OpenGL</a:t>
            </a:r>
            <a:r>
              <a:rPr lang="fr-FR" dirty="0" smtClean="0"/>
              <a:t> 2.0</a:t>
            </a:r>
          </a:p>
          <a:p>
            <a:pPr lvl="1"/>
            <a:r>
              <a:rPr lang="fr-FR" dirty="0" smtClean="0"/>
              <a:t>2D / 3D</a:t>
            </a:r>
          </a:p>
          <a:p>
            <a:pPr lvl="1"/>
            <a:r>
              <a:rPr lang="fr-FR" dirty="0" smtClean="0"/>
              <a:t>Facettisation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B-</a:t>
            </a:r>
            <a:r>
              <a:rPr lang="fr-FR" dirty="0" err="1" smtClean="0"/>
              <a:t>Spline</a:t>
            </a:r>
            <a:r>
              <a:rPr lang="fr-FR" dirty="0" smtClean="0"/>
              <a:t> - </a:t>
            </a:r>
            <a:r>
              <a:rPr lang="fr-FR" dirty="0" err="1" smtClean="0"/>
              <a:t>DeBoor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DeBoor</a:t>
            </a:r>
            <a:r>
              <a:rPr lang="fr-FR" dirty="0" smtClean="0"/>
              <a:t> (Base B-</a:t>
            </a:r>
            <a:r>
              <a:rPr lang="fr-FR" dirty="0" err="1" smtClean="0"/>
              <a:t>Spline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Récursif (formule du cours)</a:t>
            </a:r>
          </a:p>
          <a:p>
            <a:pPr lvl="1"/>
            <a:r>
              <a:rPr lang="fr-FR" dirty="0" smtClean="0"/>
              <a:t>Cas valeurs interdites</a:t>
            </a:r>
          </a:p>
          <a:p>
            <a:pPr lvl="2"/>
            <a:r>
              <a:rPr lang="fr-FR" dirty="0" smtClean="0"/>
              <a:t>Comme </a:t>
            </a:r>
            <a:r>
              <a:rPr lang="fr-FR" dirty="0" err="1" smtClean="0"/>
              <a:t>float</a:t>
            </a:r>
            <a:r>
              <a:rPr lang="fr-FR" dirty="0" smtClean="0"/>
              <a:t> </a:t>
            </a:r>
            <a:r>
              <a:rPr lang="fr-FR" dirty="0" smtClean="0">
                <a:sym typeface="Wingdings" pitchFamily="2" charset="2"/>
              </a:rPr>
              <a:t> utilisation seuil (0.001f)</a:t>
            </a:r>
          </a:p>
          <a:p>
            <a:pPr lvl="2"/>
            <a:endParaRPr lang="fr-FR" dirty="0" smtClean="0">
              <a:sym typeface="Wingdings" pitchFamily="2" charset="2"/>
            </a:endParaRPr>
          </a:p>
          <a:p>
            <a:pPr lvl="2"/>
            <a:endParaRPr lang="fr-FR" dirty="0" smtClean="0"/>
          </a:p>
        </p:txBody>
      </p:sp>
      <p:pic>
        <p:nvPicPr>
          <p:cNvPr id="4" name="Image 3" descr="DeBoo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4365104"/>
            <a:ext cx="6349893" cy="12458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B-</a:t>
            </a:r>
            <a:r>
              <a:rPr lang="fr-FR" dirty="0" err="1" smtClean="0"/>
              <a:t>Spline</a:t>
            </a:r>
            <a:r>
              <a:rPr lang="fr-FR" dirty="0" smtClean="0"/>
              <a:t> – Vecteur Nodal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Vecteur nodal </a:t>
            </a:r>
          </a:p>
          <a:p>
            <a:pPr lvl="1"/>
            <a:r>
              <a:rPr lang="fr-FR" dirty="0" smtClean="0"/>
              <a:t>Généré automatiquement selon degré et points contrôles</a:t>
            </a:r>
          </a:p>
          <a:p>
            <a:pPr lvl="1"/>
            <a:r>
              <a:rPr lang="fr-FR" dirty="0" smtClean="0"/>
              <a:t>Normalisation vecteur nodal</a:t>
            </a:r>
          </a:p>
          <a:p>
            <a:pPr lvl="2"/>
            <a:r>
              <a:rPr lang="fr-FR" dirty="0" smtClean="0"/>
              <a:t>intervalle </a:t>
            </a:r>
            <a:r>
              <a:rPr lang="fr-FR" dirty="0" smtClean="0"/>
              <a:t>[0,1</a:t>
            </a:r>
            <a:r>
              <a:rPr lang="fr-FR" dirty="0" smtClean="0"/>
              <a:t>] </a:t>
            </a:r>
            <a:r>
              <a:rPr lang="fr-FR" dirty="0" smtClean="0">
                <a:sym typeface="Wingdings" pitchFamily="2" charset="2"/>
              </a:rPr>
              <a:t> (</a:t>
            </a:r>
            <a:r>
              <a:rPr lang="fr-FR" dirty="0" smtClean="0"/>
              <a:t>u-a)/(b-a</a:t>
            </a:r>
            <a:r>
              <a:rPr lang="fr-FR" dirty="0" smtClean="0"/>
              <a:t>)</a:t>
            </a:r>
          </a:p>
          <a:p>
            <a:pPr lvl="2"/>
            <a:endParaRPr lang="fr-FR" dirty="0" smtClean="0"/>
          </a:p>
          <a:p>
            <a:pPr lvl="2"/>
            <a:endParaRPr lang="fr-FR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Extrusion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Simple</a:t>
            </a:r>
          </a:p>
          <a:p>
            <a:pPr lvl="1"/>
            <a:r>
              <a:rPr lang="fr-FR" dirty="0" smtClean="0"/>
              <a:t>Sur l’axe Z avec coefficient d’agrandissement/réduction</a:t>
            </a:r>
          </a:p>
          <a:p>
            <a:r>
              <a:rPr lang="fr-FR" dirty="0" smtClean="0"/>
              <a:t>Révolution</a:t>
            </a:r>
          </a:p>
          <a:p>
            <a:pPr lvl="1"/>
            <a:r>
              <a:rPr lang="fr-FR" dirty="0" smtClean="0"/>
              <a:t>Rotation autour de l’axe Z</a:t>
            </a:r>
          </a:p>
          <a:p>
            <a:r>
              <a:rPr lang="fr-FR" dirty="0" smtClean="0"/>
              <a:t>Générale</a:t>
            </a:r>
          </a:p>
          <a:p>
            <a:pPr lvl="1"/>
            <a:r>
              <a:rPr lang="fr-FR" dirty="0" smtClean="0"/>
              <a:t>Utilisation d’un B-</a:t>
            </a:r>
            <a:r>
              <a:rPr lang="fr-FR" dirty="0" err="1" smtClean="0"/>
              <a:t>Spline</a:t>
            </a:r>
            <a:r>
              <a:rPr lang="fr-FR" dirty="0" smtClean="0"/>
              <a:t> (squelette) , la courbe à extrude est le corps</a:t>
            </a: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Surface de Bézier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Génération d’un nuage de point par défaut</a:t>
            </a:r>
          </a:p>
          <a:p>
            <a:r>
              <a:rPr lang="fr-FR" dirty="0" smtClean="0"/>
              <a:t>Utilisation de l’algorithme </a:t>
            </a:r>
            <a:r>
              <a:rPr lang="fr-FR" dirty="0" err="1" smtClean="0"/>
              <a:t>DeCasteljou</a:t>
            </a:r>
            <a:r>
              <a:rPr lang="fr-FR" dirty="0" smtClean="0"/>
              <a:t> (réutilisation du TP </a:t>
            </a:r>
            <a:r>
              <a:rPr lang="fr-FR" dirty="0" err="1" smtClean="0"/>
              <a:t>Spline</a:t>
            </a:r>
            <a:r>
              <a:rPr lang="fr-FR" dirty="0" smtClean="0"/>
              <a:t>)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129</Words>
  <Application>Microsoft Office PowerPoint</Application>
  <PresentationFormat>Affichage à l'écran 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Modélisation 2D et 3D</vt:lpstr>
      <vt:lpstr>But du projet</vt:lpstr>
      <vt:lpstr>B-Spline - DeBoor</vt:lpstr>
      <vt:lpstr>B-Spline – Vecteur Nodal</vt:lpstr>
      <vt:lpstr>Extrusion</vt:lpstr>
      <vt:lpstr>Surface de Bézier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Modélisation 2D et 3D</dc:title>
  <dc:creator>Kevin</dc:creator>
  <cp:lastModifiedBy>Kevin</cp:lastModifiedBy>
  <cp:revision>26</cp:revision>
  <dcterms:created xsi:type="dcterms:W3CDTF">2015-07-16T23:26:12Z</dcterms:created>
  <dcterms:modified xsi:type="dcterms:W3CDTF">2015-07-17T10:40:45Z</dcterms:modified>
</cp:coreProperties>
</file>