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A309A6D-C09C-4548-B29A-6CF363A7E532}" type="datetimeFigureOut">
              <a:rPr lang="fr-FR" smtClean="0"/>
              <a:pPr/>
              <a:t>06/07/2015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06/07/2015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06/07/2015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06/07/2015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pPr/>
              <a:t>06/07/2015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pPr/>
              <a:t>06/07/2015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06/07/2015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Painting </a:t>
            </a:r>
            <a:r>
              <a:rPr lang="fr-FR" dirty="0" err="1" smtClean="0"/>
              <a:t>Being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Kevin </a:t>
            </a:r>
            <a:r>
              <a:rPr lang="fr-FR" dirty="0" err="1" smtClean="0"/>
              <a:t>Waththuhewa</a:t>
            </a:r>
            <a:r>
              <a:rPr lang="fr-FR" dirty="0" smtClean="0"/>
              <a:t> – Pierre </a:t>
            </a:r>
            <a:r>
              <a:rPr lang="fr-FR" dirty="0" err="1" smtClean="0"/>
              <a:t>Bloquet</a:t>
            </a:r>
            <a:endParaRPr lang="fr-FR" dirty="0" smtClean="0"/>
          </a:p>
          <a:p>
            <a:r>
              <a:rPr lang="fr-FR" dirty="0" smtClean="0"/>
              <a:t>ESGI – 4A3DJV2</a:t>
            </a:r>
          </a:p>
          <a:p>
            <a:r>
              <a:rPr lang="fr-FR" dirty="0" smtClean="0"/>
              <a:t>2014-2015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	</a:t>
            </a:r>
            <a:endParaRPr lang="fr-FR" dirty="0" smtClean="0"/>
          </a:p>
        </p:txBody>
      </p:sp>
      <p:pic>
        <p:nvPicPr>
          <p:cNvPr id="4" name="Image 3" descr="Befo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7002" y="0"/>
            <a:ext cx="3996998" cy="3168352"/>
          </a:xfrm>
          <a:prstGeom prst="rect">
            <a:avLst/>
          </a:prstGeom>
        </p:spPr>
      </p:pic>
      <p:pic>
        <p:nvPicPr>
          <p:cNvPr id="5" name="Image 4" descr="Af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348880"/>
            <a:ext cx="5686165" cy="450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génétique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Population d’image</a:t>
            </a:r>
          </a:p>
          <a:p>
            <a:r>
              <a:rPr lang="fr-FR" dirty="0" smtClean="0"/>
              <a:t>Notation selon la ressemblance image original, population image</a:t>
            </a:r>
          </a:p>
          <a:p>
            <a:r>
              <a:rPr lang="fr-FR" dirty="0" smtClean="0"/>
              <a:t>Création de la nouvelle population</a:t>
            </a:r>
          </a:p>
          <a:p>
            <a:pPr lvl="1"/>
            <a:r>
              <a:rPr lang="fr-FR" dirty="0" smtClean="0"/>
              <a:t>Survivant</a:t>
            </a:r>
          </a:p>
          <a:p>
            <a:pPr lvl="1"/>
            <a:r>
              <a:rPr lang="fr-FR" dirty="0" smtClean="0"/>
              <a:t>Croissement</a:t>
            </a:r>
          </a:p>
          <a:p>
            <a:pPr lvl="1"/>
            <a:r>
              <a:rPr lang="fr-FR" dirty="0" smtClean="0"/>
              <a:t>Mutation</a:t>
            </a:r>
          </a:p>
          <a:p>
            <a:pPr lvl="1"/>
            <a:r>
              <a:rPr lang="fr-FR" dirty="0" smtClean="0"/>
              <a:t>Aléatoire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chromos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4149080"/>
            <a:ext cx="4207380" cy="24673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Population Image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population de N images pour effectuer la notation</a:t>
            </a:r>
          </a:p>
        </p:txBody>
      </p:sp>
      <p:pic>
        <p:nvPicPr>
          <p:cNvPr id="4" name="Image 3" descr="_38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3573016"/>
            <a:ext cx="4962377" cy="28536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Comparaison pixel par pixel des canaux R, V et B entre les images de la population et l’image original</a:t>
            </a:r>
          </a:p>
          <a:p>
            <a:r>
              <a:rPr lang="fr-FR" dirty="0" smtClean="0"/>
              <a:t>Implémentation d’opérateurs de comparaison pour le tri</a:t>
            </a:r>
          </a:p>
          <a:p>
            <a:r>
              <a:rPr lang="fr-FR" dirty="0" smtClean="0"/>
              <a:t>Une fois le tri fait, génération de la nouvelle population</a:t>
            </a:r>
            <a:endParaRPr lang="fr-FR" dirty="0"/>
          </a:p>
        </p:txBody>
      </p:sp>
      <p:pic>
        <p:nvPicPr>
          <p:cNvPr id="4" name="Image 3" descr="2371NOTES-ECO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5013176"/>
            <a:ext cx="3707904" cy="18448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Génération de la nouvelle population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Survivant</a:t>
            </a:r>
          </a:p>
          <a:p>
            <a:pPr lvl="1"/>
            <a:r>
              <a:rPr lang="fr-FR" dirty="0" smtClean="0"/>
              <a:t>Récupère un % des meilleurs de la population</a:t>
            </a:r>
          </a:p>
          <a:p>
            <a:r>
              <a:rPr lang="fr-FR" dirty="0" smtClean="0"/>
              <a:t>Croissement</a:t>
            </a:r>
          </a:p>
          <a:p>
            <a:pPr lvl="1"/>
            <a:r>
              <a:rPr lang="fr-FR" dirty="0" smtClean="0"/>
              <a:t>Papa (aléatoire survivants) et maman (aléatoire population). Nouvelle image en mixant leurs pixels aléatoirement</a:t>
            </a:r>
          </a:p>
          <a:p>
            <a:r>
              <a:rPr lang="fr-FR" dirty="0" smtClean="0"/>
              <a:t>Mutation </a:t>
            </a:r>
          </a:p>
          <a:p>
            <a:pPr lvl="1"/>
            <a:r>
              <a:rPr lang="fr-FR" dirty="0" smtClean="0"/>
              <a:t>Changement d’un pixel aléatoirement sur un survivant</a:t>
            </a:r>
          </a:p>
          <a:p>
            <a:r>
              <a:rPr lang="fr-FR" dirty="0" smtClean="0"/>
              <a:t>Le reste</a:t>
            </a:r>
          </a:p>
          <a:p>
            <a:pPr lvl="1"/>
            <a:r>
              <a:rPr lang="fr-FR" dirty="0" smtClean="0"/>
              <a:t>Image créer aléatoirement pour remplir ce qu’il manque à la nouvelle population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nos propres primitives pour les </a:t>
            </a:r>
            <a:r>
              <a:rPr lang="fr-FR" dirty="0" err="1" smtClean="0"/>
              <a:t>Beings</a:t>
            </a:r>
            <a:endParaRPr lang="fr-FR" dirty="0" smtClean="0"/>
          </a:p>
          <a:p>
            <a:r>
              <a:rPr lang="fr-FR" dirty="0" smtClean="0"/>
              <a:t>Utilisation du GLSL</a:t>
            </a:r>
          </a:p>
          <a:p>
            <a:pPr lvl="1"/>
            <a:r>
              <a:rPr lang="fr-FR" dirty="0" err="1" smtClean="0"/>
              <a:t>Vert.glsl</a:t>
            </a:r>
            <a:endParaRPr lang="fr-FR" dirty="0" smtClean="0"/>
          </a:p>
          <a:p>
            <a:pPr lvl="2"/>
            <a:r>
              <a:rPr lang="fr-FR" dirty="0" smtClean="0"/>
              <a:t>Utiliser pour le placement des </a:t>
            </a:r>
            <a:r>
              <a:rPr lang="fr-FR" dirty="0" err="1" smtClean="0"/>
              <a:t>being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Utiliser pour la déformation</a:t>
            </a:r>
          </a:p>
          <a:p>
            <a:pPr lvl="1"/>
            <a:r>
              <a:rPr lang="fr-FR" dirty="0" err="1" smtClean="0"/>
              <a:t>Frag.glsl</a:t>
            </a:r>
            <a:endParaRPr lang="fr-FR" dirty="0" smtClean="0"/>
          </a:p>
          <a:p>
            <a:pPr lvl="2"/>
            <a:r>
              <a:rPr lang="fr-FR" dirty="0" smtClean="0"/>
              <a:t>Utiliser pour donner la couleur au </a:t>
            </a:r>
            <a:r>
              <a:rPr lang="fr-FR" dirty="0" err="1" smtClean="0"/>
              <a:t>being</a:t>
            </a:r>
            <a:endParaRPr lang="fr-FR" dirty="0"/>
          </a:p>
        </p:txBody>
      </p:sp>
      <p:pic>
        <p:nvPicPr>
          <p:cNvPr id="4" name="Image 3" descr="mesh_twister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"/>
            <a:ext cx="3635896" cy="1844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Choisi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Cinder</a:t>
            </a:r>
            <a:endParaRPr lang="fr-FR" dirty="0" smtClean="0"/>
          </a:p>
          <a:p>
            <a:r>
              <a:rPr lang="fr-FR" dirty="0" smtClean="0"/>
              <a:t>Né en 2010</a:t>
            </a:r>
          </a:p>
          <a:p>
            <a:r>
              <a:rPr lang="fr-FR" dirty="0" smtClean="0"/>
              <a:t>C++</a:t>
            </a:r>
          </a:p>
          <a:p>
            <a:r>
              <a:rPr lang="fr-FR" dirty="0" smtClean="0"/>
              <a:t>Version 0.8.6</a:t>
            </a:r>
          </a:p>
          <a:p>
            <a:endParaRPr lang="fr-FR" dirty="0" smtClean="0"/>
          </a:p>
        </p:txBody>
      </p:sp>
      <p:pic>
        <p:nvPicPr>
          <p:cNvPr id="4" name="Image 3" descr="687474703a2f2f6c696263696e6465722e6f72672f696d616765732f6c6f676f2e706e6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4149080"/>
            <a:ext cx="6912768" cy="21713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Cinder</a:t>
            </a:r>
            <a:r>
              <a:rPr lang="fr-FR" dirty="0" smtClean="0"/>
              <a:t> 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Bibliothèques prêt à l’emploi pour Windows et Mac.</a:t>
            </a:r>
          </a:p>
          <a:p>
            <a:r>
              <a:rPr lang="fr-FR" dirty="0" smtClean="0"/>
              <a:t>Outils permettant de mettre en place un projet sans se prendre la tête</a:t>
            </a:r>
          </a:p>
          <a:p>
            <a:r>
              <a:rPr lang="fr-FR" dirty="0" smtClean="0"/>
              <a:t>Compatible avec Visual Studio</a:t>
            </a:r>
          </a:p>
          <a:p>
            <a:r>
              <a:rPr lang="fr-FR" dirty="0" smtClean="0"/>
              <a:t>Une documentation complète</a:t>
            </a:r>
          </a:p>
          <a:p>
            <a:r>
              <a:rPr lang="fr-FR" dirty="0" smtClean="0"/>
              <a:t>Des tutoriels à foisons, variés</a:t>
            </a:r>
          </a:p>
          <a:p>
            <a:r>
              <a:rPr lang="fr-FR" dirty="0" smtClean="0"/>
              <a:t>Des forums questions réponses</a:t>
            </a:r>
          </a:p>
          <a:p>
            <a:r>
              <a:rPr lang="fr-FR" dirty="0" smtClean="0"/>
              <a:t>Les développeurs de la bibliothèque répondent</a:t>
            </a:r>
          </a:p>
          <a:p>
            <a:r>
              <a:rPr lang="fr-FR" dirty="0" smtClean="0"/>
              <a:t>Un surcouche facilitant grandement le développement</a:t>
            </a:r>
          </a:p>
        </p:txBody>
      </p:sp>
      <p:pic>
        <p:nvPicPr>
          <p:cNvPr id="4" name="Image 3" descr="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332656"/>
            <a:ext cx="1423652" cy="13407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Cinder</a:t>
            </a:r>
            <a:r>
              <a:rPr lang="fr-FR" dirty="0" smtClean="0"/>
              <a:t> 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 forums mais pas tant que ca…</a:t>
            </a:r>
          </a:p>
          <a:p>
            <a:r>
              <a:rPr lang="fr-FR" dirty="0" smtClean="0"/>
              <a:t>Mais presque toujours les mêmes personnes qui répondent au questions</a:t>
            </a:r>
          </a:p>
          <a:p>
            <a:r>
              <a:rPr lang="fr-FR" dirty="0" smtClean="0"/>
              <a:t>La documentation pourrait être mieux commentée</a:t>
            </a:r>
          </a:p>
          <a:p>
            <a:r>
              <a:rPr lang="fr-FR" dirty="0" smtClean="0"/>
              <a:t>Un certaine lourdeur lors de la compilation</a:t>
            </a:r>
            <a:endParaRPr lang="fr-FR" dirty="0"/>
          </a:p>
        </p:txBody>
      </p:sp>
      <p:pic>
        <p:nvPicPr>
          <p:cNvPr id="4" name="Image 3" descr="Not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188640"/>
            <a:ext cx="1520695" cy="15372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307</TotalTime>
  <Words>267</Words>
  <Application>Microsoft Office PowerPoint</Application>
  <PresentationFormat>Affichage à l'écran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Verve</vt:lpstr>
      <vt:lpstr>Painting Being</vt:lpstr>
      <vt:lpstr>Algorithme génétique</vt:lpstr>
      <vt:lpstr>Population Image</vt:lpstr>
      <vt:lpstr>Notation</vt:lpstr>
      <vt:lpstr>Génération de la nouvelle population</vt:lpstr>
      <vt:lpstr>Shader</vt:lpstr>
      <vt:lpstr>Environnement Choisi</vt:lpstr>
      <vt:lpstr>Cinder Avantages</vt:lpstr>
      <vt:lpstr>Cinder Inconvénients</vt:lpstr>
      <vt:lpstr>Démo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Being</dc:title>
  <dc:creator>Kevin</dc:creator>
  <cp:lastModifiedBy>Kevin</cp:lastModifiedBy>
  <cp:revision>61</cp:revision>
  <dcterms:created xsi:type="dcterms:W3CDTF">2015-07-06T10:51:30Z</dcterms:created>
  <dcterms:modified xsi:type="dcterms:W3CDTF">2015-07-06T16:03:47Z</dcterms:modified>
</cp:coreProperties>
</file>