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2" r:id="rId4"/>
    <p:sldId id="257" r:id="rId5"/>
    <p:sldId id="271" r:id="rId6"/>
    <p:sldId id="258" r:id="rId7"/>
    <p:sldId id="260" r:id="rId8"/>
    <p:sldId id="261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github.com/zalandoresearch/fashion-mnist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github.com/zalandoresearch/fashion-mnist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0159D-DB0E-4326-9A89-6CBED78968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837110-7BA8-4E7A-93B9-169C96363986}">
      <dgm:prSet/>
      <dgm:spPr/>
      <dgm:t>
        <a:bodyPr/>
        <a:lstStyle/>
        <a:p>
          <a:r>
            <a:rPr lang="en-US" dirty="0"/>
            <a:t>Dataset Shape : (12765,25)</a:t>
          </a:r>
        </a:p>
      </dgm:t>
    </dgm:pt>
    <dgm:pt modelId="{AC51C3D5-2A01-458C-A999-2A00412A9FB3}" type="parTrans" cxnId="{67DE2B8F-9D02-4D24-8494-A0C29C9FD9CA}">
      <dgm:prSet/>
      <dgm:spPr/>
      <dgm:t>
        <a:bodyPr/>
        <a:lstStyle/>
        <a:p>
          <a:endParaRPr lang="en-US"/>
        </a:p>
      </dgm:t>
    </dgm:pt>
    <dgm:pt modelId="{82A432F7-852A-48BF-B487-1938A6C47B2B}" type="sibTrans" cxnId="{67DE2B8F-9D02-4D24-8494-A0C29C9FD9CA}">
      <dgm:prSet/>
      <dgm:spPr/>
      <dgm:t>
        <a:bodyPr/>
        <a:lstStyle/>
        <a:p>
          <a:endParaRPr lang="en-US"/>
        </a:p>
      </dgm:t>
    </dgm:pt>
    <dgm:pt modelId="{FD0BFA15-BBC0-4488-B672-38F44ADEC824}">
      <dgm:prSet/>
      <dgm:spPr/>
      <dgm:t>
        <a:bodyPr/>
        <a:lstStyle/>
        <a:p>
          <a:r>
            <a:rPr lang="en-US" dirty="0"/>
            <a:t>Number of samples in train: 10212 (80%)</a:t>
          </a:r>
        </a:p>
      </dgm:t>
    </dgm:pt>
    <dgm:pt modelId="{7F4DF063-D4C5-4191-ABB6-779B1BA6B2D8}" type="parTrans" cxnId="{DC40E91A-BB69-4625-8EA9-B2C23B63C8AF}">
      <dgm:prSet/>
      <dgm:spPr/>
      <dgm:t>
        <a:bodyPr/>
        <a:lstStyle/>
        <a:p>
          <a:endParaRPr lang="en-US"/>
        </a:p>
      </dgm:t>
    </dgm:pt>
    <dgm:pt modelId="{2493D54F-52E4-4D6B-8FDE-662A9761DE19}" type="sibTrans" cxnId="{DC40E91A-BB69-4625-8EA9-B2C23B63C8AF}">
      <dgm:prSet/>
      <dgm:spPr/>
      <dgm:t>
        <a:bodyPr/>
        <a:lstStyle/>
        <a:p>
          <a:endParaRPr lang="en-US"/>
        </a:p>
      </dgm:t>
    </dgm:pt>
    <dgm:pt modelId="{F499DF16-BC8C-4AB9-B560-6D4A140C3186}">
      <dgm:prSet/>
      <dgm:spPr/>
      <dgm:t>
        <a:bodyPr/>
        <a:lstStyle/>
        <a:p>
          <a:r>
            <a:rPr lang="en-US" dirty="0"/>
            <a:t>Number of samples in test: 2553 (20%)</a:t>
          </a:r>
        </a:p>
      </dgm:t>
    </dgm:pt>
    <dgm:pt modelId="{8DEE0D50-BBF1-4DCD-855D-6B539A3DCAD4}" type="parTrans" cxnId="{548442FC-2015-418A-8252-FE460770CDF3}">
      <dgm:prSet/>
      <dgm:spPr/>
      <dgm:t>
        <a:bodyPr/>
        <a:lstStyle/>
        <a:p>
          <a:endParaRPr lang="en-US"/>
        </a:p>
      </dgm:t>
    </dgm:pt>
    <dgm:pt modelId="{FF2698B5-BE77-47C0-9A18-8DCA2945F3C5}" type="sibTrans" cxnId="{548442FC-2015-418A-8252-FE460770CDF3}">
      <dgm:prSet/>
      <dgm:spPr/>
      <dgm:t>
        <a:bodyPr/>
        <a:lstStyle/>
        <a:p>
          <a:endParaRPr lang="en-US"/>
        </a:p>
      </dgm:t>
    </dgm:pt>
    <dgm:pt modelId="{74444FBC-CE78-4FE8-8E62-591ED8B6D473}" type="pres">
      <dgm:prSet presAssocID="{5190159D-DB0E-4326-9A89-6CBED789683D}" presName="linear" presStyleCnt="0">
        <dgm:presLayoutVars>
          <dgm:animLvl val="lvl"/>
          <dgm:resizeHandles val="exact"/>
        </dgm:presLayoutVars>
      </dgm:prSet>
      <dgm:spPr/>
    </dgm:pt>
    <dgm:pt modelId="{3C4F1E81-FEF1-470A-B486-9D94DE52753D}" type="pres">
      <dgm:prSet presAssocID="{5B837110-7BA8-4E7A-93B9-169C96363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5410CE-A3F7-4686-A6A5-76817B0E4C93}" type="pres">
      <dgm:prSet presAssocID="{82A432F7-852A-48BF-B487-1938A6C47B2B}" presName="spacer" presStyleCnt="0"/>
      <dgm:spPr/>
    </dgm:pt>
    <dgm:pt modelId="{8145A62A-456A-4359-A71E-05EFE61C6173}" type="pres">
      <dgm:prSet presAssocID="{FD0BFA15-BBC0-4488-B672-38F44ADEC8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7D99FF-88CA-438D-B20C-820DCBC39934}" type="pres">
      <dgm:prSet presAssocID="{2493D54F-52E4-4D6B-8FDE-662A9761DE19}" presName="spacer" presStyleCnt="0"/>
      <dgm:spPr/>
    </dgm:pt>
    <dgm:pt modelId="{85A72584-E93A-460B-9910-060A0773953A}" type="pres">
      <dgm:prSet presAssocID="{F499DF16-BC8C-4AB9-B560-6D4A140C31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40E91A-BB69-4625-8EA9-B2C23B63C8AF}" srcId="{5190159D-DB0E-4326-9A89-6CBED789683D}" destId="{FD0BFA15-BBC0-4488-B672-38F44ADEC824}" srcOrd="1" destOrd="0" parTransId="{7F4DF063-D4C5-4191-ABB6-779B1BA6B2D8}" sibTransId="{2493D54F-52E4-4D6B-8FDE-662A9761DE19}"/>
    <dgm:cxn modelId="{6B7D7434-50B5-4E48-BCF2-15DFBA9A1368}" type="presOf" srcId="{F499DF16-BC8C-4AB9-B560-6D4A140C3186}" destId="{85A72584-E93A-460B-9910-060A0773953A}" srcOrd="0" destOrd="0" presId="urn:microsoft.com/office/officeart/2005/8/layout/vList2"/>
    <dgm:cxn modelId="{93D89271-30C7-456F-A5F1-181370D69309}" type="presOf" srcId="{FD0BFA15-BBC0-4488-B672-38F44ADEC824}" destId="{8145A62A-456A-4359-A71E-05EFE61C6173}" srcOrd="0" destOrd="0" presId="urn:microsoft.com/office/officeart/2005/8/layout/vList2"/>
    <dgm:cxn modelId="{448E537F-2968-4ACE-91CB-3C1B641CB13C}" type="presOf" srcId="{5B837110-7BA8-4E7A-93B9-169C96363986}" destId="{3C4F1E81-FEF1-470A-B486-9D94DE52753D}" srcOrd="0" destOrd="0" presId="urn:microsoft.com/office/officeart/2005/8/layout/vList2"/>
    <dgm:cxn modelId="{67DE2B8F-9D02-4D24-8494-A0C29C9FD9CA}" srcId="{5190159D-DB0E-4326-9A89-6CBED789683D}" destId="{5B837110-7BA8-4E7A-93B9-169C96363986}" srcOrd="0" destOrd="0" parTransId="{AC51C3D5-2A01-458C-A999-2A00412A9FB3}" sibTransId="{82A432F7-852A-48BF-B487-1938A6C47B2B}"/>
    <dgm:cxn modelId="{3DEF06E0-111B-48DA-AE45-A8D46610BC18}" type="presOf" srcId="{5190159D-DB0E-4326-9A89-6CBED789683D}" destId="{74444FBC-CE78-4FE8-8E62-591ED8B6D473}" srcOrd="0" destOrd="0" presId="urn:microsoft.com/office/officeart/2005/8/layout/vList2"/>
    <dgm:cxn modelId="{548442FC-2015-418A-8252-FE460770CDF3}" srcId="{5190159D-DB0E-4326-9A89-6CBED789683D}" destId="{F499DF16-BC8C-4AB9-B560-6D4A140C3186}" srcOrd="2" destOrd="0" parTransId="{8DEE0D50-BBF1-4DCD-855D-6B539A3DCAD4}" sibTransId="{FF2698B5-BE77-47C0-9A18-8DCA2945F3C5}"/>
    <dgm:cxn modelId="{6C7BEE41-B7C5-4BD3-88AF-79B15D00649A}" type="presParOf" srcId="{74444FBC-CE78-4FE8-8E62-591ED8B6D473}" destId="{3C4F1E81-FEF1-470A-B486-9D94DE52753D}" srcOrd="0" destOrd="0" presId="urn:microsoft.com/office/officeart/2005/8/layout/vList2"/>
    <dgm:cxn modelId="{AF6046B1-2F9A-4B03-81E7-FB03AA232787}" type="presParOf" srcId="{74444FBC-CE78-4FE8-8E62-591ED8B6D473}" destId="{5F5410CE-A3F7-4686-A6A5-76817B0E4C93}" srcOrd="1" destOrd="0" presId="urn:microsoft.com/office/officeart/2005/8/layout/vList2"/>
    <dgm:cxn modelId="{9455777D-E73C-471F-B596-6DAC248078D9}" type="presParOf" srcId="{74444FBC-CE78-4FE8-8E62-591ED8B6D473}" destId="{8145A62A-456A-4359-A71E-05EFE61C6173}" srcOrd="2" destOrd="0" presId="urn:microsoft.com/office/officeart/2005/8/layout/vList2"/>
    <dgm:cxn modelId="{EBBAF779-DDAB-4E86-8E0C-3D69A7302677}" type="presParOf" srcId="{74444FBC-CE78-4FE8-8E62-591ED8B6D473}" destId="{C37D99FF-88CA-438D-B20C-820DCBC39934}" srcOrd="3" destOrd="0" presId="urn:microsoft.com/office/officeart/2005/8/layout/vList2"/>
    <dgm:cxn modelId="{12D14C97-A837-4B59-9877-2F4CC4FDEAB1}" type="presParOf" srcId="{74444FBC-CE78-4FE8-8E62-591ED8B6D473}" destId="{85A72584-E93A-460B-9910-060A077395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CF7A52-4843-4C8A-B67A-BC021B8716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92EF45-9D6F-4A6D-98D2-C17515EFF0BF}">
      <dgm:prSet/>
      <dgm:spPr/>
      <dgm:t>
        <a:bodyPr/>
        <a:lstStyle/>
        <a:p>
          <a:r>
            <a:rPr lang="en-US"/>
            <a:t>Accuracy = 92</a:t>
          </a:r>
        </a:p>
      </dgm:t>
    </dgm:pt>
    <dgm:pt modelId="{5ADC8B8D-A3A2-4594-9F5B-59F68916D7AF}" type="parTrans" cxnId="{201752CC-5A1E-46FF-A6B6-EA3D322F3786}">
      <dgm:prSet/>
      <dgm:spPr/>
      <dgm:t>
        <a:bodyPr/>
        <a:lstStyle/>
        <a:p>
          <a:endParaRPr lang="en-US"/>
        </a:p>
      </dgm:t>
    </dgm:pt>
    <dgm:pt modelId="{4EFED68E-468C-41DC-806A-A29F1F081D7F}" type="sibTrans" cxnId="{201752CC-5A1E-46FF-A6B6-EA3D322F3786}">
      <dgm:prSet/>
      <dgm:spPr/>
      <dgm:t>
        <a:bodyPr/>
        <a:lstStyle/>
        <a:p>
          <a:endParaRPr lang="en-US"/>
        </a:p>
      </dgm:t>
    </dgm:pt>
    <dgm:pt modelId="{E4D0DF65-97FA-4586-8C36-383983AF67EE}">
      <dgm:prSet/>
      <dgm:spPr/>
      <dgm:t>
        <a:bodyPr/>
        <a:lstStyle/>
        <a:p>
          <a:r>
            <a:rPr lang="en-US"/>
            <a:t>Precision = 89</a:t>
          </a:r>
        </a:p>
      </dgm:t>
    </dgm:pt>
    <dgm:pt modelId="{09FCC2A5-2C58-45E6-B3E6-444478154D41}" type="parTrans" cxnId="{FC437D81-D478-4390-880B-A4DE9E955220}">
      <dgm:prSet/>
      <dgm:spPr/>
      <dgm:t>
        <a:bodyPr/>
        <a:lstStyle/>
        <a:p>
          <a:endParaRPr lang="en-US"/>
        </a:p>
      </dgm:t>
    </dgm:pt>
    <dgm:pt modelId="{A8FAF70B-521A-45E2-A818-9A75D42F4535}" type="sibTrans" cxnId="{FC437D81-D478-4390-880B-A4DE9E955220}">
      <dgm:prSet/>
      <dgm:spPr/>
      <dgm:t>
        <a:bodyPr/>
        <a:lstStyle/>
        <a:p>
          <a:endParaRPr lang="en-US"/>
        </a:p>
      </dgm:t>
    </dgm:pt>
    <dgm:pt modelId="{249038C4-6C8B-4882-AE71-44FBB3CB9A92}">
      <dgm:prSet/>
      <dgm:spPr/>
      <dgm:t>
        <a:bodyPr/>
        <a:lstStyle/>
        <a:p>
          <a:r>
            <a:rPr lang="en-AE"/>
            <a:t>Recall = 88</a:t>
          </a:r>
          <a:endParaRPr lang="en-US"/>
        </a:p>
      </dgm:t>
    </dgm:pt>
    <dgm:pt modelId="{CF133545-12C6-4D36-BFEA-6CD99076BFB3}" type="parTrans" cxnId="{BF78F2AE-C4DB-4701-814E-0E2E8EF57636}">
      <dgm:prSet/>
      <dgm:spPr/>
      <dgm:t>
        <a:bodyPr/>
        <a:lstStyle/>
        <a:p>
          <a:endParaRPr lang="en-US"/>
        </a:p>
      </dgm:t>
    </dgm:pt>
    <dgm:pt modelId="{F061DF3F-FAE0-4282-A915-7EBE7A086FFF}" type="sibTrans" cxnId="{BF78F2AE-C4DB-4701-814E-0E2E8EF57636}">
      <dgm:prSet/>
      <dgm:spPr/>
      <dgm:t>
        <a:bodyPr/>
        <a:lstStyle/>
        <a:p>
          <a:endParaRPr lang="en-US"/>
        </a:p>
      </dgm:t>
    </dgm:pt>
    <dgm:pt modelId="{1B8F9408-A8F4-4C1A-AC6B-9FCBA43C3DB7}" type="pres">
      <dgm:prSet presAssocID="{F6CF7A52-4843-4C8A-B67A-BC021B8716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761BE5-0ABB-4680-8B25-7938E466C140}" type="pres">
      <dgm:prSet presAssocID="{3392EF45-9D6F-4A6D-98D2-C17515EFF0BF}" presName="hierRoot1" presStyleCnt="0"/>
      <dgm:spPr/>
    </dgm:pt>
    <dgm:pt modelId="{38CDD94C-9F2B-495E-A687-698121AC72C9}" type="pres">
      <dgm:prSet presAssocID="{3392EF45-9D6F-4A6D-98D2-C17515EFF0BF}" presName="composite" presStyleCnt="0"/>
      <dgm:spPr/>
    </dgm:pt>
    <dgm:pt modelId="{D1E6C925-DE63-4377-AD4D-FCA009A65BD0}" type="pres">
      <dgm:prSet presAssocID="{3392EF45-9D6F-4A6D-98D2-C17515EFF0BF}" presName="background" presStyleLbl="node0" presStyleIdx="0" presStyleCnt="3"/>
      <dgm:spPr/>
    </dgm:pt>
    <dgm:pt modelId="{60690C15-50EC-4E24-B7E7-E3D4A79384D9}" type="pres">
      <dgm:prSet presAssocID="{3392EF45-9D6F-4A6D-98D2-C17515EFF0BF}" presName="text" presStyleLbl="fgAcc0" presStyleIdx="0" presStyleCnt="3">
        <dgm:presLayoutVars>
          <dgm:chPref val="3"/>
        </dgm:presLayoutVars>
      </dgm:prSet>
      <dgm:spPr/>
    </dgm:pt>
    <dgm:pt modelId="{D5C96CFE-E5EE-4993-8CA6-9C047D64B6B3}" type="pres">
      <dgm:prSet presAssocID="{3392EF45-9D6F-4A6D-98D2-C17515EFF0BF}" presName="hierChild2" presStyleCnt="0"/>
      <dgm:spPr/>
    </dgm:pt>
    <dgm:pt modelId="{66E093F4-7979-4A05-B5BD-ACD46A6EB7F9}" type="pres">
      <dgm:prSet presAssocID="{E4D0DF65-97FA-4586-8C36-383983AF67EE}" presName="hierRoot1" presStyleCnt="0"/>
      <dgm:spPr/>
    </dgm:pt>
    <dgm:pt modelId="{92FE69E8-61C8-4CEB-8C4B-C4BE70B257C2}" type="pres">
      <dgm:prSet presAssocID="{E4D0DF65-97FA-4586-8C36-383983AF67EE}" presName="composite" presStyleCnt="0"/>
      <dgm:spPr/>
    </dgm:pt>
    <dgm:pt modelId="{13AE65D8-03AA-4EB4-9032-ABDF7DB4F02F}" type="pres">
      <dgm:prSet presAssocID="{E4D0DF65-97FA-4586-8C36-383983AF67EE}" presName="background" presStyleLbl="node0" presStyleIdx="1" presStyleCnt="3"/>
      <dgm:spPr/>
    </dgm:pt>
    <dgm:pt modelId="{1DCA1510-F801-4C4B-B5EB-9C9D6810BDD4}" type="pres">
      <dgm:prSet presAssocID="{E4D0DF65-97FA-4586-8C36-383983AF67EE}" presName="text" presStyleLbl="fgAcc0" presStyleIdx="1" presStyleCnt="3">
        <dgm:presLayoutVars>
          <dgm:chPref val="3"/>
        </dgm:presLayoutVars>
      </dgm:prSet>
      <dgm:spPr/>
    </dgm:pt>
    <dgm:pt modelId="{B5E51350-52D8-48B0-BD3B-8340A5CB8874}" type="pres">
      <dgm:prSet presAssocID="{E4D0DF65-97FA-4586-8C36-383983AF67EE}" presName="hierChild2" presStyleCnt="0"/>
      <dgm:spPr/>
    </dgm:pt>
    <dgm:pt modelId="{69B5158E-C590-49D1-B0A2-5DFCF807A45E}" type="pres">
      <dgm:prSet presAssocID="{249038C4-6C8B-4882-AE71-44FBB3CB9A92}" presName="hierRoot1" presStyleCnt="0"/>
      <dgm:spPr/>
    </dgm:pt>
    <dgm:pt modelId="{B79ADAB6-D216-456E-B0D4-3D324595038C}" type="pres">
      <dgm:prSet presAssocID="{249038C4-6C8B-4882-AE71-44FBB3CB9A92}" presName="composite" presStyleCnt="0"/>
      <dgm:spPr/>
    </dgm:pt>
    <dgm:pt modelId="{68DBE6BF-6435-42C4-980B-75B021E5DA4C}" type="pres">
      <dgm:prSet presAssocID="{249038C4-6C8B-4882-AE71-44FBB3CB9A92}" presName="background" presStyleLbl="node0" presStyleIdx="2" presStyleCnt="3"/>
      <dgm:spPr/>
    </dgm:pt>
    <dgm:pt modelId="{2DA7A4AF-D7EF-4EE3-9957-6BF535D6F620}" type="pres">
      <dgm:prSet presAssocID="{249038C4-6C8B-4882-AE71-44FBB3CB9A92}" presName="text" presStyleLbl="fgAcc0" presStyleIdx="2" presStyleCnt="3">
        <dgm:presLayoutVars>
          <dgm:chPref val="3"/>
        </dgm:presLayoutVars>
      </dgm:prSet>
      <dgm:spPr/>
    </dgm:pt>
    <dgm:pt modelId="{C807BEF3-061D-4466-AE84-9156943D3F8D}" type="pres">
      <dgm:prSet presAssocID="{249038C4-6C8B-4882-AE71-44FBB3CB9A92}" presName="hierChild2" presStyleCnt="0"/>
      <dgm:spPr/>
    </dgm:pt>
  </dgm:ptLst>
  <dgm:cxnLst>
    <dgm:cxn modelId="{FC437D81-D478-4390-880B-A4DE9E955220}" srcId="{F6CF7A52-4843-4C8A-B67A-BC021B8716CC}" destId="{E4D0DF65-97FA-4586-8C36-383983AF67EE}" srcOrd="1" destOrd="0" parTransId="{09FCC2A5-2C58-45E6-B3E6-444478154D41}" sibTransId="{A8FAF70B-521A-45E2-A818-9A75D42F4535}"/>
    <dgm:cxn modelId="{BC6C938E-7558-4514-B0B9-6E71E17A630E}" type="presOf" srcId="{3392EF45-9D6F-4A6D-98D2-C17515EFF0BF}" destId="{60690C15-50EC-4E24-B7E7-E3D4A79384D9}" srcOrd="0" destOrd="0" presId="urn:microsoft.com/office/officeart/2005/8/layout/hierarchy1"/>
    <dgm:cxn modelId="{BF78F2AE-C4DB-4701-814E-0E2E8EF57636}" srcId="{F6CF7A52-4843-4C8A-B67A-BC021B8716CC}" destId="{249038C4-6C8B-4882-AE71-44FBB3CB9A92}" srcOrd="2" destOrd="0" parTransId="{CF133545-12C6-4D36-BFEA-6CD99076BFB3}" sibTransId="{F061DF3F-FAE0-4282-A915-7EBE7A086FFF}"/>
    <dgm:cxn modelId="{413211AF-3448-45C7-AE3B-662440A33CED}" type="presOf" srcId="{F6CF7A52-4843-4C8A-B67A-BC021B8716CC}" destId="{1B8F9408-A8F4-4C1A-AC6B-9FCBA43C3DB7}" srcOrd="0" destOrd="0" presId="urn:microsoft.com/office/officeart/2005/8/layout/hierarchy1"/>
    <dgm:cxn modelId="{04291AAF-6D1F-4643-A20B-C91F7E9BEB9E}" type="presOf" srcId="{249038C4-6C8B-4882-AE71-44FBB3CB9A92}" destId="{2DA7A4AF-D7EF-4EE3-9957-6BF535D6F620}" srcOrd="0" destOrd="0" presId="urn:microsoft.com/office/officeart/2005/8/layout/hierarchy1"/>
    <dgm:cxn modelId="{201752CC-5A1E-46FF-A6B6-EA3D322F3786}" srcId="{F6CF7A52-4843-4C8A-B67A-BC021B8716CC}" destId="{3392EF45-9D6F-4A6D-98D2-C17515EFF0BF}" srcOrd="0" destOrd="0" parTransId="{5ADC8B8D-A3A2-4594-9F5B-59F68916D7AF}" sibTransId="{4EFED68E-468C-41DC-806A-A29F1F081D7F}"/>
    <dgm:cxn modelId="{BA1C18F4-9AD5-449E-9950-992F827CF9E8}" type="presOf" srcId="{E4D0DF65-97FA-4586-8C36-383983AF67EE}" destId="{1DCA1510-F801-4C4B-B5EB-9C9D6810BDD4}" srcOrd="0" destOrd="0" presId="urn:microsoft.com/office/officeart/2005/8/layout/hierarchy1"/>
    <dgm:cxn modelId="{0BF5678B-27CB-4CEB-B8AE-2EE8A8BB12B1}" type="presParOf" srcId="{1B8F9408-A8F4-4C1A-AC6B-9FCBA43C3DB7}" destId="{A7761BE5-0ABB-4680-8B25-7938E466C140}" srcOrd="0" destOrd="0" presId="urn:microsoft.com/office/officeart/2005/8/layout/hierarchy1"/>
    <dgm:cxn modelId="{78BDC438-F3BF-4334-8E91-441060446C94}" type="presParOf" srcId="{A7761BE5-0ABB-4680-8B25-7938E466C140}" destId="{38CDD94C-9F2B-495E-A687-698121AC72C9}" srcOrd="0" destOrd="0" presId="urn:microsoft.com/office/officeart/2005/8/layout/hierarchy1"/>
    <dgm:cxn modelId="{A65D740F-7D34-4297-B248-8C2BDF146C4D}" type="presParOf" srcId="{38CDD94C-9F2B-495E-A687-698121AC72C9}" destId="{D1E6C925-DE63-4377-AD4D-FCA009A65BD0}" srcOrd="0" destOrd="0" presId="urn:microsoft.com/office/officeart/2005/8/layout/hierarchy1"/>
    <dgm:cxn modelId="{84CAB0AC-38B0-48FB-A687-BFEC34A80ADE}" type="presParOf" srcId="{38CDD94C-9F2B-495E-A687-698121AC72C9}" destId="{60690C15-50EC-4E24-B7E7-E3D4A79384D9}" srcOrd="1" destOrd="0" presId="urn:microsoft.com/office/officeart/2005/8/layout/hierarchy1"/>
    <dgm:cxn modelId="{D49127FF-6E7B-43F7-B785-2D074D9EDE12}" type="presParOf" srcId="{A7761BE5-0ABB-4680-8B25-7938E466C140}" destId="{D5C96CFE-E5EE-4993-8CA6-9C047D64B6B3}" srcOrd="1" destOrd="0" presId="urn:microsoft.com/office/officeart/2005/8/layout/hierarchy1"/>
    <dgm:cxn modelId="{B6B060F8-E9BE-4EF4-AFD8-DFBA5042D649}" type="presParOf" srcId="{1B8F9408-A8F4-4C1A-AC6B-9FCBA43C3DB7}" destId="{66E093F4-7979-4A05-B5BD-ACD46A6EB7F9}" srcOrd="1" destOrd="0" presId="urn:microsoft.com/office/officeart/2005/8/layout/hierarchy1"/>
    <dgm:cxn modelId="{4FC6E3E1-9BB3-4864-B6DE-1FBD2FA45A8A}" type="presParOf" srcId="{66E093F4-7979-4A05-B5BD-ACD46A6EB7F9}" destId="{92FE69E8-61C8-4CEB-8C4B-C4BE70B257C2}" srcOrd="0" destOrd="0" presId="urn:microsoft.com/office/officeart/2005/8/layout/hierarchy1"/>
    <dgm:cxn modelId="{5DE7469A-AC8B-4745-9506-411F533CF83D}" type="presParOf" srcId="{92FE69E8-61C8-4CEB-8C4B-C4BE70B257C2}" destId="{13AE65D8-03AA-4EB4-9032-ABDF7DB4F02F}" srcOrd="0" destOrd="0" presId="urn:microsoft.com/office/officeart/2005/8/layout/hierarchy1"/>
    <dgm:cxn modelId="{06AD4DC0-5EE5-49CA-9CF1-2100FFA65EAF}" type="presParOf" srcId="{92FE69E8-61C8-4CEB-8C4B-C4BE70B257C2}" destId="{1DCA1510-F801-4C4B-B5EB-9C9D6810BDD4}" srcOrd="1" destOrd="0" presId="urn:microsoft.com/office/officeart/2005/8/layout/hierarchy1"/>
    <dgm:cxn modelId="{20ECA4B0-C300-453C-BD43-F73B66E34265}" type="presParOf" srcId="{66E093F4-7979-4A05-B5BD-ACD46A6EB7F9}" destId="{B5E51350-52D8-48B0-BD3B-8340A5CB8874}" srcOrd="1" destOrd="0" presId="urn:microsoft.com/office/officeart/2005/8/layout/hierarchy1"/>
    <dgm:cxn modelId="{4DFEB749-D51C-4B85-A2C6-91BE55BB4B50}" type="presParOf" srcId="{1B8F9408-A8F4-4C1A-AC6B-9FCBA43C3DB7}" destId="{69B5158E-C590-49D1-B0A2-5DFCF807A45E}" srcOrd="2" destOrd="0" presId="urn:microsoft.com/office/officeart/2005/8/layout/hierarchy1"/>
    <dgm:cxn modelId="{C5E89781-3D5C-4164-8E5B-7C2E5109305A}" type="presParOf" srcId="{69B5158E-C590-49D1-B0A2-5DFCF807A45E}" destId="{B79ADAB6-D216-456E-B0D4-3D324595038C}" srcOrd="0" destOrd="0" presId="urn:microsoft.com/office/officeart/2005/8/layout/hierarchy1"/>
    <dgm:cxn modelId="{C42D2298-3F20-4F72-8C2C-6EAAB1C2D4CC}" type="presParOf" srcId="{B79ADAB6-D216-456E-B0D4-3D324595038C}" destId="{68DBE6BF-6435-42C4-980B-75B021E5DA4C}" srcOrd="0" destOrd="0" presId="urn:microsoft.com/office/officeart/2005/8/layout/hierarchy1"/>
    <dgm:cxn modelId="{730FCC1F-69F9-4626-923F-B4D855168CBB}" type="presParOf" srcId="{B79ADAB6-D216-456E-B0D4-3D324595038C}" destId="{2DA7A4AF-D7EF-4EE3-9957-6BF535D6F620}" srcOrd="1" destOrd="0" presId="urn:microsoft.com/office/officeart/2005/8/layout/hierarchy1"/>
    <dgm:cxn modelId="{26DB702B-5B5A-4FBA-A3B5-1B2EF1547756}" type="presParOf" srcId="{69B5158E-C590-49D1-B0A2-5DFCF807A45E}" destId="{C807BEF3-061D-4466-AE84-9156943D3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9EE4A8-0B82-44B2-BAAE-D713B13C62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F73F3A-2058-4507-B8F3-53D089F1B27A}">
      <dgm:prSet/>
      <dgm:spPr/>
      <dgm:t>
        <a:bodyPr/>
        <a:lstStyle/>
        <a:p>
          <a:r>
            <a:rPr lang="en-US"/>
            <a:t>Accuracy = 93 </a:t>
          </a:r>
        </a:p>
      </dgm:t>
    </dgm:pt>
    <dgm:pt modelId="{B76213A1-99AE-46E4-8A61-207F428EACA3}" type="parTrans" cxnId="{D9B85173-D88C-422E-B31D-290FC5F0DB91}">
      <dgm:prSet/>
      <dgm:spPr/>
      <dgm:t>
        <a:bodyPr/>
        <a:lstStyle/>
        <a:p>
          <a:endParaRPr lang="en-US"/>
        </a:p>
      </dgm:t>
    </dgm:pt>
    <dgm:pt modelId="{30E8F6E3-42AC-4753-8C2B-9CDC4D6B2C7A}" type="sibTrans" cxnId="{D9B85173-D88C-422E-B31D-290FC5F0DB91}">
      <dgm:prSet/>
      <dgm:spPr/>
      <dgm:t>
        <a:bodyPr/>
        <a:lstStyle/>
        <a:p>
          <a:endParaRPr lang="en-US"/>
        </a:p>
      </dgm:t>
    </dgm:pt>
    <dgm:pt modelId="{D5621BC1-D39D-465F-BCB1-E73D9D98A67D}">
      <dgm:prSet/>
      <dgm:spPr/>
      <dgm:t>
        <a:bodyPr/>
        <a:lstStyle/>
        <a:p>
          <a:r>
            <a:rPr lang="en-US"/>
            <a:t>Precision = 90</a:t>
          </a:r>
        </a:p>
      </dgm:t>
    </dgm:pt>
    <dgm:pt modelId="{F9D69C7A-24F6-4108-8C67-37FEDA44BBFF}" type="parTrans" cxnId="{51264C7B-5B9D-49A3-8E2B-741E74FA64A9}">
      <dgm:prSet/>
      <dgm:spPr/>
      <dgm:t>
        <a:bodyPr/>
        <a:lstStyle/>
        <a:p>
          <a:endParaRPr lang="en-US"/>
        </a:p>
      </dgm:t>
    </dgm:pt>
    <dgm:pt modelId="{5673D551-C85D-4170-8BD8-1463E943CE66}" type="sibTrans" cxnId="{51264C7B-5B9D-49A3-8E2B-741E74FA64A9}">
      <dgm:prSet/>
      <dgm:spPr/>
      <dgm:t>
        <a:bodyPr/>
        <a:lstStyle/>
        <a:p>
          <a:endParaRPr lang="en-US"/>
        </a:p>
      </dgm:t>
    </dgm:pt>
    <dgm:pt modelId="{05A79CF3-0B3A-480E-986E-4F5A073B9B51}">
      <dgm:prSet/>
      <dgm:spPr/>
      <dgm:t>
        <a:bodyPr/>
        <a:lstStyle/>
        <a:p>
          <a:r>
            <a:rPr lang="en-US"/>
            <a:t>Recall = 90</a:t>
          </a:r>
        </a:p>
      </dgm:t>
    </dgm:pt>
    <dgm:pt modelId="{0BAD76C1-44E3-4F00-8D56-8C11EF9CFB30}" type="parTrans" cxnId="{53D4BBE9-8EB7-4E19-A421-6DC648621D91}">
      <dgm:prSet/>
      <dgm:spPr/>
      <dgm:t>
        <a:bodyPr/>
        <a:lstStyle/>
        <a:p>
          <a:endParaRPr lang="en-US"/>
        </a:p>
      </dgm:t>
    </dgm:pt>
    <dgm:pt modelId="{AF4352FB-3D4C-4443-8C90-DAD352B017DC}" type="sibTrans" cxnId="{53D4BBE9-8EB7-4E19-A421-6DC648621D91}">
      <dgm:prSet/>
      <dgm:spPr/>
      <dgm:t>
        <a:bodyPr/>
        <a:lstStyle/>
        <a:p>
          <a:endParaRPr lang="en-US"/>
        </a:p>
      </dgm:t>
    </dgm:pt>
    <dgm:pt modelId="{4F208F90-43F4-4015-9424-46BAE053C735}" type="pres">
      <dgm:prSet presAssocID="{3E9EE4A8-0B82-44B2-BAAE-D713B13C62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09F6F-A406-4A3F-B4D5-745A8EFAEED5}" type="pres">
      <dgm:prSet presAssocID="{27F73F3A-2058-4507-B8F3-53D089F1B27A}" presName="hierRoot1" presStyleCnt="0"/>
      <dgm:spPr/>
    </dgm:pt>
    <dgm:pt modelId="{ADDB5B1C-7AA2-40E0-A9C5-F0070A7AFDAA}" type="pres">
      <dgm:prSet presAssocID="{27F73F3A-2058-4507-B8F3-53D089F1B27A}" presName="composite" presStyleCnt="0"/>
      <dgm:spPr/>
    </dgm:pt>
    <dgm:pt modelId="{4DABE04D-14FD-4C26-80B9-F05F8D0EC9E8}" type="pres">
      <dgm:prSet presAssocID="{27F73F3A-2058-4507-B8F3-53D089F1B27A}" presName="background" presStyleLbl="node0" presStyleIdx="0" presStyleCnt="3"/>
      <dgm:spPr/>
    </dgm:pt>
    <dgm:pt modelId="{15C7D118-6DCA-4A05-B8B9-09ABFCE56383}" type="pres">
      <dgm:prSet presAssocID="{27F73F3A-2058-4507-B8F3-53D089F1B27A}" presName="text" presStyleLbl="fgAcc0" presStyleIdx="0" presStyleCnt="3">
        <dgm:presLayoutVars>
          <dgm:chPref val="3"/>
        </dgm:presLayoutVars>
      </dgm:prSet>
      <dgm:spPr/>
    </dgm:pt>
    <dgm:pt modelId="{E474FC0A-4FD2-413D-8842-462A53D6093F}" type="pres">
      <dgm:prSet presAssocID="{27F73F3A-2058-4507-B8F3-53D089F1B27A}" presName="hierChild2" presStyleCnt="0"/>
      <dgm:spPr/>
    </dgm:pt>
    <dgm:pt modelId="{A6A304B6-C7ED-4351-84F1-9E8CAD9D79AB}" type="pres">
      <dgm:prSet presAssocID="{D5621BC1-D39D-465F-BCB1-E73D9D98A67D}" presName="hierRoot1" presStyleCnt="0"/>
      <dgm:spPr/>
    </dgm:pt>
    <dgm:pt modelId="{EC44C512-3677-41F0-A095-A10439CBFF84}" type="pres">
      <dgm:prSet presAssocID="{D5621BC1-D39D-465F-BCB1-E73D9D98A67D}" presName="composite" presStyleCnt="0"/>
      <dgm:spPr/>
    </dgm:pt>
    <dgm:pt modelId="{41420547-DADB-46E6-9701-B8F2D080FCBE}" type="pres">
      <dgm:prSet presAssocID="{D5621BC1-D39D-465F-BCB1-E73D9D98A67D}" presName="background" presStyleLbl="node0" presStyleIdx="1" presStyleCnt="3"/>
      <dgm:spPr/>
    </dgm:pt>
    <dgm:pt modelId="{AD795430-0935-4AEB-8F0E-BFB0F1798F15}" type="pres">
      <dgm:prSet presAssocID="{D5621BC1-D39D-465F-BCB1-E73D9D98A67D}" presName="text" presStyleLbl="fgAcc0" presStyleIdx="1" presStyleCnt="3">
        <dgm:presLayoutVars>
          <dgm:chPref val="3"/>
        </dgm:presLayoutVars>
      </dgm:prSet>
      <dgm:spPr/>
    </dgm:pt>
    <dgm:pt modelId="{049F9906-150E-482C-BCAD-BCC554B5A0C0}" type="pres">
      <dgm:prSet presAssocID="{D5621BC1-D39D-465F-BCB1-E73D9D98A67D}" presName="hierChild2" presStyleCnt="0"/>
      <dgm:spPr/>
    </dgm:pt>
    <dgm:pt modelId="{EB7DF5C3-0F02-445D-A72C-BEB495F5E854}" type="pres">
      <dgm:prSet presAssocID="{05A79CF3-0B3A-480E-986E-4F5A073B9B51}" presName="hierRoot1" presStyleCnt="0"/>
      <dgm:spPr/>
    </dgm:pt>
    <dgm:pt modelId="{1AA431B1-BE9F-44BC-AC8E-E6237C386DC0}" type="pres">
      <dgm:prSet presAssocID="{05A79CF3-0B3A-480E-986E-4F5A073B9B51}" presName="composite" presStyleCnt="0"/>
      <dgm:spPr/>
    </dgm:pt>
    <dgm:pt modelId="{651695D5-ACAA-46BD-A2E7-4426A984BDC2}" type="pres">
      <dgm:prSet presAssocID="{05A79CF3-0B3A-480E-986E-4F5A073B9B51}" presName="background" presStyleLbl="node0" presStyleIdx="2" presStyleCnt="3"/>
      <dgm:spPr/>
    </dgm:pt>
    <dgm:pt modelId="{B41CCC79-6E1E-4936-9142-CAF318FB2B20}" type="pres">
      <dgm:prSet presAssocID="{05A79CF3-0B3A-480E-986E-4F5A073B9B51}" presName="text" presStyleLbl="fgAcc0" presStyleIdx="2" presStyleCnt="3">
        <dgm:presLayoutVars>
          <dgm:chPref val="3"/>
        </dgm:presLayoutVars>
      </dgm:prSet>
      <dgm:spPr/>
    </dgm:pt>
    <dgm:pt modelId="{1535382F-21AA-43AD-9611-DC8CAE06C465}" type="pres">
      <dgm:prSet presAssocID="{05A79CF3-0B3A-480E-986E-4F5A073B9B51}" presName="hierChild2" presStyleCnt="0"/>
      <dgm:spPr/>
    </dgm:pt>
  </dgm:ptLst>
  <dgm:cxnLst>
    <dgm:cxn modelId="{8F478471-9849-4D27-AFBA-54101224BB93}" type="presOf" srcId="{3E9EE4A8-0B82-44B2-BAAE-D713B13C62CF}" destId="{4F208F90-43F4-4015-9424-46BAE053C735}" srcOrd="0" destOrd="0" presId="urn:microsoft.com/office/officeart/2005/8/layout/hierarchy1"/>
    <dgm:cxn modelId="{D9B85173-D88C-422E-B31D-290FC5F0DB91}" srcId="{3E9EE4A8-0B82-44B2-BAAE-D713B13C62CF}" destId="{27F73F3A-2058-4507-B8F3-53D089F1B27A}" srcOrd="0" destOrd="0" parTransId="{B76213A1-99AE-46E4-8A61-207F428EACA3}" sibTransId="{30E8F6E3-42AC-4753-8C2B-9CDC4D6B2C7A}"/>
    <dgm:cxn modelId="{51264C7B-5B9D-49A3-8E2B-741E74FA64A9}" srcId="{3E9EE4A8-0B82-44B2-BAAE-D713B13C62CF}" destId="{D5621BC1-D39D-465F-BCB1-E73D9D98A67D}" srcOrd="1" destOrd="0" parTransId="{F9D69C7A-24F6-4108-8C67-37FEDA44BBFF}" sibTransId="{5673D551-C85D-4170-8BD8-1463E943CE66}"/>
    <dgm:cxn modelId="{5F80408B-BD69-4350-8EE8-3B7B56AE3D24}" type="presOf" srcId="{D5621BC1-D39D-465F-BCB1-E73D9D98A67D}" destId="{AD795430-0935-4AEB-8F0E-BFB0F1798F15}" srcOrd="0" destOrd="0" presId="urn:microsoft.com/office/officeart/2005/8/layout/hierarchy1"/>
    <dgm:cxn modelId="{04AB72A9-AF2A-4A09-A028-D10CEB55AC4D}" type="presOf" srcId="{05A79CF3-0B3A-480E-986E-4F5A073B9B51}" destId="{B41CCC79-6E1E-4936-9142-CAF318FB2B20}" srcOrd="0" destOrd="0" presId="urn:microsoft.com/office/officeart/2005/8/layout/hierarchy1"/>
    <dgm:cxn modelId="{4BA9E5C8-8219-4630-91F5-2DBBA35985C4}" type="presOf" srcId="{27F73F3A-2058-4507-B8F3-53D089F1B27A}" destId="{15C7D118-6DCA-4A05-B8B9-09ABFCE56383}" srcOrd="0" destOrd="0" presId="urn:microsoft.com/office/officeart/2005/8/layout/hierarchy1"/>
    <dgm:cxn modelId="{53D4BBE9-8EB7-4E19-A421-6DC648621D91}" srcId="{3E9EE4A8-0B82-44B2-BAAE-D713B13C62CF}" destId="{05A79CF3-0B3A-480E-986E-4F5A073B9B51}" srcOrd="2" destOrd="0" parTransId="{0BAD76C1-44E3-4F00-8D56-8C11EF9CFB30}" sibTransId="{AF4352FB-3D4C-4443-8C90-DAD352B017DC}"/>
    <dgm:cxn modelId="{7EC3DC1A-707C-43CD-8479-03FA21E51512}" type="presParOf" srcId="{4F208F90-43F4-4015-9424-46BAE053C735}" destId="{2FE09F6F-A406-4A3F-B4D5-745A8EFAEED5}" srcOrd="0" destOrd="0" presId="urn:microsoft.com/office/officeart/2005/8/layout/hierarchy1"/>
    <dgm:cxn modelId="{76489CB8-0B36-4C5F-AAA0-3EA8D34A7D78}" type="presParOf" srcId="{2FE09F6F-A406-4A3F-B4D5-745A8EFAEED5}" destId="{ADDB5B1C-7AA2-40E0-A9C5-F0070A7AFDAA}" srcOrd="0" destOrd="0" presId="urn:microsoft.com/office/officeart/2005/8/layout/hierarchy1"/>
    <dgm:cxn modelId="{E9A9B470-46D0-4841-AAB9-8A9236DDC723}" type="presParOf" srcId="{ADDB5B1C-7AA2-40E0-A9C5-F0070A7AFDAA}" destId="{4DABE04D-14FD-4C26-80B9-F05F8D0EC9E8}" srcOrd="0" destOrd="0" presId="urn:microsoft.com/office/officeart/2005/8/layout/hierarchy1"/>
    <dgm:cxn modelId="{312DE899-31C7-4FDA-8463-AA14C0715B88}" type="presParOf" srcId="{ADDB5B1C-7AA2-40E0-A9C5-F0070A7AFDAA}" destId="{15C7D118-6DCA-4A05-B8B9-09ABFCE56383}" srcOrd="1" destOrd="0" presId="urn:microsoft.com/office/officeart/2005/8/layout/hierarchy1"/>
    <dgm:cxn modelId="{2600B782-0753-4350-A066-D893529EB570}" type="presParOf" srcId="{2FE09F6F-A406-4A3F-B4D5-745A8EFAEED5}" destId="{E474FC0A-4FD2-413D-8842-462A53D6093F}" srcOrd="1" destOrd="0" presId="urn:microsoft.com/office/officeart/2005/8/layout/hierarchy1"/>
    <dgm:cxn modelId="{0784E549-C236-49D8-B418-A9CDDC43EFBC}" type="presParOf" srcId="{4F208F90-43F4-4015-9424-46BAE053C735}" destId="{A6A304B6-C7ED-4351-84F1-9E8CAD9D79AB}" srcOrd="1" destOrd="0" presId="urn:microsoft.com/office/officeart/2005/8/layout/hierarchy1"/>
    <dgm:cxn modelId="{30DEC53C-AE4F-4583-9915-A0B9E338AD9C}" type="presParOf" srcId="{A6A304B6-C7ED-4351-84F1-9E8CAD9D79AB}" destId="{EC44C512-3677-41F0-A095-A10439CBFF84}" srcOrd="0" destOrd="0" presId="urn:microsoft.com/office/officeart/2005/8/layout/hierarchy1"/>
    <dgm:cxn modelId="{FC14589C-C049-46B9-A45D-50182BDB6DFB}" type="presParOf" srcId="{EC44C512-3677-41F0-A095-A10439CBFF84}" destId="{41420547-DADB-46E6-9701-B8F2D080FCBE}" srcOrd="0" destOrd="0" presId="urn:microsoft.com/office/officeart/2005/8/layout/hierarchy1"/>
    <dgm:cxn modelId="{93F315CE-EB67-4193-875E-8B9C37126C76}" type="presParOf" srcId="{EC44C512-3677-41F0-A095-A10439CBFF84}" destId="{AD795430-0935-4AEB-8F0E-BFB0F1798F15}" srcOrd="1" destOrd="0" presId="urn:microsoft.com/office/officeart/2005/8/layout/hierarchy1"/>
    <dgm:cxn modelId="{57F09DE4-3B97-426F-B31A-C84A44D9FCCD}" type="presParOf" srcId="{A6A304B6-C7ED-4351-84F1-9E8CAD9D79AB}" destId="{049F9906-150E-482C-BCAD-BCC554B5A0C0}" srcOrd="1" destOrd="0" presId="urn:microsoft.com/office/officeart/2005/8/layout/hierarchy1"/>
    <dgm:cxn modelId="{85572714-0BB5-45F5-8423-685168FAEFD4}" type="presParOf" srcId="{4F208F90-43F4-4015-9424-46BAE053C735}" destId="{EB7DF5C3-0F02-445D-A72C-BEB495F5E854}" srcOrd="2" destOrd="0" presId="urn:microsoft.com/office/officeart/2005/8/layout/hierarchy1"/>
    <dgm:cxn modelId="{8AAB966F-F24E-486D-87A4-6E30A034983D}" type="presParOf" srcId="{EB7DF5C3-0F02-445D-A72C-BEB495F5E854}" destId="{1AA431B1-BE9F-44BC-AC8E-E6237C386DC0}" srcOrd="0" destOrd="0" presId="urn:microsoft.com/office/officeart/2005/8/layout/hierarchy1"/>
    <dgm:cxn modelId="{7BAD9320-561D-4198-BB47-6AF7F2281646}" type="presParOf" srcId="{1AA431B1-BE9F-44BC-AC8E-E6237C386DC0}" destId="{651695D5-ACAA-46BD-A2E7-4426A984BDC2}" srcOrd="0" destOrd="0" presId="urn:microsoft.com/office/officeart/2005/8/layout/hierarchy1"/>
    <dgm:cxn modelId="{85B3409C-EA66-488F-9C6C-CCE49186BA3E}" type="presParOf" srcId="{1AA431B1-BE9F-44BC-AC8E-E6237C386DC0}" destId="{B41CCC79-6E1E-4936-9142-CAF318FB2B20}" srcOrd="1" destOrd="0" presId="urn:microsoft.com/office/officeart/2005/8/layout/hierarchy1"/>
    <dgm:cxn modelId="{466069A4-19E1-4500-8F58-A7DF961A637A}" type="presParOf" srcId="{EB7DF5C3-0F02-445D-A72C-BEB495F5E854}" destId="{1535382F-21AA-43AD-9611-DC8CAE06C4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270821-D941-4C51-B5CE-F12911B04E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C90B96-568E-4250-BAC6-D184ECF5DE60}">
      <dgm:prSet/>
      <dgm:spPr/>
      <dgm:t>
        <a:bodyPr/>
        <a:lstStyle/>
        <a:p>
          <a:r>
            <a:rPr lang="en-US"/>
            <a:t>Accuracy = 100 </a:t>
          </a:r>
        </a:p>
      </dgm:t>
    </dgm:pt>
    <dgm:pt modelId="{4D595E68-5E30-40CE-A535-B7D44545E28B}" type="parTrans" cxnId="{FEDD4235-6CF3-45C2-960F-2375415215B7}">
      <dgm:prSet/>
      <dgm:spPr/>
      <dgm:t>
        <a:bodyPr/>
        <a:lstStyle/>
        <a:p>
          <a:endParaRPr lang="en-US"/>
        </a:p>
      </dgm:t>
    </dgm:pt>
    <dgm:pt modelId="{C1813003-73C5-4BDB-B5C4-D1CE38F4F3BA}" type="sibTrans" cxnId="{FEDD4235-6CF3-45C2-960F-2375415215B7}">
      <dgm:prSet/>
      <dgm:spPr/>
      <dgm:t>
        <a:bodyPr/>
        <a:lstStyle/>
        <a:p>
          <a:endParaRPr lang="en-US"/>
        </a:p>
      </dgm:t>
    </dgm:pt>
    <dgm:pt modelId="{7942351C-CFCC-4868-93B2-921334D351E8}">
      <dgm:prSet/>
      <dgm:spPr/>
      <dgm:t>
        <a:bodyPr/>
        <a:lstStyle/>
        <a:p>
          <a:r>
            <a:rPr lang="en-US"/>
            <a:t>Precision = 80</a:t>
          </a:r>
        </a:p>
      </dgm:t>
    </dgm:pt>
    <dgm:pt modelId="{AF7B95C5-364C-40B8-B4A4-11EF5140AD32}" type="parTrans" cxnId="{9790A28C-165A-4EF2-B825-5DF0F7842D3D}">
      <dgm:prSet/>
      <dgm:spPr/>
      <dgm:t>
        <a:bodyPr/>
        <a:lstStyle/>
        <a:p>
          <a:endParaRPr lang="en-US"/>
        </a:p>
      </dgm:t>
    </dgm:pt>
    <dgm:pt modelId="{09A32380-F663-45B3-ACEF-66F6A3028867}" type="sibTrans" cxnId="{9790A28C-165A-4EF2-B825-5DF0F7842D3D}">
      <dgm:prSet/>
      <dgm:spPr/>
      <dgm:t>
        <a:bodyPr/>
        <a:lstStyle/>
        <a:p>
          <a:endParaRPr lang="en-US"/>
        </a:p>
      </dgm:t>
    </dgm:pt>
    <dgm:pt modelId="{78FC5633-7E56-4501-B294-DF6FE6F59319}">
      <dgm:prSet/>
      <dgm:spPr/>
      <dgm:t>
        <a:bodyPr/>
        <a:lstStyle/>
        <a:p>
          <a:r>
            <a:rPr lang="en-US"/>
            <a:t>Recall = 80</a:t>
          </a:r>
        </a:p>
      </dgm:t>
    </dgm:pt>
    <dgm:pt modelId="{4BBEC3D4-4B38-40D3-9447-768EACB93803}" type="parTrans" cxnId="{4C52DCC7-C565-4279-98E5-015FAEFD5931}">
      <dgm:prSet/>
      <dgm:spPr/>
      <dgm:t>
        <a:bodyPr/>
        <a:lstStyle/>
        <a:p>
          <a:endParaRPr lang="en-US"/>
        </a:p>
      </dgm:t>
    </dgm:pt>
    <dgm:pt modelId="{B6311A7C-3FEE-42A3-88D2-0C2A6CA2B280}" type="sibTrans" cxnId="{4C52DCC7-C565-4279-98E5-015FAEFD5931}">
      <dgm:prSet/>
      <dgm:spPr/>
      <dgm:t>
        <a:bodyPr/>
        <a:lstStyle/>
        <a:p>
          <a:endParaRPr lang="en-US"/>
        </a:p>
      </dgm:t>
    </dgm:pt>
    <dgm:pt modelId="{DBBFACA9-6BF2-4F35-AE57-EDE8773A51F9}" type="pres">
      <dgm:prSet presAssocID="{F5270821-D941-4C51-B5CE-F12911B04E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BC9473-7415-4BCF-919B-5F3824F6CDA7}" type="pres">
      <dgm:prSet presAssocID="{39C90B96-568E-4250-BAC6-D184ECF5DE60}" presName="hierRoot1" presStyleCnt="0"/>
      <dgm:spPr/>
    </dgm:pt>
    <dgm:pt modelId="{3AE47209-1DC8-4B12-966B-9ADFC328A2C1}" type="pres">
      <dgm:prSet presAssocID="{39C90B96-568E-4250-BAC6-D184ECF5DE60}" presName="composite" presStyleCnt="0"/>
      <dgm:spPr/>
    </dgm:pt>
    <dgm:pt modelId="{780E109A-99C3-431D-A0D4-C900A64417A3}" type="pres">
      <dgm:prSet presAssocID="{39C90B96-568E-4250-BAC6-D184ECF5DE60}" presName="background" presStyleLbl="node0" presStyleIdx="0" presStyleCnt="3"/>
      <dgm:spPr/>
    </dgm:pt>
    <dgm:pt modelId="{552861F4-1EB3-4C31-BE55-57666C78B1B7}" type="pres">
      <dgm:prSet presAssocID="{39C90B96-568E-4250-BAC6-D184ECF5DE60}" presName="text" presStyleLbl="fgAcc0" presStyleIdx="0" presStyleCnt="3">
        <dgm:presLayoutVars>
          <dgm:chPref val="3"/>
        </dgm:presLayoutVars>
      </dgm:prSet>
      <dgm:spPr/>
    </dgm:pt>
    <dgm:pt modelId="{16D5C5F0-1E6D-4B6B-8F8B-05343D5DB8C7}" type="pres">
      <dgm:prSet presAssocID="{39C90B96-568E-4250-BAC6-D184ECF5DE60}" presName="hierChild2" presStyleCnt="0"/>
      <dgm:spPr/>
    </dgm:pt>
    <dgm:pt modelId="{0CB694B5-CA64-4FC9-92BA-68FEE02208B1}" type="pres">
      <dgm:prSet presAssocID="{7942351C-CFCC-4868-93B2-921334D351E8}" presName="hierRoot1" presStyleCnt="0"/>
      <dgm:spPr/>
    </dgm:pt>
    <dgm:pt modelId="{D557C547-1F2D-43B0-90DA-75A48A199E4F}" type="pres">
      <dgm:prSet presAssocID="{7942351C-CFCC-4868-93B2-921334D351E8}" presName="composite" presStyleCnt="0"/>
      <dgm:spPr/>
    </dgm:pt>
    <dgm:pt modelId="{2ECA8DC5-762D-4629-9F06-300A77E45341}" type="pres">
      <dgm:prSet presAssocID="{7942351C-CFCC-4868-93B2-921334D351E8}" presName="background" presStyleLbl="node0" presStyleIdx="1" presStyleCnt="3"/>
      <dgm:spPr/>
    </dgm:pt>
    <dgm:pt modelId="{C8B4C5CE-21BA-49A7-BE47-993DDC3A852A}" type="pres">
      <dgm:prSet presAssocID="{7942351C-CFCC-4868-93B2-921334D351E8}" presName="text" presStyleLbl="fgAcc0" presStyleIdx="1" presStyleCnt="3">
        <dgm:presLayoutVars>
          <dgm:chPref val="3"/>
        </dgm:presLayoutVars>
      </dgm:prSet>
      <dgm:spPr/>
    </dgm:pt>
    <dgm:pt modelId="{CBECE491-B6D7-4896-A326-207325274E09}" type="pres">
      <dgm:prSet presAssocID="{7942351C-CFCC-4868-93B2-921334D351E8}" presName="hierChild2" presStyleCnt="0"/>
      <dgm:spPr/>
    </dgm:pt>
    <dgm:pt modelId="{AD3FB30E-11FC-43C8-8869-44A184C53364}" type="pres">
      <dgm:prSet presAssocID="{78FC5633-7E56-4501-B294-DF6FE6F59319}" presName="hierRoot1" presStyleCnt="0"/>
      <dgm:spPr/>
    </dgm:pt>
    <dgm:pt modelId="{14EFC548-147C-4AB8-A696-77F761BD2AD1}" type="pres">
      <dgm:prSet presAssocID="{78FC5633-7E56-4501-B294-DF6FE6F59319}" presName="composite" presStyleCnt="0"/>
      <dgm:spPr/>
    </dgm:pt>
    <dgm:pt modelId="{A77996FB-4546-4E27-9F2D-F1E653ED8F2E}" type="pres">
      <dgm:prSet presAssocID="{78FC5633-7E56-4501-B294-DF6FE6F59319}" presName="background" presStyleLbl="node0" presStyleIdx="2" presStyleCnt="3"/>
      <dgm:spPr/>
    </dgm:pt>
    <dgm:pt modelId="{07A93409-8384-4A1A-BB8B-08E70CAEE398}" type="pres">
      <dgm:prSet presAssocID="{78FC5633-7E56-4501-B294-DF6FE6F59319}" presName="text" presStyleLbl="fgAcc0" presStyleIdx="2" presStyleCnt="3">
        <dgm:presLayoutVars>
          <dgm:chPref val="3"/>
        </dgm:presLayoutVars>
      </dgm:prSet>
      <dgm:spPr/>
    </dgm:pt>
    <dgm:pt modelId="{BBDD9C34-4B50-441E-9968-4374A2E4F001}" type="pres">
      <dgm:prSet presAssocID="{78FC5633-7E56-4501-B294-DF6FE6F59319}" presName="hierChild2" presStyleCnt="0"/>
      <dgm:spPr/>
    </dgm:pt>
  </dgm:ptLst>
  <dgm:cxnLst>
    <dgm:cxn modelId="{9587330F-4B44-4C24-AED4-AD966624F73E}" type="presOf" srcId="{7942351C-CFCC-4868-93B2-921334D351E8}" destId="{C8B4C5CE-21BA-49A7-BE47-993DDC3A852A}" srcOrd="0" destOrd="0" presId="urn:microsoft.com/office/officeart/2005/8/layout/hierarchy1"/>
    <dgm:cxn modelId="{FEDD4235-6CF3-45C2-960F-2375415215B7}" srcId="{F5270821-D941-4C51-B5CE-F12911B04E4C}" destId="{39C90B96-568E-4250-BAC6-D184ECF5DE60}" srcOrd="0" destOrd="0" parTransId="{4D595E68-5E30-40CE-A535-B7D44545E28B}" sibTransId="{C1813003-73C5-4BDB-B5C4-D1CE38F4F3BA}"/>
    <dgm:cxn modelId="{8923FB47-5CDB-4FCF-814B-CDDD42519DB2}" type="presOf" srcId="{F5270821-D941-4C51-B5CE-F12911B04E4C}" destId="{DBBFACA9-6BF2-4F35-AE57-EDE8773A51F9}" srcOrd="0" destOrd="0" presId="urn:microsoft.com/office/officeart/2005/8/layout/hierarchy1"/>
    <dgm:cxn modelId="{9790A28C-165A-4EF2-B825-5DF0F7842D3D}" srcId="{F5270821-D941-4C51-B5CE-F12911B04E4C}" destId="{7942351C-CFCC-4868-93B2-921334D351E8}" srcOrd="1" destOrd="0" parTransId="{AF7B95C5-364C-40B8-B4A4-11EF5140AD32}" sibTransId="{09A32380-F663-45B3-ACEF-66F6A3028867}"/>
    <dgm:cxn modelId="{CCECF29F-1CC7-49EB-A982-3C79C0CDF766}" type="presOf" srcId="{78FC5633-7E56-4501-B294-DF6FE6F59319}" destId="{07A93409-8384-4A1A-BB8B-08E70CAEE398}" srcOrd="0" destOrd="0" presId="urn:microsoft.com/office/officeart/2005/8/layout/hierarchy1"/>
    <dgm:cxn modelId="{4C52DCC7-C565-4279-98E5-015FAEFD5931}" srcId="{F5270821-D941-4C51-B5CE-F12911B04E4C}" destId="{78FC5633-7E56-4501-B294-DF6FE6F59319}" srcOrd="2" destOrd="0" parTransId="{4BBEC3D4-4B38-40D3-9447-768EACB93803}" sibTransId="{B6311A7C-3FEE-42A3-88D2-0C2A6CA2B280}"/>
    <dgm:cxn modelId="{0F4E7AFC-51F7-4D21-97A6-F8C57C76AA34}" type="presOf" srcId="{39C90B96-568E-4250-BAC6-D184ECF5DE60}" destId="{552861F4-1EB3-4C31-BE55-57666C78B1B7}" srcOrd="0" destOrd="0" presId="urn:microsoft.com/office/officeart/2005/8/layout/hierarchy1"/>
    <dgm:cxn modelId="{E2B2809C-2DF5-45AE-AE32-60157CE2DDB9}" type="presParOf" srcId="{DBBFACA9-6BF2-4F35-AE57-EDE8773A51F9}" destId="{4DBC9473-7415-4BCF-919B-5F3824F6CDA7}" srcOrd="0" destOrd="0" presId="urn:microsoft.com/office/officeart/2005/8/layout/hierarchy1"/>
    <dgm:cxn modelId="{4EBB9370-86FB-44F2-83A3-EA8CF957F030}" type="presParOf" srcId="{4DBC9473-7415-4BCF-919B-5F3824F6CDA7}" destId="{3AE47209-1DC8-4B12-966B-9ADFC328A2C1}" srcOrd="0" destOrd="0" presId="urn:microsoft.com/office/officeart/2005/8/layout/hierarchy1"/>
    <dgm:cxn modelId="{6615A228-61EC-4ADD-9C27-B09BD67E6F53}" type="presParOf" srcId="{3AE47209-1DC8-4B12-966B-9ADFC328A2C1}" destId="{780E109A-99C3-431D-A0D4-C900A64417A3}" srcOrd="0" destOrd="0" presId="urn:microsoft.com/office/officeart/2005/8/layout/hierarchy1"/>
    <dgm:cxn modelId="{7E9B648B-B334-44FB-83D5-1527F64DC3E4}" type="presParOf" srcId="{3AE47209-1DC8-4B12-966B-9ADFC328A2C1}" destId="{552861F4-1EB3-4C31-BE55-57666C78B1B7}" srcOrd="1" destOrd="0" presId="urn:microsoft.com/office/officeart/2005/8/layout/hierarchy1"/>
    <dgm:cxn modelId="{6B306200-188B-4673-BEA4-3C0343D910E0}" type="presParOf" srcId="{4DBC9473-7415-4BCF-919B-5F3824F6CDA7}" destId="{16D5C5F0-1E6D-4B6B-8F8B-05343D5DB8C7}" srcOrd="1" destOrd="0" presId="urn:microsoft.com/office/officeart/2005/8/layout/hierarchy1"/>
    <dgm:cxn modelId="{8C3F5EFA-BC27-4C0D-8AA4-2B353D0B4785}" type="presParOf" srcId="{DBBFACA9-6BF2-4F35-AE57-EDE8773A51F9}" destId="{0CB694B5-CA64-4FC9-92BA-68FEE02208B1}" srcOrd="1" destOrd="0" presId="urn:microsoft.com/office/officeart/2005/8/layout/hierarchy1"/>
    <dgm:cxn modelId="{B82B69F8-FA88-4F4E-87D3-69037D430361}" type="presParOf" srcId="{0CB694B5-CA64-4FC9-92BA-68FEE02208B1}" destId="{D557C547-1F2D-43B0-90DA-75A48A199E4F}" srcOrd="0" destOrd="0" presId="urn:microsoft.com/office/officeart/2005/8/layout/hierarchy1"/>
    <dgm:cxn modelId="{27E337FA-0A78-4929-9F8A-5E3698495DD9}" type="presParOf" srcId="{D557C547-1F2D-43B0-90DA-75A48A199E4F}" destId="{2ECA8DC5-762D-4629-9F06-300A77E45341}" srcOrd="0" destOrd="0" presId="urn:microsoft.com/office/officeart/2005/8/layout/hierarchy1"/>
    <dgm:cxn modelId="{5E5F24F5-5DC0-44D9-80F6-EA00F8F968F6}" type="presParOf" srcId="{D557C547-1F2D-43B0-90DA-75A48A199E4F}" destId="{C8B4C5CE-21BA-49A7-BE47-993DDC3A852A}" srcOrd="1" destOrd="0" presId="urn:microsoft.com/office/officeart/2005/8/layout/hierarchy1"/>
    <dgm:cxn modelId="{6013B5D6-435E-4306-AC0B-A54E8A98EDFA}" type="presParOf" srcId="{0CB694B5-CA64-4FC9-92BA-68FEE02208B1}" destId="{CBECE491-B6D7-4896-A326-207325274E09}" srcOrd="1" destOrd="0" presId="urn:microsoft.com/office/officeart/2005/8/layout/hierarchy1"/>
    <dgm:cxn modelId="{D101BF50-73F2-4DEB-A7A7-9694937C4FDF}" type="presParOf" srcId="{DBBFACA9-6BF2-4F35-AE57-EDE8773A51F9}" destId="{AD3FB30E-11FC-43C8-8869-44A184C53364}" srcOrd="2" destOrd="0" presId="urn:microsoft.com/office/officeart/2005/8/layout/hierarchy1"/>
    <dgm:cxn modelId="{ED47C7FC-2AEA-4EA3-8A62-92533EA61FEE}" type="presParOf" srcId="{AD3FB30E-11FC-43C8-8869-44A184C53364}" destId="{14EFC548-147C-4AB8-A696-77F761BD2AD1}" srcOrd="0" destOrd="0" presId="urn:microsoft.com/office/officeart/2005/8/layout/hierarchy1"/>
    <dgm:cxn modelId="{6EBCE4B5-B6B2-4238-876A-BABF4591C658}" type="presParOf" srcId="{14EFC548-147C-4AB8-A696-77F761BD2AD1}" destId="{A77996FB-4546-4E27-9F2D-F1E653ED8F2E}" srcOrd="0" destOrd="0" presId="urn:microsoft.com/office/officeart/2005/8/layout/hierarchy1"/>
    <dgm:cxn modelId="{A0340D5D-35E3-4599-8F58-6F97BDD6D684}" type="presParOf" srcId="{14EFC548-147C-4AB8-A696-77F761BD2AD1}" destId="{07A93409-8384-4A1A-BB8B-08E70CAEE398}" srcOrd="1" destOrd="0" presId="urn:microsoft.com/office/officeart/2005/8/layout/hierarchy1"/>
    <dgm:cxn modelId="{6D06938E-6E86-420A-BF4E-0CDA51E3EBAD}" type="presParOf" srcId="{AD3FB30E-11FC-43C8-8869-44A184C53364}" destId="{BBDD9C34-4B50-441E-9968-4374A2E4F0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FA6DC8-732C-4DF7-82E2-00400395B97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7C6B26-8377-4275-9232-DC0A874C6C2D}">
      <dgm:prSet/>
      <dgm:spPr/>
      <dgm:t>
        <a:bodyPr/>
        <a:lstStyle/>
        <a:p>
          <a:r>
            <a:rPr lang="en-US"/>
            <a:t>Accuracy = 100 </a:t>
          </a:r>
        </a:p>
      </dgm:t>
    </dgm:pt>
    <dgm:pt modelId="{8C71D8F4-76CE-4AAB-B558-69E00F089157}" type="parTrans" cxnId="{59C3D148-E067-47FE-92C1-525F1792DF6B}">
      <dgm:prSet/>
      <dgm:spPr/>
      <dgm:t>
        <a:bodyPr/>
        <a:lstStyle/>
        <a:p>
          <a:endParaRPr lang="en-US"/>
        </a:p>
      </dgm:t>
    </dgm:pt>
    <dgm:pt modelId="{69FD8CD1-CAD8-40B5-A0FD-ABE7EBABCB3B}" type="sibTrans" cxnId="{59C3D148-E067-47FE-92C1-525F1792DF6B}">
      <dgm:prSet/>
      <dgm:spPr/>
      <dgm:t>
        <a:bodyPr/>
        <a:lstStyle/>
        <a:p>
          <a:endParaRPr lang="en-US"/>
        </a:p>
      </dgm:t>
    </dgm:pt>
    <dgm:pt modelId="{3EB97F68-C963-4BA5-A023-BBB9BE8811C5}">
      <dgm:prSet/>
      <dgm:spPr/>
      <dgm:t>
        <a:bodyPr/>
        <a:lstStyle/>
        <a:p>
          <a:r>
            <a:rPr lang="en-US"/>
            <a:t>Precision = 89</a:t>
          </a:r>
        </a:p>
      </dgm:t>
    </dgm:pt>
    <dgm:pt modelId="{8412451D-B939-49AC-A1F2-35978CFCC93F}" type="parTrans" cxnId="{748FAEB9-C4AC-447A-A38B-C5EFF16B024A}">
      <dgm:prSet/>
      <dgm:spPr/>
      <dgm:t>
        <a:bodyPr/>
        <a:lstStyle/>
        <a:p>
          <a:endParaRPr lang="en-US"/>
        </a:p>
      </dgm:t>
    </dgm:pt>
    <dgm:pt modelId="{71723121-AD09-4467-94B1-929D8B0FAB69}" type="sibTrans" cxnId="{748FAEB9-C4AC-447A-A38B-C5EFF16B024A}">
      <dgm:prSet/>
      <dgm:spPr/>
      <dgm:t>
        <a:bodyPr/>
        <a:lstStyle/>
        <a:p>
          <a:endParaRPr lang="en-US"/>
        </a:p>
      </dgm:t>
    </dgm:pt>
    <dgm:pt modelId="{BB645C74-0A8A-400C-8E6C-E7E0E8D8BEE9}">
      <dgm:prSet/>
      <dgm:spPr/>
      <dgm:t>
        <a:bodyPr/>
        <a:lstStyle/>
        <a:p>
          <a:r>
            <a:rPr lang="en-US"/>
            <a:t>Recall = 89</a:t>
          </a:r>
        </a:p>
      </dgm:t>
    </dgm:pt>
    <dgm:pt modelId="{98C45A40-327B-4463-AD00-8C9FB2487813}" type="parTrans" cxnId="{6C0371E4-5D6A-4B34-8DF7-9A3A179A5D9C}">
      <dgm:prSet/>
      <dgm:spPr/>
      <dgm:t>
        <a:bodyPr/>
        <a:lstStyle/>
        <a:p>
          <a:endParaRPr lang="en-US"/>
        </a:p>
      </dgm:t>
    </dgm:pt>
    <dgm:pt modelId="{340BF33B-968A-4F3F-ACA5-2C005BE7FE9A}" type="sibTrans" cxnId="{6C0371E4-5D6A-4B34-8DF7-9A3A179A5D9C}">
      <dgm:prSet/>
      <dgm:spPr/>
      <dgm:t>
        <a:bodyPr/>
        <a:lstStyle/>
        <a:p>
          <a:endParaRPr lang="en-US"/>
        </a:p>
      </dgm:t>
    </dgm:pt>
    <dgm:pt modelId="{FD343D6D-4D87-456D-8E6F-31D5EA930FBA}" type="pres">
      <dgm:prSet presAssocID="{87FA6DC8-732C-4DF7-82E2-00400395B9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967BF5-A963-4188-81AD-FF2FEF565CF4}" type="pres">
      <dgm:prSet presAssocID="{237C6B26-8377-4275-9232-DC0A874C6C2D}" presName="hierRoot1" presStyleCnt="0"/>
      <dgm:spPr/>
    </dgm:pt>
    <dgm:pt modelId="{A32F8909-D407-421A-B0EB-5F52F2E8F56B}" type="pres">
      <dgm:prSet presAssocID="{237C6B26-8377-4275-9232-DC0A874C6C2D}" presName="composite" presStyleCnt="0"/>
      <dgm:spPr/>
    </dgm:pt>
    <dgm:pt modelId="{D23B5B98-533C-41B0-BEF6-E1B6D75748F5}" type="pres">
      <dgm:prSet presAssocID="{237C6B26-8377-4275-9232-DC0A874C6C2D}" presName="background" presStyleLbl="node0" presStyleIdx="0" presStyleCnt="3"/>
      <dgm:spPr/>
    </dgm:pt>
    <dgm:pt modelId="{C49E5F8F-266D-47A5-98DB-2C0F4E2AE5F3}" type="pres">
      <dgm:prSet presAssocID="{237C6B26-8377-4275-9232-DC0A874C6C2D}" presName="text" presStyleLbl="fgAcc0" presStyleIdx="0" presStyleCnt="3">
        <dgm:presLayoutVars>
          <dgm:chPref val="3"/>
        </dgm:presLayoutVars>
      </dgm:prSet>
      <dgm:spPr/>
    </dgm:pt>
    <dgm:pt modelId="{45179392-35A9-44CB-8B42-998702A79CA9}" type="pres">
      <dgm:prSet presAssocID="{237C6B26-8377-4275-9232-DC0A874C6C2D}" presName="hierChild2" presStyleCnt="0"/>
      <dgm:spPr/>
    </dgm:pt>
    <dgm:pt modelId="{6C495EDC-82BE-4733-A55A-763EB0C17FA5}" type="pres">
      <dgm:prSet presAssocID="{3EB97F68-C963-4BA5-A023-BBB9BE8811C5}" presName="hierRoot1" presStyleCnt="0"/>
      <dgm:spPr/>
    </dgm:pt>
    <dgm:pt modelId="{2B18E821-0C53-4D1C-BC56-2318406B6C49}" type="pres">
      <dgm:prSet presAssocID="{3EB97F68-C963-4BA5-A023-BBB9BE8811C5}" presName="composite" presStyleCnt="0"/>
      <dgm:spPr/>
    </dgm:pt>
    <dgm:pt modelId="{FB5D42CC-FF1B-4F7B-A055-003FD1B5397D}" type="pres">
      <dgm:prSet presAssocID="{3EB97F68-C963-4BA5-A023-BBB9BE8811C5}" presName="background" presStyleLbl="node0" presStyleIdx="1" presStyleCnt="3"/>
      <dgm:spPr/>
    </dgm:pt>
    <dgm:pt modelId="{13D2F9B8-6438-4EE5-969B-A78E2ACEC5CA}" type="pres">
      <dgm:prSet presAssocID="{3EB97F68-C963-4BA5-A023-BBB9BE8811C5}" presName="text" presStyleLbl="fgAcc0" presStyleIdx="1" presStyleCnt="3">
        <dgm:presLayoutVars>
          <dgm:chPref val="3"/>
        </dgm:presLayoutVars>
      </dgm:prSet>
      <dgm:spPr/>
    </dgm:pt>
    <dgm:pt modelId="{3499213F-EA1A-4B4D-BCD8-9EED2FCDFEEF}" type="pres">
      <dgm:prSet presAssocID="{3EB97F68-C963-4BA5-A023-BBB9BE8811C5}" presName="hierChild2" presStyleCnt="0"/>
      <dgm:spPr/>
    </dgm:pt>
    <dgm:pt modelId="{018B4F6D-B221-4D2D-AD1A-E8E2A046AF3B}" type="pres">
      <dgm:prSet presAssocID="{BB645C74-0A8A-400C-8E6C-E7E0E8D8BEE9}" presName="hierRoot1" presStyleCnt="0"/>
      <dgm:spPr/>
    </dgm:pt>
    <dgm:pt modelId="{C8B8C65D-E906-4C6B-8FEF-07F261D1D0FE}" type="pres">
      <dgm:prSet presAssocID="{BB645C74-0A8A-400C-8E6C-E7E0E8D8BEE9}" presName="composite" presStyleCnt="0"/>
      <dgm:spPr/>
    </dgm:pt>
    <dgm:pt modelId="{10F4199A-1660-40EB-82C5-D27E3597E01E}" type="pres">
      <dgm:prSet presAssocID="{BB645C74-0A8A-400C-8E6C-E7E0E8D8BEE9}" presName="background" presStyleLbl="node0" presStyleIdx="2" presStyleCnt="3"/>
      <dgm:spPr/>
    </dgm:pt>
    <dgm:pt modelId="{18ACB7EF-7229-490A-AC1C-2F3655698EBB}" type="pres">
      <dgm:prSet presAssocID="{BB645C74-0A8A-400C-8E6C-E7E0E8D8BEE9}" presName="text" presStyleLbl="fgAcc0" presStyleIdx="2" presStyleCnt="3">
        <dgm:presLayoutVars>
          <dgm:chPref val="3"/>
        </dgm:presLayoutVars>
      </dgm:prSet>
      <dgm:spPr/>
    </dgm:pt>
    <dgm:pt modelId="{FDA6AA77-56A9-4D70-A705-6876640EF604}" type="pres">
      <dgm:prSet presAssocID="{BB645C74-0A8A-400C-8E6C-E7E0E8D8BEE9}" presName="hierChild2" presStyleCnt="0"/>
      <dgm:spPr/>
    </dgm:pt>
  </dgm:ptLst>
  <dgm:cxnLst>
    <dgm:cxn modelId="{AA719E18-7477-44AF-A940-26AFCD574051}" type="presOf" srcId="{237C6B26-8377-4275-9232-DC0A874C6C2D}" destId="{C49E5F8F-266D-47A5-98DB-2C0F4E2AE5F3}" srcOrd="0" destOrd="0" presId="urn:microsoft.com/office/officeart/2005/8/layout/hierarchy1"/>
    <dgm:cxn modelId="{59C3D148-E067-47FE-92C1-525F1792DF6B}" srcId="{87FA6DC8-732C-4DF7-82E2-00400395B97D}" destId="{237C6B26-8377-4275-9232-DC0A874C6C2D}" srcOrd="0" destOrd="0" parTransId="{8C71D8F4-76CE-4AAB-B558-69E00F089157}" sibTransId="{69FD8CD1-CAD8-40B5-A0FD-ABE7EBABCB3B}"/>
    <dgm:cxn modelId="{C155F185-119A-44B0-B51D-BB5D1B090596}" type="presOf" srcId="{3EB97F68-C963-4BA5-A023-BBB9BE8811C5}" destId="{13D2F9B8-6438-4EE5-969B-A78E2ACEC5CA}" srcOrd="0" destOrd="0" presId="urn:microsoft.com/office/officeart/2005/8/layout/hierarchy1"/>
    <dgm:cxn modelId="{0966C7B4-FCD6-45B0-A2CC-EAC217D81E27}" type="presOf" srcId="{87FA6DC8-732C-4DF7-82E2-00400395B97D}" destId="{FD343D6D-4D87-456D-8E6F-31D5EA930FBA}" srcOrd="0" destOrd="0" presId="urn:microsoft.com/office/officeart/2005/8/layout/hierarchy1"/>
    <dgm:cxn modelId="{748FAEB9-C4AC-447A-A38B-C5EFF16B024A}" srcId="{87FA6DC8-732C-4DF7-82E2-00400395B97D}" destId="{3EB97F68-C963-4BA5-A023-BBB9BE8811C5}" srcOrd="1" destOrd="0" parTransId="{8412451D-B939-49AC-A1F2-35978CFCC93F}" sibTransId="{71723121-AD09-4467-94B1-929D8B0FAB69}"/>
    <dgm:cxn modelId="{25C603C6-651F-4E27-B64F-9B80E0E7AFF1}" type="presOf" srcId="{BB645C74-0A8A-400C-8E6C-E7E0E8D8BEE9}" destId="{18ACB7EF-7229-490A-AC1C-2F3655698EBB}" srcOrd="0" destOrd="0" presId="urn:microsoft.com/office/officeart/2005/8/layout/hierarchy1"/>
    <dgm:cxn modelId="{6C0371E4-5D6A-4B34-8DF7-9A3A179A5D9C}" srcId="{87FA6DC8-732C-4DF7-82E2-00400395B97D}" destId="{BB645C74-0A8A-400C-8E6C-E7E0E8D8BEE9}" srcOrd="2" destOrd="0" parTransId="{98C45A40-327B-4463-AD00-8C9FB2487813}" sibTransId="{340BF33B-968A-4F3F-ACA5-2C005BE7FE9A}"/>
    <dgm:cxn modelId="{B69124F6-F70D-4C90-924F-14757332EED9}" type="presParOf" srcId="{FD343D6D-4D87-456D-8E6F-31D5EA930FBA}" destId="{8D967BF5-A963-4188-81AD-FF2FEF565CF4}" srcOrd="0" destOrd="0" presId="urn:microsoft.com/office/officeart/2005/8/layout/hierarchy1"/>
    <dgm:cxn modelId="{4D92F37E-ADC8-4CE4-9F79-37B5A9063029}" type="presParOf" srcId="{8D967BF5-A963-4188-81AD-FF2FEF565CF4}" destId="{A32F8909-D407-421A-B0EB-5F52F2E8F56B}" srcOrd="0" destOrd="0" presId="urn:microsoft.com/office/officeart/2005/8/layout/hierarchy1"/>
    <dgm:cxn modelId="{7FE86226-57CF-496C-8EAF-16B0153AD912}" type="presParOf" srcId="{A32F8909-D407-421A-B0EB-5F52F2E8F56B}" destId="{D23B5B98-533C-41B0-BEF6-E1B6D75748F5}" srcOrd="0" destOrd="0" presId="urn:microsoft.com/office/officeart/2005/8/layout/hierarchy1"/>
    <dgm:cxn modelId="{355CF31D-AA58-4F9A-AA82-F059088FF7FC}" type="presParOf" srcId="{A32F8909-D407-421A-B0EB-5F52F2E8F56B}" destId="{C49E5F8F-266D-47A5-98DB-2C0F4E2AE5F3}" srcOrd="1" destOrd="0" presId="urn:microsoft.com/office/officeart/2005/8/layout/hierarchy1"/>
    <dgm:cxn modelId="{2DE4EFCF-87A5-40E5-AF0F-5A1BF449924A}" type="presParOf" srcId="{8D967BF5-A963-4188-81AD-FF2FEF565CF4}" destId="{45179392-35A9-44CB-8B42-998702A79CA9}" srcOrd="1" destOrd="0" presId="urn:microsoft.com/office/officeart/2005/8/layout/hierarchy1"/>
    <dgm:cxn modelId="{7C3FFB4E-794C-4F31-9B58-B8B066E1117E}" type="presParOf" srcId="{FD343D6D-4D87-456D-8E6F-31D5EA930FBA}" destId="{6C495EDC-82BE-4733-A55A-763EB0C17FA5}" srcOrd="1" destOrd="0" presId="urn:microsoft.com/office/officeart/2005/8/layout/hierarchy1"/>
    <dgm:cxn modelId="{82D41FA0-883A-44A0-B724-86BA8AB70142}" type="presParOf" srcId="{6C495EDC-82BE-4733-A55A-763EB0C17FA5}" destId="{2B18E821-0C53-4D1C-BC56-2318406B6C49}" srcOrd="0" destOrd="0" presId="urn:microsoft.com/office/officeart/2005/8/layout/hierarchy1"/>
    <dgm:cxn modelId="{5B440FA9-FFEE-4838-BFD1-AC0D296B518B}" type="presParOf" srcId="{2B18E821-0C53-4D1C-BC56-2318406B6C49}" destId="{FB5D42CC-FF1B-4F7B-A055-003FD1B5397D}" srcOrd="0" destOrd="0" presId="urn:microsoft.com/office/officeart/2005/8/layout/hierarchy1"/>
    <dgm:cxn modelId="{10011B22-AB04-421E-ACCE-0AA3AC0D3B75}" type="presParOf" srcId="{2B18E821-0C53-4D1C-BC56-2318406B6C49}" destId="{13D2F9B8-6438-4EE5-969B-A78E2ACEC5CA}" srcOrd="1" destOrd="0" presId="urn:microsoft.com/office/officeart/2005/8/layout/hierarchy1"/>
    <dgm:cxn modelId="{D1A06D2A-BA5D-48E8-9C79-6F24E71C94EF}" type="presParOf" srcId="{6C495EDC-82BE-4733-A55A-763EB0C17FA5}" destId="{3499213F-EA1A-4B4D-BCD8-9EED2FCDFEEF}" srcOrd="1" destOrd="0" presId="urn:microsoft.com/office/officeart/2005/8/layout/hierarchy1"/>
    <dgm:cxn modelId="{D561B4F9-E7EC-4A63-A0FE-60CF5F3B48FB}" type="presParOf" srcId="{FD343D6D-4D87-456D-8E6F-31D5EA930FBA}" destId="{018B4F6D-B221-4D2D-AD1A-E8E2A046AF3B}" srcOrd="2" destOrd="0" presId="urn:microsoft.com/office/officeart/2005/8/layout/hierarchy1"/>
    <dgm:cxn modelId="{1ECBA411-349E-4AB2-8FD3-6D25E3635909}" type="presParOf" srcId="{018B4F6D-B221-4D2D-AD1A-E8E2A046AF3B}" destId="{C8B8C65D-E906-4C6B-8FEF-07F261D1D0FE}" srcOrd="0" destOrd="0" presId="urn:microsoft.com/office/officeart/2005/8/layout/hierarchy1"/>
    <dgm:cxn modelId="{B2A841D4-C4B1-4C27-90E1-D84F1038C922}" type="presParOf" srcId="{C8B8C65D-E906-4C6B-8FEF-07F261D1D0FE}" destId="{10F4199A-1660-40EB-82C5-D27E3597E01E}" srcOrd="0" destOrd="0" presId="urn:microsoft.com/office/officeart/2005/8/layout/hierarchy1"/>
    <dgm:cxn modelId="{CDE9813F-EE4B-4058-AE33-CC6B2C7FEF97}" type="presParOf" srcId="{C8B8C65D-E906-4C6B-8FEF-07F261D1D0FE}" destId="{18ACB7EF-7229-490A-AC1C-2F3655698EBB}" srcOrd="1" destOrd="0" presId="urn:microsoft.com/office/officeart/2005/8/layout/hierarchy1"/>
    <dgm:cxn modelId="{944EE3C5-C203-4C2D-851A-F39B2FAF3439}" type="presParOf" srcId="{018B4F6D-B221-4D2D-AD1A-E8E2A046AF3B}" destId="{FDA6AA77-56A9-4D70-A705-6876640EF6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5B864-6DBF-4613-BB37-929193CD92F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D94DDF-408F-4612-844E-592214A6267C}">
      <dgm:prSet/>
      <dgm:spPr/>
      <dgm:t>
        <a:bodyPr/>
        <a:lstStyle/>
        <a:p>
          <a:r>
            <a:rPr lang="en-US" b="0" i="0"/>
            <a:t>Price</a:t>
          </a:r>
          <a:endParaRPr lang="en-US"/>
        </a:p>
      </dgm:t>
    </dgm:pt>
    <dgm:pt modelId="{81FBF91B-B8C5-46AB-BB15-9479D6F34893}" type="parTrans" cxnId="{A6663AA1-60E9-4A98-A25D-DD3AF67B2550}">
      <dgm:prSet/>
      <dgm:spPr/>
      <dgm:t>
        <a:bodyPr/>
        <a:lstStyle/>
        <a:p>
          <a:endParaRPr lang="en-US"/>
        </a:p>
      </dgm:t>
    </dgm:pt>
    <dgm:pt modelId="{0622FC5E-F0B0-41C6-852C-86C268293944}" type="sibTrans" cxnId="{A6663AA1-60E9-4A98-A25D-DD3AF67B2550}">
      <dgm:prSet/>
      <dgm:spPr/>
      <dgm:t>
        <a:bodyPr/>
        <a:lstStyle/>
        <a:p>
          <a:endParaRPr lang="en-US"/>
        </a:p>
      </dgm:t>
    </dgm:pt>
    <dgm:pt modelId="{762CACD8-FF96-49F1-9AD7-EF71E54288B4}">
      <dgm:prSet/>
      <dgm:spPr/>
      <dgm:t>
        <a:bodyPr/>
        <a:lstStyle/>
        <a:p>
          <a:r>
            <a:rPr lang="en-US" b="0" i="0"/>
            <a:t>Grade</a:t>
          </a:r>
          <a:endParaRPr lang="en-US"/>
        </a:p>
      </dgm:t>
    </dgm:pt>
    <dgm:pt modelId="{ED0D53AC-CF72-404F-B876-5AACACD08A3B}" type="parTrans" cxnId="{77BE5632-7DEE-42FF-B654-B30F8CF16751}">
      <dgm:prSet/>
      <dgm:spPr/>
      <dgm:t>
        <a:bodyPr/>
        <a:lstStyle/>
        <a:p>
          <a:endParaRPr lang="en-US"/>
        </a:p>
      </dgm:t>
    </dgm:pt>
    <dgm:pt modelId="{D79C8B0A-A409-4E95-B5D4-B9E182188E62}" type="sibTrans" cxnId="{77BE5632-7DEE-42FF-B654-B30F8CF16751}">
      <dgm:prSet/>
      <dgm:spPr/>
      <dgm:t>
        <a:bodyPr/>
        <a:lstStyle/>
        <a:p>
          <a:endParaRPr lang="en-US"/>
        </a:p>
      </dgm:t>
    </dgm:pt>
    <dgm:pt modelId="{4823A090-E642-4FB6-A724-7D27682F8080}">
      <dgm:prSet/>
      <dgm:spPr/>
      <dgm:t>
        <a:bodyPr/>
        <a:lstStyle/>
        <a:p>
          <a:r>
            <a:rPr lang="en-US"/>
            <a:t>Sqft living</a:t>
          </a:r>
        </a:p>
      </dgm:t>
    </dgm:pt>
    <dgm:pt modelId="{CF5A487B-A67F-4B4D-8749-4E2BF7698BA7}" type="parTrans" cxnId="{510CB045-A576-43C0-8A44-EE7ED63790BA}">
      <dgm:prSet/>
      <dgm:spPr/>
      <dgm:t>
        <a:bodyPr/>
        <a:lstStyle/>
        <a:p>
          <a:endParaRPr lang="en-US"/>
        </a:p>
      </dgm:t>
    </dgm:pt>
    <dgm:pt modelId="{3254237E-615A-4E59-A0D7-1EF84978914D}" type="sibTrans" cxnId="{510CB045-A576-43C0-8A44-EE7ED63790BA}">
      <dgm:prSet/>
      <dgm:spPr/>
      <dgm:t>
        <a:bodyPr/>
        <a:lstStyle/>
        <a:p>
          <a:endParaRPr lang="en-US"/>
        </a:p>
      </dgm:t>
    </dgm:pt>
    <dgm:pt modelId="{7D581746-817A-476B-8333-3BF98C8CAAA2}">
      <dgm:prSet/>
      <dgm:spPr/>
      <dgm:t>
        <a:bodyPr/>
        <a:lstStyle/>
        <a:p>
          <a:r>
            <a:rPr lang="en-US" b="0" i="0"/>
            <a:t>Sqft above</a:t>
          </a:r>
          <a:endParaRPr lang="en-US"/>
        </a:p>
      </dgm:t>
    </dgm:pt>
    <dgm:pt modelId="{F5F3D299-0248-4BEB-8260-7DE15AF5BB33}" type="parTrans" cxnId="{2C985005-5B13-404A-A900-26F2CD6EA387}">
      <dgm:prSet/>
      <dgm:spPr/>
      <dgm:t>
        <a:bodyPr/>
        <a:lstStyle/>
        <a:p>
          <a:endParaRPr lang="en-US"/>
        </a:p>
      </dgm:t>
    </dgm:pt>
    <dgm:pt modelId="{191A6C61-1E8D-4CA2-8DAA-ACEDAF0AB472}" type="sibTrans" cxnId="{2C985005-5B13-404A-A900-26F2CD6EA387}">
      <dgm:prSet/>
      <dgm:spPr/>
      <dgm:t>
        <a:bodyPr/>
        <a:lstStyle/>
        <a:p>
          <a:endParaRPr lang="en-US"/>
        </a:p>
      </dgm:t>
    </dgm:pt>
    <dgm:pt modelId="{40FCEB77-11FE-4EC1-9797-AAFC185DCEF2}">
      <dgm:prSet/>
      <dgm:spPr/>
      <dgm:t>
        <a:bodyPr/>
        <a:lstStyle/>
        <a:p>
          <a:r>
            <a:rPr lang="en-US"/>
            <a:t>Bathrooms</a:t>
          </a:r>
        </a:p>
      </dgm:t>
    </dgm:pt>
    <dgm:pt modelId="{77E43533-8E49-45E7-95D0-501D951F0B72}" type="parTrans" cxnId="{9065BCB8-4763-4476-8F54-DB5DFFDDA8A0}">
      <dgm:prSet/>
      <dgm:spPr/>
      <dgm:t>
        <a:bodyPr/>
        <a:lstStyle/>
        <a:p>
          <a:endParaRPr lang="en-US"/>
        </a:p>
      </dgm:t>
    </dgm:pt>
    <dgm:pt modelId="{E10E2E4C-52C8-42F4-A0EB-BA3888A2D652}" type="sibTrans" cxnId="{9065BCB8-4763-4476-8F54-DB5DFFDDA8A0}">
      <dgm:prSet/>
      <dgm:spPr/>
      <dgm:t>
        <a:bodyPr/>
        <a:lstStyle/>
        <a:p>
          <a:endParaRPr lang="en-US"/>
        </a:p>
      </dgm:t>
    </dgm:pt>
    <dgm:pt modelId="{F97582E2-E6A9-474A-A2DC-F41C32DA19BF}">
      <dgm:prSet/>
      <dgm:spPr/>
      <dgm:t>
        <a:bodyPr/>
        <a:lstStyle/>
        <a:p>
          <a:r>
            <a:rPr lang="en-US" b="0" i="0"/>
            <a:t>View</a:t>
          </a:r>
          <a:endParaRPr lang="en-US"/>
        </a:p>
      </dgm:t>
    </dgm:pt>
    <dgm:pt modelId="{2F595280-FE31-4121-AE14-A7E0DC1EAB1F}" type="parTrans" cxnId="{4FDD67F1-CE29-4A71-B438-F145087252D4}">
      <dgm:prSet/>
      <dgm:spPr/>
      <dgm:t>
        <a:bodyPr/>
        <a:lstStyle/>
        <a:p>
          <a:endParaRPr lang="en-US"/>
        </a:p>
      </dgm:t>
    </dgm:pt>
    <dgm:pt modelId="{C9A6D8FD-424F-4858-A6AE-99D35F441456}" type="sibTrans" cxnId="{4FDD67F1-CE29-4A71-B438-F145087252D4}">
      <dgm:prSet/>
      <dgm:spPr/>
      <dgm:t>
        <a:bodyPr/>
        <a:lstStyle/>
        <a:p>
          <a:endParaRPr lang="en-US"/>
        </a:p>
      </dgm:t>
    </dgm:pt>
    <dgm:pt modelId="{8ADF788B-7D8E-40D4-94F6-DE7684A0687E}">
      <dgm:prSet/>
      <dgm:spPr/>
      <dgm:t>
        <a:bodyPr/>
        <a:lstStyle/>
        <a:p>
          <a:r>
            <a:rPr lang="en-US"/>
            <a:t>Bedrooms</a:t>
          </a:r>
        </a:p>
      </dgm:t>
    </dgm:pt>
    <dgm:pt modelId="{AE690DE6-D666-41E1-9C8B-B190AE6B42A5}" type="parTrans" cxnId="{C0C8E157-B321-4573-BF6D-C1B64C367445}">
      <dgm:prSet/>
      <dgm:spPr/>
      <dgm:t>
        <a:bodyPr/>
        <a:lstStyle/>
        <a:p>
          <a:endParaRPr lang="en-US"/>
        </a:p>
      </dgm:t>
    </dgm:pt>
    <dgm:pt modelId="{CED43D01-2422-4575-812D-4FFDD317DDF9}" type="sibTrans" cxnId="{C0C8E157-B321-4573-BF6D-C1B64C367445}">
      <dgm:prSet/>
      <dgm:spPr/>
      <dgm:t>
        <a:bodyPr/>
        <a:lstStyle/>
        <a:p>
          <a:endParaRPr lang="en-US"/>
        </a:p>
      </dgm:t>
    </dgm:pt>
    <dgm:pt modelId="{F76DFBB2-043F-4D90-ADE5-E16C8B8CF66C}">
      <dgm:prSet/>
      <dgm:spPr/>
      <dgm:t>
        <a:bodyPr/>
        <a:lstStyle/>
        <a:p>
          <a:r>
            <a:rPr lang="en-US" b="0" i="0"/>
            <a:t>Lat</a:t>
          </a:r>
          <a:endParaRPr lang="en-US"/>
        </a:p>
      </dgm:t>
    </dgm:pt>
    <dgm:pt modelId="{2B41806B-61CE-4CA7-81C6-FB7D0D7F95A2}" type="parTrans" cxnId="{C1EA0076-B3DC-4318-BA4F-E78DFEB9FBF7}">
      <dgm:prSet/>
      <dgm:spPr/>
      <dgm:t>
        <a:bodyPr/>
        <a:lstStyle/>
        <a:p>
          <a:endParaRPr lang="en-US"/>
        </a:p>
      </dgm:t>
    </dgm:pt>
    <dgm:pt modelId="{A4EA8094-C846-4121-99D3-A53E63119EE8}" type="sibTrans" cxnId="{C1EA0076-B3DC-4318-BA4F-E78DFEB9FBF7}">
      <dgm:prSet/>
      <dgm:spPr/>
      <dgm:t>
        <a:bodyPr/>
        <a:lstStyle/>
        <a:p>
          <a:endParaRPr lang="en-US"/>
        </a:p>
      </dgm:t>
    </dgm:pt>
    <dgm:pt modelId="{43CEDC47-B3FB-4FDC-9435-4E2DA42FF084}">
      <dgm:prSet/>
      <dgm:spPr/>
      <dgm:t>
        <a:bodyPr/>
        <a:lstStyle/>
        <a:p>
          <a:r>
            <a:rPr lang="en-US"/>
            <a:t>Floors</a:t>
          </a:r>
        </a:p>
      </dgm:t>
    </dgm:pt>
    <dgm:pt modelId="{A12ACB9A-4FDE-49B3-B3D7-FDCE06F9EF9F}" type="parTrans" cxnId="{8D52ECB4-A6F3-4754-AE30-3B51A58EA4C3}">
      <dgm:prSet/>
      <dgm:spPr/>
      <dgm:t>
        <a:bodyPr/>
        <a:lstStyle/>
        <a:p>
          <a:endParaRPr lang="en-US"/>
        </a:p>
      </dgm:t>
    </dgm:pt>
    <dgm:pt modelId="{CDB727F9-C54E-44D5-B2C3-814E88C237AF}" type="sibTrans" cxnId="{8D52ECB4-A6F3-4754-AE30-3B51A58EA4C3}">
      <dgm:prSet/>
      <dgm:spPr/>
      <dgm:t>
        <a:bodyPr/>
        <a:lstStyle/>
        <a:p>
          <a:endParaRPr lang="en-US"/>
        </a:p>
      </dgm:t>
    </dgm:pt>
    <dgm:pt modelId="{BED4D2D0-ED6B-4439-BDD3-54CF15A73D15}">
      <dgm:prSet/>
      <dgm:spPr/>
      <dgm:t>
        <a:bodyPr/>
        <a:lstStyle/>
        <a:p>
          <a:r>
            <a:rPr lang="en-US" b="0" i="0"/>
            <a:t>Condition</a:t>
          </a:r>
          <a:endParaRPr lang="en-US"/>
        </a:p>
      </dgm:t>
    </dgm:pt>
    <dgm:pt modelId="{CE9276B9-5A4D-48D1-AD5F-443E2D3DDB86}" type="parTrans" cxnId="{199682BF-32EC-406F-ADBF-D712E5485C24}">
      <dgm:prSet/>
      <dgm:spPr/>
      <dgm:t>
        <a:bodyPr/>
        <a:lstStyle/>
        <a:p>
          <a:endParaRPr lang="en-US"/>
        </a:p>
      </dgm:t>
    </dgm:pt>
    <dgm:pt modelId="{CE22345E-B659-476F-B67E-43FE7A4AC051}" type="sibTrans" cxnId="{199682BF-32EC-406F-ADBF-D712E5485C24}">
      <dgm:prSet/>
      <dgm:spPr/>
      <dgm:t>
        <a:bodyPr/>
        <a:lstStyle/>
        <a:p>
          <a:endParaRPr lang="en-US"/>
        </a:p>
      </dgm:t>
    </dgm:pt>
    <dgm:pt modelId="{BE0F99FF-4DF3-4814-B4B2-6A87A2BA3DD8}">
      <dgm:prSet/>
      <dgm:spPr/>
      <dgm:t>
        <a:bodyPr/>
        <a:lstStyle/>
        <a:p>
          <a:r>
            <a:rPr lang="en-US"/>
            <a:t>Long</a:t>
          </a:r>
        </a:p>
      </dgm:t>
    </dgm:pt>
    <dgm:pt modelId="{868501C4-00CD-43B4-9D87-43F41ED4AE74}" type="parTrans" cxnId="{D4E5B45F-39E5-49AA-9C4D-AB8B3D9359F8}">
      <dgm:prSet/>
      <dgm:spPr/>
      <dgm:t>
        <a:bodyPr/>
        <a:lstStyle/>
        <a:p>
          <a:endParaRPr lang="en-US"/>
        </a:p>
      </dgm:t>
    </dgm:pt>
    <dgm:pt modelId="{0C6A4C61-D02F-4E95-8F3D-4945E1DCE658}" type="sibTrans" cxnId="{D4E5B45F-39E5-49AA-9C4D-AB8B3D9359F8}">
      <dgm:prSet/>
      <dgm:spPr/>
      <dgm:t>
        <a:bodyPr/>
        <a:lstStyle/>
        <a:p>
          <a:endParaRPr lang="en-US"/>
        </a:p>
      </dgm:t>
    </dgm:pt>
    <dgm:pt modelId="{AA39094D-1AE6-413B-8260-589E5F886772}">
      <dgm:prSet/>
      <dgm:spPr/>
      <dgm:t>
        <a:bodyPr/>
        <a:lstStyle/>
        <a:p>
          <a:r>
            <a:rPr lang="en-US" b="0" i="0"/>
            <a:t>zipcode</a:t>
          </a:r>
          <a:endParaRPr lang="en-US"/>
        </a:p>
      </dgm:t>
    </dgm:pt>
    <dgm:pt modelId="{BA20C716-2E44-4B51-8B3C-39DEDED9165C}" type="parTrans" cxnId="{79325407-2EA8-46F1-8ACF-5737284D404C}">
      <dgm:prSet/>
      <dgm:spPr/>
      <dgm:t>
        <a:bodyPr/>
        <a:lstStyle/>
        <a:p>
          <a:endParaRPr lang="en-US"/>
        </a:p>
      </dgm:t>
    </dgm:pt>
    <dgm:pt modelId="{00606F62-32ED-4DDE-95E9-B1007147FD6E}" type="sibTrans" cxnId="{79325407-2EA8-46F1-8ACF-5737284D404C}">
      <dgm:prSet/>
      <dgm:spPr/>
      <dgm:t>
        <a:bodyPr/>
        <a:lstStyle/>
        <a:p>
          <a:endParaRPr lang="en-US"/>
        </a:p>
      </dgm:t>
    </dgm:pt>
    <dgm:pt modelId="{CFF88D77-EC27-419D-AB08-12547DEB2FAF}" type="pres">
      <dgm:prSet presAssocID="{AA45B864-6DBF-4613-BB37-929193CD92FC}" presName="diagram" presStyleCnt="0">
        <dgm:presLayoutVars>
          <dgm:dir/>
          <dgm:resizeHandles val="exact"/>
        </dgm:presLayoutVars>
      </dgm:prSet>
      <dgm:spPr/>
    </dgm:pt>
    <dgm:pt modelId="{2297BF7B-8610-45FD-B373-C3AD66C1C411}" type="pres">
      <dgm:prSet presAssocID="{E4D94DDF-408F-4612-844E-592214A6267C}" presName="node" presStyleLbl="node1" presStyleIdx="0" presStyleCnt="12">
        <dgm:presLayoutVars>
          <dgm:bulletEnabled val="1"/>
        </dgm:presLayoutVars>
      </dgm:prSet>
      <dgm:spPr/>
    </dgm:pt>
    <dgm:pt modelId="{87B889D6-B580-4F8C-881C-A5D751614604}" type="pres">
      <dgm:prSet presAssocID="{0622FC5E-F0B0-41C6-852C-86C268293944}" presName="sibTrans" presStyleCnt="0"/>
      <dgm:spPr/>
    </dgm:pt>
    <dgm:pt modelId="{47CFEC6C-FD9A-41F1-8B80-0C6DD4234525}" type="pres">
      <dgm:prSet presAssocID="{762CACD8-FF96-49F1-9AD7-EF71E54288B4}" presName="node" presStyleLbl="node1" presStyleIdx="1" presStyleCnt="12">
        <dgm:presLayoutVars>
          <dgm:bulletEnabled val="1"/>
        </dgm:presLayoutVars>
      </dgm:prSet>
      <dgm:spPr/>
    </dgm:pt>
    <dgm:pt modelId="{0A355D23-DDB2-4A8F-9BDE-CB7D947116A1}" type="pres">
      <dgm:prSet presAssocID="{D79C8B0A-A409-4E95-B5D4-B9E182188E62}" presName="sibTrans" presStyleCnt="0"/>
      <dgm:spPr/>
    </dgm:pt>
    <dgm:pt modelId="{4EE97209-7D9D-45A6-83F7-EC75B958D8FB}" type="pres">
      <dgm:prSet presAssocID="{4823A090-E642-4FB6-A724-7D27682F8080}" presName="node" presStyleLbl="node1" presStyleIdx="2" presStyleCnt="12">
        <dgm:presLayoutVars>
          <dgm:bulletEnabled val="1"/>
        </dgm:presLayoutVars>
      </dgm:prSet>
      <dgm:spPr/>
    </dgm:pt>
    <dgm:pt modelId="{3AB388DB-2037-4EBC-92B0-5DD092774658}" type="pres">
      <dgm:prSet presAssocID="{3254237E-615A-4E59-A0D7-1EF84978914D}" presName="sibTrans" presStyleCnt="0"/>
      <dgm:spPr/>
    </dgm:pt>
    <dgm:pt modelId="{A68DBF89-90A2-4A22-B4B2-FCB0AFCC0DC9}" type="pres">
      <dgm:prSet presAssocID="{7D581746-817A-476B-8333-3BF98C8CAAA2}" presName="node" presStyleLbl="node1" presStyleIdx="3" presStyleCnt="12">
        <dgm:presLayoutVars>
          <dgm:bulletEnabled val="1"/>
        </dgm:presLayoutVars>
      </dgm:prSet>
      <dgm:spPr/>
    </dgm:pt>
    <dgm:pt modelId="{934D23B6-7D77-4517-8AB5-3AFA3254932F}" type="pres">
      <dgm:prSet presAssocID="{191A6C61-1E8D-4CA2-8DAA-ACEDAF0AB472}" presName="sibTrans" presStyleCnt="0"/>
      <dgm:spPr/>
    </dgm:pt>
    <dgm:pt modelId="{1D0111A8-3DEC-4A7B-AE49-2A33A3BA379E}" type="pres">
      <dgm:prSet presAssocID="{40FCEB77-11FE-4EC1-9797-AAFC185DCEF2}" presName="node" presStyleLbl="node1" presStyleIdx="4" presStyleCnt="12">
        <dgm:presLayoutVars>
          <dgm:bulletEnabled val="1"/>
        </dgm:presLayoutVars>
      </dgm:prSet>
      <dgm:spPr/>
    </dgm:pt>
    <dgm:pt modelId="{A05F1819-0623-43CF-BC96-5C981823A48E}" type="pres">
      <dgm:prSet presAssocID="{E10E2E4C-52C8-42F4-A0EB-BA3888A2D652}" presName="sibTrans" presStyleCnt="0"/>
      <dgm:spPr/>
    </dgm:pt>
    <dgm:pt modelId="{214E3DC2-F2EF-4C0D-B6BD-6C2A27EA9379}" type="pres">
      <dgm:prSet presAssocID="{F97582E2-E6A9-474A-A2DC-F41C32DA19BF}" presName="node" presStyleLbl="node1" presStyleIdx="5" presStyleCnt="12">
        <dgm:presLayoutVars>
          <dgm:bulletEnabled val="1"/>
        </dgm:presLayoutVars>
      </dgm:prSet>
      <dgm:spPr/>
    </dgm:pt>
    <dgm:pt modelId="{4B1A8D75-EA4D-4AB9-A277-9EA4A9DC8399}" type="pres">
      <dgm:prSet presAssocID="{C9A6D8FD-424F-4858-A6AE-99D35F441456}" presName="sibTrans" presStyleCnt="0"/>
      <dgm:spPr/>
    </dgm:pt>
    <dgm:pt modelId="{7B77E821-6BE8-435C-AC02-6809029BB144}" type="pres">
      <dgm:prSet presAssocID="{8ADF788B-7D8E-40D4-94F6-DE7684A0687E}" presName="node" presStyleLbl="node1" presStyleIdx="6" presStyleCnt="12">
        <dgm:presLayoutVars>
          <dgm:bulletEnabled val="1"/>
        </dgm:presLayoutVars>
      </dgm:prSet>
      <dgm:spPr/>
    </dgm:pt>
    <dgm:pt modelId="{F9058CDC-C1BA-44F2-B5F3-F93319F11552}" type="pres">
      <dgm:prSet presAssocID="{CED43D01-2422-4575-812D-4FFDD317DDF9}" presName="sibTrans" presStyleCnt="0"/>
      <dgm:spPr/>
    </dgm:pt>
    <dgm:pt modelId="{2A66DF7F-39FE-4C20-96F1-D4EDECE0FFD1}" type="pres">
      <dgm:prSet presAssocID="{F76DFBB2-043F-4D90-ADE5-E16C8B8CF66C}" presName="node" presStyleLbl="node1" presStyleIdx="7" presStyleCnt="12">
        <dgm:presLayoutVars>
          <dgm:bulletEnabled val="1"/>
        </dgm:presLayoutVars>
      </dgm:prSet>
      <dgm:spPr/>
    </dgm:pt>
    <dgm:pt modelId="{B952D222-D3C9-4F12-938C-245498728451}" type="pres">
      <dgm:prSet presAssocID="{A4EA8094-C846-4121-99D3-A53E63119EE8}" presName="sibTrans" presStyleCnt="0"/>
      <dgm:spPr/>
    </dgm:pt>
    <dgm:pt modelId="{B714742F-097D-4255-89ED-47169C6C3EA0}" type="pres">
      <dgm:prSet presAssocID="{43CEDC47-B3FB-4FDC-9435-4E2DA42FF084}" presName="node" presStyleLbl="node1" presStyleIdx="8" presStyleCnt="12">
        <dgm:presLayoutVars>
          <dgm:bulletEnabled val="1"/>
        </dgm:presLayoutVars>
      </dgm:prSet>
      <dgm:spPr/>
    </dgm:pt>
    <dgm:pt modelId="{9868FB70-7320-4BDF-81CE-12B3C89E348D}" type="pres">
      <dgm:prSet presAssocID="{CDB727F9-C54E-44D5-B2C3-814E88C237AF}" presName="sibTrans" presStyleCnt="0"/>
      <dgm:spPr/>
    </dgm:pt>
    <dgm:pt modelId="{8D9476DC-059E-4AC2-B1E9-D03C1D4D279E}" type="pres">
      <dgm:prSet presAssocID="{BED4D2D0-ED6B-4439-BDD3-54CF15A73D15}" presName="node" presStyleLbl="node1" presStyleIdx="9" presStyleCnt="12">
        <dgm:presLayoutVars>
          <dgm:bulletEnabled val="1"/>
        </dgm:presLayoutVars>
      </dgm:prSet>
      <dgm:spPr/>
    </dgm:pt>
    <dgm:pt modelId="{38B21DEF-1ACC-4A4B-A7C8-B9DDAC691C9D}" type="pres">
      <dgm:prSet presAssocID="{CE22345E-B659-476F-B67E-43FE7A4AC051}" presName="sibTrans" presStyleCnt="0"/>
      <dgm:spPr/>
    </dgm:pt>
    <dgm:pt modelId="{8B0F15A7-4CC9-4997-B26F-3B5CAF60C340}" type="pres">
      <dgm:prSet presAssocID="{BE0F99FF-4DF3-4814-B4B2-6A87A2BA3DD8}" presName="node" presStyleLbl="node1" presStyleIdx="10" presStyleCnt="12">
        <dgm:presLayoutVars>
          <dgm:bulletEnabled val="1"/>
        </dgm:presLayoutVars>
      </dgm:prSet>
      <dgm:spPr/>
    </dgm:pt>
    <dgm:pt modelId="{F1D709A2-5F5D-44BC-8ABC-B2BC9FDB9480}" type="pres">
      <dgm:prSet presAssocID="{0C6A4C61-D02F-4E95-8F3D-4945E1DCE658}" presName="sibTrans" presStyleCnt="0"/>
      <dgm:spPr/>
    </dgm:pt>
    <dgm:pt modelId="{4D1C1F85-90FE-4DD7-9C65-F90061326FB8}" type="pres">
      <dgm:prSet presAssocID="{AA39094D-1AE6-413B-8260-589E5F88677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985005-5B13-404A-A900-26F2CD6EA387}" srcId="{AA45B864-6DBF-4613-BB37-929193CD92FC}" destId="{7D581746-817A-476B-8333-3BF98C8CAAA2}" srcOrd="3" destOrd="0" parTransId="{F5F3D299-0248-4BEB-8260-7DE15AF5BB33}" sibTransId="{191A6C61-1E8D-4CA2-8DAA-ACEDAF0AB472}"/>
    <dgm:cxn modelId="{79325407-2EA8-46F1-8ACF-5737284D404C}" srcId="{AA45B864-6DBF-4613-BB37-929193CD92FC}" destId="{AA39094D-1AE6-413B-8260-589E5F886772}" srcOrd="11" destOrd="0" parTransId="{BA20C716-2E44-4B51-8B3C-39DEDED9165C}" sibTransId="{00606F62-32ED-4DDE-95E9-B1007147FD6E}"/>
    <dgm:cxn modelId="{FE852010-DFAB-49CB-A35A-A84F5A638BB1}" type="presOf" srcId="{40FCEB77-11FE-4EC1-9797-AAFC185DCEF2}" destId="{1D0111A8-3DEC-4A7B-AE49-2A33A3BA379E}" srcOrd="0" destOrd="0" presId="urn:microsoft.com/office/officeart/2005/8/layout/default"/>
    <dgm:cxn modelId="{8DB4912B-1DC4-46C3-8AB5-95305E0999E3}" type="presOf" srcId="{BE0F99FF-4DF3-4814-B4B2-6A87A2BA3DD8}" destId="{8B0F15A7-4CC9-4997-B26F-3B5CAF60C340}" srcOrd="0" destOrd="0" presId="urn:microsoft.com/office/officeart/2005/8/layout/default"/>
    <dgm:cxn modelId="{52251C2F-57B8-4887-99D3-E12EEC408D84}" type="presOf" srcId="{E4D94DDF-408F-4612-844E-592214A6267C}" destId="{2297BF7B-8610-45FD-B373-C3AD66C1C411}" srcOrd="0" destOrd="0" presId="urn:microsoft.com/office/officeart/2005/8/layout/default"/>
    <dgm:cxn modelId="{77BE5632-7DEE-42FF-B654-B30F8CF16751}" srcId="{AA45B864-6DBF-4613-BB37-929193CD92FC}" destId="{762CACD8-FF96-49F1-9AD7-EF71E54288B4}" srcOrd="1" destOrd="0" parTransId="{ED0D53AC-CF72-404F-B876-5AACACD08A3B}" sibTransId="{D79C8B0A-A409-4E95-B5D4-B9E182188E62}"/>
    <dgm:cxn modelId="{3993E336-ABDD-408D-9106-DDA43AC49376}" type="presOf" srcId="{BED4D2D0-ED6B-4439-BDD3-54CF15A73D15}" destId="{8D9476DC-059E-4AC2-B1E9-D03C1D4D279E}" srcOrd="0" destOrd="0" presId="urn:microsoft.com/office/officeart/2005/8/layout/default"/>
    <dgm:cxn modelId="{D4E5B45F-39E5-49AA-9C4D-AB8B3D9359F8}" srcId="{AA45B864-6DBF-4613-BB37-929193CD92FC}" destId="{BE0F99FF-4DF3-4814-B4B2-6A87A2BA3DD8}" srcOrd="10" destOrd="0" parTransId="{868501C4-00CD-43B4-9D87-43F41ED4AE74}" sibTransId="{0C6A4C61-D02F-4E95-8F3D-4945E1DCE658}"/>
    <dgm:cxn modelId="{510CB045-A576-43C0-8A44-EE7ED63790BA}" srcId="{AA45B864-6DBF-4613-BB37-929193CD92FC}" destId="{4823A090-E642-4FB6-A724-7D27682F8080}" srcOrd="2" destOrd="0" parTransId="{CF5A487B-A67F-4B4D-8749-4E2BF7698BA7}" sibTransId="{3254237E-615A-4E59-A0D7-1EF84978914D}"/>
    <dgm:cxn modelId="{D6603466-B8E8-43BE-901E-03F155828FFE}" type="presOf" srcId="{8ADF788B-7D8E-40D4-94F6-DE7684A0687E}" destId="{7B77E821-6BE8-435C-AC02-6809029BB144}" srcOrd="0" destOrd="0" presId="urn:microsoft.com/office/officeart/2005/8/layout/default"/>
    <dgm:cxn modelId="{235BB24C-BE24-4ED2-82DD-59DFE2B868D9}" type="presOf" srcId="{AA45B864-6DBF-4613-BB37-929193CD92FC}" destId="{CFF88D77-EC27-419D-AB08-12547DEB2FAF}" srcOrd="0" destOrd="0" presId="urn:microsoft.com/office/officeart/2005/8/layout/default"/>
    <dgm:cxn modelId="{D70C2155-5B75-415D-959B-8E5E22872960}" type="presOf" srcId="{F97582E2-E6A9-474A-A2DC-F41C32DA19BF}" destId="{214E3DC2-F2EF-4C0D-B6BD-6C2A27EA9379}" srcOrd="0" destOrd="0" presId="urn:microsoft.com/office/officeart/2005/8/layout/default"/>
    <dgm:cxn modelId="{C1EA0076-B3DC-4318-BA4F-E78DFEB9FBF7}" srcId="{AA45B864-6DBF-4613-BB37-929193CD92FC}" destId="{F76DFBB2-043F-4D90-ADE5-E16C8B8CF66C}" srcOrd="7" destOrd="0" parTransId="{2B41806B-61CE-4CA7-81C6-FB7D0D7F95A2}" sibTransId="{A4EA8094-C846-4121-99D3-A53E63119EE8}"/>
    <dgm:cxn modelId="{C0C8E157-B321-4573-BF6D-C1B64C367445}" srcId="{AA45B864-6DBF-4613-BB37-929193CD92FC}" destId="{8ADF788B-7D8E-40D4-94F6-DE7684A0687E}" srcOrd="6" destOrd="0" parTransId="{AE690DE6-D666-41E1-9C8B-B190AE6B42A5}" sibTransId="{CED43D01-2422-4575-812D-4FFDD317DDF9}"/>
    <dgm:cxn modelId="{A6663AA1-60E9-4A98-A25D-DD3AF67B2550}" srcId="{AA45B864-6DBF-4613-BB37-929193CD92FC}" destId="{E4D94DDF-408F-4612-844E-592214A6267C}" srcOrd="0" destOrd="0" parTransId="{81FBF91B-B8C5-46AB-BB15-9479D6F34893}" sibTransId="{0622FC5E-F0B0-41C6-852C-86C268293944}"/>
    <dgm:cxn modelId="{C40634AE-25B0-44AD-83F0-9E7694D67F7C}" type="presOf" srcId="{F76DFBB2-043F-4D90-ADE5-E16C8B8CF66C}" destId="{2A66DF7F-39FE-4C20-96F1-D4EDECE0FFD1}" srcOrd="0" destOrd="0" presId="urn:microsoft.com/office/officeart/2005/8/layout/default"/>
    <dgm:cxn modelId="{14F5AFAF-D13A-4127-A784-E34DAF725561}" type="presOf" srcId="{43CEDC47-B3FB-4FDC-9435-4E2DA42FF084}" destId="{B714742F-097D-4255-89ED-47169C6C3EA0}" srcOrd="0" destOrd="0" presId="urn:microsoft.com/office/officeart/2005/8/layout/default"/>
    <dgm:cxn modelId="{8D52ECB4-A6F3-4754-AE30-3B51A58EA4C3}" srcId="{AA45B864-6DBF-4613-BB37-929193CD92FC}" destId="{43CEDC47-B3FB-4FDC-9435-4E2DA42FF084}" srcOrd="8" destOrd="0" parTransId="{A12ACB9A-4FDE-49B3-B3D7-FDCE06F9EF9F}" sibTransId="{CDB727F9-C54E-44D5-B2C3-814E88C237AF}"/>
    <dgm:cxn modelId="{9065BCB8-4763-4476-8F54-DB5DFFDDA8A0}" srcId="{AA45B864-6DBF-4613-BB37-929193CD92FC}" destId="{40FCEB77-11FE-4EC1-9797-AAFC185DCEF2}" srcOrd="4" destOrd="0" parTransId="{77E43533-8E49-45E7-95D0-501D951F0B72}" sibTransId="{E10E2E4C-52C8-42F4-A0EB-BA3888A2D652}"/>
    <dgm:cxn modelId="{199682BF-32EC-406F-ADBF-D712E5485C24}" srcId="{AA45B864-6DBF-4613-BB37-929193CD92FC}" destId="{BED4D2D0-ED6B-4439-BDD3-54CF15A73D15}" srcOrd="9" destOrd="0" parTransId="{CE9276B9-5A4D-48D1-AD5F-443E2D3DDB86}" sibTransId="{CE22345E-B659-476F-B67E-43FE7A4AC051}"/>
    <dgm:cxn modelId="{8909AACA-04A8-4919-9382-807B1528BE2D}" type="presOf" srcId="{AA39094D-1AE6-413B-8260-589E5F886772}" destId="{4D1C1F85-90FE-4DD7-9C65-F90061326FB8}" srcOrd="0" destOrd="0" presId="urn:microsoft.com/office/officeart/2005/8/layout/default"/>
    <dgm:cxn modelId="{B290F8D7-96D4-4633-87FB-CDD0536C01CE}" type="presOf" srcId="{7D581746-817A-476B-8333-3BF98C8CAAA2}" destId="{A68DBF89-90A2-4A22-B4B2-FCB0AFCC0DC9}" srcOrd="0" destOrd="0" presId="urn:microsoft.com/office/officeart/2005/8/layout/default"/>
    <dgm:cxn modelId="{00BD72EB-66D5-4D93-B40F-9EFC37EA5431}" type="presOf" srcId="{4823A090-E642-4FB6-A724-7D27682F8080}" destId="{4EE97209-7D9D-45A6-83F7-EC75B958D8FB}" srcOrd="0" destOrd="0" presId="urn:microsoft.com/office/officeart/2005/8/layout/default"/>
    <dgm:cxn modelId="{4FDD67F1-CE29-4A71-B438-F145087252D4}" srcId="{AA45B864-6DBF-4613-BB37-929193CD92FC}" destId="{F97582E2-E6A9-474A-A2DC-F41C32DA19BF}" srcOrd="5" destOrd="0" parTransId="{2F595280-FE31-4121-AE14-A7E0DC1EAB1F}" sibTransId="{C9A6D8FD-424F-4858-A6AE-99D35F441456}"/>
    <dgm:cxn modelId="{C90CA6FA-5B23-4299-861B-7D4C27BA8005}" type="presOf" srcId="{762CACD8-FF96-49F1-9AD7-EF71E54288B4}" destId="{47CFEC6C-FD9A-41F1-8B80-0C6DD4234525}" srcOrd="0" destOrd="0" presId="urn:microsoft.com/office/officeart/2005/8/layout/default"/>
    <dgm:cxn modelId="{5FC4B6ED-E1A9-4D89-AA0A-91357EBA4ABE}" type="presParOf" srcId="{CFF88D77-EC27-419D-AB08-12547DEB2FAF}" destId="{2297BF7B-8610-45FD-B373-C3AD66C1C411}" srcOrd="0" destOrd="0" presId="urn:microsoft.com/office/officeart/2005/8/layout/default"/>
    <dgm:cxn modelId="{1C846D04-FA6A-4C3A-B0FC-1762E9CAF95D}" type="presParOf" srcId="{CFF88D77-EC27-419D-AB08-12547DEB2FAF}" destId="{87B889D6-B580-4F8C-881C-A5D751614604}" srcOrd="1" destOrd="0" presId="urn:microsoft.com/office/officeart/2005/8/layout/default"/>
    <dgm:cxn modelId="{B06961F5-553B-426E-913C-2D3215E8C763}" type="presParOf" srcId="{CFF88D77-EC27-419D-AB08-12547DEB2FAF}" destId="{47CFEC6C-FD9A-41F1-8B80-0C6DD4234525}" srcOrd="2" destOrd="0" presId="urn:microsoft.com/office/officeart/2005/8/layout/default"/>
    <dgm:cxn modelId="{B8174479-BED4-449B-A780-979C84626B99}" type="presParOf" srcId="{CFF88D77-EC27-419D-AB08-12547DEB2FAF}" destId="{0A355D23-DDB2-4A8F-9BDE-CB7D947116A1}" srcOrd="3" destOrd="0" presId="urn:microsoft.com/office/officeart/2005/8/layout/default"/>
    <dgm:cxn modelId="{D6721B12-EE62-4347-BE20-BB9E5D0BDFAC}" type="presParOf" srcId="{CFF88D77-EC27-419D-AB08-12547DEB2FAF}" destId="{4EE97209-7D9D-45A6-83F7-EC75B958D8FB}" srcOrd="4" destOrd="0" presId="urn:microsoft.com/office/officeart/2005/8/layout/default"/>
    <dgm:cxn modelId="{E8F3A6A4-01BC-49A4-A291-6B3A0C656795}" type="presParOf" srcId="{CFF88D77-EC27-419D-AB08-12547DEB2FAF}" destId="{3AB388DB-2037-4EBC-92B0-5DD092774658}" srcOrd="5" destOrd="0" presId="urn:microsoft.com/office/officeart/2005/8/layout/default"/>
    <dgm:cxn modelId="{C03C79BA-C4B0-45CF-BD75-54EF6A80FE73}" type="presParOf" srcId="{CFF88D77-EC27-419D-AB08-12547DEB2FAF}" destId="{A68DBF89-90A2-4A22-B4B2-FCB0AFCC0DC9}" srcOrd="6" destOrd="0" presId="urn:microsoft.com/office/officeart/2005/8/layout/default"/>
    <dgm:cxn modelId="{05E65C51-3007-40F3-8E76-2447BB4CD52C}" type="presParOf" srcId="{CFF88D77-EC27-419D-AB08-12547DEB2FAF}" destId="{934D23B6-7D77-4517-8AB5-3AFA3254932F}" srcOrd="7" destOrd="0" presId="urn:microsoft.com/office/officeart/2005/8/layout/default"/>
    <dgm:cxn modelId="{3D36D549-41E6-4932-AB3D-1DAA9814185A}" type="presParOf" srcId="{CFF88D77-EC27-419D-AB08-12547DEB2FAF}" destId="{1D0111A8-3DEC-4A7B-AE49-2A33A3BA379E}" srcOrd="8" destOrd="0" presId="urn:microsoft.com/office/officeart/2005/8/layout/default"/>
    <dgm:cxn modelId="{76B3E376-08D6-4237-9FDE-87F353053E6A}" type="presParOf" srcId="{CFF88D77-EC27-419D-AB08-12547DEB2FAF}" destId="{A05F1819-0623-43CF-BC96-5C981823A48E}" srcOrd="9" destOrd="0" presId="urn:microsoft.com/office/officeart/2005/8/layout/default"/>
    <dgm:cxn modelId="{C6450DD0-4933-4D1E-B869-54D70C7ECA10}" type="presParOf" srcId="{CFF88D77-EC27-419D-AB08-12547DEB2FAF}" destId="{214E3DC2-F2EF-4C0D-B6BD-6C2A27EA9379}" srcOrd="10" destOrd="0" presId="urn:microsoft.com/office/officeart/2005/8/layout/default"/>
    <dgm:cxn modelId="{83DC2D80-B182-40DA-BCAC-0FD09FCC6BEF}" type="presParOf" srcId="{CFF88D77-EC27-419D-AB08-12547DEB2FAF}" destId="{4B1A8D75-EA4D-4AB9-A277-9EA4A9DC8399}" srcOrd="11" destOrd="0" presId="urn:microsoft.com/office/officeart/2005/8/layout/default"/>
    <dgm:cxn modelId="{45CE689D-2F77-4E2F-A59D-0ABEEF94A059}" type="presParOf" srcId="{CFF88D77-EC27-419D-AB08-12547DEB2FAF}" destId="{7B77E821-6BE8-435C-AC02-6809029BB144}" srcOrd="12" destOrd="0" presId="urn:microsoft.com/office/officeart/2005/8/layout/default"/>
    <dgm:cxn modelId="{B5F973BD-1971-457E-9B88-0A4B6DAA5B09}" type="presParOf" srcId="{CFF88D77-EC27-419D-AB08-12547DEB2FAF}" destId="{F9058CDC-C1BA-44F2-B5F3-F93319F11552}" srcOrd="13" destOrd="0" presId="urn:microsoft.com/office/officeart/2005/8/layout/default"/>
    <dgm:cxn modelId="{6E1EE2BA-B603-4E8C-AF75-A561095823BB}" type="presParOf" srcId="{CFF88D77-EC27-419D-AB08-12547DEB2FAF}" destId="{2A66DF7F-39FE-4C20-96F1-D4EDECE0FFD1}" srcOrd="14" destOrd="0" presId="urn:microsoft.com/office/officeart/2005/8/layout/default"/>
    <dgm:cxn modelId="{D4369B5E-6F37-45E6-9479-32E8D09D1CCC}" type="presParOf" srcId="{CFF88D77-EC27-419D-AB08-12547DEB2FAF}" destId="{B952D222-D3C9-4F12-938C-245498728451}" srcOrd="15" destOrd="0" presId="urn:microsoft.com/office/officeart/2005/8/layout/default"/>
    <dgm:cxn modelId="{9271ACC1-E471-4042-87CC-E907D48C7BF4}" type="presParOf" srcId="{CFF88D77-EC27-419D-AB08-12547DEB2FAF}" destId="{B714742F-097D-4255-89ED-47169C6C3EA0}" srcOrd="16" destOrd="0" presId="urn:microsoft.com/office/officeart/2005/8/layout/default"/>
    <dgm:cxn modelId="{7CA1F6A5-59C8-4AD0-8D00-AE20CD6833D1}" type="presParOf" srcId="{CFF88D77-EC27-419D-AB08-12547DEB2FAF}" destId="{9868FB70-7320-4BDF-81CE-12B3C89E348D}" srcOrd="17" destOrd="0" presId="urn:microsoft.com/office/officeart/2005/8/layout/default"/>
    <dgm:cxn modelId="{D8A283AC-F32D-4417-B4A2-CB7FE3FC6CC6}" type="presParOf" srcId="{CFF88D77-EC27-419D-AB08-12547DEB2FAF}" destId="{8D9476DC-059E-4AC2-B1E9-D03C1D4D279E}" srcOrd="18" destOrd="0" presId="urn:microsoft.com/office/officeart/2005/8/layout/default"/>
    <dgm:cxn modelId="{51F8B5A2-74E3-4294-8FA0-265A58FFCC5F}" type="presParOf" srcId="{CFF88D77-EC27-419D-AB08-12547DEB2FAF}" destId="{38B21DEF-1ACC-4A4B-A7C8-B9DDAC691C9D}" srcOrd="19" destOrd="0" presId="urn:microsoft.com/office/officeart/2005/8/layout/default"/>
    <dgm:cxn modelId="{54F14350-7869-4613-9358-9B31CAC40108}" type="presParOf" srcId="{CFF88D77-EC27-419D-AB08-12547DEB2FAF}" destId="{8B0F15A7-4CC9-4997-B26F-3B5CAF60C340}" srcOrd="20" destOrd="0" presId="urn:microsoft.com/office/officeart/2005/8/layout/default"/>
    <dgm:cxn modelId="{3EFADC9E-AEE0-4E42-B82D-99FC08599491}" type="presParOf" srcId="{CFF88D77-EC27-419D-AB08-12547DEB2FAF}" destId="{F1D709A2-5F5D-44BC-8ABC-B2BC9FDB9480}" srcOrd="21" destOrd="0" presId="urn:microsoft.com/office/officeart/2005/8/layout/default"/>
    <dgm:cxn modelId="{A4C137FD-CC62-4A02-BE9E-283BFFEB6AC5}" type="presParOf" srcId="{CFF88D77-EC27-419D-AB08-12547DEB2FAF}" destId="{4D1C1F85-90FE-4DD7-9C65-F90061326FB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02895-04DA-48A7-AC70-300E01F2233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08A910-57F2-4CEE-8BDF-1AA07E6F54B4}">
      <dgm:prSet/>
      <dgm:spPr/>
      <dgm:t>
        <a:bodyPr/>
        <a:lstStyle/>
        <a:p>
          <a:r>
            <a:rPr lang="en-US"/>
            <a:t>Models Used :</a:t>
          </a:r>
        </a:p>
      </dgm:t>
    </dgm:pt>
    <dgm:pt modelId="{F7E07DCC-5060-4D0A-BF55-F4D5E018C43A}" type="parTrans" cxnId="{25B6DF67-A957-4041-B839-41100D787703}">
      <dgm:prSet/>
      <dgm:spPr/>
      <dgm:t>
        <a:bodyPr/>
        <a:lstStyle/>
        <a:p>
          <a:endParaRPr lang="en-US"/>
        </a:p>
      </dgm:t>
    </dgm:pt>
    <dgm:pt modelId="{2D846F95-22CB-4FDC-99B7-22B6906CA1DE}" type="sibTrans" cxnId="{25B6DF67-A957-4041-B839-41100D787703}">
      <dgm:prSet/>
      <dgm:spPr/>
      <dgm:t>
        <a:bodyPr/>
        <a:lstStyle/>
        <a:p>
          <a:endParaRPr lang="en-US"/>
        </a:p>
      </dgm:t>
    </dgm:pt>
    <dgm:pt modelId="{03B5009B-880C-40FA-A600-2BBE357D64CB}">
      <dgm:prSet/>
      <dgm:spPr/>
      <dgm:t>
        <a:bodyPr/>
        <a:lstStyle/>
        <a:p>
          <a:r>
            <a:rPr lang="en-US"/>
            <a:t>1. Linear Regression</a:t>
          </a:r>
        </a:p>
      </dgm:t>
    </dgm:pt>
    <dgm:pt modelId="{CB9C5482-EA6A-43F9-83F8-12B9F44193A4}" type="parTrans" cxnId="{F9FC50C0-B471-4C5A-BA11-98CDF3274126}">
      <dgm:prSet/>
      <dgm:spPr/>
      <dgm:t>
        <a:bodyPr/>
        <a:lstStyle/>
        <a:p>
          <a:endParaRPr lang="en-US"/>
        </a:p>
      </dgm:t>
    </dgm:pt>
    <dgm:pt modelId="{EA0F32D9-8A5F-46F8-81F9-D11CCA9D576C}" type="sibTrans" cxnId="{F9FC50C0-B471-4C5A-BA11-98CDF3274126}">
      <dgm:prSet/>
      <dgm:spPr/>
      <dgm:t>
        <a:bodyPr/>
        <a:lstStyle/>
        <a:p>
          <a:endParaRPr lang="en-US"/>
        </a:p>
      </dgm:t>
    </dgm:pt>
    <dgm:pt modelId="{4DDFADFE-383D-4AFF-86FE-2C516F261546}">
      <dgm:prSet/>
      <dgm:spPr/>
      <dgm:t>
        <a:bodyPr/>
        <a:lstStyle/>
        <a:p>
          <a:r>
            <a:rPr lang="en-US"/>
            <a:t>2. KNN Regression</a:t>
          </a:r>
        </a:p>
      </dgm:t>
    </dgm:pt>
    <dgm:pt modelId="{0AEAB050-CD6F-433D-A683-6921778DFE0C}" type="parTrans" cxnId="{0876403F-8AB1-4326-8FD2-781E2D963FF8}">
      <dgm:prSet/>
      <dgm:spPr/>
      <dgm:t>
        <a:bodyPr/>
        <a:lstStyle/>
        <a:p>
          <a:endParaRPr lang="en-US"/>
        </a:p>
      </dgm:t>
    </dgm:pt>
    <dgm:pt modelId="{7372DDE8-CE8F-4434-9B76-A9CF55F9EEC4}" type="sibTrans" cxnId="{0876403F-8AB1-4326-8FD2-781E2D963FF8}">
      <dgm:prSet/>
      <dgm:spPr/>
      <dgm:t>
        <a:bodyPr/>
        <a:lstStyle/>
        <a:p>
          <a:endParaRPr lang="en-US"/>
        </a:p>
      </dgm:t>
    </dgm:pt>
    <dgm:pt modelId="{480EA957-2451-4236-9FCF-40E3AFCC6B2D}">
      <dgm:prSet/>
      <dgm:spPr/>
      <dgm:t>
        <a:bodyPr/>
        <a:lstStyle/>
        <a:p>
          <a:r>
            <a:rPr lang="en-US"/>
            <a:t>3. Ridge Regression</a:t>
          </a:r>
        </a:p>
      </dgm:t>
    </dgm:pt>
    <dgm:pt modelId="{ECB0B609-85CB-41B7-94F4-E211812179EB}" type="parTrans" cxnId="{DE74DE95-75BA-4047-92BE-99A9681FB4AB}">
      <dgm:prSet/>
      <dgm:spPr/>
      <dgm:t>
        <a:bodyPr/>
        <a:lstStyle/>
        <a:p>
          <a:endParaRPr lang="en-US"/>
        </a:p>
      </dgm:t>
    </dgm:pt>
    <dgm:pt modelId="{938A261A-E0D6-4A84-AF8E-B0691FBD553F}" type="sibTrans" cxnId="{DE74DE95-75BA-4047-92BE-99A9681FB4AB}">
      <dgm:prSet/>
      <dgm:spPr/>
      <dgm:t>
        <a:bodyPr/>
        <a:lstStyle/>
        <a:p>
          <a:endParaRPr lang="en-US"/>
        </a:p>
      </dgm:t>
    </dgm:pt>
    <dgm:pt modelId="{C0A8E6BB-3620-48EE-B7C3-5B915DBDA66E}" type="pres">
      <dgm:prSet presAssocID="{B9202895-04DA-48A7-AC70-300E01F223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08185C-6FB0-43C0-A958-13B3F33523A9}" type="pres">
      <dgm:prSet presAssocID="{6608A910-57F2-4CEE-8BDF-1AA07E6F54B4}" presName="hierRoot1" presStyleCnt="0"/>
      <dgm:spPr/>
    </dgm:pt>
    <dgm:pt modelId="{07E31A07-503A-4E81-A569-8CE689B07043}" type="pres">
      <dgm:prSet presAssocID="{6608A910-57F2-4CEE-8BDF-1AA07E6F54B4}" presName="composite" presStyleCnt="0"/>
      <dgm:spPr/>
    </dgm:pt>
    <dgm:pt modelId="{EE313981-9242-4CBB-973C-EE99A885B53C}" type="pres">
      <dgm:prSet presAssocID="{6608A910-57F2-4CEE-8BDF-1AA07E6F54B4}" presName="background" presStyleLbl="node0" presStyleIdx="0" presStyleCnt="1"/>
      <dgm:spPr/>
    </dgm:pt>
    <dgm:pt modelId="{C265F522-950F-413F-BB07-762DA5504349}" type="pres">
      <dgm:prSet presAssocID="{6608A910-57F2-4CEE-8BDF-1AA07E6F54B4}" presName="text" presStyleLbl="fgAcc0" presStyleIdx="0" presStyleCnt="1">
        <dgm:presLayoutVars>
          <dgm:chPref val="3"/>
        </dgm:presLayoutVars>
      </dgm:prSet>
      <dgm:spPr/>
    </dgm:pt>
    <dgm:pt modelId="{15D7A3B7-08F1-47F4-832B-8A4EB6FD471C}" type="pres">
      <dgm:prSet presAssocID="{6608A910-57F2-4CEE-8BDF-1AA07E6F54B4}" presName="hierChild2" presStyleCnt="0"/>
      <dgm:spPr/>
    </dgm:pt>
    <dgm:pt modelId="{A5AA1AAE-3ED9-4015-A085-F34D9635F3C1}" type="pres">
      <dgm:prSet presAssocID="{CB9C5482-EA6A-43F9-83F8-12B9F44193A4}" presName="Name10" presStyleLbl="parChTrans1D2" presStyleIdx="0" presStyleCnt="3"/>
      <dgm:spPr/>
    </dgm:pt>
    <dgm:pt modelId="{A55E0032-6D19-4F28-900A-7B48CCBE2550}" type="pres">
      <dgm:prSet presAssocID="{03B5009B-880C-40FA-A600-2BBE357D64CB}" presName="hierRoot2" presStyleCnt="0"/>
      <dgm:spPr/>
    </dgm:pt>
    <dgm:pt modelId="{D77EF3A4-FD11-42A4-8015-C59B361213FE}" type="pres">
      <dgm:prSet presAssocID="{03B5009B-880C-40FA-A600-2BBE357D64CB}" presName="composite2" presStyleCnt="0"/>
      <dgm:spPr/>
    </dgm:pt>
    <dgm:pt modelId="{BD9615A0-CB28-4B40-A2DB-C161EA6B46E8}" type="pres">
      <dgm:prSet presAssocID="{03B5009B-880C-40FA-A600-2BBE357D64CB}" presName="background2" presStyleLbl="node2" presStyleIdx="0" presStyleCnt="3"/>
      <dgm:spPr/>
    </dgm:pt>
    <dgm:pt modelId="{B84342E9-FFC4-4CC4-884E-0512B6865A95}" type="pres">
      <dgm:prSet presAssocID="{03B5009B-880C-40FA-A600-2BBE357D64CB}" presName="text2" presStyleLbl="fgAcc2" presStyleIdx="0" presStyleCnt="3">
        <dgm:presLayoutVars>
          <dgm:chPref val="3"/>
        </dgm:presLayoutVars>
      </dgm:prSet>
      <dgm:spPr/>
    </dgm:pt>
    <dgm:pt modelId="{9A52B05F-3E2A-48B6-86D8-D3B42B92ACE5}" type="pres">
      <dgm:prSet presAssocID="{03B5009B-880C-40FA-A600-2BBE357D64CB}" presName="hierChild3" presStyleCnt="0"/>
      <dgm:spPr/>
    </dgm:pt>
    <dgm:pt modelId="{728F9828-5FEB-40C4-AD63-48BE35A31698}" type="pres">
      <dgm:prSet presAssocID="{0AEAB050-CD6F-433D-A683-6921778DFE0C}" presName="Name10" presStyleLbl="parChTrans1D2" presStyleIdx="1" presStyleCnt="3"/>
      <dgm:spPr/>
    </dgm:pt>
    <dgm:pt modelId="{46F74D1D-0D43-411B-93A0-A39253B33C19}" type="pres">
      <dgm:prSet presAssocID="{4DDFADFE-383D-4AFF-86FE-2C516F261546}" presName="hierRoot2" presStyleCnt="0"/>
      <dgm:spPr/>
    </dgm:pt>
    <dgm:pt modelId="{AC81C478-8638-4494-97D4-46E573DEE212}" type="pres">
      <dgm:prSet presAssocID="{4DDFADFE-383D-4AFF-86FE-2C516F261546}" presName="composite2" presStyleCnt="0"/>
      <dgm:spPr/>
    </dgm:pt>
    <dgm:pt modelId="{ED083571-473D-49E7-8A97-1D7EE64532DF}" type="pres">
      <dgm:prSet presAssocID="{4DDFADFE-383D-4AFF-86FE-2C516F261546}" presName="background2" presStyleLbl="node2" presStyleIdx="1" presStyleCnt="3"/>
      <dgm:spPr/>
    </dgm:pt>
    <dgm:pt modelId="{4945A194-7303-4CBF-A97E-22B65E7AF19D}" type="pres">
      <dgm:prSet presAssocID="{4DDFADFE-383D-4AFF-86FE-2C516F261546}" presName="text2" presStyleLbl="fgAcc2" presStyleIdx="1" presStyleCnt="3">
        <dgm:presLayoutVars>
          <dgm:chPref val="3"/>
        </dgm:presLayoutVars>
      </dgm:prSet>
      <dgm:spPr/>
    </dgm:pt>
    <dgm:pt modelId="{AD8F5011-9EEF-4A6D-A7B8-5F43167A61AC}" type="pres">
      <dgm:prSet presAssocID="{4DDFADFE-383D-4AFF-86FE-2C516F261546}" presName="hierChild3" presStyleCnt="0"/>
      <dgm:spPr/>
    </dgm:pt>
    <dgm:pt modelId="{CC594061-B25B-4CAA-AC1F-F5216DBA2DFA}" type="pres">
      <dgm:prSet presAssocID="{ECB0B609-85CB-41B7-94F4-E211812179EB}" presName="Name10" presStyleLbl="parChTrans1D2" presStyleIdx="2" presStyleCnt="3"/>
      <dgm:spPr/>
    </dgm:pt>
    <dgm:pt modelId="{48BA0385-24EF-43D6-8E88-5EAA93B6E69A}" type="pres">
      <dgm:prSet presAssocID="{480EA957-2451-4236-9FCF-40E3AFCC6B2D}" presName="hierRoot2" presStyleCnt="0"/>
      <dgm:spPr/>
    </dgm:pt>
    <dgm:pt modelId="{183DC677-AD61-494F-90F0-F25E943728C3}" type="pres">
      <dgm:prSet presAssocID="{480EA957-2451-4236-9FCF-40E3AFCC6B2D}" presName="composite2" presStyleCnt="0"/>
      <dgm:spPr/>
    </dgm:pt>
    <dgm:pt modelId="{1110D6EB-28DA-4C77-B3DD-644428B086A9}" type="pres">
      <dgm:prSet presAssocID="{480EA957-2451-4236-9FCF-40E3AFCC6B2D}" presName="background2" presStyleLbl="node2" presStyleIdx="2" presStyleCnt="3"/>
      <dgm:spPr/>
    </dgm:pt>
    <dgm:pt modelId="{332221EB-3098-42BB-B818-CACC36ABFFE6}" type="pres">
      <dgm:prSet presAssocID="{480EA957-2451-4236-9FCF-40E3AFCC6B2D}" presName="text2" presStyleLbl="fgAcc2" presStyleIdx="2" presStyleCnt="3">
        <dgm:presLayoutVars>
          <dgm:chPref val="3"/>
        </dgm:presLayoutVars>
      </dgm:prSet>
      <dgm:spPr/>
    </dgm:pt>
    <dgm:pt modelId="{7BCB3797-21BB-42C2-B698-176D1EB13E19}" type="pres">
      <dgm:prSet presAssocID="{480EA957-2451-4236-9FCF-40E3AFCC6B2D}" presName="hierChild3" presStyleCnt="0"/>
      <dgm:spPr/>
    </dgm:pt>
  </dgm:ptLst>
  <dgm:cxnLst>
    <dgm:cxn modelId="{17553503-3331-491B-9288-C7FD9C2558D1}" type="presOf" srcId="{B9202895-04DA-48A7-AC70-300E01F2233D}" destId="{C0A8E6BB-3620-48EE-B7C3-5B915DBDA66E}" srcOrd="0" destOrd="0" presId="urn:microsoft.com/office/officeart/2005/8/layout/hierarchy1"/>
    <dgm:cxn modelId="{6190820B-108A-4570-ACCD-DB225D637492}" type="presOf" srcId="{4DDFADFE-383D-4AFF-86FE-2C516F261546}" destId="{4945A194-7303-4CBF-A97E-22B65E7AF19D}" srcOrd="0" destOrd="0" presId="urn:microsoft.com/office/officeart/2005/8/layout/hierarchy1"/>
    <dgm:cxn modelId="{07078719-6977-4F86-B909-420AADEB34C7}" type="presOf" srcId="{ECB0B609-85CB-41B7-94F4-E211812179EB}" destId="{CC594061-B25B-4CAA-AC1F-F5216DBA2DFA}" srcOrd="0" destOrd="0" presId="urn:microsoft.com/office/officeart/2005/8/layout/hierarchy1"/>
    <dgm:cxn modelId="{693D7927-C3EA-41E8-A4A1-7D68E2FED7E2}" type="presOf" srcId="{6608A910-57F2-4CEE-8BDF-1AA07E6F54B4}" destId="{C265F522-950F-413F-BB07-762DA5504349}" srcOrd="0" destOrd="0" presId="urn:microsoft.com/office/officeart/2005/8/layout/hierarchy1"/>
    <dgm:cxn modelId="{0876403F-8AB1-4326-8FD2-781E2D963FF8}" srcId="{6608A910-57F2-4CEE-8BDF-1AA07E6F54B4}" destId="{4DDFADFE-383D-4AFF-86FE-2C516F261546}" srcOrd="1" destOrd="0" parTransId="{0AEAB050-CD6F-433D-A683-6921778DFE0C}" sibTransId="{7372DDE8-CE8F-4434-9B76-A9CF55F9EEC4}"/>
    <dgm:cxn modelId="{25B6DF67-A957-4041-B839-41100D787703}" srcId="{B9202895-04DA-48A7-AC70-300E01F2233D}" destId="{6608A910-57F2-4CEE-8BDF-1AA07E6F54B4}" srcOrd="0" destOrd="0" parTransId="{F7E07DCC-5060-4D0A-BF55-F4D5E018C43A}" sibTransId="{2D846F95-22CB-4FDC-99B7-22B6906CA1DE}"/>
    <dgm:cxn modelId="{3E9FD869-810A-41F9-8709-C2628F8C5975}" type="presOf" srcId="{CB9C5482-EA6A-43F9-83F8-12B9F44193A4}" destId="{A5AA1AAE-3ED9-4015-A085-F34D9635F3C1}" srcOrd="0" destOrd="0" presId="urn:microsoft.com/office/officeart/2005/8/layout/hierarchy1"/>
    <dgm:cxn modelId="{0478C94A-DB86-4A54-B171-3ED886D4B98B}" type="presOf" srcId="{480EA957-2451-4236-9FCF-40E3AFCC6B2D}" destId="{332221EB-3098-42BB-B818-CACC36ABFFE6}" srcOrd="0" destOrd="0" presId="urn:microsoft.com/office/officeart/2005/8/layout/hierarchy1"/>
    <dgm:cxn modelId="{DE74DE95-75BA-4047-92BE-99A9681FB4AB}" srcId="{6608A910-57F2-4CEE-8BDF-1AA07E6F54B4}" destId="{480EA957-2451-4236-9FCF-40E3AFCC6B2D}" srcOrd="2" destOrd="0" parTransId="{ECB0B609-85CB-41B7-94F4-E211812179EB}" sibTransId="{938A261A-E0D6-4A84-AF8E-B0691FBD553F}"/>
    <dgm:cxn modelId="{F9FC50C0-B471-4C5A-BA11-98CDF3274126}" srcId="{6608A910-57F2-4CEE-8BDF-1AA07E6F54B4}" destId="{03B5009B-880C-40FA-A600-2BBE357D64CB}" srcOrd="0" destOrd="0" parTransId="{CB9C5482-EA6A-43F9-83F8-12B9F44193A4}" sibTransId="{EA0F32D9-8A5F-46F8-81F9-D11CCA9D576C}"/>
    <dgm:cxn modelId="{6F3412CA-5E4F-4CAF-963B-0C829AC2AFB3}" type="presOf" srcId="{0AEAB050-CD6F-433D-A683-6921778DFE0C}" destId="{728F9828-5FEB-40C4-AD63-48BE35A31698}" srcOrd="0" destOrd="0" presId="urn:microsoft.com/office/officeart/2005/8/layout/hierarchy1"/>
    <dgm:cxn modelId="{F193BED7-AE4B-4281-8A36-432F2275635C}" type="presOf" srcId="{03B5009B-880C-40FA-A600-2BBE357D64CB}" destId="{B84342E9-FFC4-4CC4-884E-0512B6865A95}" srcOrd="0" destOrd="0" presId="urn:microsoft.com/office/officeart/2005/8/layout/hierarchy1"/>
    <dgm:cxn modelId="{ABCD00D7-9F34-4E26-ABA6-43BC8CEECEA8}" type="presParOf" srcId="{C0A8E6BB-3620-48EE-B7C3-5B915DBDA66E}" destId="{BD08185C-6FB0-43C0-A958-13B3F33523A9}" srcOrd="0" destOrd="0" presId="urn:microsoft.com/office/officeart/2005/8/layout/hierarchy1"/>
    <dgm:cxn modelId="{999D2876-F2DA-4B5D-8968-4BDDFB023882}" type="presParOf" srcId="{BD08185C-6FB0-43C0-A958-13B3F33523A9}" destId="{07E31A07-503A-4E81-A569-8CE689B07043}" srcOrd="0" destOrd="0" presId="urn:microsoft.com/office/officeart/2005/8/layout/hierarchy1"/>
    <dgm:cxn modelId="{B905A68F-76CF-41DA-800D-EE615736CE0C}" type="presParOf" srcId="{07E31A07-503A-4E81-A569-8CE689B07043}" destId="{EE313981-9242-4CBB-973C-EE99A885B53C}" srcOrd="0" destOrd="0" presId="urn:microsoft.com/office/officeart/2005/8/layout/hierarchy1"/>
    <dgm:cxn modelId="{AE07DEAD-7770-4916-939C-B048C3FF2E10}" type="presParOf" srcId="{07E31A07-503A-4E81-A569-8CE689B07043}" destId="{C265F522-950F-413F-BB07-762DA5504349}" srcOrd="1" destOrd="0" presId="urn:microsoft.com/office/officeart/2005/8/layout/hierarchy1"/>
    <dgm:cxn modelId="{FB47B386-AA5B-450C-B21C-07066B355586}" type="presParOf" srcId="{BD08185C-6FB0-43C0-A958-13B3F33523A9}" destId="{15D7A3B7-08F1-47F4-832B-8A4EB6FD471C}" srcOrd="1" destOrd="0" presId="urn:microsoft.com/office/officeart/2005/8/layout/hierarchy1"/>
    <dgm:cxn modelId="{E3ACCD3F-C367-4806-8410-90F322599A3A}" type="presParOf" srcId="{15D7A3B7-08F1-47F4-832B-8A4EB6FD471C}" destId="{A5AA1AAE-3ED9-4015-A085-F34D9635F3C1}" srcOrd="0" destOrd="0" presId="urn:microsoft.com/office/officeart/2005/8/layout/hierarchy1"/>
    <dgm:cxn modelId="{28F652DB-5DD0-4E9B-B800-92F8C5DCD5CC}" type="presParOf" srcId="{15D7A3B7-08F1-47F4-832B-8A4EB6FD471C}" destId="{A55E0032-6D19-4F28-900A-7B48CCBE2550}" srcOrd="1" destOrd="0" presId="urn:microsoft.com/office/officeart/2005/8/layout/hierarchy1"/>
    <dgm:cxn modelId="{8229BC76-A3F5-439B-9F6B-E967CFB832FD}" type="presParOf" srcId="{A55E0032-6D19-4F28-900A-7B48CCBE2550}" destId="{D77EF3A4-FD11-42A4-8015-C59B361213FE}" srcOrd="0" destOrd="0" presId="urn:microsoft.com/office/officeart/2005/8/layout/hierarchy1"/>
    <dgm:cxn modelId="{524A698F-7FB8-42B2-8480-E9FB5547F781}" type="presParOf" srcId="{D77EF3A4-FD11-42A4-8015-C59B361213FE}" destId="{BD9615A0-CB28-4B40-A2DB-C161EA6B46E8}" srcOrd="0" destOrd="0" presId="urn:microsoft.com/office/officeart/2005/8/layout/hierarchy1"/>
    <dgm:cxn modelId="{82CF4DD6-9022-4A4B-AC87-47A9EDF97750}" type="presParOf" srcId="{D77EF3A4-FD11-42A4-8015-C59B361213FE}" destId="{B84342E9-FFC4-4CC4-884E-0512B6865A95}" srcOrd="1" destOrd="0" presId="urn:microsoft.com/office/officeart/2005/8/layout/hierarchy1"/>
    <dgm:cxn modelId="{EF002E96-0283-432C-9CC3-92CED5565700}" type="presParOf" srcId="{A55E0032-6D19-4F28-900A-7B48CCBE2550}" destId="{9A52B05F-3E2A-48B6-86D8-D3B42B92ACE5}" srcOrd="1" destOrd="0" presId="urn:microsoft.com/office/officeart/2005/8/layout/hierarchy1"/>
    <dgm:cxn modelId="{BFA7FF2B-85A3-423C-8B8D-D828E675AD62}" type="presParOf" srcId="{15D7A3B7-08F1-47F4-832B-8A4EB6FD471C}" destId="{728F9828-5FEB-40C4-AD63-48BE35A31698}" srcOrd="2" destOrd="0" presId="urn:microsoft.com/office/officeart/2005/8/layout/hierarchy1"/>
    <dgm:cxn modelId="{DA8F5FAF-60F7-4DCC-A10F-AC727B4D3494}" type="presParOf" srcId="{15D7A3B7-08F1-47F4-832B-8A4EB6FD471C}" destId="{46F74D1D-0D43-411B-93A0-A39253B33C19}" srcOrd="3" destOrd="0" presId="urn:microsoft.com/office/officeart/2005/8/layout/hierarchy1"/>
    <dgm:cxn modelId="{C085F9F7-C8F7-46C9-B63C-FC01E4561355}" type="presParOf" srcId="{46F74D1D-0D43-411B-93A0-A39253B33C19}" destId="{AC81C478-8638-4494-97D4-46E573DEE212}" srcOrd="0" destOrd="0" presId="urn:microsoft.com/office/officeart/2005/8/layout/hierarchy1"/>
    <dgm:cxn modelId="{1EEB01C8-1135-4F88-AB94-3CA99B8DEB0A}" type="presParOf" srcId="{AC81C478-8638-4494-97D4-46E573DEE212}" destId="{ED083571-473D-49E7-8A97-1D7EE64532DF}" srcOrd="0" destOrd="0" presId="urn:microsoft.com/office/officeart/2005/8/layout/hierarchy1"/>
    <dgm:cxn modelId="{559A65F8-78CF-4A7B-9EB0-E8B1C1A886BF}" type="presParOf" srcId="{AC81C478-8638-4494-97D4-46E573DEE212}" destId="{4945A194-7303-4CBF-A97E-22B65E7AF19D}" srcOrd="1" destOrd="0" presId="urn:microsoft.com/office/officeart/2005/8/layout/hierarchy1"/>
    <dgm:cxn modelId="{CCD1E27C-26BC-4C15-8BEA-08ED1A995604}" type="presParOf" srcId="{46F74D1D-0D43-411B-93A0-A39253B33C19}" destId="{AD8F5011-9EEF-4A6D-A7B8-5F43167A61AC}" srcOrd="1" destOrd="0" presId="urn:microsoft.com/office/officeart/2005/8/layout/hierarchy1"/>
    <dgm:cxn modelId="{F2DAB0BC-12D3-4611-98C8-3667EEA98D42}" type="presParOf" srcId="{15D7A3B7-08F1-47F4-832B-8A4EB6FD471C}" destId="{CC594061-B25B-4CAA-AC1F-F5216DBA2DFA}" srcOrd="4" destOrd="0" presId="urn:microsoft.com/office/officeart/2005/8/layout/hierarchy1"/>
    <dgm:cxn modelId="{868FEA5F-CF12-465D-96DC-0A4BE37D7AAC}" type="presParOf" srcId="{15D7A3B7-08F1-47F4-832B-8A4EB6FD471C}" destId="{48BA0385-24EF-43D6-8E88-5EAA93B6E69A}" srcOrd="5" destOrd="0" presId="urn:microsoft.com/office/officeart/2005/8/layout/hierarchy1"/>
    <dgm:cxn modelId="{17AB2BEE-9B31-474F-919D-2B180D323868}" type="presParOf" srcId="{48BA0385-24EF-43D6-8E88-5EAA93B6E69A}" destId="{183DC677-AD61-494F-90F0-F25E943728C3}" srcOrd="0" destOrd="0" presId="urn:microsoft.com/office/officeart/2005/8/layout/hierarchy1"/>
    <dgm:cxn modelId="{99461A73-B8AC-4D68-A366-F37FC4818053}" type="presParOf" srcId="{183DC677-AD61-494F-90F0-F25E943728C3}" destId="{1110D6EB-28DA-4C77-B3DD-644428B086A9}" srcOrd="0" destOrd="0" presId="urn:microsoft.com/office/officeart/2005/8/layout/hierarchy1"/>
    <dgm:cxn modelId="{88D6EC18-6124-4F1F-8C96-1BEB9B592891}" type="presParOf" srcId="{183DC677-AD61-494F-90F0-F25E943728C3}" destId="{332221EB-3098-42BB-B818-CACC36ABFFE6}" srcOrd="1" destOrd="0" presId="urn:microsoft.com/office/officeart/2005/8/layout/hierarchy1"/>
    <dgm:cxn modelId="{D940E1B7-33E4-4582-B22A-0CC52D4FAF47}" type="presParOf" srcId="{48BA0385-24EF-43D6-8E88-5EAA93B6E69A}" destId="{7BCB3797-21BB-42C2-B698-176D1EB13E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F8486-E322-4FE2-93D0-FC616BA0EF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E90F1-F04B-429C-9B2D-FB63237700C5}">
      <dgm:prSet/>
      <dgm:spPr/>
      <dgm:t>
        <a:bodyPr/>
        <a:lstStyle/>
        <a:p>
          <a:r>
            <a:rPr lang="en-US" dirty="0"/>
            <a:t>MAE : 144458</a:t>
          </a:r>
        </a:p>
      </dgm:t>
    </dgm:pt>
    <dgm:pt modelId="{9322AFAD-F7BF-4676-9B33-114B4A8628FF}" type="parTrans" cxnId="{A414331E-69E8-4C6A-80CE-953BD5FE5EFF}">
      <dgm:prSet/>
      <dgm:spPr/>
      <dgm:t>
        <a:bodyPr/>
        <a:lstStyle/>
        <a:p>
          <a:endParaRPr lang="en-US"/>
        </a:p>
      </dgm:t>
    </dgm:pt>
    <dgm:pt modelId="{97F4A20D-A5AD-43FA-AB20-35D8A60040E8}" type="sibTrans" cxnId="{A414331E-69E8-4C6A-80CE-953BD5FE5EFF}">
      <dgm:prSet/>
      <dgm:spPr/>
      <dgm:t>
        <a:bodyPr/>
        <a:lstStyle/>
        <a:p>
          <a:endParaRPr lang="en-US"/>
        </a:p>
      </dgm:t>
    </dgm:pt>
    <dgm:pt modelId="{548B940D-A803-4197-B9F1-A6DEFF54A66A}">
      <dgm:prSet/>
      <dgm:spPr/>
      <dgm:t>
        <a:bodyPr/>
        <a:lstStyle/>
        <a:p>
          <a:r>
            <a:rPr lang="en-US" dirty="0"/>
            <a:t>MSE : 56845885084</a:t>
          </a:r>
        </a:p>
      </dgm:t>
    </dgm:pt>
    <dgm:pt modelId="{0BBC3804-CBFA-4C72-A22E-7AB1917B42E6}" type="parTrans" cxnId="{C8E2ECC4-C7A7-40B0-883D-A73C24B3A2B6}">
      <dgm:prSet/>
      <dgm:spPr/>
      <dgm:t>
        <a:bodyPr/>
        <a:lstStyle/>
        <a:p>
          <a:endParaRPr lang="en-US"/>
        </a:p>
      </dgm:t>
    </dgm:pt>
    <dgm:pt modelId="{D3AD6521-BB40-4548-A938-A9FD68F51053}" type="sibTrans" cxnId="{C8E2ECC4-C7A7-40B0-883D-A73C24B3A2B6}">
      <dgm:prSet/>
      <dgm:spPr/>
      <dgm:t>
        <a:bodyPr/>
        <a:lstStyle/>
        <a:p>
          <a:endParaRPr lang="en-US"/>
        </a:p>
      </dgm:t>
    </dgm:pt>
    <dgm:pt modelId="{8B6B45AB-BDDF-4E45-9132-DEFA44EC4499}">
      <dgm:prSet/>
      <dgm:spPr/>
      <dgm:t>
        <a:bodyPr/>
        <a:lstStyle/>
        <a:p>
          <a:r>
            <a:rPr lang="en-US" dirty="0"/>
            <a:t>RMSE : 238423</a:t>
          </a:r>
        </a:p>
      </dgm:t>
    </dgm:pt>
    <dgm:pt modelId="{93408D9D-07F4-4D61-9B17-BA6A752AAD6F}" type="parTrans" cxnId="{C603815B-B4CE-4289-B68F-B70DDB4F2823}">
      <dgm:prSet/>
      <dgm:spPr/>
      <dgm:t>
        <a:bodyPr/>
        <a:lstStyle/>
        <a:p>
          <a:endParaRPr lang="en-US"/>
        </a:p>
      </dgm:t>
    </dgm:pt>
    <dgm:pt modelId="{22867DC5-4B45-4CFC-9CFA-9A59FF6EC411}" type="sibTrans" cxnId="{C603815B-B4CE-4289-B68F-B70DDB4F2823}">
      <dgm:prSet/>
      <dgm:spPr/>
      <dgm:t>
        <a:bodyPr/>
        <a:lstStyle/>
        <a:p>
          <a:endParaRPr lang="en-US"/>
        </a:p>
      </dgm:t>
    </dgm:pt>
    <dgm:pt modelId="{D03857A8-C1CC-4189-A9CE-072CCD068A65}">
      <dgm:prSet/>
      <dgm:spPr/>
      <dgm:t>
        <a:bodyPr/>
        <a:lstStyle/>
        <a:p>
          <a:r>
            <a:rPr lang="en-US" dirty="0"/>
            <a:t>R-square : 62%</a:t>
          </a:r>
        </a:p>
      </dgm:t>
    </dgm:pt>
    <dgm:pt modelId="{0BDFB9D0-CC31-48AC-A8C4-1963BEB1A5A3}" type="parTrans" cxnId="{99A2FD4F-33A3-4C94-BA75-2965BFDC7A96}">
      <dgm:prSet/>
      <dgm:spPr/>
      <dgm:t>
        <a:bodyPr/>
        <a:lstStyle/>
        <a:p>
          <a:endParaRPr lang="en-US"/>
        </a:p>
      </dgm:t>
    </dgm:pt>
    <dgm:pt modelId="{A4BF5BD1-793C-4FB1-A902-F01149746097}" type="sibTrans" cxnId="{99A2FD4F-33A3-4C94-BA75-2965BFDC7A96}">
      <dgm:prSet/>
      <dgm:spPr/>
      <dgm:t>
        <a:bodyPr/>
        <a:lstStyle/>
        <a:p>
          <a:endParaRPr lang="en-US"/>
        </a:p>
      </dgm:t>
    </dgm:pt>
    <dgm:pt modelId="{19F1D619-71D2-4ECE-A3EB-77267B185A36}" type="pres">
      <dgm:prSet presAssocID="{C8CF8486-E322-4FE2-93D0-FC616BA0EFE2}" presName="linear" presStyleCnt="0">
        <dgm:presLayoutVars>
          <dgm:animLvl val="lvl"/>
          <dgm:resizeHandles val="exact"/>
        </dgm:presLayoutVars>
      </dgm:prSet>
      <dgm:spPr/>
    </dgm:pt>
    <dgm:pt modelId="{8CECA7D4-B896-458B-8945-875BC419C86A}" type="pres">
      <dgm:prSet presAssocID="{98BE90F1-F04B-429C-9B2D-FB63237700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486FBC-1442-4878-AC0E-62ABE9733728}" type="pres">
      <dgm:prSet presAssocID="{97F4A20D-A5AD-43FA-AB20-35D8A60040E8}" presName="spacer" presStyleCnt="0"/>
      <dgm:spPr/>
    </dgm:pt>
    <dgm:pt modelId="{F7AAFABF-7C99-44D7-AA62-9FD9E085301F}" type="pres">
      <dgm:prSet presAssocID="{548B940D-A803-4197-B9F1-A6DEFF54A6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C1F0DE-F953-4D64-B04C-2FE0EAC8CF7F}" type="pres">
      <dgm:prSet presAssocID="{D3AD6521-BB40-4548-A938-A9FD68F51053}" presName="spacer" presStyleCnt="0"/>
      <dgm:spPr/>
    </dgm:pt>
    <dgm:pt modelId="{F3CE47AD-DA02-4109-87F3-CE998FE9FF03}" type="pres">
      <dgm:prSet presAssocID="{8B6B45AB-BDDF-4E45-9132-DEFA44EC44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C25A1F-1582-46E1-B83A-0A140FBAC474}" type="pres">
      <dgm:prSet presAssocID="{22867DC5-4B45-4CFC-9CFA-9A59FF6EC411}" presName="spacer" presStyleCnt="0"/>
      <dgm:spPr/>
    </dgm:pt>
    <dgm:pt modelId="{9E9CA614-E3AC-4227-9B80-8374F43A81B0}" type="pres">
      <dgm:prSet presAssocID="{D03857A8-C1CC-4189-A9CE-072CCD068A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14331E-69E8-4C6A-80CE-953BD5FE5EFF}" srcId="{C8CF8486-E322-4FE2-93D0-FC616BA0EFE2}" destId="{98BE90F1-F04B-429C-9B2D-FB63237700C5}" srcOrd="0" destOrd="0" parTransId="{9322AFAD-F7BF-4676-9B33-114B4A8628FF}" sibTransId="{97F4A20D-A5AD-43FA-AB20-35D8A60040E8}"/>
    <dgm:cxn modelId="{72714A25-77F9-433A-8DD6-A7CF92FF16A6}" type="presOf" srcId="{D03857A8-C1CC-4189-A9CE-072CCD068A65}" destId="{9E9CA614-E3AC-4227-9B80-8374F43A81B0}" srcOrd="0" destOrd="0" presId="urn:microsoft.com/office/officeart/2005/8/layout/vList2"/>
    <dgm:cxn modelId="{C603815B-B4CE-4289-B68F-B70DDB4F2823}" srcId="{C8CF8486-E322-4FE2-93D0-FC616BA0EFE2}" destId="{8B6B45AB-BDDF-4E45-9132-DEFA44EC4499}" srcOrd="2" destOrd="0" parTransId="{93408D9D-07F4-4D61-9B17-BA6A752AAD6F}" sibTransId="{22867DC5-4B45-4CFC-9CFA-9A59FF6EC411}"/>
    <dgm:cxn modelId="{C6612E6F-3979-4CDC-8438-F8647CE165DF}" type="presOf" srcId="{8B6B45AB-BDDF-4E45-9132-DEFA44EC4499}" destId="{F3CE47AD-DA02-4109-87F3-CE998FE9FF03}" srcOrd="0" destOrd="0" presId="urn:microsoft.com/office/officeart/2005/8/layout/vList2"/>
    <dgm:cxn modelId="{99A2FD4F-33A3-4C94-BA75-2965BFDC7A96}" srcId="{C8CF8486-E322-4FE2-93D0-FC616BA0EFE2}" destId="{D03857A8-C1CC-4189-A9CE-072CCD068A65}" srcOrd="3" destOrd="0" parTransId="{0BDFB9D0-CC31-48AC-A8C4-1963BEB1A5A3}" sibTransId="{A4BF5BD1-793C-4FB1-A902-F01149746097}"/>
    <dgm:cxn modelId="{E7DFA488-F3BF-4BE8-834E-5DBA1CD2D5AD}" type="presOf" srcId="{C8CF8486-E322-4FE2-93D0-FC616BA0EFE2}" destId="{19F1D619-71D2-4ECE-A3EB-77267B185A36}" srcOrd="0" destOrd="0" presId="urn:microsoft.com/office/officeart/2005/8/layout/vList2"/>
    <dgm:cxn modelId="{515EAAA0-BD02-419A-BE02-0E7D3B63DE6C}" type="presOf" srcId="{548B940D-A803-4197-B9F1-A6DEFF54A66A}" destId="{F7AAFABF-7C99-44D7-AA62-9FD9E085301F}" srcOrd="0" destOrd="0" presId="urn:microsoft.com/office/officeart/2005/8/layout/vList2"/>
    <dgm:cxn modelId="{C8E2ECC4-C7A7-40B0-883D-A73C24B3A2B6}" srcId="{C8CF8486-E322-4FE2-93D0-FC616BA0EFE2}" destId="{548B940D-A803-4197-B9F1-A6DEFF54A66A}" srcOrd="1" destOrd="0" parTransId="{0BBC3804-CBFA-4C72-A22E-7AB1917B42E6}" sibTransId="{D3AD6521-BB40-4548-A938-A9FD68F51053}"/>
    <dgm:cxn modelId="{F9C6FDE6-B6D8-4E93-ADBF-A3F53A4A5176}" type="presOf" srcId="{98BE90F1-F04B-429C-9B2D-FB63237700C5}" destId="{8CECA7D4-B896-458B-8945-875BC419C86A}" srcOrd="0" destOrd="0" presId="urn:microsoft.com/office/officeart/2005/8/layout/vList2"/>
    <dgm:cxn modelId="{51AB6543-5D2F-4DB7-8D5C-7889F08AFAFA}" type="presParOf" srcId="{19F1D619-71D2-4ECE-A3EB-77267B185A36}" destId="{8CECA7D4-B896-458B-8945-875BC419C86A}" srcOrd="0" destOrd="0" presId="urn:microsoft.com/office/officeart/2005/8/layout/vList2"/>
    <dgm:cxn modelId="{5826E8AE-48F2-473F-99D2-C4B7E878336E}" type="presParOf" srcId="{19F1D619-71D2-4ECE-A3EB-77267B185A36}" destId="{AF486FBC-1442-4878-AC0E-62ABE9733728}" srcOrd="1" destOrd="0" presId="urn:microsoft.com/office/officeart/2005/8/layout/vList2"/>
    <dgm:cxn modelId="{7AE3F3E8-145D-4D86-9453-5541543728B1}" type="presParOf" srcId="{19F1D619-71D2-4ECE-A3EB-77267B185A36}" destId="{F7AAFABF-7C99-44D7-AA62-9FD9E085301F}" srcOrd="2" destOrd="0" presId="urn:microsoft.com/office/officeart/2005/8/layout/vList2"/>
    <dgm:cxn modelId="{79651CE8-31D5-4667-AD49-743A02B8BEA8}" type="presParOf" srcId="{19F1D619-71D2-4ECE-A3EB-77267B185A36}" destId="{5FC1F0DE-F953-4D64-B04C-2FE0EAC8CF7F}" srcOrd="3" destOrd="0" presId="urn:microsoft.com/office/officeart/2005/8/layout/vList2"/>
    <dgm:cxn modelId="{3AA77512-E57B-4DDF-B011-6B0FDE71B23F}" type="presParOf" srcId="{19F1D619-71D2-4ECE-A3EB-77267B185A36}" destId="{F3CE47AD-DA02-4109-87F3-CE998FE9FF03}" srcOrd="4" destOrd="0" presId="urn:microsoft.com/office/officeart/2005/8/layout/vList2"/>
    <dgm:cxn modelId="{6138E25C-DFB0-44EC-A351-043E3ED69B1D}" type="presParOf" srcId="{19F1D619-71D2-4ECE-A3EB-77267B185A36}" destId="{CEC25A1F-1582-46E1-B83A-0A140FBAC474}" srcOrd="5" destOrd="0" presId="urn:microsoft.com/office/officeart/2005/8/layout/vList2"/>
    <dgm:cxn modelId="{EF6CCA9A-753F-4887-AD4F-140FF958B6DB}" type="presParOf" srcId="{19F1D619-71D2-4ECE-A3EB-77267B185A36}" destId="{9E9CA614-E3AC-4227-9B80-8374F43A81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28E45-49FB-460D-9424-3E1E1B02FA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6533C-C694-4E26-A012-9B4E4336B6C9}">
      <dgm:prSet/>
      <dgm:spPr/>
      <dgm:t>
        <a:bodyPr/>
        <a:lstStyle/>
        <a:p>
          <a:r>
            <a:rPr lang="en-US" dirty="0"/>
            <a:t>MAE : 174095</a:t>
          </a:r>
        </a:p>
      </dgm:t>
    </dgm:pt>
    <dgm:pt modelId="{47E2B972-FF7E-4C07-818E-B8EE39EC62E7}" type="parTrans" cxnId="{7CE5C90C-CBE8-48BF-AC9C-21C273843E9E}">
      <dgm:prSet/>
      <dgm:spPr/>
      <dgm:t>
        <a:bodyPr/>
        <a:lstStyle/>
        <a:p>
          <a:endParaRPr lang="en-US"/>
        </a:p>
      </dgm:t>
    </dgm:pt>
    <dgm:pt modelId="{CFCB9055-34ED-4418-93B2-7CD6B59C6F1B}" type="sibTrans" cxnId="{7CE5C90C-CBE8-48BF-AC9C-21C273843E9E}">
      <dgm:prSet/>
      <dgm:spPr/>
      <dgm:t>
        <a:bodyPr/>
        <a:lstStyle/>
        <a:p>
          <a:endParaRPr lang="en-US"/>
        </a:p>
      </dgm:t>
    </dgm:pt>
    <dgm:pt modelId="{9098B0BE-5A6E-40D3-93E4-1CEA706B06E7}">
      <dgm:prSet/>
      <dgm:spPr/>
      <dgm:t>
        <a:bodyPr/>
        <a:lstStyle/>
        <a:p>
          <a:r>
            <a:rPr lang="en-US" dirty="0"/>
            <a:t>MSE : 74719145091</a:t>
          </a:r>
        </a:p>
      </dgm:t>
    </dgm:pt>
    <dgm:pt modelId="{C2811283-EA97-4D13-96AA-77AF3002414E}" type="parTrans" cxnId="{8C921740-4105-41E5-9301-3841777AC70A}">
      <dgm:prSet/>
      <dgm:spPr/>
      <dgm:t>
        <a:bodyPr/>
        <a:lstStyle/>
        <a:p>
          <a:endParaRPr lang="en-US"/>
        </a:p>
      </dgm:t>
    </dgm:pt>
    <dgm:pt modelId="{6B7EE667-F805-44BE-B030-06916AB376EE}" type="sibTrans" cxnId="{8C921740-4105-41E5-9301-3841777AC70A}">
      <dgm:prSet/>
      <dgm:spPr/>
      <dgm:t>
        <a:bodyPr/>
        <a:lstStyle/>
        <a:p>
          <a:endParaRPr lang="en-US"/>
        </a:p>
      </dgm:t>
    </dgm:pt>
    <dgm:pt modelId="{1A295CC7-944F-424C-9068-50D8EDC169F2}">
      <dgm:prSet/>
      <dgm:spPr/>
      <dgm:t>
        <a:bodyPr/>
        <a:lstStyle/>
        <a:p>
          <a:r>
            <a:rPr lang="en-US" dirty="0"/>
            <a:t>RMSE : 273348</a:t>
          </a:r>
        </a:p>
      </dgm:t>
    </dgm:pt>
    <dgm:pt modelId="{19BFA0FA-046A-4721-A0DC-0F4A0BBC3B40}" type="parTrans" cxnId="{817BF7AD-99FC-49A0-A7EC-8ABC23A8EAAA}">
      <dgm:prSet/>
      <dgm:spPr/>
      <dgm:t>
        <a:bodyPr/>
        <a:lstStyle/>
        <a:p>
          <a:endParaRPr lang="en-US"/>
        </a:p>
      </dgm:t>
    </dgm:pt>
    <dgm:pt modelId="{5BD3E2DD-01F7-44DC-8591-DA6EDE856734}" type="sibTrans" cxnId="{817BF7AD-99FC-49A0-A7EC-8ABC23A8EAAA}">
      <dgm:prSet/>
      <dgm:spPr/>
      <dgm:t>
        <a:bodyPr/>
        <a:lstStyle/>
        <a:p>
          <a:endParaRPr lang="en-US"/>
        </a:p>
      </dgm:t>
    </dgm:pt>
    <dgm:pt modelId="{CB089AB5-72FC-47F5-A94D-155694BF352A}">
      <dgm:prSet/>
      <dgm:spPr/>
      <dgm:t>
        <a:bodyPr/>
        <a:lstStyle/>
        <a:p>
          <a:r>
            <a:rPr lang="en-US" dirty="0"/>
            <a:t>R-squared : 67%</a:t>
          </a:r>
        </a:p>
      </dgm:t>
    </dgm:pt>
    <dgm:pt modelId="{FF7FD22E-C547-42E5-871A-2F60A9211853}" type="parTrans" cxnId="{8C7A1120-F6C6-4CB2-BBCA-DE8B0B88F193}">
      <dgm:prSet/>
      <dgm:spPr/>
      <dgm:t>
        <a:bodyPr/>
        <a:lstStyle/>
        <a:p>
          <a:endParaRPr lang="en-US"/>
        </a:p>
      </dgm:t>
    </dgm:pt>
    <dgm:pt modelId="{320318CF-C5AC-4FCD-81D8-F3DA2C952EE9}" type="sibTrans" cxnId="{8C7A1120-F6C6-4CB2-BBCA-DE8B0B88F193}">
      <dgm:prSet/>
      <dgm:spPr/>
      <dgm:t>
        <a:bodyPr/>
        <a:lstStyle/>
        <a:p>
          <a:endParaRPr lang="en-US"/>
        </a:p>
      </dgm:t>
    </dgm:pt>
    <dgm:pt modelId="{0C1CA70F-FAB6-45A0-AAC4-C3080CA3BB57}" type="pres">
      <dgm:prSet presAssocID="{C1728E45-49FB-460D-9424-3E1E1B02FAF1}" presName="linear" presStyleCnt="0">
        <dgm:presLayoutVars>
          <dgm:animLvl val="lvl"/>
          <dgm:resizeHandles val="exact"/>
        </dgm:presLayoutVars>
      </dgm:prSet>
      <dgm:spPr/>
    </dgm:pt>
    <dgm:pt modelId="{328BE9F0-14DF-461B-A6D5-03806979D04A}" type="pres">
      <dgm:prSet presAssocID="{8D86533C-C694-4E26-A012-9B4E4336B6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89577C-EB58-43DB-9BF1-7E3EF0D76F12}" type="pres">
      <dgm:prSet presAssocID="{CFCB9055-34ED-4418-93B2-7CD6B59C6F1B}" presName="spacer" presStyleCnt="0"/>
      <dgm:spPr/>
    </dgm:pt>
    <dgm:pt modelId="{8F7AC832-EDBF-422A-851D-896D1A578058}" type="pres">
      <dgm:prSet presAssocID="{9098B0BE-5A6E-40D3-93E4-1CEA706B06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438152-EDDE-45C9-AF25-F570CD423930}" type="pres">
      <dgm:prSet presAssocID="{6B7EE667-F805-44BE-B030-06916AB376EE}" presName="spacer" presStyleCnt="0"/>
      <dgm:spPr/>
    </dgm:pt>
    <dgm:pt modelId="{097E716A-2F28-4EEF-BF60-0187BD59DE78}" type="pres">
      <dgm:prSet presAssocID="{1A295CC7-944F-424C-9068-50D8EDC169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117A5D-FD66-4678-B86B-D32B01634D70}" type="pres">
      <dgm:prSet presAssocID="{5BD3E2DD-01F7-44DC-8591-DA6EDE856734}" presName="spacer" presStyleCnt="0"/>
      <dgm:spPr/>
    </dgm:pt>
    <dgm:pt modelId="{D534C501-D2D4-4708-9A93-951A806EEB97}" type="pres">
      <dgm:prSet presAssocID="{CB089AB5-72FC-47F5-A94D-155694BF35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E5C90C-CBE8-48BF-AC9C-21C273843E9E}" srcId="{C1728E45-49FB-460D-9424-3E1E1B02FAF1}" destId="{8D86533C-C694-4E26-A012-9B4E4336B6C9}" srcOrd="0" destOrd="0" parTransId="{47E2B972-FF7E-4C07-818E-B8EE39EC62E7}" sibTransId="{CFCB9055-34ED-4418-93B2-7CD6B59C6F1B}"/>
    <dgm:cxn modelId="{59484210-7C9B-4831-A4E4-858FC8BCEFB6}" type="presOf" srcId="{C1728E45-49FB-460D-9424-3E1E1B02FAF1}" destId="{0C1CA70F-FAB6-45A0-AAC4-C3080CA3BB57}" srcOrd="0" destOrd="0" presId="urn:microsoft.com/office/officeart/2005/8/layout/vList2"/>
    <dgm:cxn modelId="{8C7A1120-F6C6-4CB2-BBCA-DE8B0B88F193}" srcId="{C1728E45-49FB-460D-9424-3E1E1B02FAF1}" destId="{CB089AB5-72FC-47F5-A94D-155694BF352A}" srcOrd="3" destOrd="0" parTransId="{FF7FD22E-C547-42E5-871A-2F60A9211853}" sibTransId="{320318CF-C5AC-4FCD-81D8-F3DA2C952EE9}"/>
    <dgm:cxn modelId="{D0EE9539-9D7E-4047-84C0-3AC4045AB639}" type="presOf" srcId="{9098B0BE-5A6E-40D3-93E4-1CEA706B06E7}" destId="{8F7AC832-EDBF-422A-851D-896D1A578058}" srcOrd="0" destOrd="0" presId="urn:microsoft.com/office/officeart/2005/8/layout/vList2"/>
    <dgm:cxn modelId="{8C921740-4105-41E5-9301-3841777AC70A}" srcId="{C1728E45-49FB-460D-9424-3E1E1B02FAF1}" destId="{9098B0BE-5A6E-40D3-93E4-1CEA706B06E7}" srcOrd="1" destOrd="0" parTransId="{C2811283-EA97-4D13-96AA-77AF3002414E}" sibTransId="{6B7EE667-F805-44BE-B030-06916AB376EE}"/>
    <dgm:cxn modelId="{8F53F848-D66D-4313-B4DE-7B6D4775036A}" type="presOf" srcId="{1A295CC7-944F-424C-9068-50D8EDC169F2}" destId="{097E716A-2F28-4EEF-BF60-0187BD59DE78}" srcOrd="0" destOrd="0" presId="urn:microsoft.com/office/officeart/2005/8/layout/vList2"/>
    <dgm:cxn modelId="{8C39E57F-4667-41DB-A1F5-9DF55B533578}" type="presOf" srcId="{8D86533C-C694-4E26-A012-9B4E4336B6C9}" destId="{328BE9F0-14DF-461B-A6D5-03806979D04A}" srcOrd="0" destOrd="0" presId="urn:microsoft.com/office/officeart/2005/8/layout/vList2"/>
    <dgm:cxn modelId="{817BF7AD-99FC-49A0-A7EC-8ABC23A8EAAA}" srcId="{C1728E45-49FB-460D-9424-3E1E1B02FAF1}" destId="{1A295CC7-944F-424C-9068-50D8EDC169F2}" srcOrd="2" destOrd="0" parTransId="{19BFA0FA-046A-4721-A0DC-0F4A0BBC3B40}" sibTransId="{5BD3E2DD-01F7-44DC-8591-DA6EDE856734}"/>
    <dgm:cxn modelId="{F179ABBF-ECB1-465A-98C3-2D587955D1D4}" type="presOf" srcId="{CB089AB5-72FC-47F5-A94D-155694BF352A}" destId="{D534C501-D2D4-4708-9A93-951A806EEB97}" srcOrd="0" destOrd="0" presId="urn:microsoft.com/office/officeart/2005/8/layout/vList2"/>
    <dgm:cxn modelId="{A9BB02D6-7040-42EA-B937-3A9D1444FF13}" type="presParOf" srcId="{0C1CA70F-FAB6-45A0-AAC4-C3080CA3BB57}" destId="{328BE9F0-14DF-461B-A6D5-03806979D04A}" srcOrd="0" destOrd="0" presId="urn:microsoft.com/office/officeart/2005/8/layout/vList2"/>
    <dgm:cxn modelId="{21930EF2-943B-4834-A260-361C1B73DF5C}" type="presParOf" srcId="{0C1CA70F-FAB6-45A0-AAC4-C3080CA3BB57}" destId="{4589577C-EB58-43DB-9BF1-7E3EF0D76F12}" srcOrd="1" destOrd="0" presId="urn:microsoft.com/office/officeart/2005/8/layout/vList2"/>
    <dgm:cxn modelId="{75072758-40BA-4EC3-BBA1-B592F065FF46}" type="presParOf" srcId="{0C1CA70F-FAB6-45A0-AAC4-C3080CA3BB57}" destId="{8F7AC832-EDBF-422A-851D-896D1A578058}" srcOrd="2" destOrd="0" presId="urn:microsoft.com/office/officeart/2005/8/layout/vList2"/>
    <dgm:cxn modelId="{9106D5BA-D5C8-46BD-9A24-D3A33FD69CD8}" type="presParOf" srcId="{0C1CA70F-FAB6-45A0-AAC4-C3080CA3BB57}" destId="{38438152-EDDE-45C9-AF25-F570CD423930}" srcOrd="3" destOrd="0" presId="urn:microsoft.com/office/officeart/2005/8/layout/vList2"/>
    <dgm:cxn modelId="{6A2326BC-9625-44A0-BD1E-00198F2FE7AB}" type="presParOf" srcId="{0C1CA70F-FAB6-45A0-AAC4-C3080CA3BB57}" destId="{097E716A-2F28-4EEF-BF60-0187BD59DE78}" srcOrd="4" destOrd="0" presId="urn:microsoft.com/office/officeart/2005/8/layout/vList2"/>
    <dgm:cxn modelId="{FE3CFE17-32E0-495A-9666-823A15E5D949}" type="presParOf" srcId="{0C1CA70F-FAB6-45A0-AAC4-C3080CA3BB57}" destId="{E3117A5D-FD66-4678-B86B-D32B01634D70}" srcOrd="5" destOrd="0" presId="urn:microsoft.com/office/officeart/2005/8/layout/vList2"/>
    <dgm:cxn modelId="{92729BC1-2405-4E97-8B3E-27D695256D05}" type="presParOf" srcId="{0C1CA70F-FAB6-45A0-AAC4-C3080CA3BB57}" destId="{D534C501-D2D4-4708-9A93-951A806EEB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7993E4-D22D-4FF2-AD03-E700C2E4E9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9AFDFC-2AEB-428A-86A2-07BC5E247C27}">
      <dgm:prSet/>
      <dgm:spPr/>
      <dgm:t>
        <a:bodyPr/>
        <a:lstStyle/>
        <a:p>
          <a:r>
            <a:rPr lang="en-US" dirty="0"/>
            <a:t>MAE : 144456</a:t>
          </a:r>
        </a:p>
      </dgm:t>
    </dgm:pt>
    <dgm:pt modelId="{A7D7E8FC-A9EC-4820-AAE1-F3DD38560C92}" type="parTrans" cxnId="{8724C46E-6855-47BA-8F0F-0A49100D9126}">
      <dgm:prSet/>
      <dgm:spPr/>
      <dgm:t>
        <a:bodyPr/>
        <a:lstStyle/>
        <a:p>
          <a:endParaRPr lang="en-US"/>
        </a:p>
      </dgm:t>
    </dgm:pt>
    <dgm:pt modelId="{5D1347D1-71E3-444C-A4DD-A10E1EC6C84C}" type="sibTrans" cxnId="{8724C46E-6855-47BA-8F0F-0A49100D9126}">
      <dgm:prSet/>
      <dgm:spPr/>
      <dgm:t>
        <a:bodyPr/>
        <a:lstStyle/>
        <a:p>
          <a:endParaRPr lang="en-US"/>
        </a:p>
      </dgm:t>
    </dgm:pt>
    <dgm:pt modelId="{321C5F27-ADC2-4807-A6C5-E3D7E7F64AA0}">
      <dgm:prSet/>
      <dgm:spPr/>
      <dgm:t>
        <a:bodyPr/>
        <a:lstStyle/>
        <a:p>
          <a:r>
            <a:rPr lang="en-US" dirty="0"/>
            <a:t>MSE : 56846119527</a:t>
          </a:r>
        </a:p>
      </dgm:t>
    </dgm:pt>
    <dgm:pt modelId="{9A9FA501-F385-4531-9A72-666DEAD37E86}" type="parTrans" cxnId="{71089612-7007-45DF-BA72-B18D7D74EA8F}">
      <dgm:prSet/>
      <dgm:spPr/>
      <dgm:t>
        <a:bodyPr/>
        <a:lstStyle/>
        <a:p>
          <a:endParaRPr lang="en-US"/>
        </a:p>
      </dgm:t>
    </dgm:pt>
    <dgm:pt modelId="{433AC87C-13C1-407C-9761-4F26FD631471}" type="sibTrans" cxnId="{71089612-7007-45DF-BA72-B18D7D74EA8F}">
      <dgm:prSet/>
      <dgm:spPr/>
      <dgm:t>
        <a:bodyPr/>
        <a:lstStyle/>
        <a:p>
          <a:endParaRPr lang="en-US"/>
        </a:p>
      </dgm:t>
    </dgm:pt>
    <dgm:pt modelId="{915A5337-314B-4CBE-B8B7-2282770BAD5A}">
      <dgm:prSet/>
      <dgm:spPr/>
      <dgm:t>
        <a:bodyPr/>
        <a:lstStyle/>
        <a:p>
          <a:r>
            <a:rPr lang="en-US" dirty="0"/>
            <a:t>RMSE : 238424</a:t>
          </a:r>
        </a:p>
      </dgm:t>
    </dgm:pt>
    <dgm:pt modelId="{06622772-D29A-4C6B-8872-512D1DB8046A}" type="parTrans" cxnId="{9ED816C3-B5F3-4820-BD82-590F2BC5CC8B}">
      <dgm:prSet/>
      <dgm:spPr/>
      <dgm:t>
        <a:bodyPr/>
        <a:lstStyle/>
        <a:p>
          <a:endParaRPr lang="en-US"/>
        </a:p>
      </dgm:t>
    </dgm:pt>
    <dgm:pt modelId="{CD7B2FF8-EF9F-4D9A-9E60-EABA637AED8E}" type="sibTrans" cxnId="{9ED816C3-B5F3-4820-BD82-590F2BC5CC8B}">
      <dgm:prSet/>
      <dgm:spPr/>
      <dgm:t>
        <a:bodyPr/>
        <a:lstStyle/>
        <a:p>
          <a:endParaRPr lang="en-US"/>
        </a:p>
      </dgm:t>
    </dgm:pt>
    <dgm:pt modelId="{1D2FCD40-85FB-4D55-AAF6-ED84ACC16DFD}">
      <dgm:prSet/>
      <dgm:spPr/>
      <dgm:t>
        <a:bodyPr/>
        <a:lstStyle/>
        <a:p>
          <a:r>
            <a:rPr lang="en-US" dirty="0"/>
            <a:t>R-squared : 62%</a:t>
          </a:r>
        </a:p>
      </dgm:t>
    </dgm:pt>
    <dgm:pt modelId="{30E93110-31A9-4C5C-A722-B8A7458526E5}" type="parTrans" cxnId="{8DAA957F-86E6-401D-B351-71B099D16FB8}">
      <dgm:prSet/>
      <dgm:spPr/>
      <dgm:t>
        <a:bodyPr/>
        <a:lstStyle/>
        <a:p>
          <a:endParaRPr lang="en-US"/>
        </a:p>
      </dgm:t>
    </dgm:pt>
    <dgm:pt modelId="{284F0242-5F9E-49E4-AE8B-1CD07F653948}" type="sibTrans" cxnId="{8DAA957F-86E6-401D-B351-71B099D16FB8}">
      <dgm:prSet/>
      <dgm:spPr/>
      <dgm:t>
        <a:bodyPr/>
        <a:lstStyle/>
        <a:p>
          <a:endParaRPr lang="en-US"/>
        </a:p>
      </dgm:t>
    </dgm:pt>
    <dgm:pt modelId="{A0417CB9-AE8A-411E-9B07-2E46BC72E568}" type="pres">
      <dgm:prSet presAssocID="{807993E4-D22D-4FF2-AD03-E700C2E4E976}" presName="linear" presStyleCnt="0">
        <dgm:presLayoutVars>
          <dgm:animLvl val="lvl"/>
          <dgm:resizeHandles val="exact"/>
        </dgm:presLayoutVars>
      </dgm:prSet>
      <dgm:spPr/>
    </dgm:pt>
    <dgm:pt modelId="{1916D9DD-A36F-4BDD-B718-134C0CE39C9B}" type="pres">
      <dgm:prSet presAssocID="{0D9AFDFC-2AEB-428A-86A2-07BC5E247C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1F58E7-2E43-4002-9591-6AA5764A197B}" type="pres">
      <dgm:prSet presAssocID="{5D1347D1-71E3-444C-A4DD-A10E1EC6C84C}" presName="spacer" presStyleCnt="0"/>
      <dgm:spPr/>
    </dgm:pt>
    <dgm:pt modelId="{D52C3D37-5BF5-4788-B1E5-CFEAFE5F630D}" type="pres">
      <dgm:prSet presAssocID="{321C5F27-ADC2-4807-A6C5-E3D7E7F64A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6C2AD2-92DF-44E4-B160-044791E3E3A7}" type="pres">
      <dgm:prSet presAssocID="{433AC87C-13C1-407C-9761-4F26FD631471}" presName="spacer" presStyleCnt="0"/>
      <dgm:spPr/>
    </dgm:pt>
    <dgm:pt modelId="{D7FAFFF4-DD74-4291-9D54-2F4A2115F68D}" type="pres">
      <dgm:prSet presAssocID="{915A5337-314B-4CBE-B8B7-2282770BAD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513F83-D304-42C0-AD49-E53BC0069C3A}" type="pres">
      <dgm:prSet presAssocID="{CD7B2FF8-EF9F-4D9A-9E60-EABA637AED8E}" presName="spacer" presStyleCnt="0"/>
      <dgm:spPr/>
    </dgm:pt>
    <dgm:pt modelId="{C6956CCD-9658-46E5-A550-5AA83B86588E}" type="pres">
      <dgm:prSet presAssocID="{1D2FCD40-85FB-4D55-AAF6-ED84ACC16D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089612-7007-45DF-BA72-B18D7D74EA8F}" srcId="{807993E4-D22D-4FF2-AD03-E700C2E4E976}" destId="{321C5F27-ADC2-4807-A6C5-E3D7E7F64AA0}" srcOrd="1" destOrd="0" parTransId="{9A9FA501-F385-4531-9A72-666DEAD37E86}" sibTransId="{433AC87C-13C1-407C-9761-4F26FD631471}"/>
    <dgm:cxn modelId="{BDE4985E-DCCD-4784-8C3F-C235A907384D}" type="presOf" srcId="{1D2FCD40-85FB-4D55-AAF6-ED84ACC16DFD}" destId="{C6956CCD-9658-46E5-A550-5AA83B86588E}" srcOrd="0" destOrd="0" presId="urn:microsoft.com/office/officeart/2005/8/layout/vList2"/>
    <dgm:cxn modelId="{5DCC574E-21AB-4279-99DD-F77350322C4E}" type="presOf" srcId="{321C5F27-ADC2-4807-A6C5-E3D7E7F64AA0}" destId="{D52C3D37-5BF5-4788-B1E5-CFEAFE5F630D}" srcOrd="0" destOrd="0" presId="urn:microsoft.com/office/officeart/2005/8/layout/vList2"/>
    <dgm:cxn modelId="{8724C46E-6855-47BA-8F0F-0A49100D9126}" srcId="{807993E4-D22D-4FF2-AD03-E700C2E4E976}" destId="{0D9AFDFC-2AEB-428A-86A2-07BC5E247C27}" srcOrd="0" destOrd="0" parTransId="{A7D7E8FC-A9EC-4820-AAE1-F3DD38560C92}" sibTransId="{5D1347D1-71E3-444C-A4DD-A10E1EC6C84C}"/>
    <dgm:cxn modelId="{BF52DB73-5C2D-4F44-8645-70BF18AB0A3D}" type="presOf" srcId="{915A5337-314B-4CBE-B8B7-2282770BAD5A}" destId="{D7FAFFF4-DD74-4291-9D54-2F4A2115F68D}" srcOrd="0" destOrd="0" presId="urn:microsoft.com/office/officeart/2005/8/layout/vList2"/>
    <dgm:cxn modelId="{8DAA957F-86E6-401D-B351-71B099D16FB8}" srcId="{807993E4-D22D-4FF2-AD03-E700C2E4E976}" destId="{1D2FCD40-85FB-4D55-AAF6-ED84ACC16DFD}" srcOrd="3" destOrd="0" parTransId="{30E93110-31A9-4C5C-A722-B8A7458526E5}" sibTransId="{284F0242-5F9E-49E4-AE8B-1CD07F653948}"/>
    <dgm:cxn modelId="{89E3538D-8768-4E61-8D76-A4EF52F62D42}" type="presOf" srcId="{0D9AFDFC-2AEB-428A-86A2-07BC5E247C27}" destId="{1916D9DD-A36F-4BDD-B718-134C0CE39C9B}" srcOrd="0" destOrd="0" presId="urn:microsoft.com/office/officeart/2005/8/layout/vList2"/>
    <dgm:cxn modelId="{9ED816C3-B5F3-4820-BD82-590F2BC5CC8B}" srcId="{807993E4-D22D-4FF2-AD03-E700C2E4E976}" destId="{915A5337-314B-4CBE-B8B7-2282770BAD5A}" srcOrd="2" destOrd="0" parTransId="{06622772-D29A-4C6B-8872-512D1DB8046A}" sibTransId="{CD7B2FF8-EF9F-4D9A-9E60-EABA637AED8E}"/>
    <dgm:cxn modelId="{C8F3C5F2-D170-4277-8CF6-1A4FDD89AB6F}" type="presOf" srcId="{807993E4-D22D-4FF2-AD03-E700C2E4E976}" destId="{A0417CB9-AE8A-411E-9B07-2E46BC72E568}" srcOrd="0" destOrd="0" presId="urn:microsoft.com/office/officeart/2005/8/layout/vList2"/>
    <dgm:cxn modelId="{EC31BEAC-9DD8-46C1-B02A-188222F601D4}" type="presParOf" srcId="{A0417CB9-AE8A-411E-9B07-2E46BC72E568}" destId="{1916D9DD-A36F-4BDD-B718-134C0CE39C9B}" srcOrd="0" destOrd="0" presId="urn:microsoft.com/office/officeart/2005/8/layout/vList2"/>
    <dgm:cxn modelId="{7D4E7D3C-5B43-469F-A99C-7302B9F3D835}" type="presParOf" srcId="{A0417CB9-AE8A-411E-9B07-2E46BC72E568}" destId="{CE1F58E7-2E43-4002-9591-6AA5764A197B}" srcOrd="1" destOrd="0" presId="urn:microsoft.com/office/officeart/2005/8/layout/vList2"/>
    <dgm:cxn modelId="{3EAADB74-ECBD-4248-B60D-BB8ABBCFDF47}" type="presParOf" srcId="{A0417CB9-AE8A-411E-9B07-2E46BC72E568}" destId="{D52C3D37-5BF5-4788-B1E5-CFEAFE5F630D}" srcOrd="2" destOrd="0" presId="urn:microsoft.com/office/officeart/2005/8/layout/vList2"/>
    <dgm:cxn modelId="{7E75706D-A8A0-4EDD-A015-58F2ED19317F}" type="presParOf" srcId="{A0417CB9-AE8A-411E-9B07-2E46BC72E568}" destId="{186C2AD2-92DF-44E4-B160-044791E3E3A7}" srcOrd="3" destOrd="0" presId="urn:microsoft.com/office/officeart/2005/8/layout/vList2"/>
    <dgm:cxn modelId="{B6B24339-509F-42F8-BBC2-22D9AB62C681}" type="presParOf" srcId="{A0417CB9-AE8A-411E-9B07-2E46BC72E568}" destId="{D7FAFFF4-DD74-4291-9D54-2F4A2115F68D}" srcOrd="4" destOrd="0" presId="urn:microsoft.com/office/officeart/2005/8/layout/vList2"/>
    <dgm:cxn modelId="{09237692-09C6-4676-8E82-4A8A8E88F5F2}" type="presParOf" srcId="{A0417CB9-AE8A-411E-9B07-2E46BC72E568}" destId="{14513F83-D304-42C0-AD49-E53BC0069C3A}" srcOrd="5" destOrd="0" presId="urn:microsoft.com/office/officeart/2005/8/layout/vList2"/>
    <dgm:cxn modelId="{02193BFB-F9EE-465B-B4C8-82B0DF90F6FC}" type="presParOf" srcId="{A0417CB9-AE8A-411E-9B07-2E46BC72E568}" destId="{C6956CCD-9658-46E5-A550-5AA83B8658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4DBAD6-6CA7-4E75-987F-35301854CF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00701-1565-45BF-BE18-D460D70C3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Sample size: 28x28 (784 pixels/columns)</a:t>
          </a:r>
        </a:p>
      </dgm:t>
    </dgm:pt>
    <dgm:pt modelId="{60F4C5F2-337D-4F1A-BE5C-569684900EB8}" type="parTrans" cxnId="{0744A673-64D3-46BE-8D71-2B301925FB39}">
      <dgm:prSet/>
      <dgm:spPr/>
      <dgm:t>
        <a:bodyPr/>
        <a:lstStyle/>
        <a:p>
          <a:endParaRPr lang="en-US"/>
        </a:p>
      </dgm:t>
    </dgm:pt>
    <dgm:pt modelId="{C56A5407-7729-46B7-AC1E-6596CAFAEF8A}" type="sibTrans" cxnId="{0744A673-64D3-46BE-8D71-2B301925FB39}">
      <dgm:prSet/>
      <dgm:spPr/>
      <dgm:t>
        <a:bodyPr/>
        <a:lstStyle/>
        <a:p>
          <a:endParaRPr lang="en-US"/>
        </a:p>
      </dgm:t>
    </dgm:pt>
    <dgm:pt modelId="{001FFFBD-9EEA-48C5-9A62-41616CCCBC71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/>
            <a:t>- Number of Training Samples: 60000 Samples</a:t>
          </a:r>
          <a:endParaRPr lang="en-US" dirty="0"/>
        </a:p>
      </dgm:t>
    </dgm:pt>
    <dgm:pt modelId="{FC374797-2917-41A8-B5F7-9F0045058B4A}" type="parTrans" cxnId="{0225B3AC-3348-49FC-8EB0-172389045C43}">
      <dgm:prSet/>
      <dgm:spPr/>
      <dgm:t>
        <a:bodyPr/>
        <a:lstStyle/>
        <a:p>
          <a:endParaRPr lang="en-US"/>
        </a:p>
      </dgm:t>
    </dgm:pt>
    <dgm:pt modelId="{0B536A18-E320-4A69-9A9E-D1220CEA3FFC}" type="sibTrans" cxnId="{0225B3AC-3348-49FC-8EB0-172389045C43}">
      <dgm:prSet/>
      <dgm:spPr/>
      <dgm:t>
        <a:bodyPr/>
        <a:lstStyle/>
        <a:p>
          <a:endParaRPr lang="en-US"/>
        </a:p>
      </dgm:t>
    </dgm:pt>
    <dgm:pt modelId="{995CB792-650B-4B27-8F1A-DFA0B5E9AE41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/>
            <a:t>- Num</a:t>
          </a:r>
          <a:r>
            <a:rPr lang="en-US" dirty="0"/>
            <a:t>b</a:t>
          </a:r>
          <a:r>
            <a:rPr lang="en-AE" dirty="0"/>
            <a:t>er of Testing Samples: 10000 Samples</a:t>
          </a:r>
          <a:endParaRPr lang="en-US" dirty="0"/>
        </a:p>
      </dgm:t>
    </dgm:pt>
    <dgm:pt modelId="{5B064AB8-6FE9-4841-8FAF-16D08A8E933C}" type="parTrans" cxnId="{3C5C94E2-B50F-4206-BD16-55892A4C1046}">
      <dgm:prSet/>
      <dgm:spPr/>
      <dgm:t>
        <a:bodyPr/>
        <a:lstStyle/>
        <a:p>
          <a:endParaRPr lang="en-US"/>
        </a:p>
      </dgm:t>
    </dgm:pt>
    <dgm:pt modelId="{5F41A7DA-0A6F-42F5-892B-5D6113AEFD40}" type="sibTrans" cxnId="{3C5C94E2-B50F-4206-BD16-55892A4C1046}">
      <dgm:prSet/>
      <dgm:spPr/>
      <dgm:t>
        <a:bodyPr/>
        <a:lstStyle/>
        <a:p>
          <a:endParaRPr lang="en-US"/>
        </a:p>
      </dgm:t>
    </dgm:pt>
    <dgm:pt modelId="{88922FE8-67CC-4FDB-BB2A-0CFC17D04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>
              <a:hlinkClick xmlns:r="http://schemas.openxmlformats.org/officeDocument/2006/relationships" r:id="rId1"/>
            </a:rPr>
            <a:t>Fashion MNIST dataset</a:t>
          </a:r>
          <a:endParaRPr lang="en-US" dirty="0"/>
        </a:p>
      </dgm:t>
    </dgm:pt>
    <dgm:pt modelId="{D6D4639F-EBA5-4AC8-9FE2-2CC76030EC69}" type="parTrans" cxnId="{61154A26-82D7-44C6-9DA0-3FEB4E72C2F8}">
      <dgm:prSet/>
      <dgm:spPr/>
      <dgm:t>
        <a:bodyPr/>
        <a:lstStyle/>
        <a:p>
          <a:endParaRPr lang="en-US"/>
        </a:p>
      </dgm:t>
    </dgm:pt>
    <dgm:pt modelId="{D55826E4-7E4B-458A-A57E-D547F8AADF8A}" type="sibTrans" cxnId="{61154A26-82D7-44C6-9DA0-3FEB4E72C2F8}">
      <dgm:prSet/>
      <dgm:spPr/>
      <dgm:t>
        <a:bodyPr/>
        <a:lstStyle/>
        <a:p>
          <a:endParaRPr lang="en-US"/>
        </a:p>
      </dgm:t>
    </dgm:pt>
    <dgm:pt modelId="{DC2C1DC8-BA04-4DE0-9541-48B845430D88}" type="pres">
      <dgm:prSet presAssocID="{FF4DBAD6-6CA7-4E75-987F-35301854CFD4}" presName="root" presStyleCnt="0">
        <dgm:presLayoutVars>
          <dgm:dir/>
          <dgm:resizeHandles val="exact"/>
        </dgm:presLayoutVars>
      </dgm:prSet>
      <dgm:spPr/>
    </dgm:pt>
    <dgm:pt modelId="{89CAD96E-0F91-4A65-B2CE-A1DF6A107468}" type="pres">
      <dgm:prSet presAssocID="{88922FE8-67CC-4FDB-BB2A-0CFC17D045CF}" presName="compNode" presStyleCnt="0"/>
      <dgm:spPr/>
    </dgm:pt>
    <dgm:pt modelId="{9217A61E-32DE-42C2-A268-6952453697CB}" type="pres">
      <dgm:prSet presAssocID="{88922FE8-67CC-4FDB-BB2A-0CFC17D045CF}" presName="bgRect" presStyleLbl="bgShp" presStyleIdx="0" presStyleCnt="4" custLinFactNeighborX="0" custLinFactNeighborY="1115"/>
      <dgm:spPr/>
    </dgm:pt>
    <dgm:pt modelId="{8FC8B8D4-3D8B-432F-8BE5-D16141F5D2AD}" type="pres">
      <dgm:prSet presAssocID="{88922FE8-67CC-4FDB-BB2A-0CFC17D045CF}" presName="iconRect" presStyleLbl="node1" presStyleIdx="0" presStyleCnt="4"/>
      <dgm:spPr/>
    </dgm:pt>
    <dgm:pt modelId="{37DA2ADF-636D-4762-85A6-11F6F4FAB0E7}" type="pres">
      <dgm:prSet presAssocID="{88922FE8-67CC-4FDB-BB2A-0CFC17D045CF}" presName="spaceRect" presStyleCnt="0"/>
      <dgm:spPr/>
    </dgm:pt>
    <dgm:pt modelId="{E2B4AEC7-FA99-4EAB-AE4F-C48E7E157DF1}" type="pres">
      <dgm:prSet presAssocID="{88922FE8-67CC-4FDB-BB2A-0CFC17D045CF}" presName="parTx" presStyleLbl="revTx" presStyleIdx="0" presStyleCnt="4">
        <dgm:presLayoutVars>
          <dgm:chMax val="0"/>
          <dgm:chPref val="0"/>
        </dgm:presLayoutVars>
      </dgm:prSet>
      <dgm:spPr/>
    </dgm:pt>
    <dgm:pt modelId="{DF09924F-8271-49BF-AA53-0B3BFC085B3E}" type="pres">
      <dgm:prSet presAssocID="{D55826E4-7E4B-458A-A57E-D547F8AADF8A}" presName="sibTrans" presStyleCnt="0"/>
      <dgm:spPr/>
    </dgm:pt>
    <dgm:pt modelId="{031EB0D0-5B42-4351-A7A4-8D67575C139E}" type="pres">
      <dgm:prSet presAssocID="{E5A00701-1565-45BF-BE18-D460D70C3582}" presName="compNode" presStyleCnt="0"/>
      <dgm:spPr/>
    </dgm:pt>
    <dgm:pt modelId="{1A9E7F8B-5610-435A-A2E9-A9DB65DD1924}" type="pres">
      <dgm:prSet presAssocID="{E5A00701-1565-45BF-BE18-D460D70C3582}" presName="bgRect" presStyleLbl="bgShp" presStyleIdx="1" presStyleCnt="4" custLinFactNeighborX="0" custLinFactNeighborY="-6333"/>
      <dgm:spPr/>
    </dgm:pt>
    <dgm:pt modelId="{8CCC2988-2E6B-4A03-A4E1-34D1FCE26ADC}" type="pres">
      <dgm:prSet presAssocID="{E5A00701-1565-45BF-BE18-D460D70C3582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</dgm:pt>
    <dgm:pt modelId="{47747FE4-5C51-4B97-ADA5-553CAFB31E90}" type="pres">
      <dgm:prSet presAssocID="{E5A00701-1565-45BF-BE18-D460D70C3582}" presName="spaceRect" presStyleCnt="0"/>
      <dgm:spPr/>
    </dgm:pt>
    <dgm:pt modelId="{2331AB41-668C-496F-8C3D-B791588C0FC2}" type="pres">
      <dgm:prSet presAssocID="{E5A00701-1565-45BF-BE18-D460D70C3582}" presName="parTx" presStyleLbl="revTx" presStyleIdx="1" presStyleCnt="4" custScaleY="94241" custLinFactNeighborX="-107" custLinFactNeighborY="-14877">
        <dgm:presLayoutVars>
          <dgm:chMax val="0"/>
          <dgm:chPref val="0"/>
        </dgm:presLayoutVars>
      </dgm:prSet>
      <dgm:spPr/>
    </dgm:pt>
    <dgm:pt modelId="{B05D54EB-4796-4527-B50C-6AA868557C97}" type="pres">
      <dgm:prSet presAssocID="{C56A5407-7729-46B7-AC1E-6596CAFAEF8A}" presName="sibTrans" presStyleCnt="0"/>
      <dgm:spPr/>
    </dgm:pt>
    <dgm:pt modelId="{290DD8D1-E52B-4DCF-B9D0-1DF57E88132D}" type="pres">
      <dgm:prSet presAssocID="{001FFFBD-9EEA-48C5-9A62-41616CCCBC71}" presName="compNode" presStyleCnt="0"/>
      <dgm:spPr/>
    </dgm:pt>
    <dgm:pt modelId="{86D5AC02-0C5E-4FAC-8CE0-DA52EFDE0EF9}" type="pres">
      <dgm:prSet presAssocID="{001FFFBD-9EEA-48C5-9A62-41616CCCBC71}" presName="bgRect" presStyleLbl="bgShp" presStyleIdx="2" presStyleCnt="4" custLinFactNeighborX="0" custLinFactNeighborY="1806"/>
      <dgm:spPr/>
    </dgm:pt>
    <dgm:pt modelId="{CD543F78-711E-4F0A-B9E7-F6C1E882C29A}" type="pres">
      <dgm:prSet presAssocID="{001FFFBD-9EEA-48C5-9A62-41616CCCBC71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8C85F-2DA8-41AC-9068-D8DED30D9C5E}" type="pres">
      <dgm:prSet presAssocID="{001FFFBD-9EEA-48C5-9A62-41616CCCBC71}" presName="spaceRect" presStyleCnt="0"/>
      <dgm:spPr/>
    </dgm:pt>
    <dgm:pt modelId="{393E81E1-BBEE-4537-9C2D-F2D9E397FCF0}" type="pres">
      <dgm:prSet presAssocID="{001FFFBD-9EEA-48C5-9A62-41616CCCBC71}" presName="parTx" presStyleLbl="revTx" presStyleIdx="2" presStyleCnt="4">
        <dgm:presLayoutVars>
          <dgm:chMax val="0"/>
          <dgm:chPref val="0"/>
        </dgm:presLayoutVars>
      </dgm:prSet>
      <dgm:spPr/>
    </dgm:pt>
    <dgm:pt modelId="{BFFBF513-28A2-46F2-966D-CBF9A1677650}" type="pres">
      <dgm:prSet presAssocID="{0B536A18-E320-4A69-9A9E-D1220CEA3FFC}" presName="sibTrans" presStyleCnt="0"/>
      <dgm:spPr/>
    </dgm:pt>
    <dgm:pt modelId="{040A58B9-1420-4C19-BD20-DCD06C27DA92}" type="pres">
      <dgm:prSet presAssocID="{995CB792-650B-4B27-8F1A-DFA0B5E9AE41}" presName="compNode" presStyleCnt="0"/>
      <dgm:spPr/>
    </dgm:pt>
    <dgm:pt modelId="{624DFB79-5A56-4F40-A81C-91BDE47B3F3D}" type="pres">
      <dgm:prSet presAssocID="{995CB792-650B-4B27-8F1A-DFA0B5E9AE41}" presName="bgRect" presStyleLbl="bgShp" presStyleIdx="3" presStyleCnt="4" custScaleX="99805"/>
      <dgm:spPr/>
    </dgm:pt>
    <dgm:pt modelId="{F31EB41B-1A5F-4988-9964-CEF006AC7A59}" type="pres">
      <dgm:prSet presAssocID="{995CB792-650B-4B27-8F1A-DFA0B5E9AE41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8467067-4C9F-411C-9B74-D03861ED3E84}" type="pres">
      <dgm:prSet presAssocID="{995CB792-650B-4B27-8F1A-DFA0B5E9AE41}" presName="spaceRect" presStyleCnt="0"/>
      <dgm:spPr/>
    </dgm:pt>
    <dgm:pt modelId="{AD7A1981-6261-425D-9ED0-6B10FA63444A}" type="pres">
      <dgm:prSet presAssocID="{995CB792-650B-4B27-8F1A-DFA0B5E9AE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315010-A61C-46CB-8AF1-E46F3276B0AF}" type="presOf" srcId="{E5A00701-1565-45BF-BE18-D460D70C3582}" destId="{2331AB41-668C-496F-8C3D-B791588C0FC2}" srcOrd="0" destOrd="0" presId="urn:microsoft.com/office/officeart/2018/2/layout/IconVerticalSolidList"/>
    <dgm:cxn modelId="{61154A26-82D7-44C6-9DA0-3FEB4E72C2F8}" srcId="{FF4DBAD6-6CA7-4E75-987F-35301854CFD4}" destId="{88922FE8-67CC-4FDB-BB2A-0CFC17D045CF}" srcOrd="0" destOrd="0" parTransId="{D6D4639F-EBA5-4AC8-9FE2-2CC76030EC69}" sibTransId="{D55826E4-7E4B-458A-A57E-D547F8AADF8A}"/>
    <dgm:cxn modelId="{54D84461-2ED8-4C15-A5D8-59C18F47B563}" type="presOf" srcId="{88922FE8-67CC-4FDB-BB2A-0CFC17D045CF}" destId="{E2B4AEC7-FA99-4EAB-AE4F-C48E7E157DF1}" srcOrd="0" destOrd="0" presId="urn:microsoft.com/office/officeart/2018/2/layout/IconVerticalSolidList"/>
    <dgm:cxn modelId="{0744A673-64D3-46BE-8D71-2B301925FB39}" srcId="{FF4DBAD6-6CA7-4E75-987F-35301854CFD4}" destId="{E5A00701-1565-45BF-BE18-D460D70C3582}" srcOrd="1" destOrd="0" parTransId="{60F4C5F2-337D-4F1A-BE5C-569684900EB8}" sibTransId="{C56A5407-7729-46B7-AC1E-6596CAFAEF8A}"/>
    <dgm:cxn modelId="{B2AE30A4-BB24-442A-A84F-027369561C4C}" type="presOf" srcId="{001FFFBD-9EEA-48C5-9A62-41616CCCBC71}" destId="{393E81E1-BBEE-4537-9C2D-F2D9E397FCF0}" srcOrd="0" destOrd="0" presId="urn:microsoft.com/office/officeart/2018/2/layout/IconVerticalSolidList"/>
    <dgm:cxn modelId="{0225B3AC-3348-49FC-8EB0-172389045C43}" srcId="{FF4DBAD6-6CA7-4E75-987F-35301854CFD4}" destId="{001FFFBD-9EEA-48C5-9A62-41616CCCBC71}" srcOrd="2" destOrd="0" parTransId="{FC374797-2917-41A8-B5F7-9F0045058B4A}" sibTransId="{0B536A18-E320-4A69-9A9E-D1220CEA3FFC}"/>
    <dgm:cxn modelId="{099B1CB1-4EB2-4656-AA17-AEE71C05099A}" type="presOf" srcId="{FF4DBAD6-6CA7-4E75-987F-35301854CFD4}" destId="{DC2C1DC8-BA04-4DE0-9541-48B845430D88}" srcOrd="0" destOrd="0" presId="urn:microsoft.com/office/officeart/2018/2/layout/IconVerticalSolidList"/>
    <dgm:cxn modelId="{6350E2C5-BEFD-4F81-84DC-EB830ADF5EC8}" type="presOf" srcId="{995CB792-650B-4B27-8F1A-DFA0B5E9AE41}" destId="{AD7A1981-6261-425D-9ED0-6B10FA63444A}" srcOrd="0" destOrd="0" presId="urn:microsoft.com/office/officeart/2018/2/layout/IconVerticalSolidList"/>
    <dgm:cxn modelId="{3C5C94E2-B50F-4206-BD16-55892A4C1046}" srcId="{FF4DBAD6-6CA7-4E75-987F-35301854CFD4}" destId="{995CB792-650B-4B27-8F1A-DFA0B5E9AE41}" srcOrd="3" destOrd="0" parTransId="{5B064AB8-6FE9-4841-8FAF-16D08A8E933C}" sibTransId="{5F41A7DA-0A6F-42F5-892B-5D6113AEFD40}"/>
    <dgm:cxn modelId="{7418436E-9243-4247-BC9B-AC76F0F59E1C}" type="presParOf" srcId="{DC2C1DC8-BA04-4DE0-9541-48B845430D88}" destId="{89CAD96E-0F91-4A65-B2CE-A1DF6A107468}" srcOrd="0" destOrd="0" presId="urn:microsoft.com/office/officeart/2018/2/layout/IconVerticalSolidList"/>
    <dgm:cxn modelId="{DBFCDF33-7AFB-4A2B-8914-A6A03EA240C3}" type="presParOf" srcId="{89CAD96E-0F91-4A65-B2CE-A1DF6A107468}" destId="{9217A61E-32DE-42C2-A268-6952453697CB}" srcOrd="0" destOrd="0" presId="urn:microsoft.com/office/officeart/2018/2/layout/IconVerticalSolidList"/>
    <dgm:cxn modelId="{EF46498F-3091-4C70-A1E4-7477037B3020}" type="presParOf" srcId="{89CAD96E-0F91-4A65-B2CE-A1DF6A107468}" destId="{8FC8B8D4-3D8B-432F-8BE5-D16141F5D2AD}" srcOrd="1" destOrd="0" presId="urn:microsoft.com/office/officeart/2018/2/layout/IconVerticalSolidList"/>
    <dgm:cxn modelId="{41A40BD7-5967-4E17-A9E8-2C5F5E083FC7}" type="presParOf" srcId="{89CAD96E-0F91-4A65-B2CE-A1DF6A107468}" destId="{37DA2ADF-636D-4762-85A6-11F6F4FAB0E7}" srcOrd="2" destOrd="0" presId="urn:microsoft.com/office/officeart/2018/2/layout/IconVerticalSolidList"/>
    <dgm:cxn modelId="{C67026A4-E808-4C93-836B-4E713A58AABF}" type="presParOf" srcId="{89CAD96E-0F91-4A65-B2CE-A1DF6A107468}" destId="{E2B4AEC7-FA99-4EAB-AE4F-C48E7E157DF1}" srcOrd="3" destOrd="0" presId="urn:microsoft.com/office/officeart/2018/2/layout/IconVerticalSolidList"/>
    <dgm:cxn modelId="{230F16DD-FF85-4671-A525-E2D1B8F1128A}" type="presParOf" srcId="{DC2C1DC8-BA04-4DE0-9541-48B845430D88}" destId="{DF09924F-8271-49BF-AA53-0B3BFC085B3E}" srcOrd="1" destOrd="0" presId="urn:microsoft.com/office/officeart/2018/2/layout/IconVerticalSolidList"/>
    <dgm:cxn modelId="{31506775-6662-4D5B-AE7D-B9A098F1AF3E}" type="presParOf" srcId="{DC2C1DC8-BA04-4DE0-9541-48B845430D88}" destId="{031EB0D0-5B42-4351-A7A4-8D67575C139E}" srcOrd="2" destOrd="0" presId="urn:microsoft.com/office/officeart/2018/2/layout/IconVerticalSolidList"/>
    <dgm:cxn modelId="{1C1AF212-0B1B-40B0-8C57-D4B438E0D838}" type="presParOf" srcId="{031EB0D0-5B42-4351-A7A4-8D67575C139E}" destId="{1A9E7F8B-5610-435A-A2E9-A9DB65DD1924}" srcOrd="0" destOrd="0" presId="urn:microsoft.com/office/officeart/2018/2/layout/IconVerticalSolidList"/>
    <dgm:cxn modelId="{F12AEACC-6D97-4B4B-843C-4322645439BF}" type="presParOf" srcId="{031EB0D0-5B42-4351-A7A4-8D67575C139E}" destId="{8CCC2988-2E6B-4A03-A4E1-34D1FCE26ADC}" srcOrd="1" destOrd="0" presId="urn:microsoft.com/office/officeart/2018/2/layout/IconVerticalSolidList"/>
    <dgm:cxn modelId="{8FFF671F-9C50-4BFC-A15D-907F1EC30BD2}" type="presParOf" srcId="{031EB0D0-5B42-4351-A7A4-8D67575C139E}" destId="{47747FE4-5C51-4B97-ADA5-553CAFB31E90}" srcOrd="2" destOrd="0" presId="urn:microsoft.com/office/officeart/2018/2/layout/IconVerticalSolidList"/>
    <dgm:cxn modelId="{9C26938C-6ABE-414F-AB1B-B8798406FC9D}" type="presParOf" srcId="{031EB0D0-5B42-4351-A7A4-8D67575C139E}" destId="{2331AB41-668C-496F-8C3D-B791588C0FC2}" srcOrd="3" destOrd="0" presId="urn:microsoft.com/office/officeart/2018/2/layout/IconVerticalSolidList"/>
    <dgm:cxn modelId="{B5F0478A-B8C8-40B6-BE3C-B2EAE1F3EDB6}" type="presParOf" srcId="{DC2C1DC8-BA04-4DE0-9541-48B845430D88}" destId="{B05D54EB-4796-4527-B50C-6AA868557C97}" srcOrd="3" destOrd="0" presId="urn:microsoft.com/office/officeart/2018/2/layout/IconVerticalSolidList"/>
    <dgm:cxn modelId="{1ED3C669-D093-4282-9C66-CA66FBF4A564}" type="presParOf" srcId="{DC2C1DC8-BA04-4DE0-9541-48B845430D88}" destId="{290DD8D1-E52B-4DCF-B9D0-1DF57E88132D}" srcOrd="4" destOrd="0" presId="urn:microsoft.com/office/officeart/2018/2/layout/IconVerticalSolidList"/>
    <dgm:cxn modelId="{9C8F5B0E-DC0F-4FFD-B88E-DF16C00DDBB0}" type="presParOf" srcId="{290DD8D1-E52B-4DCF-B9D0-1DF57E88132D}" destId="{86D5AC02-0C5E-4FAC-8CE0-DA52EFDE0EF9}" srcOrd="0" destOrd="0" presId="urn:microsoft.com/office/officeart/2018/2/layout/IconVerticalSolidList"/>
    <dgm:cxn modelId="{97E3359C-E5F5-49D8-9FAD-AA4403A58C0E}" type="presParOf" srcId="{290DD8D1-E52B-4DCF-B9D0-1DF57E88132D}" destId="{CD543F78-711E-4F0A-B9E7-F6C1E882C29A}" srcOrd="1" destOrd="0" presId="urn:microsoft.com/office/officeart/2018/2/layout/IconVerticalSolidList"/>
    <dgm:cxn modelId="{EE4E2D27-525C-4797-8B1F-82D533D3BB74}" type="presParOf" srcId="{290DD8D1-E52B-4DCF-B9D0-1DF57E88132D}" destId="{DF48C85F-2DA8-41AC-9068-D8DED30D9C5E}" srcOrd="2" destOrd="0" presId="urn:microsoft.com/office/officeart/2018/2/layout/IconVerticalSolidList"/>
    <dgm:cxn modelId="{56AFA28B-689B-4D00-9730-FAA020B15F07}" type="presParOf" srcId="{290DD8D1-E52B-4DCF-B9D0-1DF57E88132D}" destId="{393E81E1-BBEE-4537-9C2D-F2D9E397FCF0}" srcOrd="3" destOrd="0" presId="urn:microsoft.com/office/officeart/2018/2/layout/IconVerticalSolidList"/>
    <dgm:cxn modelId="{414F2D22-7EE8-4832-9C34-DC364C402CE2}" type="presParOf" srcId="{DC2C1DC8-BA04-4DE0-9541-48B845430D88}" destId="{BFFBF513-28A2-46F2-966D-CBF9A1677650}" srcOrd="5" destOrd="0" presId="urn:microsoft.com/office/officeart/2018/2/layout/IconVerticalSolidList"/>
    <dgm:cxn modelId="{A5DBE07F-B8A6-47E1-AB49-E5E12543F194}" type="presParOf" srcId="{DC2C1DC8-BA04-4DE0-9541-48B845430D88}" destId="{040A58B9-1420-4C19-BD20-DCD06C27DA92}" srcOrd="6" destOrd="0" presId="urn:microsoft.com/office/officeart/2018/2/layout/IconVerticalSolidList"/>
    <dgm:cxn modelId="{DFD7917F-0ACB-4D05-9629-55A8CA8470F3}" type="presParOf" srcId="{040A58B9-1420-4C19-BD20-DCD06C27DA92}" destId="{624DFB79-5A56-4F40-A81C-91BDE47B3F3D}" srcOrd="0" destOrd="0" presId="urn:microsoft.com/office/officeart/2018/2/layout/IconVerticalSolidList"/>
    <dgm:cxn modelId="{8FCD6267-04B8-49A0-9DBB-C5904F75037C}" type="presParOf" srcId="{040A58B9-1420-4C19-BD20-DCD06C27DA92}" destId="{F31EB41B-1A5F-4988-9964-CEF006AC7A59}" srcOrd="1" destOrd="0" presId="urn:microsoft.com/office/officeart/2018/2/layout/IconVerticalSolidList"/>
    <dgm:cxn modelId="{BC6859BC-FB20-40CE-8CBB-5CCCC9B9A9A8}" type="presParOf" srcId="{040A58B9-1420-4C19-BD20-DCD06C27DA92}" destId="{98467067-4C9F-411C-9B74-D03861ED3E84}" srcOrd="2" destOrd="0" presId="urn:microsoft.com/office/officeart/2018/2/layout/IconVerticalSolidList"/>
    <dgm:cxn modelId="{889079E3-AC8B-4920-8F3A-25CD5F9A8726}" type="presParOf" srcId="{040A58B9-1420-4C19-BD20-DCD06C27DA92}" destId="{AD7A1981-6261-425D-9ED0-6B10FA634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9C248-C2C9-4921-A6A2-3C3F65CDBE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F8292C-D59A-4984-B259-46EE5314B409}">
      <dgm:prSet/>
      <dgm:spPr/>
      <dgm:t>
        <a:bodyPr/>
        <a:lstStyle/>
        <a:p>
          <a:r>
            <a:rPr lang="en-US"/>
            <a:t>Models Used</a:t>
          </a:r>
        </a:p>
      </dgm:t>
    </dgm:pt>
    <dgm:pt modelId="{35B6F7F4-2798-419F-8AEC-CB2BC9780AEF}" type="parTrans" cxnId="{8655B267-5DE2-4B5D-A35D-955FD6B71884}">
      <dgm:prSet/>
      <dgm:spPr/>
      <dgm:t>
        <a:bodyPr/>
        <a:lstStyle/>
        <a:p>
          <a:endParaRPr lang="en-US"/>
        </a:p>
      </dgm:t>
    </dgm:pt>
    <dgm:pt modelId="{FB1AA0FB-05CE-4B72-A857-E0F0428544EC}" type="sibTrans" cxnId="{8655B267-5DE2-4B5D-A35D-955FD6B71884}">
      <dgm:prSet/>
      <dgm:spPr/>
      <dgm:t>
        <a:bodyPr/>
        <a:lstStyle/>
        <a:p>
          <a:endParaRPr lang="en-US"/>
        </a:p>
      </dgm:t>
    </dgm:pt>
    <dgm:pt modelId="{B839FEC9-D124-4C92-9F8C-C3E209BF5F5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54C5CAA-C24C-43BC-A2F3-FB2303DBD737}" type="parTrans" cxnId="{7A88F839-3B53-43CB-A4CB-E2E54FFC3710}">
      <dgm:prSet/>
      <dgm:spPr/>
      <dgm:t>
        <a:bodyPr/>
        <a:lstStyle/>
        <a:p>
          <a:endParaRPr lang="en-US"/>
        </a:p>
      </dgm:t>
    </dgm:pt>
    <dgm:pt modelId="{6795D04D-A98E-48FF-8747-6025DED8D9E9}" type="sibTrans" cxnId="{7A88F839-3B53-43CB-A4CB-E2E54FFC3710}">
      <dgm:prSet/>
      <dgm:spPr/>
      <dgm:t>
        <a:bodyPr/>
        <a:lstStyle/>
        <a:p>
          <a:endParaRPr lang="en-US"/>
        </a:p>
      </dgm:t>
    </dgm:pt>
    <dgm:pt modelId="{B2666DD9-B4C5-4FD6-B01F-DB06872B3E43}">
      <dgm:prSet/>
      <dgm:spPr/>
      <dgm:t>
        <a:bodyPr/>
        <a:lstStyle/>
        <a:p>
          <a:r>
            <a:rPr lang="en-US"/>
            <a:t>KNN Classifier</a:t>
          </a:r>
        </a:p>
      </dgm:t>
    </dgm:pt>
    <dgm:pt modelId="{591113C7-0684-4265-8945-17374ADCA496}" type="parTrans" cxnId="{741E0477-B3CE-42B7-8D20-1F2AB21C421C}">
      <dgm:prSet/>
      <dgm:spPr/>
      <dgm:t>
        <a:bodyPr/>
        <a:lstStyle/>
        <a:p>
          <a:endParaRPr lang="en-US"/>
        </a:p>
      </dgm:t>
    </dgm:pt>
    <dgm:pt modelId="{69E0C655-B9CE-432F-90C3-7E067AB9BBC1}" type="sibTrans" cxnId="{741E0477-B3CE-42B7-8D20-1F2AB21C421C}">
      <dgm:prSet/>
      <dgm:spPr/>
      <dgm:t>
        <a:bodyPr/>
        <a:lstStyle/>
        <a:p>
          <a:endParaRPr lang="en-US"/>
        </a:p>
      </dgm:t>
    </dgm:pt>
    <dgm:pt modelId="{1B3B85D2-0962-4963-B278-F8937665A4FA}">
      <dgm:prSet/>
      <dgm:spPr/>
      <dgm:t>
        <a:bodyPr/>
        <a:lstStyle/>
        <a:p>
          <a:r>
            <a:rPr lang="en-US"/>
            <a:t>Support Vector Classifier</a:t>
          </a:r>
        </a:p>
      </dgm:t>
    </dgm:pt>
    <dgm:pt modelId="{CA56BF2D-44F0-4EE2-9394-BF8A7DF9B74E}" type="parTrans" cxnId="{4ED05AF9-1C4D-4E45-9C48-A0E70055180A}">
      <dgm:prSet/>
      <dgm:spPr/>
      <dgm:t>
        <a:bodyPr/>
        <a:lstStyle/>
        <a:p>
          <a:endParaRPr lang="en-US"/>
        </a:p>
      </dgm:t>
    </dgm:pt>
    <dgm:pt modelId="{EB3EF866-46FB-435F-B4FC-2DBE2CF491FC}" type="sibTrans" cxnId="{4ED05AF9-1C4D-4E45-9C48-A0E70055180A}">
      <dgm:prSet/>
      <dgm:spPr/>
      <dgm:t>
        <a:bodyPr/>
        <a:lstStyle/>
        <a:p>
          <a:endParaRPr lang="en-US"/>
        </a:p>
      </dgm:t>
    </dgm:pt>
    <dgm:pt modelId="{B6C0C130-F33D-48F9-8FE8-BB6FF31DDA8D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2269CABB-762F-4FC1-8A40-4F691A5AC792}" type="parTrans" cxnId="{0C7DCBD3-BFDF-490A-A39A-D97BCDAD5D69}">
      <dgm:prSet/>
      <dgm:spPr/>
      <dgm:t>
        <a:bodyPr/>
        <a:lstStyle/>
        <a:p>
          <a:endParaRPr lang="en-US"/>
        </a:p>
      </dgm:t>
    </dgm:pt>
    <dgm:pt modelId="{9BB4B94C-56D2-4F43-A777-09AAB5D1A051}" type="sibTrans" cxnId="{0C7DCBD3-BFDF-490A-A39A-D97BCDAD5D69}">
      <dgm:prSet/>
      <dgm:spPr/>
      <dgm:t>
        <a:bodyPr/>
        <a:lstStyle/>
        <a:p>
          <a:endParaRPr lang="en-US"/>
        </a:p>
      </dgm:t>
    </dgm:pt>
    <dgm:pt modelId="{6BE4EB8F-7DF5-4B36-8E6A-FB51DC81E8F6}">
      <dgm:prSet/>
      <dgm:spPr/>
      <dgm:t>
        <a:bodyPr/>
        <a:lstStyle/>
        <a:p>
          <a:r>
            <a:rPr lang="en-US"/>
            <a:t>Random Forest Classifier </a:t>
          </a:r>
        </a:p>
      </dgm:t>
    </dgm:pt>
    <dgm:pt modelId="{322C76B8-4CA1-40A1-921F-A11E1C7838FB}" type="parTrans" cxnId="{40EC54FB-8F1F-4F1A-9E44-32B356879D93}">
      <dgm:prSet/>
      <dgm:spPr/>
      <dgm:t>
        <a:bodyPr/>
        <a:lstStyle/>
        <a:p>
          <a:endParaRPr lang="en-US"/>
        </a:p>
      </dgm:t>
    </dgm:pt>
    <dgm:pt modelId="{11DB7F95-014A-4F19-B8D9-FAC8F58E5F31}" type="sibTrans" cxnId="{40EC54FB-8F1F-4F1A-9E44-32B356879D93}">
      <dgm:prSet/>
      <dgm:spPr/>
      <dgm:t>
        <a:bodyPr/>
        <a:lstStyle/>
        <a:p>
          <a:endParaRPr lang="en-US"/>
        </a:p>
      </dgm:t>
    </dgm:pt>
    <dgm:pt modelId="{B630D813-238A-4FE0-800D-6C85E71DDFB1}" type="pres">
      <dgm:prSet presAssocID="{EE79C248-C2C9-4921-A6A2-3C3F65CDBEF9}" presName="linear" presStyleCnt="0">
        <dgm:presLayoutVars>
          <dgm:animLvl val="lvl"/>
          <dgm:resizeHandles val="exact"/>
        </dgm:presLayoutVars>
      </dgm:prSet>
      <dgm:spPr/>
    </dgm:pt>
    <dgm:pt modelId="{6D0126E3-05FC-4369-A3A5-7ED2A6D4B6E4}" type="pres">
      <dgm:prSet presAssocID="{09F8292C-D59A-4984-B259-46EE5314B4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BCED206-43C0-45D7-AB6B-F029EDEC3221}" type="pres">
      <dgm:prSet presAssocID="{09F8292C-D59A-4984-B259-46EE5314B4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49BC115-F330-4D6F-8ABE-0756ED656503}" type="presOf" srcId="{EE79C248-C2C9-4921-A6A2-3C3F65CDBEF9}" destId="{B630D813-238A-4FE0-800D-6C85E71DDFB1}" srcOrd="0" destOrd="0" presId="urn:microsoft.com/office/officeart/2005/8/layout/vList2"/>
    <dgm:cxn modelId="{2A1E3A2D-3A09-46EE-AC64-467070A026C0}" type="presOf" srcId="{1B3B85D2-0962-4963-B278-F8937665A4FA}" destId="{FBCED206-43C0-45D7-AB6B-F029EDEC3221}" srcOrd="0" destOrd="2" presId="urn:microsoft.com/office/officeart/2005/8/layout/vList2"/>
    <dgm:cxn modelId="{91695832-55A5-4DD7-8F5B-42ACA0A62DB0}" type="presOf" srcId="{B6C0C130-F33D-48F9-8FE8-BB6FF31DDA8D}" destId="{FBCED206-43C0-45D7-AB6B-F029EDEC3221}" srcOrd="0" destOrd="3" presId="urn:microsoft.com/office/officeart/2005/8/layout/vList2"/>
    <dgm:cxn modelId="{0994EB36-6649-436B-891B-E306BE7677E2}" type="presOf" srcId="{6BE4EB8F-7DF5-4B36-8E6A-FB51DC81E8F6}" destId="{FBCED206-43C0-45D7-AB6B-F029EDEC3221}" srcOrd="0" destOrd="4" presId="urn:microsoft.com/office/officeart/2005/8/layout/vList2"/>
    <dgm:cxn modelId="{7A88F839-3B53-43CB-A4CB-E2E54FFC3710}" srcId="{09F8292C-D59A-4984-B259-46EE5314B409}" destId="{B839FEC9-D124-4C92-9F8C-C3E209BF5F5E}" srcOrd="0" destOrd="0" parTransId="{054C5CAA-C24C-43BC-A2F3-FB2303DBD737}" sibTransId="{6795D04D-A98E-48FF-8747-6025DED8D9E9}"/>
    <dgm:cxn modelId="{53CA5C63-FFEF-482C-85E1-DCF6E6301DC3}" type="presOf" srcId="{09F8292C-D59A-4984-B259-46EE5314B409}" destId="{6D0126E3-05FC-4369-A3A5-7ED2A6D4B6E4}" srcOrd="0" destOrd="0" presId="urn:microsoft.com/office/officeart/2005/8/layout/vList2"/>
    <dgm:cxn modelId="{8655B267-5DE2-4B5D-A35D-955FD6B71884}" srcId="{EE79C248-C2C9-4921-A6A2-3C3F65CDBEF9}" destId="{09F8292C-D59A-4984-B259-46EE5314B409}" srcOrd="0" destOrd="0" parTransId="{35B6F7F4-2798-419F-8AEC-CB2BC9780AEF}" sibTransId="{FB1AA0FB-05CE-4B72-A857-E0F0428544EC}"/>
    <dgm:cxn modelId="{741E0477-B3CE-42B7-8D20-1F2AB21C421C}" srcId="{09F8292C-D59A-4984-B259-46EE5314B409}" destId="{B2666DD9-B4C5-4FD6-B01F-DB06872B3E43}" srcOrd="1" destOrd="0" parTransId="{591113C7-0684-4265-8945-17374ADCA496}" sibTransId="{69E0C655-B9CE-432F-90C3-7E067AB9BBC1}"/>
    <dgm:cxn modelId="{DF3BCF79-D8DA-4B20-AB81-545A0DA6CAFB}" type="presOf" srcId="{B839FEC9-D124-4C92-9F8C-C3E209BF5F5E}" destId="{FBCED206-43C0-45D7-AB6B-F029EDEC3221}" srcOrd="0" destOrd="0" presId="urn:microsoft.com/office/officeart/2005/8/layout/vList2"/>
    <dgm:cxn modelId="{0C7DCBD3-BFDF-490A-A39A-D97BCDAD5D69}" srcId="{09F8292C-D59A-4984-B259-46EE5314B409}" destId="{B6C0C130-F33D-48F9-8FE8-BB6FF31DDA8D}" srcOrd="3" destOrd="0" parTransId="{2269CABB-762F-4FC1-8A40-4F691A5AC792}" sibTransId="{9BB4B94C-56D2-4F43-A777-09AAB5D1A051}"/>
    <dgm:cxn modelId="{4ED05AF9-1C4D-4E45-9C48-A0E70055180A}" srcId="{09F8292C-D59A-4984-B259-46EE5314B409}" destId="{1B3B85D2-0962-4963-B278-F8937665A4FA}" srcOrd="2" destOrd="0" parTransId="{CA56BF2D-44F0-4EE2-9394-BF8A7DF9B74E}" sibTransId="{EB3EF866-46FB-435F-B4FC-2DBE2CF491FC}"/>
    <dgm:cxn modelId="{40EC54FB-8F1F-4F1A-9E44-32B356879D93}" srcId="{09F8292C-D59A-4984-B259-46EE5314B409}" destId="{6BE4EB8F-7DF5-4B36-8E6A-FB51DC81E8F6}" srcOrd="4" destOrd="0" parTransId="{322C76B8-4CA1-40A1-921F-A11E1C7838FB}" sibTransId="{11DB7F95-014A-4F19-B8D9-FAC8F58E5F31}"/>
    <dgm:cxn modelId="{C137E2FC-E42D-4D39-8B78-8E0786609B5F}" type="presOf" srcId="{B2666DD9-B4C5-4FD6-B01F-DB06872B3E43}" destId="{FBCED206-43C0-45D7-AB6B-F029EDEC3221}" srcOrd="0" destOrd="1" presId="urn:microsoft.com/office/officeart/2005/8/layout/vList2"/>
    <dgm:cxn modelId="{25C96394-CD15-4091-A604-CEB99FB3B34B}" type="presParOf" srcId="{B630D813-238A-4FE0-800D-6C85E71DDFB1}" destId="{6D0126E3-05FC-4369-A3A5-7ED2A6D4B6E4}" srcOrd="0" destOrd="0" presId="urn:microsoft.com/office/officeart/2005/8/layout/vList2"/>
    <dgm:cxn modelId="{77D5C457-58BF-433A-9A42-68D31B298CD5}" type="presParOf" srcId="{B630D813-238A-4FE0-800D-6C85E71DDFB1}" destId="{FBCED206-43C0-45D7-AB6B-F029EDEC32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3C0054-CDCE-481D-A355-3E8A101638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ACB17-A931-4D4F-80A7-45A3A6078D9C}">
      <dgm:prSet/>
      <dgm:spPr/>
      <dgm:t>
        <a:bodyPr/>
        <a:lstStyle/>
        <a:p>
          <a:r>
            <a:rPr lang="en-US" dirty="0"/>
            <a:t>Accuracy = 89</a:t>
          </a:r>
        </a:p>
      </dgm:t>
    </dgm:pt>
    <dgm:pt modelId="{931D76E2-4A80-4A24-B1C9-1A424756C1E9}" type="parTrans" cxnId="{5C9E0E38-D42C-411C-9C76-5662F7F6EBD8}">
      <dgm:prSet/>
      <dgm:spPr/>
      <dgm:t>
        <a:bodyPr/>
        <a:lstStyle/>
        <a:p>
          <a:endParaRPr lang="en-US"/>
        </a:p>
      </dgm:t>
    </dgm:pt>
    <dgm:pt modelId="{743081D0-0B74-4ADE-A02A-413562225B96}" type="sibTrans" cxnId="{5C9E0E38-D42C-411C-9C76-5662F7F6EBD8}">
      <dgm:prSet/>
      <dgm:spPr/>
      <dgm:t>
        <a:bodyPr/>
        <a:lstStyle/>
        <a:p>
          <a:endParaRPr lang="en-US"/>
        </a:p>
      </dgm:t>
    </dgm:pt>
    <dgm:pt modelId="{89C29F64-BF6C-40A9-8734-F81F44234C2A}">
      <dgm:prSet/>
      <dgm:spPr/>
      <dgm:t>
        <a:bodyPr/>
        <a:lstStyle/>
        <a:p>
          <a:r>
            <a:rPr lang="en-US" dirty="0"/>
            <a:t>Precision = 87</a:t>
          </a:r>
        </a:p>
      </dgm:t>
    </dgm:pt>
    <dgm:pt modelId="{4ABDF07A-59BA-4808-8F77-5C29FB10E9A0}" type="parTrans" cxnId="{A0999DA4-6E20-46D3-BF14-837CAC4CEB1D}">
      <dgm:prSet/>
      <dgm:spPr/>
      <dgm:t>
        <a:bodyPr/>
        <a:lstStyle/>
        <a:p>
          <a:endParaRPr lang="en-US"/>
        </a:p>
      </dgm:t>
    </dgm:pt>
    <dgm:pt modelId="{1C7ACAE7-4A70-49E7-9422-F80F1A55A792}" type="sibTrans" cxnId="{A0999DA4-6E20-46D3-BF14-837CAC4CEB1D}">
      <dgm:prSet/>
      <dgm:spPr/>
      <dgm:t>
        <a:bodyPr/>
        <a:lstStyle/>
        <a:p>
          <a:endParaRPr lang="en-US"/>
        </a:p>
      </dgm:t>
    </dgm:pt>
    <dgm:pt modelId="{71AE0141-44CA-4213-8730-5EA45458260A}">
      <dgm:prSet/>
      <dgm:spPr/>
      <dgm:t>
        <a:bodyPr/>
        <a:lstStyle/>
        <a:p>
          <a:r>
            <a:rPr lang="en-US" dirty="0"/>
            <a:t>Recall = 87</a:t>
          </a:r>
        </a:p>
      </dgm:t>
    </dgm:pt>
    <dgm:pt modelId="{D298CD18-B151-4D94-8BAD-DC850F7B9688}" type="parTrans" cxnId="{6DAC51FD-BA9D-4CA7-9C05-DCF94371B501}">
      <dgm:prSet/>
      <dgm:spPr/>
      <dgm:t>
        <a:bodyPr/>
        <a:lstStyle/>
        <a:p>
          <a:endParaRPr lang="en-US"/>
        </a:p>
      </dgm:t>
    </dgm:pt>
    <dgm:pt modelId="{C0CA5F2F-DE45-4F69-87FA-AEA7AFB05B8D}" type="sibTrans" cxnId="{6DAC51FD-BA9D-4CA7-9C05-DCF94371B501}">
      <dgm:prSet/>
      <dgm:spPr/>
      <dgm:t>
        <a:bodyPr/>
        <a:lstStyle/>
        <a:p>
          <a:endParaRPr lang="en-US"/>
        </a:p>
      </dgm:t>
    </dgm:pt>
    <dgm:pt modelId="{DE5F8798-FD3E-4A6F-B823-1293B3143CCF}" type="pres">
      <dgm:prSet presAssocID="{E23C0054-CDCE-481D-A355-3E8A101638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1E128B-A35D-4A66-B677-672A3F73AD5C}" type="pres">
      <dgm:prSet presAssocID="{21DACB17-A931-4D4F-80A7-45A3A6078D9C}" presName="hierRoot1" presStyleCnt="0"/>
      <dgm:spPr/>
    </dgm:pt>
    <dgm:pt modelId="{23871671-4625-42C2-8A56-652D944E4B2A}" type="pres">
      <dgm:prSet presAssocID="{21DACB17-A931-4D4F-80A7-45A3A6078D9C}" presName="composite" presStyleCnt="0"/>
      <dgm:spPr/>
    </dgm:pt>
    <dgm:pt modelId="{C23304E6-9A7A-46F3-B5F5-EC66CAFE68D6}" type="pres">
      <dgm:prSet presAssocID="{21DACB17-A931-4D4F-80A7-45A3A6078D9C}" presName="background" presStyleLbl="node0" presStyleIdx="0" presStyleCnt="3"/>
      <dgm:spPr/>
    </dgm:pt>
    <dgm:pt modelId="{BC94DDB3-B70D-4ACF-924C-F52E7469559C}" type="pres">
      <dgm:prSet presAssocID="{21DACB17-A931-4D4F-80A7-45A3A6078D9C}" presName="text" presStyleLbl="fgAcc0" presStyleIdx="0" presStyleCnt="3">
        <dgm:presLayoutVars>
          <dgm:chPref val="3"/>
        </dgm:presLayoutVars>
      </dgm:prSet>
      <dgm:spPr/>
    </dgm:pt>
    <dgm:pt modelId="{3BCFCDF1-422C-4EBA-8F8D-B8C1A6BA37B7}" type="pres">
      <dgm:prSet presAssocID="{21DACB17-A931-4D4F-80A7-45A3A6078D9C}" presName="hierChild2" presStyleCnt="0"/>
      <dgm:spPr/>
    </dgm:pt>
    <dgm:pt modelId="{68ED8180-33AC-4FE3-A04A-5547B5A351B3}" type="pres">
      <dgm:prSet presAssocID="{89C29F64-BF6C-40A9-8734-F81F44234C2A}" presName="hierRoot1" presStyleCnt="0"/>
      <dgm:spPr/>
    </dgm:pt>
    <dgm:pt modelId="{B6858AF0-AF62-425D-A051-AE15F48B226E}" type="pres">
      <dgm:prSet presAssocID="{89C29F64-BF6C-40A9-8734-F81F44234C2A}" presName="composite" presStyleCnt="0"/>
      <dgm:spPr/>
    </dgm:pt>
    <dgm:pt modelId="{454410B1-B54B-453C-AFF2-9793ED4EEE55}" type="pres">
      <dgm:prSet presAssocID="{89C29F64-BF6C-40A9-8734-F81F44234C2A}" presName="background" presStyleLbl="node0" presStyleIdx="1" presStyleCnt="3"/>
      <dgm:spPr/>
    </dgm:pt>
    <dgm:pt modelId="{03BAB0AB-A4FB-40EB-9A4D-1EDD59AD1348}" type="pres">
      <dgm:prSet presAssocID="{89C29F64-BF6C-40A9-8734-F81F44234C2A}" presName="text" presStyleLbl="fgAcc0" presStyleIdx="1" presStyleCnt="3">
        <dgm:presLayoutVars>
          <dgm:chPref val="3"/>
        </dgm:presLayoutVars>
      </dgm:prSet>
      <dgm:spPr/>
    </dgm:pt>
    <dgm:pt modelId="{0192D607-05F1-4C3B-99E8-3694547E8D2A}" type="pres">
      <dgm:prSet presAssocID="{89C29F64-BF6C-40A9-8734-F81F44234C2A}" presName="hierChild2" presStyleCnt="0"/>
      <dgm:spPr/>
    </dgm:pt>
    <dgm:pt modelId="{382B6A40-0B8B-49A1-9F88-B90C686DF676}" type="pres">
      <dgm:prSet presAssocID="{71AE0141-44CA-4213-8730-5EA45458260A}" presName="hierRoot1" presStyleCnt="0"/>
      <dgm:spPr/>
    </dgm:pt>
    <dgm:pt modelId="{CD229E22-F3F0-4DFD-AAAB-F144311A5BE6}" type="pres">
      <dgm:prSet presAssocID="{71AE0141-44CA-4213-8730-5EA45458260A}" presName="composite" presStyleCnt="0"/>
      <dgm:spPr/>
    </dgm:pt>
    <dgm:pt modelId="{B3EE1DB4-EC95-46C8-9A50-7E7C276324AB}" type="pres">
      <dgm:prSet presAssocID="{71AE0141-44CA-4213-8730-5EA45458260A}" presName="background" presStyleLbl="node0" presStyleIdx="2" presStyleCnt="3"/>
      <dgm:spPr/>
    </dgm:pt>
    <dgm:pt modelId="{8316A0C4-0942-4FE7-BABA-42A685018D91}" type="pres">
      <dgm:prSet presAssocID="{71AE0141-44CA-4213-8730-5EA45458260A}" presName="text" presStyleLbl="fgAcc0" presStyleIdx="2" presStyleCnt="3">
        <dgm:presLayoutVars>
          <dgm:chPref val="3"/>
        </dgm:presLayoutVars>
      </dgm:prSet>
      <dgm:spPr/>
    </dgm:pt>
    <dgm:pt modelId="{46090CED-A4B2-4E65-B914-7AB745CA1126}" type="pres">
      <dgm:prSet presAssocID="{71AE0141-44CA-4213-8730-5EA45458260A}" presName="hierChild2" presStyleCnt="0"/>
      <dgm:spPr/>
    </dgm:pt>
  </dgm:ptLst>
  <dgm:cxnLst>
    <dgm:cxn modelId="{5C9E0E38-D42C-411C-9C76-5662F7F6EBD8}" srcId="{E23C0054-CDCE-481D-A355-3E8A10163872}" destId="{21DACB17-A931-4D4F-80A7-45A3A6078D9C}" srcOrd="0" destOrd="0" parTransId="{931D76E2-4A80-4A24-B1C9-1A424756C1E9}" sibTransId="{743081D0-0B74-4ADE-A02A-413562225B96}"/>
    <dgm:cxn modelId="{09C5446E-9CE1-450A-9A8C-C42C720D0707}" type="presOf" srcId="{21DACB17-A931-4D4F-80A7-45A3A6078D9C}" destId="{BC94DDB3-B70D-4ACF-924C-F52E7469559C}" srcOrd="0" destOrd="0" presId="urn:microsoft.com/office/officeart/2005/8/layout/hierarchy1"/>
    <dgm:cxn modelId="{15E54751-F6C0-4791-8455-3578AE21E5F2}" type="presOf" srcId="{89C29F64-BF6C-40A9-8734-F81F44234C2A}" destId="{03BAB0AB-A4FB-40EB-9A4D-1EDD59AD1348}" srcOrd="0" destOrd="0" presId="urn:microsoft.com/office/officeart/2005/8/layout/hierarchy1"/>
    <dgm:cxn modelId="{EE474C74-D552-485E-AE80-AB134BDB5B68}" type="presOf" srcId="{71AE0141-44CA-4213-8730-5EA45458260A}" destId="{8316A0C4-0942-4FE7-BABA-42A685018D91}" srcOrd="0" destOrd="0" presId="urn:microsoft.com/office/officeart/2005/8/layout/hierarchy1"/>
    <dgm:cxn modelId="{AA8C1593-CC61-4AC9-AEA8-2FA29125885A}" type="presOf" srcId="{E23C0054-CDCE-481D-A355-3E8A10163872}" destId="{DE5F8798-FD3E-4A6F-B823-1293B3143CCF}" srcOrd="0" destOrd="0" presId="urn:microsoft.com/office/officeart/2005/8/layout/hierarchy1"/>
    <dgm:cxn modelId="{A0999DA4-6E20-46D3-BF14-837CAC4CEB1D}" srcId="{E23C0054-CDCE-481D-A355-3E8A10163872}" destId="{89C29F64-BF6C-40A9-8734-F81F44234C2A}" srcOrd="1" destOrd="0" parTransId="{4ABDF07A-59BA-4808-8F77-5C29FB10E9A0}" sibTransId="{1C7ACAE7-4A70-49E7-9422-F80F1A55A792}"/>
    <dgm:cxn modelId="{6DAC51FD-BA9D-4CA7-9C05-DCF94371B501}" srcId="{E23C0054-CDCE-481D-A355-3E8A10163872}" destId="{71AE0141-44CA-4213-8730-5EA45458260A}" srcOrd="2" destOrd="0" parTransId="{D298CD18-B151-4D94-8BAD-DC850F7B9688}" sibTransId="{C0CA5F2F-DE45-4F69-87FA-AEA7AFB05B8D}"/>
    <dgm:cxn modelId="{8E96C034-DE1F-4AD6-B636-A094080B75C2}" type="presParOf" srcId="{DE5F8798-FD3E-4A6F-B823-1293B3143CCF}" destId="{321E128B-A35D-4A66-B677-672A3F73AD5C}" srcOrd="0" destOrd="0" presId="urn:microsoft.com/office/officeart/2005/8/layout/hierarchy1"/>
    <dgm:cxn modelId="{3212E1E4-2320-4147-BC6D-B24ACBEA4852}" type="presParOf" srcId="{321E128B-A35D-4A66-B677-672A3F73AD5C}" destId="{23871671-4625-42C2-8A56-652D944E4B2A}" srcOrd="0" destOrd="0" presId="urn:microsoft.com/office/officeart/2005/8/layout/hierarchy1"/>
    <dgm:cxn modelId="{1AEC4AEE-EB06-4108-ABAB-D7A458D177EE}" type="presParOf" srcId="{23871671-4625-42C2-8A56-652D944E4B2A}" destId="{C23304E6-9A7A-46F3-B5F5-EC66CAFE68D6}" srcOrd="0" destOrd="0" presId="urn:microsoft.com/office/officeart/2005/8/layout/hierarchy1"/>
    <dgm:cxn modelId="{439083BE-24FD-4920-844C-AA7C13A6C0B4}" type="presParOf" srcId="{23871671-4625-42C2-8A56-652D944E4B2A}" destId="{BC94DDB3-B70D-4ACF-924C-F52E7469559C}" srcOrd="1" destOrd="0" presId="urn:microsoft.com/office/officeart/2005/8/layout/hierarchy1"/>
    <dgm:cxn modelId="{525ED1F3-7AAA-4E5E-BB00-42A95CF96B06}" type="presParOf" srcId="{321E128B-A35D-4A66-B677-672A3F73AD5C}" destId="{3BCFCDF1-422C-4EBA-8F8D-B8C1A6BA37B7}" srcOrd="1" destOrd="0" presId="urn:microsoft.com/office/officeart/2005/8/layout/hierarchy1"/>
    <dgm:cxn modelId="{19F56D68-65ED-4E84-AF29-916C03A44FE3}" type="presParOf" srcId="{DE5F8798-FD3E-4A6F-B823-1293B3143CCF}" destId="{68ED8180-33AC-4FE3-A04A-5547B5A351B3}" srcOrd="1" destOrd="0" presId="urn:microsoft.com/office/officeart/2005/8/layout/hierarchy1"/>
    <dgm:cxn modelId="{CCF928D5-47E3-442E-8686-36F132F72AAA}" type="presParOf" srcId="{68ED8180-33AC-4FE3-A04A-5547B5A351B3}" destId="{B6858AF0-AF62-425D-A051-AE15F48B226E}" srcOrd="0" destOrd="0" presId="urn:microsoft.com/office/officeart/2005/8/layout/hierarchy1"/>
    <dgm:cxn modelId="{D12439CE-9F97-44D2-98EC-2EF339C998EB}" type="presParOf" srcId="{B6858AF0-AF62-425D-A051-AE15F48B226E}" destId="{454410B1-B54B-453C-AFF2-9793ED4EEE55}" srcOrd="0" destOrd="0" presId="urn:microsoft.com/office/officeart/2005/8/layout/hierarchy1"/>
    <dgm:cxn modelId="{FBF29E14-4280-425C-9951-26EDFD5B7F5E}" type="presParOf" srcId="{B6858AF0-AF62-425D-A051-AE15F48B226E}" destId="{03BAB0AB-A4FB-40EB-9A4D-1EDD59AD1348}" srcOrd="1" destOrd="0" presId="urn:microsoft.com/office/officeart/2005/8/layout/hierarchy1"/>
    <dgm:cxn modelId="{8ECC04D8-3B30-4AA6-890C-89A44A3EC910}" type="presParOf" srcId="{68ED8180-33AC-4FE3-A04A-5547B5A351B3}" destId="{0192D607-05F1-4C3B-99E8-3694547E8D2A}" srcOrd="1" destOrd="0" presId="urn:microsoft.com/office/officeart/2005/8/layout/hierarchy1"/>
    <dgm:cxn modelId="{2BFEA39E-96FC-4C3F-A1A7-568B2B661E7D}" type="presParOf" srcId="{DE5F8798-FD3E-4A6F-B823-1293B3143CCF}" destId="{382B6A40-0B8B-49A1-9F88-B90C686DF676}" srcOrd="2" destOrd="0" presId="urn:microsoft.com/office/officeart/2005/8/layout/hierarchy1"/>
    <dgm:cxn modelId="{E6DB61C7-563D-4F17-B84B-D243E4A4E505}" type="presParOf" srcId="{382B6A40-0B8B-49A1-9F88-B90C686DF676}" destId="{CD229E22-F3F0-4DFD-AAAB-F144311A5BE6}" srcOrd="0" destOrd="0" presId="urn:microsoft.com/office/officeart/2005/8/layout/hierarchy1"/>
    <dgm:cxn modelId="{B737A4F5-22CE-4900-8B1D-3799EA6D0753}" type="presParOf" srcId="{CD229E22-F3F0-4DFD-AAAB-F144311A5BE6}" destId="{B3EE1DB4-EC95-46C8-9A50-7E7C276324AB}" srcOrd="0" destOrd="0" presId="urn:microsoft.com/office/officeart/2005/8/layout/hierarchy1"/>
    <dgm:cxn modelId="{EB6046D3-3B87-4FD8-A9D4-30E5567C6297}" type="presParOf" srcId="{CD229E22-F3F0-4DFD-AAAB-F144311A5BE6}" destId="{8316A0C4-0942-4FE7-BABA-42A685018D91}" srcOrd="1" destOrd="0" presId="urn:microsoft.com/office/officeart/2005/8/layout/hierarchy1"/>
    <dgm:cxn modelId="{18A7403C-9EC4-4A78-AD3D-CF95B0950545}" type="presParOf" srcId="{382B6A40-0B8B-49A1-9F88-B90C686DF676}" destId="{46090CED-A4B2-4E65-B914-7AB745CA11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F1E81-FEF1-470A-B486-9D94DE52753D}">
      <dsp:nvSpPr>
        <dsp:cNvPr id="0" name=""/>
        <dsp:cNvSpPr/>
      </dsp:nvSpPr>
      <dsp:spPr>
        <a:xfrm>
          <a:off x="0" y="7347"/>
          <a:ext cx="6593202" cy="1509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Dataset Shape : (12765,25)</a:t>
          </a:r>
        </a:p>
      </dsp:txBody>
      <dsp:txXfrm>
        <a:off x="73690" y="81037"/>
        <a:ext cx="6445822" cy="1362175"/>
      </dsp:txXfrm>
    </dsp:sp>
    <dsp:sp modelId="{8145A62A-456A-4359-A71E-05EFE61C6173}">
      <dsp:nvSpPr>
        <dsp:cNvPr id="0" name=""/>
        <dsp:cNvSpPr/>
      </dsp:nvSpPr>
      <dsp:spPr>
        <a:xfrm>
          <a:off x="0" y="1626343"/>
          <a:ext cx="6593202" cy="1509555"/>
        </a:xfrm>
        <a:prstGeom prst="roundRect">
          <a:avLst/>
        </a:prstGeom>
        <a:solidFill>
          <a:schemeClr val="accent2">
            <a:hueOff val="-10067800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Number of samples in train: 10212 (80%)</a:t>
          </a:r>
        </a:p>
      </dsp:txBody>
      <dsp:txXfrm>
        <a:off x="73690" y="1700033"/>
        <a:ext cx="6445822" cy="1362175"/>
      </dsp:txXfrm>
    </dsp:sp>
    <dsp:sp modelId="{85A72584-E93A-460B-9910-060A0773953A}">
      <dsp:nvSpPr>
        <dsp:cNvPr id="0" name=""/>
        <dsp:cNvSpPr/>
      </dsp:nvSpPr>
      <dsp:spPr>
        <a:xfrm>
          <a:off x="0" y="3245339"/>
          <a:ext cx="6593202" cy="1509555"/>
        </a:xfrm>
        <a:prstGeom prst="roundRect">
          <a:avLst/>
        </a:prstGeom>
        <a:solidFill>
          <a:schemeClr val="accent2">
            <a:hueOff val="-2013559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Number of samples in test: 2553 (20%)</a:t>
          </a:r>
        </a:p>
      </dsp:txBody>
      <dsp:txXfrm>
        <a:off x="73690" y="3319029"/>
        <a:ext cx="6445822" cy="13621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6C925-DE63-4377-AD4D-FCA009A65BD0}">
      <dsp:nvSpPr>
        <dsp:cNvPr id="0" name=""/>
        <dsp:cNvSpPr/>
      </dsp:nvSpPr>
      <dsp:spPr>
        <a:xfrm>
          <a:off x="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90C15-50EC-4E24-B7E7-E3D4A79384D9}">
      <dsp:nvSpPr>
        <dsp:cNvPr id="0" name=""/>
        <dsp:cNvSpPr/>
      </dsp:nvSpPr>
      <dsp:spPr>
        <a:xfrm>
          <a:off x="34561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Accuracy = 92</a:t>
          </a:r>
        </a:p>
      </dsp:txBody>
      <dsp:txXfrm>
        <a:off x="403471" y="1189908"/>
        <a:ext cx="2994867" cy="1859509"/>
      </dsp:txXfrm>
    </dsp:sp>
    <dsp:sp modelId="{13AE65D8-03AA-4EB4-9032-ABDF7DB4F02F}">
      <dsp:nvSpPr>
        <dsp:cNvPr id="0" name=""/>
        <dsp:cNvSpPr/>
      </dsp:nvSpPr>
      <dsp:spPr>
        <a:xfrm>
          <a:off x="380181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A1510-F801-4C4B-B5EB-9C9D6810BDD4}">
      <dsp:nvSpPr>
        <dsp:cNvPr id="0" name=""/>
        <dsp:cNvSpPr/>
      </dsp:nvSpPr>
      <dsp:spPr>
        <a:xfrm>
          <a:off x="414742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Precision = 89</a:t>
          </a:r>
        </a:p>
      </dsp:txBody>
      <dsp:txXfrm>
        <a:off x="4205281" y="1189908"/>
        <a:ext cx="2994867" cy="1859509"/>
      </dsp:txXfrm>
    </dsp:sp>
    <dsp:sp modelId="{68DBE6BF-6435-42C4-980B-75B021E5DA4C}">
      <dsp:nvSpPr>
        <dsp:cNvPr id="0" name=""/>
        <dsp:cNvSpPr/>
      </dsp:nvSpPr>
      <dsp:spPr>
        <a:xfrm>
          <a:off x="760362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7A4AF-D7EF-4EE3-9957-6BF535D6F620}">
      <dsp:nvSpPr>
        <dsp:cNvPr id="0" name=""/>
        <dsp:cNvSpPr/>
      </dsp:nvSpPr>
      <dsp:spPr>
        <a:xfrm>
          <a:off x="794923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5000" kern="1200"/>
            <a:t>Recall = 88</a:t>
          </a:r>
          <a:endParaRPr lang="en-US" sz="5000" kern="1200"/>
        </a:p>
      </dsp:txBody>
      <dsp:txXfrm>
        <a:off x="8007091" y="1189908"/>
        <a:ext cx="2994867" cy="18595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BE04D-14FD-4C26-80B9-F05F8D0EC9E8}">
      <dsp:nvSpPr>
        <dsp:cNvPr id="0" name=""/>
        <dsp:cNvSpPr/>
      </dsp:nvSpPr>
      <dsp:spPr>
        <a:xfrm>
          <a:off x="0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7D118-6DCA-4A05-B8B9-09ABFCE56383}">
      <dsp:nvSpPr>
        <dsp:cNvPr id="0" name=""/>
        <dsp:cNvSpPr/>
      </dsp:nvSpPr>
      <dsp:spPr>
        <a:xfrm>
          <a:off x="345628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Accuracy = 93 </a:t>
          </a:r>
        </a:p>
      </dsp:txBody>
      <dsp:txXfrm>
        <a:off x="403482" y="1201501"/>
        <a:ext cx="2994948" cy="1859559"/>
      </dsp:txXfrm>
    </dsp:sp>
    <dsp:sp modelId="{41420547-DADB-46E6-9701-B8F2D080FCBE}">
      <dsp:nvSpPr>
        <dsp:cNvPr id="0" name=""/>
        <dsp:cNvSpPr/>
      </dsp:nvSpPr>
      <dsp:spPr>
        <a:xfrm>
          <a:off x="3801913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95430-0935-4AEB-8F0E-BFB0F1798F15}">
      <dsp:nvSpPr>
        <dsp:cNvPr id="0" name=""/>
        <dsp:cNvSpPr/>
      </dsp:nvSpPr>
      <dsp:spPr>
        <a:xfrm>
          <a:off x="4147542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Precision = 90</a:t>
          </a:r>
        </a:p>
      </dsp:txBody>
      <dsp:txXfrm>
        <a:off x="4205396" y="1201501"/>
        <a:ext cx="2994948" cy="1859559"/>
      </dsp:txXfrm>
    </dsp:sp>
    <dsp:sp modelId="{651695D5-ACAA-46BD-A2E7-4426A984BDC2}">
      <dsp:nvSpPr>
        <dsp:cNvPr id="0" name=""/>
        <dsp:cNvSpPr/>
      </dsp:nvSpPr>
      <dsp:spPr>
        <a:xfrm>
          <a:off x="7603827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CCC79-6E1E-4936-9142-CAF318FB2B20}">
      <dsp:nvSpPr>
        <dsp:cNvPr id="0" name=""/>
        <dsp:cNvSpPr/>
      </dsp:nvSpPr>
      <dsp:spPr>
        <a:xfrm>
          <a:off x="7949456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Recall = 90</a:t>
          </a:r>
        </a:p>
      </dsp:txBody>
      <dsp:txXfrm>
        <a:off x="8007310" y="1201501"/>
        <a:ext cx="2994948" cy="18595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109A-99C3-431D-A0D4-C900A64417A3}">
      <dsp:nvSpPr>
        <dsp:cNvPr id="0" name=""/>
        <dsp:cNvSpPr/>
      </dsp:nvSpPr>
      <dsp:spPr>
        <a:xfrm>
          <a:off x="0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861F4-1EB3-4C31-BE55-57666C78B1B7}">
      <dsp:nvSpPr>
        <dsp:cNvPr id="0" name=""/>
        <dsp:cNvSpPr/>
      </dsp:nvSpPr>
      <dsp:spPr>
        <a:xfrm>
          <a:off x="345628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Accuracy = 100 </a:t>
          </a:r>
        </a:p>
      </dsp:txBody>
      <dsp:txXfrm>
        <a:off x="403482" y="1201501"/>
        <a:ext cx="2994948" cy="1859559"/>
      </dsp:txXfrm>
    </dsp:sp>
    <dsp:sp modelId="{2ECA8DC5-762D-4629-9F06-300A77E45341}">
      <dsp:nvSpPr>
        <dsp:cNvPr id="0" name=""/>
        <dsp:cNvSpPr/>
      </dsp:nvSpPr>
      <dsp:spPr>
        <a:xfrm>
          <a:off x="3801913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4C5CE-21BA-49A7-BE47-993DDC3A852A}">
      <dsp:nvSpPr>
        <dsp:cNvPr id="0" name=""/>
        <dsp:cNvSpPr/>
      </dsp:nvSpPr>
      <dsp:spPr>
        <a:xfrm>
          <a:off x="4147542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Precision = 80</a:t>
          </a:r>
        </a:p>
      </dsp:txBody>
      <dsp:txXfrm>
        <a:off x="4205396" y="1201501"/>
        <a:ext cx="2994948" cy="1859559"/>
      </dsp:txXfrm>
    </dsp:sp>
    <dsp:sp modelId="{A77996FB-4546-4E27-9F2D-F1E653ED8F2E}">
      <dsp:nvSpPr>
        <dsp:cNvPr id="0" name=""/>
        <dsp:cNvSpPr/>
      </dsp:nvSpPr>
      <dsp:spPr>
        <a:xfrm>
          <a:off x="7603827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93409-8384-4A1A-BB8B-08E70CAEE398}">
      <dsp:nvSpPr>
        <dsp:cNvPr id="0" name=""/>
        <dsp:cNvSpPr/>
      </dsp:nvSpPr>
      <dsp:spPr>
        <a:xfrm>
          <a:off x="7949456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Recall = 80</a:t>
          </a:r>
        </a:p>
      </dsp:txBody>
      <dsp:txXfrm>
        <a:off x="8007310" y="1201501"/>
        <a:ext cx="2994948" cy="18595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B5B98-533C-41B0-BEF6-E1B6D75748F5}">
      <dsp:nvSpPr>
        <dsp:cNvPr id="0" name=""/>
        <dsp:cNvSpPr/>
      </dsp:nvSpPr>
      <dsp:spPr>
        <a:xfrm>
          <a:off x="0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5F8F-266D-47A5-98DB-2C0F4E2AE5F3}">
      <dsp:nvSpPr>
        <dsp:cNvPr id="0" name=""/>
        <dsp:cNvSpPr/>
      </dsp:nvSpPr>
      <dsp:spPr>
        <a:xfrm>
          <a:off x="345628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Accuracy = 100 </a:t>
          </a:r>
        </a:p>
      </dsp:txBody>
      <dsp:txXfrm>
        <a:off x="403482" y="1201501"/>
        <a:ext cx="2994948" cy="1859559"/>
      </dsp:txXfrm>
    </dsp:sp>
    <dsp:sp modelId="{FB5D42CC-FF1B-4F7B-A055-003FD1B5397D}">
      <dsp:nvSpPr>
        <dsp:cNvPr id="0" name=""/>
        <dsp:cNvSpPr/>
      </dsp:nvSpPr>
      <dsp:spPr>
        <a:xfrm>
          <a:off x="3801913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2F9B8-6438-4EE5-969B-A78E2ACEC5CA}">
      <dsp:nvSpPr>
        <dsp:cNvPr id="0" name=""/>
        <dsp:cNvSpPr/>
      </dsp:nvSpPr>
      <dsp:spPr>
        <a:xfrm>
          <a:off x="4147542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Precision = 89</a:t>
          </a:r>
        </a:p>
      </dsp:txBody>
      <dsp:txXfrm>
        <a:off x="4205396" y="1201501"/>
        <a:ext cx="2994948" cy="1859559"/>
      </dsp:txXfrm>
    </dsp:sp>
    <dsp:sp modelId="{10F4199A-1660-40EB-82C5-D27E3597E01E}">
      <dsp:nvSpPr>
        <dsp:cNvPr id="0" name=""/>
        <dsp:cNvSpPr/>
      </dsp:nvSpPr>
      <dsp:spPr>
        <a:xfrm>
          <a:off x="7603827" y="815300"/>
          <a:ext cx="3110656" cy="197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CB7EF-7229-490A-AC1C-2F3655698EBB}">
      <dsp:nvSpPr>
        <dsp:cNvPr id="0" name=""/>
        <dsp:cNvSpPr/>
      </dsp:nvSpPr>
      <dsp:spPr>
        <a:xfrm>
          <a:off x="7949456" y="1143647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Recall = 89</a:t>
          </a:r>
        </a:p>
      </dsp:txBody>
      <dsp:txXfrm>
        <a:off x="8007310" y="1201501"/>
        <a:ext cx="2994948" cy="1859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7BF7B-8610-45FD-B373-C3AD66C1C411}">
      <dsp:nvSpPr>
        <dsp:cNvPr id="0" name=""/>
        <dsp:cNvSpPr/>
      </dsp:nvSpPr>
      <dsp:spPr>
        <a:xfrm>
          <a:off x="479037" y="3802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Price</a:t>
          </a:r>
          <a:endParaRPr lang="en-US" sz="2500" kern="1200"/>
        </a:p>
      </dsp:txBody>
      <dsp:txXfrm>
        <a:off x="479037" y="3802"/>
        <a:ext cx="1760977" cy="1056586"/>
      </dsp:txXfrm>
    </dsp:sp>
    <dsp:sp modelId="{47CFEC6C-FD9A-41F1-8B80-0C6DD4234525}">
      <dsp:nvSpPr>
        <dsp:cNvPr id="0" name=""/>
        <dsp:cNvSpPr/>
      </dsp:nvSpPr>
      <dsp:spPr>
        <a:xfrm>
          <a:off x="2416112" y="3802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Grade</a:t>
          </a:r>
          <a:endParaRPr lang="en-US" sz="2500" kern="1200"/>
        </a:p>
      </dsp:txBody>
      <dsp:txXfrm>
        <a:off x="2416112" y="3802"/>
        <a:ext cx="1760977" cy="1056586"/>
      </dsp:txXfrm>
    </dsp:sp>
    <dsp:sp modelId="{4EE97209-7D9D-45A6-83F7-EC75B958D8FB}">
      <dsp:nvSpPr>
        <dsp:cNvPr id="0" name=""/>
        <dsp:cNvSpPr/>
      </dsp:nvSpPr>
      <dsp:spPr>
        <a:xfrm>
          <a:off x="4353187" y="3802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Sqft living</a:t>
          </a:r>
        </a:p>
      </dsp:txBody>
      <dsp:txXfrm>
        <a:off x="4353187" y="3802"/>
        <a:ext cx="1760977" cy="1056586"/>
      </dsp:txXfrm>
    </dsp:sp>
    <dsp:sp modelId="{A68DBF89-90A2-4A22-B4B2-FCB0AFCC0DC9}">
      <dsp:nvSpPr>
        <dsp:cNvPr id="0" name=""/>
        <dsp:cNvSpPr/>
      </dsp:nvSpPr>
      <dsp:spPr>
        <a:xfrm>
          <a:off x="479037" y="1236486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Sqft above</a:t>
          </a:r>
          <a:endParaRPr lang="en-US" sz="2500" kern="1200"/>
        </a:p>
      </dsp:txBody>
      <dsp:txXfrm>
        <a:off x="479037" y="1236486"/>
        <a:ext cx="1760977" cy="1056586"/>
      </dsp:txXfrm>
    </dsp:sp>
    <dsp:sp modelId="{1D0111A8-3DEC-4A7B-AE49-2A33A3BA379E}">
      <dsp:nvSpPr>
        <dsp:cNvPr id="0" name=""/>
        <dsp:cNvSpPr/>
      </dsp:nvSpPr>
      <dsp:spPr>
        <a:xfrm>
          <a:off x="2416112" y="1236486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Bathrooms</a:t>
          </a:r>
        </a:p>
      </dsp:txBody>
      <dsp:txXfrm>
        <a:off x="2416112" y="1236486"/>
        <a:ext cx="1760977" cy="1056586"/>
      </dsp:txXfrm>
    </dsp:sp>
    <dsp:sp modelId="{214E3DC2-F2EF-4C0D-B6BD-6C2A27EA9379}">
      <dsp:nvSpPr>
        <dsp:cNvPr id="0" name=""/>
        <dsp:cNvSpPr/>
      </dsp:nvSpPr>
      <dsp:spPr>
        <a:xfrm>
          <a:off x="4353187" y="1236486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View</a:t>
          </a:r>
          <a:endParaRPr lang="en-US" sz="2500" kern="1200"/>
        </a:p>
      </dsp:txBody>
      <dsp:txXfrm>
        <a:off x="4353187" y="1236486"/>
        <a:ext cx="1760977" cy="1056586"/>
      </dsp:txXfrm>
    </dsp:sp>
    <dsp:sp modelId="{7B77E821-6BE8-435C-AC02-6809029BB144}">
      <dsp:nvSpPr>
        <dsp:cNvPr id="0" name=""/>
        <dsp:cNvSpPr/>
      </dsp:nvSpPr>
      <dsp:spPr>
        <a:xfrm>
          <a:off x="479037" y="2469170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Bedrooms</a:t>
          </a:r>
        </a:p>
      </dsp:txBody>
      <dsp:txXfrm>
        <a:off x="479037" y="2469170"/>
        <a:ext cx="1760977" cy="1056586"/>
      </dsp:txXfrm>
    </dsp:sp>
    <dsp:sp modelId="{2A66DF7F-39FE-4C20-96F1-D4EDECE0FFD1}">
      <dsp:nvSpPr>
        <dsp:cNvPr id="0" name=""/>
        <dsp:cNvSpPr/>
      </dsp:nvSpPr>
      <dsp:spPr>
        <a:xfrm>
          <a:off x="2416112" y="2469170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Lat</a:t>
          </a:r>
          <a:endParaRPr lang="en-US" sz="2500" kern="1200"/>
        </a:p>
      </dsp:txBody>
      <dsp:txXfrm>
        <a:off x="2416112" y="2469170"/>
        <a:ext cx="1760977" cy="1056586"/>
      </dsp:txXfrm>
    </dsp:sp>
    <dsp:sp modelId="{B714742F-097D-4255-89ED-47169C6C3EA0}">
      <dsp:nvSpPr>
        <dsp:cNvPr id="0" name=""/>
        <dsp:cNvSpPr/>
      </dsp:nvSpPr>
      <dsp:spPr>
        <a:xfrm>
          <a:off x="4353187" y="2469170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Floors</a:t>
          </a:r>
        </a:p>
      </dsp:txBody>
      <dsp:txXfrm>
        <a:off x="4353187" y="2469170"/>
        <a:ext cx="1760977" cy="1056586"/>
      </dsp:txXfrm>
    </dsp:sp>
    <dsp:sp modelId="{8D9476DC-059E-4AC2-B1E9-D03C1D4D279E}">
      <dsp:nvSpPr>
        <dsp:cNvPr id="0" name=""/>
        <dsp:cNvSpPr/>
      </dsp:nvSpPr>
      <dsp:spPr>
        <a:xfrm>
          <a:off x="479037" y="3701854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Condition</a:t>
          </a:r>
          <a:endParaRPr lang="en-US" sz="2500" kern="1200"/>
        </a:p>
      </dsp:txBody>
      <dsp:txXfrm>
        <a:off x="479037" y="3701854"/>
        <a:ext cx="1760977" cy="1056586"/>
      </dsp:txXfrm>
    </dsp:sp>
    <dsp:sp modelId="{8B0F15A7-4CC9-4997-B26F-3B5CAF60C340}">
      <dsp:nvSpPr>
        <dsp:cNvPr id="0" name=""/>
        <dsp:cNvSpPr/>
      </dsp:nvSpPr>
      <dsp:spPr>
        <a:xfrm>
          <a:off x="2416112" y="3701854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Long</a:t>
          </a:r>
        </a:p>
      </dsp:txBody>
      <dsp:txXfrm>
        <a:off x="2416112" y="3701854"/>
        <a:ext cx="1760977" cy="1056586"/>
      </dsp:txXfrm>
    </dsp:sp>
    <dsp:sp modelId="{4D1C1F85-90FE-4DD7-9C65-F90061326FB8}">
      <dsp:nvSpPr>
        <dsp:cNvPr id="0" name=""/>
        <dsp:cNvSpPr/>
      </dsp:nvSpPr>
      <dsp:spPr>
        <a:xfrm>
          <a:off x="4353187" y="3701854"/>
          <a:ext cx="1760977" cy="1056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zipcode</a:t>
          </a:r>
          <a:endParaRPr lang="en-US" sz="2500" kern="1200"/>
        </a:p>
      </dsp:txBody>
      <dsp:txXfrm>
        <a:off x="4353187" y="3701854"/>
        <a:ext cx="1760977" cy="1056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94061-B25B-4CAA-AC1F-F5216DBA2DFA}">
      <dsp:nvSpPr>
        <dsp:cNvPr id="0" name=""/>
        <dsp:cNvSpPr/>
      </dsp:nvSpPr>
      <dsp:spPr>
        <a:xfrm>
          <a:off x="5398960" y="1499423"/>
          <a:ext cx="2884108" cy="68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684"/>
              </a:lnTo>
              <a:lnTo>
                <a:pt x="2884108" y="467684"/>
              </a:lnTo>
              <a:lnTo>
                <a:pt x="2884108" y="6862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F9828-5FEB-40C4-AD63-48BE35A31698}">
      <dsp:nvSpPr>
        <dsp:cNvPr id="0" name=""/>
        <dsp:cNvSpPr/>
      </dsp:nvSpPr>
      <dsp:spPr>
        <a:xfrm>
          <a:off x="5353240" y="1499423"/>
          <a:ext cx="91440" cy="6862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62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A1AAE-3ED9-4015-A085-F34D9635F3C1}">
      <dsp:nvSpPr>
        <dsp:cNvPr id="0" name=""/>
        <dsp:cNvSpPr/>
      </dsp:nvSpPr>
      <dsp:spPr>
        <a:xfrm>
          <a:off x="2514852" y="1499423"/>
          <a:ext cx="2884108" cy="686286"/>
        </a:xfrm>
        <a:custGeom>
          <a:avLst/>
          <a:gdLst/>
          <a:ahLst/>
          <a:cxnLst/>
          <a:rect l="0" t="0" r="0" b="0"/>
          <a:pathLst>
            <a:path>
              <a:moveTo>
                <a:pt x="2884108" y="0"/>
              </a:moveTo>
              <a:lnTo>
                <a:pt x="2884108" y="467684"/>
              </a:lnTo>
              <a:lnTo>
                <a:pt x="0" y="467684"/>
              </a:lnTo>
              <a:lnTo>
                <a:pt x="0" y="6862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13981-9242-4CBB-973C-EE99A885B53C}">
      <dsp:nvSpPr>
        <dsp:cNvPr id="0" name=""/>
        <dsp:cNvSpPr/>
      </dsp:nvSpPr>
      <dsp:spPr>
        <a:xfrm>
          <a:off x="4219098" y="997"/>
          <a:ext cx="2359724" cy="14984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F522-950F-413F-BB07-762DA5504349}">
      <dsp:nvSpPr>
        <dsp:cNvPr id="0" name=""/>
        <dsp:cNvSpPr/>
      </dsp:nvSpPr>
      <dsp:spPr>
        <a:xfrm>
          <a:off x="4481289" y="250079"/>
          <a:ext cx="2359724" cy="14984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Models Used :</a:t>
          </a:r>
        </a:p>
      </dsp:txBody>
      <dsp:txXfrm>
        <a:off x="4525176" y="293966"/>
        <a:ext cx="2271950" cy="1410651"/>
      </dsp:txXfrm>
    </dsp:sp>
    <dsp:sp modelId="{BD9615A0-CB28-4B40-A2DB-C161EA6B46E8}">
      <dsp:nvSpPr>
        <dsp:cNvPr id="0" name=""/>
        <dsp:cNvSpPr/>
      </dsp:nvSpPr>
      <dsp:spPr>
        <a:xfrm>
          <a:off x="1334990" y="2185709"/>
          <a:ext cx="2359724" cy="14984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342E9-FFC4-4CC4-884E-0512B6865A95}">
      <dsp:nvSpPr>
        <dsp:cNvPr id="0" name=""/>
        <dsp:cNvSpPr/>
      </dsp:nvSpPr>
      <dsp:spPr>
        <a:xfrm>
          <a:off x="1597181" y="2434791"/>
          <a:ext cx="2359724" cy="14984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Linear Regression</a:t>
          </a:r>
        </a:p>
      </dsp:txBody>
      <dsp:txXfrm>
        <a:off x="1641068" y="2478678"/>
        <a:ext cx="2271950" cy="1410651"/>
      </dsp:txXfrm>
    </dsp:sp>
    <dsp:sp modelId="{ED083571-473D-49E7-8A97-1D7EE64532DF}">
      <dsp:nvSpPr>
        <dsp:cNvPr id="0" name=""/>
        <dsp:cNvSpPr/>
      </dsp:nvSpPr>
      <dsp:spPr>
        <a:xfrm>
          <a:off x="4219098" y="2185709"/>
          <a:ext cx="2359724" cy="14984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5A194-7303-4CBF-A97E-22B65E7AF19D}">
      <dsp:nvSpPr>
        <dsp:cNvPr id="0" name=""/>
        <dsp:cNvSpPr/>
      </dsp:nvSpPr>
      <dsp:spPr>
        <a:xfrm>
          <a:off x="4481289" y="2434791"/>
          <a:ext cx="2359724" cy="14984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KNN Regression</a:t>
          </a:r>
        </a:p>
      </dsp:txBody>
      <dsp:txXfrm>
        <a:off x="4525176" y="2478678"/>
        <a:ext cx="2271950" cy="1410651"/>
      </dsp:txXfrm>
    </dsp:sp>
    <dsp:sp modelId="{1110D6EB-28DA-4C77-B3DD-644428B086A9}">
      <dsp:nvSpPr>
        <dsp:cNvPr id="0" name=""/>
        <dsp:cNvSpPr/>
      </dsp:nvSpPr>
      <dsp:spPr>
        <a:xfrm>
          <a:off x="7103206" y="2185709"/>
          <a:ext cx="2359724" cy="14984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221EB-3098-42BB-B818-CACC36ABFFE6}">
      <dsp:nvSpPr>
        <dsp:cNvPr id="0" name=""/>
        <dsp:cNvSpPr/>
      </dsp:nvSpPr>
      <dsp:spPr>
        <a:xfrm>
          <a:off x="7365398" y="2434791"/>
          <a:ext cx="2359724" cy="14984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3. Ridge Regression</a:t>
          </a:r>
        </a:p>
      </dsp:txBody>
      <dsp:txXfrm>
        <a:off x="7409285" y="2478678"/>
        <a:ext cx="2271950" cy="1410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CA7D4-B896-458B-8945-875BC419C86A}">
      <dsp:nvSpPr>
        <dsp:cNvPr id="0" name=""/>
        <dsp:cNvSpPr/>
      </dsp:nvSpPr>
      <dsp:spPr>
        <a:xfrm>
          <a:off x="0" y="2076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MAE : 144458</a:t>
          </a:r>
        </a:p>
      </dsp:txBody>
      <dsp:txXfrm>
        <a:off x="43321" y="64084"/>
        <a:ext cx="10973169" cy="800803"/>
      </dsp:txXfrm>
    </dsp:sp>
    <dsp:sp modelId="{F7AAFABF-7C99-44D7-AA62-9FD9E085301F}">
      <dsp:nvSpPr>
        <dsp:cNvPr id="0" name=""/>
        <dsp:cNvSpPr/>
      </dsp:nvSpPr>
      <dsp:spPr>
        <a:xfrm>
          <a:off x="0" y="101476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MSE : 56845885084</a:t>
          </a:r>
        </a:p>
      </dsp:txBody>
      <dsp:txXfrm>
        <a:off x="43321" y="1058089"/>
        <a:ext cx="10973169" cy="800803"/>
      </dsp:txXfrm>
    </dsp:sp>
    <dsp:sp modelId="{F3CE47AD-DA02-4109-87F3-CE998FE9FF03}">
      <dsp:nvSpPr>
        <dsp:cNvPr id="0" name=""/>
        <dsp:cNvSpPr/>
      </dsp:nvSpPr>
      <dsp:spPr>
        <a:xfrm>
          <a:off x="0" y="200877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RMSE : 238423</a:t>
          </a:r>
        </a:p>
      </dsp:txBody>
      <dsp:txXfrm>
        <a:off x="43321" y="2052094"/>
        <a:ext cx="10973169" cy="800803"/>
      </dsp:txXfrm>
    </dsp:sp>
    <dsp:sp modelId="{9E9CA614-E3AC-4227-9B80-8374F43A81B0}">
      <dsp:nvSpPr>
        <dsp:cNvPr id="0" name=""/>
        <dsp:cNvSpPr/>
      </dsp:nvSpPr>
      <dsp:spPr>
        <a:xfrm>
          <a:off x="0" y="300277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R-square : 62%</a:t>
          </a:r>
        </a:p>
      </dsp:txBody>
      <dsp:txXfrm>
        <a:off x="43321" y="3046099"/>
        <a:ext cx="10973169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BE9F0-14DF-461B-A6D5-03806979D04A}">
      <dsp:nvSpPr>
        <dsp:cNvPr id="0" name=""/>
        <dsp:cNvSpPr/>
      </dsp:nvSpPr>
      <dsp:spPr>
        <a:xfrm>
          <a:off x="0" y="2076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MAE : 174095</a:t>
          </a:r>
        </a:p>
      </dsp:txBody>
      <dsp:txXfrm>
        <a:off x="43321" y="64084"/>
        <a:ext cx="10973169" cy="800803"/>
      </dsp:txXfrm>
    </dsp:sp>
    <dsp:sp modelId="{8F7AC832-EDBF-422A-851D-896D1A578058}">
      <dsp:nvSpPr>
        <dsp:cNvPr id="0" name=""/>
        <dsp:cNvSpPr/>
      </dsp:nvSpPr>
      <dsp:spPr>
        <a:xfrm>
          <a:off x="0" y="101476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MSE : 74719145091</a:t>
          </a:r>
        </a:p>
      </dsp:txBody>
      <dsp:txXfrm>
        <a:off x="43321" y="1058089"/>
        <a:ext cx="10973169" cy="800803"/>
      </dsp:txXfrm>
    </dsp:sp>
    <dsp:sp modelId="{097E716A-2F28-4EEF-BF60-0187BD59DE78}">
      <dsp:nvSpPr>
        <dsp:cNvPr id="0" name=""/>
        <dsp:cNvSpPr/>
      </dsp:nvSpPr>
      <dsp:spPr>
        <a:xfrm>
          <a:off x="0" y="200877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RMSE : 273348</a:t>
          </a:r>
        </a:p>
      </dsp:txBody>
      <dsp:txXfrm>
        <a:off x="43321" y="2052094"/>
        <a:ext cx="10973169" cy="800803"/>
      </dsp:txXfrm>
    </dsp:sp>
    <dsp:sp modelId="{D534C501-D2D4-4708-9A93-951A806EEB97}">
      <dsp:nvSpPr>
        <dsp:cNvPr id="0" name=""/>
        <dsp:cNvSpPr/>
      </dsp:nvSpPr>
      <dsp:spPr>
        <a:xfrm>
          <a:off x="0" y="300277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R-squared : 67%</a:t>
          </a:r>
        </a:p>
      </dsp:txBody>
      <dsp:txXfrm>
        <a:off x="43321" y="3046099"/>
        <a:ext cx="10973169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6D9DD-A36F-4BDD-B718-134C0CE39C9B}">
      <dsp:nvSpPr>
        <dsp:cNvPr id="0" name=""/>
        <dsp:cNvSpPr/>
      </dsp:nvSpPr>
      <dsp:spPr>
        <a:xfrm>
          <a:off x="0" y="2076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MAE : 144456</a:t>
          </a:r>
        </a:p>
      </dsp:txBody>
      <dsp:txXfrm>
        <a:off x="43321" y="64084"/>
        <a:ext cx="10973169" cy="800803"/>
      </dsp:txXfrm>
    </dsp:sp>
    <dsp:sp modelId="{D52C3D37-5BF5-4788-B1E5-CFEAFE5F630D}">
      <dsp:nvSpPr>
        <dsp:cNvPr id="0" name=""/>
        <dsp:cNvSpPr/>
      </dsp:nvSpPr>
      <dsp:spPr>
        <a:xfrm>
          <a:off x="0" y="101476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MSE : 56846119527</a:t>
          </a:r>
        </a:p>
      </dsp:txBody>
      <dsp:txXfrm>
        <a:off x="43321" y="1058089"/>
        <a:ext cx="10973169" cy="800803"/>
      </dsp:txXfrm>
    </dsp:sp>
    <dsp:sp modelId="{D7FAFFF4-DD74-4291-9D54-2F4A2115F68D}">
      <dsp:nvSpPr>
        <dsp:cNvPr id="0" name=""/>
        <dsp:cNvSpPr/>
      </dsp:nvSpPr>
      <dsp:spPr>
        <a:xfrm>
          <a:off x="0" y="2008773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RMSE : 238424</a:t>
          </a:r>
        </a:p>
      </dsp:txBody>
      <dsp:txXfrm>
        <a:off x="43321" y="2052094"/>
        <a:ext cx="10973169" cy="800803"/>
      </dsp:txXfrm>
    </dsp:sp>
    <dsp:sp modelId="{C6956CCD-9658-46E5-A550-5AA83B86588E}">
      <dsp:nvSpPr>
        <dsp:cNvPr id="0" name=""/>
        <dsp:cNvSpPr/>
      </dsp:nvSpPr>
      <dsp:spPr>
        <a:xfrm>
          <a:off x="0" y="3002778"/>
          <a:ext cx="11059811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R-squared : 62%</a:t>
          </a:r>
        </a:p>
      </dsp:txBody>
      <dsp:txXfrm>
        <a:off x="43321" y="3046099"/>
        <a:ext cx="10973169" cy="800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7A61E-32DE-42C2-A268-6952453697CB}">
      <dsp:nvSpPr>
        <dsp:cNvPr id="0" name=""/>
        <dsp:cNvSpPr/>
      </dsp:nvSpPr>
      <dsp:spPr>
        <a:xfrm>
          <a:off x="0" y="10652"/>
          <a:ext cx="11059811" cy="811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8B8D4-3D8B-432F-8BE5-D16141F5D2AD}">
      <dsp:nvSpPr>
        <dsp:cNvPr id="0" name=""/>
        <dsp:cNvSpPr/>
      </dsp:nvSpPr>
      <dsp:spPr>
        <a:xfrm>
          <a:off x="245560" y="184249"/>
          <a:ext cx="446473" cy="446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AEC7-FA99-4EAB-AE4F-C48E7E157DF1}">
      <dsp:nvSpPr>
        <dsp:cNvPr id="0" name=""/>
        <dsp:cNvSpPr/>
      </dsp:nvSpPr>
      <dsp:spPr>
        <a:xfrm>
          <a:off x="937594" y="1601"/>
          <a:ext cx="10122216" cy="81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12" tIns="85912" rIns="85912" bIns="859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</a:t>
          </a:r>
          <a:r>
            <a:rPr lang="en-US" sz="2200" kern="1200" dirty="0">
              <a:hlinkClick xmlns:r="http://schemas.openxmlformats.org/officeDocument/2006/relationships" r:id="rId1"/>
            </a:rPr>
            <a:t>Fashion MNIST dataset</a:t>
          </a:r>
          <a:endParaRPr lang="en-US" sz="2200" kern="1200" dirty="0"/>
        </a:p>
      </dsp:txBody>
      <dsp:txXfrm>
        <a:off x="937594" y="1601"/>
        <a:ext cx="10122216" cy="811770"/>
      </dsp:txXfrm>
    </dsp:sp>
    <dsp:sp modelId="{1A9E7F8B-5610-435A-A2E9-A9DB65DD1924}">
      <dsp:nvSpPr>
        <dsp:cNvPr id="0" name=""/>
        <dsp:cNvSpPr/>
      </dsp:nvSpPr>
      <dsp:spPr>
        <a:xfrm>
          <a:off x="0" y="964905"/>
          <a:ext cx="11059811" cy="811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C2988-2E6B-4A03-A4E1-34D1FCE26ADC}">
      <dsp:nvSpPr>
        <dsp:cNvPr id="0" name=""/>
        <dsp:cNvSpPr/>
      </dsp:nvSpPr>
      <dsp:spPr>
        <a:xfrm>
          <a:off x="245560" y="1198962"/>
          <a:ext cx="446473" cy="4464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1AB41-668C-496F-8C3D-B791588C0FC2}">
      <dsp:nvSpPr>
        <dsp:cNvPr id="0" name=""/>
        <dsp:cNvSpPr/>
      </dsp:nvSpPr>
      <dsp:spPr>
        <a:xfrm>
          <a:off x="926763" y="918922"/>
          <a:ext cx="10122216" cy="765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12" tIns="85912" rIns="85912" bIns="859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Sample size: 28x28 (784 pixels/columns)</a:t>
          </a:r>
        </a:p>
      </dsp:txBody>
      <dsp:txXfrm>
        <a:off x="926763" y="918922"/>
        <a:ext cx="10122216" cy="765020"/>
      </dsp:txXfrm>
    </dsp:sp>
    <dsp:sp modelId="{86D5AC02-0C5E-4FAC-8CE0-DA52EFDE0EF9}">
      <dsp:nvSpPr>
        <dsp:cNvPr id="0" name=""/>
        <dsp:cNvSpPr/>
      </dsp:nvSpPr>
      <dsp:spPr>
        <a:xfrm>
          <a:off x="0" y="2045687"/>
          <a:ext cx="11059811" cy="811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43F78-711E-4F0A-B9E7-F6C1E882C29A}">
      <dsp:nvSpPr>
        <dsp:cNvPr id="0" name=""/>
        <dsp:cNvSpPr/>
      </dsp:nvSpPr>
      <dsp:spPr>
        <a:xfrm>
          <a:off x="245560" y="2213675"/>
          <a:ext cx="446473" cy="4464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E81E1-BBEE-4537-9C2D-F2D9E397FCF0}">
      <dsp:nvSpPr>
        <dsp:cNvPr id="0" name=""/>
        <dsp:cNvSpPr/>
      </dsp:nvSpPr>
      <dsp:spPr>
        <a:xfrm>
          <a:off x="937594" y="2031027"/>
          <a:ext cx="10122216" cy="81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12" tIns="85912" rIns="85912" bIns="859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 dirty="0"/>
            <a:t>- Number of Training Samples: 60000 Samples</a:t>
          </a:r>
          <a:endParaRPr lang="en-US" sz="2200" kern="1200" dirty="0"/>
        </a:p>
      </dsp:txBody>
      <dsp:txXfrm>
        <a:off x="937594" y="2031027"/>
        <a:ext cx="10122216" cy="811770"/>
      </dsp:txXfrm>
    </dsp:sp>
    <dsp:sp modelId="{624DFB79-5A56-4F40-A81C-91BDE47B3F3D}">
      <dsp:nvSpPr>
        <dsp:cNvPr id="0" name=""/>
        <dsp:cNvSpPr/>
      </dsp:nvSpPr>
      <dsp:spPr>
        <a:xfrm>
          <a:off x="0" y="3045740"/>
          <a:ext cx="11038244" cy="811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EB41B-1A5F-4988-9964-CEF006AC7A59}">
      <dsp:nvSpPr>
        <dsp:cNvPr id="0" name=""/>
        <dsp:cNvSpPr/>
      </dsp:nvSpPr>
      <dsp:spPr>
        <a:xfrm>
          <a:off x="234777" y="3228388"/>
          <a:ext cx="446473" cy="44647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A1981-6261-425D-9ED0-6B10FA63444A}">
      <dsp:nvSpPr>
        <dsp:cNvPr id="0" name=""/>
        <dsp:cNvSpPr/>
      </dsp:nvSpPr>
      <dsp:spPr>
        <a:xfrm>
          <a:off x="926811" y="3045740"/>
          <a:ext cx="10122216" cy="81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12" tIns="85912" rIns="85912" bIns="859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 dirty="0"/>
            <a:t>- Num</a:t>
          </a:r>
          <a:r>
            <a:rPr lang="en-US" sz="2200" kern="1200" dirty="0"/>
            <a:t>b</a:t>
          </a:r>
          <a:r>
            <a:rPr lang="en-AE" sz="2200" kern="1200" dirty="0"/>
            <a:t>er of Testing Samples: 10000 Samples</a:t>
          </a:r>
          <a:endParaRPr lang="en-US" sz="2200" kern="1200" dirty="0"/>
        </a:p>
      </dsp:txBody>
      <dsp:txXfrm>
        <a:off x="926811" y="3045740"/>
        <a:ext cx="10122216" cy="811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126E3-05FC-4369-A3A5-7ED2A6D4B6E4}">
      <dsp:nvSpPr>
        <dsp:cNvPr id="0" name=""/>
        <dsp:cNvSpPr/>
      </dsp:nvSpPr>
      <dsp:spPr>
        <a:xfrm>
          <a:off x="0" y="17298"/>
          <a:ext cx="11059811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Models Used</a:t>
          </a:r>
        </a:p>
      </dsp:txBody>
      <dsp:txXfrm>
        <a:off x="49176" y="66474"/>
        <a:ext cx="10961459" cy="909018"/>
      </dsp:txXfrm>
    </dsp:sp>
    <dsp:sp modelId="{FBCED206-43C0-45D7-AB6B-F029EDEC3221}">
      <dsp:nvSpPr>
        <dsp:cNvPr id="0" name=""/>
        <dsp:cNvSpPr/>
      </dsp:nvSpPr>
      <dsp:spPr>
        <a:xfrm>
          <a:off x="0" y="1024668"/>
          <a:ext cx="11059811" cy="28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49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Logistic Regression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KNN Classifier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Support Vector Classifier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Decision Tree Classifier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Random Forest Classifier </a:t>
          </a:r>
        </a:p>
      </dsp:txBody>
      <dsp:txXfrm>
        <a:off x="0" y="1024668"/>
        <a:ext cx="11059811" cy="2869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304E6-9A7A-46F3-B5F5-EC66CAFE68D6}">
      <dsp:nvSpPr>
        <dsp:cNvPr id="0" name=""/>
        <dsp:cNvSpPr/>
      </dsp:nvSpPr>
      <dsp:spPr>
        <a:xfrm>
          <a:off x="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4DDB3-B70D-4ACF-924C-F52E7469559C}">
      <dsp:nvSpPr>
        <dsp:cNvPr id="0" name=""/>
        <dsp:cNvSpPr/>
      </dsp:nvSpPr>
      <dsp:spPr>
        <a:xfrm>
          <a:off x="34561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Accuracy = 89</a:t>
          </a:r>
        </a:p>
      </dsp:txBody>
      <dsp:txXfrm>
        <a:off x="403471" y="1189908"/>
        <a:ext cx="2994867" cy="1859509"/>
      </dsp:txXfrm>
    </dsp:sp>
    <dsp:sp modelId="{454410B1-B54B-453C-AFF2-9793ED4EEE55}">
      <dsp:nvSpPr>
        <dsp:cNvPr id="0" name=""/>
        <dsp:cNvSpPr/>
      </dsp:nvSpPr>
      <dsp:spPr>
        <a:xfrm>
          <a:off x="380181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AB0AB-A4FB-40EB-9A4D-1EDD59AD1348}">
      <dsp:nvSpPr>
        <dsp:cNvPr id="0" name=""/>
        <dsp:cNvSpPr/>
      </dsp:nvSpPr>
      <dsp:spPr>
        <a:xfrm>
          <a:off x="414742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Precision = 87</a:t>
          </a:r>
        </a:p>
      </dsp:txBody>
      <dsp:txXfrm>
        <a:off x="4205281" y="1189908"/>
        <a:ext cx="2994867" cy="1859509"/>
      </dsp:txXfrm>
    </dsp:sp>
    <dsp:sp modelId="{B3EE1DB4-EC95-46C8-9A50-7E7C276324AB}">
      <dsp:nvSpPr>
        <dsp:cNvPr id="0" name=""/>
        <dsp:cNvSpPr/>
      </dsp:nvSpPr>
      <dsp:spPr>
        <a:xfrm>
          <a:off x="7603620" y="803717"/>
          <a:ext cx="3110571" cy="197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A0C4-0942-4FE7-BABA-42A685018D91}">
      <dsp:nvSpPr>
        <dsp:cNvPr id="0" name=""/>
        <dsp:cNvSpPr/>
      </dsp:nvSpPr>
      <dsp:spPr>
        <a:xfrm>
          <a:off x="7949239" y="1132056"/>
          <a:ext cx="3110571" cy="19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Recall = 87</a:t>
          </a:r>
        </a:p>
      </dsp:txBody>
      <dsp:txXfrm>
        <a:off x="8007091" y="1189908"/>
        <a:ext cx="2994867" cy="185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4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2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699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82A02-F830-869B-24D6-4C0C179B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7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C18AD-894A-B50A-220C-AF1D104D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Machine Learning</a:t>
            </a:r>
            <a:endParaRPr lang="en-AE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DAA7B-CE0B-AA08-532D-566C2B59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Documentation</a:t>
            </a:r>
            <a:endParaRPr lang="en-AE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307-5011-221B-8513-A9C5AB0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AE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F8D3C50-EF30-7E07-B2B9-4F073A0C8D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44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A07-F41C-381C-9C93-212A69C7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Image Dataset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3185-E833-921F-4DD1-36C588894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568FA-628D-0383-7F50-09F979653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Probabilistic Machine Learning Model</a:t>
            </a:r>
          </a:p>
          <a:p>
            <a:r>
              <a:rPr lang="en-US" sz="3200" dirty="0">
                <a:solidFill>
                  <a:srgbClr val="0070C0"/>
                </a:solidFill>
              </a:rPr>
              <a:t>The Output between 0 and 1 </a:t>
            </a:r>
            <a:endParaRPr lang="en-AE" sz="3200" dirty="0">
              <a:solidFill>
                <a:srgbClr val="0070C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C3DA5-714A-A495-102A-64347CE0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Classifier</a:t>
            </a:r>
            <a:endParaRPr lang="en-A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E8C09-CEFF-52CB-EC1E-0334FC2ECA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Distance Measurement Based Model.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Calculate the most voting class for the Classification Problem</a:t>
            </a:r>
            <a:endParaRPr lang="en-AE" sz="2800" dirty="0">
              <a:solidFill>
                <a:srgbClr val="0070C0"/>
              </a:solidFill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128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F59B-7CFD-7830-26CF-68C43050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A4D05-7097-E4AE-74BC-FB2FEDC86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23971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99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9EE-277E-EC1D-30F0-9259B18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C814C-81C3-3F20-9129-7F7FB75760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99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632F2-B94D-FB04-B5E2-77CB2D6F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Support Vector Classifier</a:t>
            </a:r>
            <a:endParaRPr lang="en-A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230A4-806B-5320-D7D7-222CBED45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77319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94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D6721-2B2D-7717-A562-19A561AE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Decision Tree Classifier</a:t>
            </a:r>
            <a:endParaRPr lang="en-A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0709E-B6AB-BB67-CBE3-64A04A641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643523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18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6981F-295B-FE85-EA30-C0CBC2E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Random Forest Classifier</a:t>
            </a:r>
            <a:endParaRPr lang="en-A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C41F00-5D7A-D603-6B36-42CE27889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06650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46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51EB-D840-0B4B-EA0C-003D8C86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19865B9-1CE6-8C0C-E8A6-C951065F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5223" y="2671354"/>
            <a:ext cx="3615141" cy="36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124A-E8B9-700B-165D-B57B30E3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Numerical Datasets</a:t>
            </a:r>
            <a:endParaRPr lang="en-A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232BAE-CA22-18C6-ED4D-5B1712EE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785999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F2CB9-BE85-6AD0-A1CF-7C214CE6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en-US" dirty="0"/>
              <a:t>Dataset Columns</a:t>
            </a:r>
            <a:endParaRPr lang="en-A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B926BC-C1AF-6476-67A0-8BDEE7D65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275942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3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DFE2-9480-7A30-DE43-E8C7CFF8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Numerical Dataset</a:t>
            </a:r>
            <a:endParaRPr lang="en-A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87414-BC0A-B20B-1465-C104669B3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66584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0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965-CEE5-B3DA-D5AF-3DEF5C8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Numerical Dataset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F5904-7513-25ED-B0B0-0858B320E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13D0-934E-AAD8-BA98-28FC28169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Linear Based Model.</a:t>
            </a:r>
          </a:p>
          <a:p>
            <a:r>
              <a:rPr lang="en-US" sz="4000" dirty="0">
                <a:solidFill>
                  <a:srgbClr val="0070C0"/>
                </a:solidFill>
              </a:rPr>
              <a:t>The output is continuous random value</a:t>
            </a:r>
            <a:endParaRPr lang="en-AE" sz="4000" dirty="0">
              <a:solidFill>
                <a:srgbClr val="0070C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E6C2-9AC8-5340-7A65-232A52D7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Regression</a:t>
            </a:r>
            <a:endParaRPr lang="en-A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C7C05-D83E-1F91-CC00-964C317238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Distance Measurement Based Model.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Calculate the AVG for the Regression Problem</a:t>
            </a:r>
            <a:endParaRPr lang="en-A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2F5D-1AA3-4B13-88C7-D9149544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5D915-7C35-B933-655A-FE9E575ED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04932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78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2E93-CA5C-50B3-6C98-379BC636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30EE8F-22C0-DB68-2B5F-C5BE1EC56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33265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1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9C7-8B21-AFA4-67E6-3FE792E1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96211-BEDA-F078-021C-9B34D508D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74588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79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F96D-7968-4B2C-9DD4-0C52DB5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Dataset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D7D58-19A8-3962-6A1A-3965462F2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555122"/>
              </p:ext>
            </p:extLst>
          </p:nvPr>
        </p:nvGraphicFramePr>
        <p:xfrm>
          <a:off x="571499" y="2127565"/>
          <a:ext cx="11059811" cy="385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945353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287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Batang</vt:lpstr>
      <vt:lpstr>Arial</vt:lpstr>
      <vt:lpstr>Avenir Next LT Pro Light</vt:lpstr>
      <vt:lpstr>AlignmentVTI</vt:lpstr>
      <vt:lpstr>Machine Learning</vt:lpstr>
      <vt:lpstr>Description of Numerical Datasets</vt:lpstr>
      <vt:lpstr>Dataset Columns</vt:lpstr>
      <vt:lpstr>Numerical Dataset</vt:lpstr>
      <vt:lpstr>Models In Numerical Dataset</vt:lpstr>
      <vt:lpstr>Linear Regression</vt:lpstr>
      <vt:lpstr>KNN Regression</vt:lpstr>
      <vt:lpstr>Ridge Regression</vt:lpstr>
      <vt:lpstr>Image Dataset</vt:lpstr>
      <vt:lpstr>Machine Learning Models</vt:lpstr>
      <vt:lpstr>Models in Image Dataset</vt:lpstr>
      <vt:lpstr>Logistic Regression</vt:lpstr>
      <vt:lpstr>KNN Classifier</vt:lpstr>
      <vt:lpstr>Support Vector Classifier</vt:lpstr>
      <vt:lpstr>Decision Tree Classifier</vt:lpstr>
      <vt:lpstr>Random Forest Classifier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Omar_20220320</dc:creator>
  <cp:lastModifiedBy>Omar_20220320</cp:lastModifiedBy>
  <cp:revision>4</cp:revision>
  <dcterms:created xsi:type="dcterms:W3CDTF">2024-12-14T17:04:26Z</dcterms:created>
  <dcterms:modified xsi:type="dcterms:W3CDTF">2024-12-17T17:58:19Z</dcterms:modified>
</cp:coreProperties>
</file>