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2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9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7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1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1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2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9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1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2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9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Friday, December 11,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7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C4879-4454-4F4A-9308-3F1EC3676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477" b="8785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2C454-1F95-8D49-85DF-1855E796D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RU" sz="3600" dirty="0">
                <a:solidFill>
                  <a:schemeClr val="bg1"/>
                </a:solidFill>
              </a:rPr>
              <a:t>The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7973C-036C-784A-8F2B-3A3DF5746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pPr algn="l"/>
            <a:r>
              <a:rPr lang="en-RU" sz="1200" dirty="0">
                <a:solidFill>
                  <a:schemeClr val="bg1"/>
                </a:solidFill>
              </a:rPr>
              <a:t>The subtitle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EC54B-069E-6F45-9743-B7053BCCB538}"/>
              </a:ext>
            </a:extLst>
          </p:cNvPr>
          <p:cNvSpPr txBox="1"/>
          <p:nvPr/>
        </p:nvSpPr>
        <p:spPr>
          <a:xfrm>
            <a:off x="696450" y="2460578"/>
            <a:ext cx="2128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dirty="0"/>
              <a:t>Some text </a:t>
            </a:r>
            <a:r>
              <a:rPr lang="en-GB" dirty="0"/>
              <a:t>containing several lines.</a:t>
            </a:r>
          </a:p>
          <a:p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F3EF7-2CC3-EC4F-A8A4-A82D2CD568D1}"/>
              </a:ext>
            </a:extLst>
          </p:cNvPr>
          <p:cNvSpPr txBox="1"/>
          <p:nvPr/>
        </p:nvSpPr>
        <p:spPr>
          <a:xfrm>
            <a:off x="10906897" y="6550223"/>
            <a:ext cx="278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400" i="1" dirty="0">
                <a:solidFill>
                  <a:schemeClr val="bg1"/>
                </a:solidFill>
              </a:rPr>
              <a:t>Some extra info</a:t>
            </a:r>
          </a:p>
        </p:txBody>
      </p:sp>
    </p:spTree>
    <p:extLst>
      <p:ext uri="{BB962C8B-B14F-4D97-AF65-F5344CB8AC3E}">
        <p14:creationId xmlns:p14="http://schemas.microsoft.com/office/powerpoint/2010/main" val="90903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AC740-7C76-1044-B356-697953A2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The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38C688-5AD8-AC40-9B6B-0897DCE54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275982"/>
              </p:ext>
            </p:extLst>
          </p:nvPr>
        </p:nvGraphicFramePr>
        <p:xfrm>
          <a:off x="1371600" y="2114550"/>
          <a:ext cx="10240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193">
                  <a:extLst>
                    <a:ext uri="{9D8B030D-6E8A-4147-A177-3AD203B41FA5}">
                      <a16:colId xmlns:a16="http://schemas.microsoft.com/office/drawing/2014/main" val="298738926"/>
                    </a:ext>
                  </a:extLst>
                </a:gridCol>
                <a:gridCol w="2048193">
                  <a:extLst>
                    <a:ext uri="{9D8B030D-6E8A-4147-A177-3AD203B41FA5}">
                      <a16:colId xmlns:a16="http://schemas.microsoft.com/office/drawing/2014/main" val="2475663053"/>
                    </a:ext>
                  </a:extLst>
                </a:gridCol>
                <a:gridCol w="2048193">
                  <a:extLst>
                    <a:ext uri="{9D8B030D-6E8A-4147-A177-3AD203B41FA5}">
                      <a16:colId xmlns:a16="http://schemas.microsoft.com/office/drawing/2014/main" val="1729467648"/>
                    </a:ext>
                  </a:extLst>
                </a:gridCol>
                <a:gridCol w="2048193">
                  <a:extLst>
                    <a:ext uri="{9D8B030D-6E8A-4147-A177-3AD203B41FA5}">
                      <a16:colId xmlns:a16="http://schemas.microsoft.com/office/drawing/2014/main" val="4152998426"/>
                    </a:ext>
                  </a:extLst>
                </a:gridCol>
                <a:gridCol w="2048193">
                  <a:extLst>
                    <a:ext uri="{9D8B030D-6E8A-4147-A177-3AD203B41FA5}">
                      <a16:colId xmlns:a16="http://schemas.microsoft.com/office/drawing/2014/main" val="1962671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Column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Column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Column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Column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83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Row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Cell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Cell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Cell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Cell 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38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Row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Cell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Cell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Cell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Cell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188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52670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33351E"/>
      </a:dk2>
      <a:lt2>
        <a:srgbClr val="E8E2E3"/>
      </a:lt2>
      <a:accent1>
        <a:srgbClr val="63AF9D"/>
      </a:accent1>
      <a:accent2>
        <a:srgbClr val="56B376"/>
      </a:accent2>
      <a:accent3>
        <a:srgbClr val="62B25C"/>
      </a:accent3>
      <a:accent4>
        <a:srgbClr val="80AE53"/>
      </a:accent4>
      <a:accent5>
        <a:srgbClr val="A0A662"/>
      </a:accent5>
      <a:accent6>
        <a:srgbClr val="BC9C58"/>
      </a:accent6>
      <a:hlink>
        <a:srgbClr val="AE697A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53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GradientRiseVTI</vt:lpstr>
      <vt:lpstr>The title</vt:lpstr>
      <vt:lpstr>The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title</dc:title>
  <dc:creator>Вячеслав  Згордан</dc:creator>
  <cp:lastModifiedBy>Вячеслав  Згордан</cp:lastModifiedBy>
  <cp:revision>6</cp:revision>
  <dcterms:created xsi:type="dcterms:W3CDTF">2020-11-20T13:12:51Z</dcterms:created>
  <dcterms:modified xsi:type="dcterms:W3CDTF">2020-12-11T13:02:39Z</dcterms:modified>
</cp:coreProperties>
</file>