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CCAD-1664-4390-9917-D279E1FD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09B29-B9CC-4644-886C-EA7213E5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3D37-4AF9-4735-89B5-02EB97DC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86CF-8B1F-4297-82FA-1EBBBD79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0932-B036-4E8B-9BD4-F537CBCF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D5EB-BAB9-4522-A28A-6D46E86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31A91-99E3-4AD4-BB2C-95B1C6CD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A70A-6329-416A-85C7-305CF59D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B0F5-57F4-4482-B8CE-01960ED8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6F24-A4E4-4FFF-AF0F-E27CAC69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4E5BC-33E7-4346-AA33-8DB7CD5B7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2016-6456-4B31-B201-BDB511CBF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F877-6F4E-4115-8B44-D5E8BE59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EC3-50F8-420E-8205-7BDB74FA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676B-E9DA-41B1-B286-A1CC0D23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605D-8A41-4412-B901-00BEF447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105E-598C-44A5-9F11-6AD250D4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405D-3F40-487A-B472-F3897CC1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9173-3BE3-43DE-8BB3-E8ED337E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25B-0E95-4CA0-A034-873A7E22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8F94-44FB-401E-9EA7-9F543550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9B07-C0F9-4A7B-998C-834A46F6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9A13-F37B-49DD-A9A0-7D36EC8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31EB-EDB4-4AE4-93DB-617A5F3A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CDAC-AB9B-4BFB-90BD-22F16C2B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580D-59C4-472C-AEBE-0DAF757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4F8-E7CB-43E4-8E85-C5F375C21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D92C3-78E2-4E05-8352-E81AAD7F4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0E5EE-06DC-45FD-9E0D-E6260D68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FDB3-D871-4285-944C-D02A2A3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12AD8-5909-4A5C-8F77-F9DCEBB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D175-82BB-432C-AB38-06202B75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9BD4-A1F4-44E6-8FEF-3069CB23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742D-0DDF-4147-8006-9B5C4A65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5BA26-C25C-4794-90FA-28F5C8D55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E853A-3F8B-4F4C-A951-DB41BABAF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DC93E-AF29-4937-A425-E80D4A5C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63AC6-0202-4B8B-960B-2EC13D8E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30BB6-7E94-4447-84F7-94BD9FAB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38F6-4E78-4D86-91A9-F2F9F07D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C2AD2-A674-448C-9B07-357B5B09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083E8-595E-403E-B496-04B1CAF6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7B910-0D49-4D30-AE75-29FE2AD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9383-4F7D-4DEF-A085-3A07EAD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25358-7209-4AEF-A02E-7C5E941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62974-C9D6-4D52-8332-104F0AAE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FAE3-03EC-45FF-858B-9D709BC4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5EE9-F244-4708-BA6B-F505D690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13DC-CFBD-4EA8-B7CE-661D7B0F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B5A33-9007-42A5-BBD6-BC9C77B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7C78-ACC9-4BEF-B226-17302043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AC1A-68D1-4319-B6C6-7A69CEFB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B246-5331-4688-9710-A4C58875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0A6AD-4BEE-4282-BD74-6692BE76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1CAF-F11D-4D94-82B8-9E4466CC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DFA6-A7FA-41F0-A344-91DDE36D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9785E-B64D-4C95-8CB2-E839680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BA3C-11F9-46E8-8E28-3FC584B5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66410-8E8D-4EF2-9A2C-024DC030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140E-040A-49DD-90D1-4812D8E4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A68C-DA5B-4A43-9A9B-39D8CE943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A980-6D87-4137-8055-DC05AC6EE6F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846-D38A-4ACC-956B-F286262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A4F3-AA64-4381-895E-22E43F32B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DF59-79BF-4D5E-B5ED-4340E967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48C57F-7F74-41B7-B890-CD1B9FDD59F3}"/>
              </a:ext>
            </a:extLst>
          </p:cNvPr>
          <p:cNvGrpSpPr/>
          <p:nvPr/>
        </p:nvGrpSpPr>
        <p:grpSpPr>
          <a:xfrm>
            <a:off x="707136" y="0"/>
            <a:ext cx="11114312" cy="7644382"/>
            <a:chOff x="707136" y="0"/>
            <a:chExt cx="11114312" cy="7644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6891CA-1078-45E7-B0C1-A6A188755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3901"/>
            <a:stretch/>
          </p:blipFill>
          <p:spPr>
            <a:xfrm>
              <a:off x="806965" y="0"/>
              <a:ext cx="10821910" cy="3429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6D73D7-157C-4B46-A3B8-DF7B3160B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667" b="7229"/>
            <a:stretch/>
          </p:blipFill>
          <p:spPr>
            <a:xfrm>
              <a:off x="989773" y="6004560"/>
              <a:ext cx="10768422" cy="16398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859CA7-61E0-445A-90A3-2C9C114B2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97" b="69689"/>
            <a:stretch/>
          </p:blipFill>
          <p:spPr>
            <a:xfrm>
              <a:off x="989773" y="3377184"/>
              <a:ext cx="10238455" cy="2438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D73EDE-4447-4411-ADA8-015F1F7B5EF7}"/>
                </a:ext>
              </a:extLst>
            </p:cNvPr>
            <p:cNvCxnSpPr/>
            <p:nvPr/>
          </p:nvCxnSpPr>
          <p:spPr>
            <a:xfrm>
              <a:off x="707136" y="3133344"/>
              <a:ext cx="1105105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614C79-E1B0-4E6B-94F5-9D5D258CC190}"/>
                </a:ext>
              </a:extLst>
            </p:cNvPr>
            <p:cNvCxnSpPr/>
            <p:nvPr/>
          </p:nvCxnSpPr>
          <p:spPr>
            <a:xfrm>
              <a:off x="707136" y="3249168"/>
              <a:ext cx="1105105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9459B2-89CE-43A8-BD19-075AF52071D5}"/>
                </a:ext>
              </a:extLst>
            </p:cNvPr>
            <p:cNvCxnSpPr/>
            <p:nvPr/>
          </p:nvCxnSpPr>
          <p:spPr>
            <a:xfrm>
              <a:off x="770389" y="5797296"/>
              <a:ext cx="1105105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913BCF-F5D2-427B-B35C-4A73AE5D91C5}"/>
                </a:ext>
              </a:extLst>
            </p:cNvPr>
            <p:cNvCxnSpPr/>
            <p:nvPr/>
          </p:nvCxnSpPr>
          <p:spPr>
            <a:xfrm>
              <a:off x="770389" y="5913120"/>
              <a:ext cx="11051059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1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4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Jayne Soliz</dc:creator>
  <cp:lastModifiedBy>Jayne Soliz</cp:lastModifiedBy>
  <cp:revision>3</cp:revision>
  <dcterms:created xsi:type="dcterms:W3CDTF">2020-05-26T18:15:42Z</dcterms:created>
  <dcterms:modified xsi:type="dcterms:W3CDTF">2020-05-28T23:05:03Z</dcterms:modified>
</cp:coreProperties>
</file>