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38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40409" y="177546"/>
            <a:ext cx="1031118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57564" y="928639"/>
            <a:ext cx="2335529" cy="581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6139" y="2689986"/>
            <a:ext cx="10678795" cy="3268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0.png"/><Relationship Id="rId4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2.png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4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5897" y="2050160"/>
            <a:ext cx="46869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i="0" spc="-70" dirty="0">
                <a:latin typeface="Calibri Light"/>
                <a:cs typeface="Calibri Light"/>
              </a:rPr>
              <a:t>Histogram</a:t>
            </a:r>
            <a:r>
              <a:rPr sz="6000" i="0" spc="-220" dirty="0">
                <a:latin typeface="Calibri Light"/>
                <a:cs typeface="Calibri Light"/>
              </a:rPr>
              <a:t> </a:t>
            </a:r>
            <a:r>
              <a:rPr sz="6000" i="0" spc="-50" dirty="0">
                <a:latin typeface="Calibri Light"/>
                <a:cs typeface="Calibri Light"/>
              </a:rPr>
              <a:t>Citra</a:t>
            </a:r>
            <a:endParaRPr sz="6000">
              <a:latin typeface="Calibri Light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189" y="510285"/>
            <a:ext cx="220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15" dirty="0">
                <a:latin typeface="Calibri"/>
                <a:cs typeface="Calibri"/>
              </a:rPr>
              <a:t>Citra</a:t>
            </a:r>
            <a:r>
              <a:rPr sz="2400" i="0" spc="-50" dirty="0">
                <a:latin typeface="Calibri"/>
                <a:cs typeface="Calibri"/>
              </a:rPr>
              <a:t> </a:t>
            </a:r>
            <a:r>
              <a:rPr sz="2400" i="0" spc="-5" dirty="0">
                <a:latin typeface="Calibri"/>
                <a:cs typeface="Calibri"/>
              </a:rPr>
              <a:t>Lena</a:t>
            </a:r>
            <a:r>
              <a:rPr sz="2400" i="0" spc="-20" dirty="0">
                <a:latin typeface="Calibri"/>
                <a:cs typeface="Calibri"/>
              </a:rPr>
              <a:t> </a:t>
            </a:r>
            <a:r>
              <a:rPr sz="2400" i="0" spc="-5" dirty="0">
                <a:latin typeface="Calibri"/>
                <a:cs typeface="Calibri"/>
              </a:rPr>
              <a:t>(</a:t>
            </a:r>
            <a:r>
              <a:rPr sz="2400" spc="-5" dirty="0">
                <a:latin typeface="Calibri"/>
                <a:cs typeface="Calibri"/>
              </a:rPr>
              <a:t>color</a:t>
            </a:r>
            <a:r>
              <a:rPr sz="2400" i="0" spc="-5" dirty="0"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363" y="1274063"/>
            <a:ext cx="4494276" cy="449427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187255" y="171841"/>
            <a:ext cx="2599055" cy="1903730"/>
            <a:chOff x="7187255" y="171841"/>
            <a:chExt cx="2599055" cy="1903730"/>
          </a:xfrm>
        </p:grpSpPr>
        <p:sp>
          <p:nvSpPr>
            <p:cNvPr id="5" name="object 5"/>
            <p:cNvSpPr/>
            <p:nvPr/>
          </p:nvSpPr>
          <p:spPr>
            <a:xfrm>
              <a:off x="7187247" y="171843"/>
              <a:ext cx="2599055" cy="1786255"/>
            </a:xfrm>
            <a:custGeom>
              <a:avLst/>
              <a:gdLst/>
              <a:ahLst/>
              <a:cxnLst/>
              <a:rect l="l" t="t" r="r" b="b"/>
              <a:pathLst>
                <a:path w="2599054" h="1786255">
                  <a:moveTo>
                    <a:pt x="24587" y="1160157"/>
                  </a:moveTo>
                  <a:lnTo>
                    <a:pt x="20523" y="1160157"/>
                  </a:lnTo>
                  <a:lnTo>
                    <a:pt x="19431" y="1162380"/>
                  </a:lnTo>
                  <a:lnTo>
                    <a:pt x="17564" y="1164666"/>
                  </a:lnTo>
                  <a:lnTo>
                    <a:pt x="12293" y="1169403"/>
                  </a:lnTo>
                  <a:lnTo>
                    <a:pt x="9207" y="1171397"/>
                  </a:lnTo>
                  <a:lnTo>
                    <a:pt x="5689" y="1173099"/>
                  </a:lnTo>
                  <a:lnTo>
                    <a:pt x="5689" y="1179156"/>
                  </a:lnTo>
                  <a:lnTo>
                    <a:pt x="7645" y="1178420"/>
                  </a:lnTo>
                  <a:lnTo>
                    <a:pt x="9855" y="1177378"/>
                  </a:lnTo>
                  <a:lnTo>
                    <a:pt x="12319" y="1175905"/>
                  </a:lnTo>
                  <a:lnTo>
                    <a:pt x="14782" y="1174496"/>
                  </a:lnTo>
                  <a:lnTo>
                    <a:pt x="16764" y="1173022"/>
                  </a:lnTo>
                  <a:lnTo>
                    <a:pt x="18288" y="1171536"/>
                  </a:lnTo>
                  <a:lnTo>
                    <a:pt x="18288" y="1211757"/>
                  </a:lnTo>
                  <a:lnTo>
                    <a:pt x="24587" y="1211757"/>
                  </a:lnTo>
                  <a:lnTo>
                    <a:pt x="24587" y="1171536"/>
                  </a:lnTo>
                  <a:lnTo>
                    <a:pt x="24587" y="1160157"/>
                  </a:lnTo>
                  <a:close/>
                </a:path>
                <a:path w="2599054" h="1786255">
                  <a:moveTo>
                    <a:pt x="24587" y="873467"/>
                  </a:moveTo>
                  <a:lnTo>
                    <a:pt x="20523" y="873467"/>
                  </a:lnTo>
                  <a:lnTo>
                    <a:pt x="19431" y="875690"/>
                  </a:lnTo>
                  <a:lnTo>
                    <a:pt x="17564" y="877976"/>
                  </a:lnTo>
                  <a:lnTo>
                    <a:pt x="12293" y="882713"/>
                  </a:lnTo>
                  <a:lnTo>
                    <a:pt x="9207" y="884707"/>
                  </a:lnTo>
                  <a:lnTo>
                    <a:pt x="5689" y="886333"/>
                  </a:lnTo>
                  <a:lnTo>
                    <a:pt x="5689" y="892467"/>
                  </a:lnTo>
                  <a:lnTo>
                    <a:pt x="18288" y="884859"/>
                  </a:lnTo>
                  <a:lnTo>
                    <a:pt x="18288" y="925068"/>
                  </a:lnTo>
                  <a:lnTo>
                    <a:pt x="24587" y="925068"/>
                  </a:lnTo>
                  <a:lnTo>
                    <a:pt x="24587" y="884859"/>
                  </a:lnTo>
                  <a:lnTo>
                    <a:pt x="24587" y="873467"/>
                  </a:lnTo>
                  <a:close/>
                </a:path>
                <a:path w="2599054" h="1786255">
                  <a:moveTo>
                    <a:pt x="33972" y="632244"/>
                  </a:moveTo>
                  <a:lnTo>
                    <a:pt x="8801" y="632244"/>
                  </a:lnTo>
                  <a:lnTo>
                    <a:pt x="9499" y="631063"/>
                  </a:lnTo>
                  <a:lnTo>
                    <a:pt x="10388" y="629958"/>
                  </a:lnTo>
                  <a:lnTo>
                    <a:pt x="11455" y="628840"/>
                  </a:lnTo>
                  <a:lnTo>
                    <a:pt x="12534" y="627659"/>
                  </a:lnTo>
                  <a:lnTo>
                    <a:pt x="14960" y="625513"/>
                  </a:lnTo>
                  <a:lnTo>
                    <a:pt x="18834" y="622261"/>
                  </a:lnTo>
                  <a:lnTo>
                    <a:pt x="23266" y="618490"/>
                  </a:lnTo>
                  <a:lnTo>
                    <a:pt x="33858" y="603199"/>
                  </a:lnTo>
                  <a:lnTo>
                    <a:pt x="33832" y="596760"/>
                  </a:lnTo>
                  <a:lnTo>
                    <a:pt x="32461" y="593585"/>
                  </a:lnTo>
                  <a:lnTo>
                    <a:pt x="30759" y="591959"/>
                  </a:lnTo>
                  <a:lnTo>
                    <a:pt x="26720" y="588111"/>
                  </a:lnTo>
                  <a:lnTo>
                    <a:pt x="22821" y="586701"/>
                  </a:lnTo>
                  <a:lnTo>
                    <a:pt x="13030" y="586701"/>
                  </a:lnTo>
                  <a:lnTo>
                    <a:pt x="9131" y="587959"/>
                  </a:lnTo>
                  <a:lnTo>
                    <a:pt x="6235" y="590550"/>
                  </a:lnTo>
                  <a:lnTo>
                    <a:pt x="3352" y="593064"/>
                  </a:lnTo>
                  <a:lnTo>
                    <a:pt x="1689" y="596760"/>
                  </a:lnTo>
                  <a:lnTo>
                    <a:pt x="1244" y="601560"/>
                  </a:lnTo>
                  <a:lnTo>
                    <a:pt x="7721" y="602234"/>
                  </a:lnTo>
                  <a:lnTo>
                    <a:pt x="7734" y="599059"/>
                  </a:lnTo>
                  <a:lnTo>
                    <a:pt x="8661" y="596468"/>
                  </a:lnTo>
                  <a:lnTo>
                    <a:pt x="10477" y="594690"/>
                  </a:lnTo>
                  <a:lnTo>
                    <a:pt x="12306" y="592848"/>
                  </a:lnTo>
                  <a:lnTo>
                    <a:pt x="14719" y="591959"/>
                  </a:lnTo>
                  <a:lnTo>
                    <a:pt x="20637" y="591959"/>
                  </a:lnTo>
                  <a:lnTo>
                    <a:pt x="22961" y="592772"/>
                  </a:lnTo>
                  <a:lnTo>
                    <a:pt x="24739" y="594537"/>
                  </a:lnTo>
                  <a:lnTo>
                    <a:pt x="26530" y="596239"/>
                  </a:lnTo>
                  <a:lnTo>
                    <a:pt x="27419" y="598309"/>
                  </a:lnTo>
                  <a:lnTo>
                    <a:pt x="27419" y="603199"/>
                  </a:lnTo>
                  <a:lnTo>
                    <a:pt x="26441" y="605777"/>
                  </a:lnTo>
                  <a:lnTo>
                    <a:pt x="22517" y="611098"/>
                  </a:lnTo>
                  <a:lnTo>
                    <a:pt x="18745" y="614730"/>
                  </a:lnTo>
                  <a:lnTo>
                    <a:pt x="9499" y="622338"/>
                  </a:lnTo>
                  <a:lnTo>
                    <a:pt x="6832" y="624852"/>
                  </a:lnTo>
                  <a:lnTo>
                    <a:pt x="4940" y="627075"/>
                  </a:lnTo>
                  <a:lnTo>
                    <a:pt x="3035" y="629361"/>
                  </a:lnTo>
                  <a:lnTo>
                    <a:pt x="1651" y="631583"/>
                  </a:lnTo>
                  <a:lnTo>
                    <a:pt x="787" y="633945"/>
                  </a:lnTo>
                  <a:lnTo>
                    <a:pt x="241" y="635355"/>
                  </a:lnTo>
                  <a:lnTo>
                    <a:pt x="0" y="636752"/>
                  </a:lnTo>
                  <a:lnTo>
                    <a:pt x="50" y="638302"/>
                  </a:lnTo>
                  <a:lnTo>
                    <a:pt x="33972" y="638302"/>
                  </a:lnTo>
                  <a:lnTo>
                    <a:pt x="33972" y="632244"/>
                  </a:lnTo>
                  <a:close/>
                </a:path>
                <a:path w="2599054" h="1786255">
                  <a:moveTo>
                    <a:pt x="33972" y="345490"/>
                  </a:moveTo>
                  <a:lnTo>
                    <a:pt x="8801" y="345490"/>
                  </a:lnTo>
                  <a:lnTo>
                    <a:pt x="9499" y="344373"/>
                  </a:lnTo>
                  <a:lnTo>
                    <a:pt x="10388" y="343192"/>
                  </a:lnTo>
                  <a:lnTo>
                    <a:pt x="12534" y="340969"/>
                  </a:lnTo>
                  <a:lnTo>
                    <a:pt x="14960" y="338836"/>
                  </a:lnTo>
                  <a:lnTo>
                    <a:pt x="23266" y="331812"/>
                  </a:lnTo>
                  <a:lnTo>
                    <a:pt x="26504" y="328777"/>
                  </a:lnTo>
                  <a:lnTo>
                    <a:pt x="28448" y="326555"/>
                  </a:lnTo>
                  <a:lnTo>
                    <a:pt x="30403" y="324421"/>
                  </a:lnTo>
                  <a:lnTo>
                    <a:pt x="31800" y="322275"/>
                  </a:lnTo>
                  <a:lnTo>
                    <a:pt x="32639" y="320344"/>
                  </a:lnTo>
                  <a:lnTo>
                    <a:pt x="33477" y="318350"/>
                  </a:lnTo>
                  <a:lnTo>
                    <a:pt x="33845" y="316509"/>
                  </a:lnTo>
                  <a:lnTo>
                    <a:pt x="33794" y="309994"/>
                  </a:lnTo>
                  <a:lnTo>
                    <a:pt x="32461" y="306819"/>
                  </a:lnTo>
                  <a:lnTo>
                    <a:pt x="30759" y="305193"/>
                  </a:lnTo>
                  <a:lnTo>
                    <a:pt x="26720" y="301345"/>
                  </a:lnTo>
                  <a:lnTo>
                    <a:pt x="22821" y="300024"/>
                  </a:lnTo>
                  <a:lnTo>
                    <a:pt x="13030" y="300024"/>
                  </a:lnTo>
                  <a:lnTo>
                    <a:pt x="1244" y="314883"/>
                  </a:lnTo>
                  <a:lnTo>
                    <a:pt x="7721" y="315544"/>
                  </a:lnTo>
                  <a:lnTo>
                    <a:pt x="7734" y="312293"/>
                  </a:lnTo>
                  <a:lnTo>
                    <a:pt x="8661" y="309778"/>
                  </a:lnTo>
                  <a:lnTo>
                    <a:pt x="10477" y="307924"/>
                  </a:lnTo>
                  <a:lnTo>
                    <a:pt x="12306" y="306158"/>
                  </a:lnTo>
                  <a:lnTo>
                    <a:pt x="14719" y="305193"/>
                  </a:lnTo>
                  <a:lnTo>
                    <a:pt x="20637" y="305193"/>
                  </a:lnTo>
                  <a:lnTo>
                    <a:pt x="22961" y="306082"/>
                  </a:lnTo>
                  <a:lnTo>
                    <a:pt x="26530" y="309486"/>
                  </a:lnTo>
                  <a:lnTo>
                    <a:pt x="27419" y="311632"/>
                  </a:lnTo>
                  <a:lnTo>
                    <a:pt x="27419" y="316509"/>
                  </a:lnTo>
                  <a:lnTo>
                    <a:pt x="26441" y="319024"/>
                  </a:lnTo>
                  <a:lnTo>
                    <a:pt x="22517" y="324345"/>
                  </a:lnTo>
                  <a:lnTo>
                    <a:pt x="18745" y="328041"/>
                  </a:lnTo>
                  <a:lnTo>
                    <a:pt x="13169" y="332549"/>
                  </a:lnTo>
                  <a:lnTo>
                    <a:pt x="9575" y="335508"/>
                  </a:lnTo>
                  <a:lnTo>
                    <a:pt x="6832" y="338086"/>
                  </a:lnTo>
                  <a:lnTo>
                    <a:pt x="4940" y="340385"/>
                  </a:lnTo>
                  <a:lnTo>
                    <a:pt x="3035" y="342607"/>
                  </a:lnTo>
                  <a:lnTo>
                    <a:pt x="1651" y="344893"/>
                  </a:lnTo>
                  <a:lnTo>
                    <a:pt x="241" y="348589"/>
                  </a:lnTo>
                  <a:lnTo>
                    <a:pt x="0" y="350062"/>
                  </a:lnTo>
                  <a:lnTo>
                    <a:pt x="50" y="351548"/>
                  </a:lnTo>
                  <a:lnTo>
                    <a:pt x="33972" y="351548"/>
                  </a:lnTo>
                  <a:lnTo>
                    <a:pt x="33972" y="345490"/>
                  </a:lnTo>
                  <a:close/>
                </a:path>
                <a:path w="2599054" h="1786255">
                  <a:moveTo>
                    <a:pt x="34493" y="46380"/>
                  </a:moveTo>
                  <a:lnTo>
                    <a:pt x="24904" y="36995"/>
                  </a:lnTo>
                  <a:lnTo>
                    <a:pt x="27228" y="35953"/>
                  </a:lnTo>
                  <a:lnTo>
                    <a:pt x="31978" y="28854"/>
                  </a:lnTo>
                  <a:lnTo>
                    <a:pt x="31927" y="24130"/>
                  </a:lnTo>
                  <a:lnTo>
                    <a:pt x="31343" y="22059"/>
                  </a:lnTo>
                  <a:lnTo>
                    <a:pt x="29159" y="18427"/>
                  </a:lnTo>
                  <a:lnTo>
                    <a:pt x="28854" y="17919"/>
                  </a:lnTo>
                  <a:lnTo>
                    <a:pt x="27051" y="16294"/>
                  </a:lnTo>
                  <a:lnTo>
                    <a:pt x="24688" y="15036"/>
                  </a:lnTo>
                  <a:lnTo>
                    <a:pt x="22339" y="13855"/>
                  </a:lnTo>
                  <a:lnTo>
                    <a:pt x="19748" y="13258"/>
                  </a:lnTo>
                  <a:lnTo>
                    <a:pt x="12890" y="13258"/>
                  </a:lnTo>
                  <a:lnTo>
                    <a:pt x="1511" y="26568"/>
                  </a:lnTo>
                  <a:lnTo>
                    <a:pt x="7823" y="27673"/>
                  </a:lnTo>
                  <a:lnTo>
                    <a:pt x="8280" y="24638"/>
                  </a:lnTo>
                  <a:lnTo>
                    <a:pt x="9334" y="22275"/>
                  </a:lnTo>
                  <a:lnTo>
                    <a:pt x="10972" y="20726"/>
                  </a:lnTo>
                  <a:lnTo>
                    <a:pt x="12611" y="19240"/>
                  </a:lnTo>
                  <a:lnTo>
                    <a:pt x="14643" y="18427"/>
                  </a:lnTo>
                  <a:lnTo>
                    <a:pt x="19570" y="18427"/>
                  </a:lnTo>
                  <a:lnTo>
                    <a:pt x="21590" y="19177"/>
                  </a:lnTo>
                  <a:lnTo>
                    <a:pt x="24714" y="22275"/>
                  </a:lnTo>
                  <a:lnTo>
                    <a:pt x="25501" y="24130"/>
                  </a:lnTo>
                  <a:lnTo>
                    <a:pt x="25501" y="29375"/>
                  </a:lnTo>
                  <a:lnTo>
                    <a:pt x="24422" y="31521"/>
                  </a:lnTo>
                  <a:lnTo>
                    <a:pt x="20129" y="34328"/>
                  </a:lnTo>
                  <a:lnTo>
                    <a:pt x="17716" y="35064"/>
                  </a:lnTo>
                  <a:lnTo>
                    <a:pt x="14439" y="35064"/>
                  </a:lnTo>
                  <a:lnTo>
                    <a:pt x="14020" y="34988"/>
                  </a:lnTo>
                  <a:lnTo>
                    <a:pt x="13309" y="40538"/>
                  </a:lnTo>
                  <a:lnTo>
                    <a:pt x="15087" y="40093"/>
                  </a:lnTo>
                  <a:lnTo>
                    <a:pt x="16573" y="39801"/>
                  </a:lnTo>
                  <a:lnTo>
                    <a:pt x="20675" y="39801"/>
                  </a:lnTo>
                  <a:lnTo>
                    <a:pt x="23088" y="40754"/>
                  </a:lnTo>
                  <a:lnTo>
                    <a:pt x="24968" y="42684"/>
                  </a:lnTo>
                  <a:lnTo>
                    <a:pt x="26860" y="44526"/>
                  </a:lnTo>
                  <a:lnTo>
                    <a:pt x="27813" y="46901"/>
                  </a:lnTo>
                  <a:lnTo>
                    <a:pt x="27813" y="52882"/>
                  </a:lnTo>
                  <a:lnTo>
                    <a:pt x="26784" y="55397"/>
                  </a:lnTo>
                  <a:lnTo>
                    <a:pt x="22694" y="59537"/>
                  </a:lnTo>
                  <a:lnTo>
                    <a:pt x="20193" y="60566"/>
                  </a:lnTo>
                  <a:lnTo>
                    <a:pt x="14744" y="60566"/>
                  </a:lnTo>
                  <a:lnTo>
                    <a:pt x="7188" y="50444"/>
                  </a:lnTo>
                  <a:lnTo>
                    <a:pt x="889" y="51257"/>
                  </a:lnTo>
                  <a:lnTo>
                    <a:pt x="12700" y="65747"/>
                  </a:lnTo>
                  <a:lnTo>
                    <a:pt x="22199" y="65747"/>
                  </a:lnTo>
                  <a:lnTo>
                    <a:pt x="26327" y="64198"/>
                  </a:lnTo>
                  <a:lnTo>
                    <a:pt x="30137" y="60566"/>
                  </a:lnTo>
                  <a:lnTo>
                    <a:pt x="32854" y="57988"/>
                  </a:lnTo>
                  <a:lnTo>
                    <a:pt x="34493" y="54140"/>
                  </a:lnTo>
                  <a:lnTo>
                    <a:pt x="34493" y="46380"/>
                  </a:lnTo>
                  <a:close/>
                </a:path>
                <a:path w="2599054" h="1786255">
                  <a:moveTo>
                    <a:pt x="75374" y="1192466"/>
                  </a:moveTo>
                  <a:lnTo>
                    <a:pt x="68897" y="1163853"/>
                  </a:lnTo>
                  <a:lnTo>
                    <a:pt x="68897" y="1194828"/>
                  </a:lnTo>
                  <a:lnTo>
                    <a:pt x="67919" y="1200442"/>
                  </a:lnTo>
                  <a:lnTo>
                    <a:pt x="63969" y="1206068"/>
                  </a:lnTo>
                  <a:lnTo>
                    <a:pt x="61544" y="1207465"/>
                  </a:lnTo>
                  <a:lnTo>
                    <a:pt x="55753" y="1207465"/>
                  </a:lnTo>
                  <a:lnTo>
                    <a:pt x="53314" y="1206068"/>
                  </a:lnTo>
                  <a:lnTo>
                    <a:pt x="49377" y="1200442"/>
                  </a:lnTo>
                  <a:lnTo>
                    <a:pt x="48387" y="1194828"/>
                  </a:lnTo>
                  <a:lnTo>
                    <a:pt x="48514" y="1177302"/>
                  </a:lnTo>
                  <a:lnTo>
                    <a:pt x="49479" y="1172210"/>
                  </a:lnTo>
                  <a:lnTo>
                    <a:pt x="53378" y="1166660"/>
                  </a:lnTo>
                  <a:lnTo>
                    <a:pt x="55689" y="1165402"/>
                  </a:lnTo>
                  <a:lnTo>
                    <a:pt x="61518" y="1165402"/>
                  </a:lnTo>
                  <a:lnTo>
                    <a:pt x="68897" y="1194828"/>
                  </a:lnTo>
                  <a:lnTo>
                    <a:pt x="68897" y="1163853"/>
                  </a:lnTo>
                  <a:lnTo>
                    <a:pt x="67970" y="1162964"/>
                  </a:lnTo>
                  <a:lnTo>
                    <a:pt x="63817" y="1160741"/>
                  </a:lnTo>
                  <a:lnTo>
                    <a:pt x="61404" y="1160157"/>
                  </a:lnTo>
                  <a:lnTo>
                    <a:pt x="54902" y="1160157"/>
                  </a:lnTo>
                  <a:lnTo>
                    <a:pt x="41910" y="1180338"/>
                  </a:lnTo>
                  <a:lnTo>
                    <a:pt x="41910" y="1196086"/>
                  </a:lnTo>
                  <a:lnTo>
                    <a:pt x="43599" y="1203032"/>
                  </a:lnTo>
                  <a:lnTo>
                    <a:pt x="49809" y="1210868"/>
                  </a:lnTo>
                  <a:lnTo>
                    <a:pt x="53695" y="1212646"/>
                  </a:lnTo>
                  <a:lnTo>
                    <a:pt x="62407" y="1212646"/>
                  </a:lnTo>
                  <a:lnTo>
                    <a:pt x="74752" y="1197343"/>
                  </a:lnTo>
                  <a:lnTo>
                    <a:pt x="75374" y="1192466"/>
                  </a:lnTo>
                  <a:close/>
                </a:path>
                <a:path w="2599054" h="1786255">
                  <a:moveTo>
                    <a:pt x="75374" y="619010"/>
                  </a:moveTo>
                  <a:lnTo>
                    <a:pt x="70993" y="593140"/>
                  </a:lnTo>
                  <a:lnTo>
                    <a:pt x="70243" y="591959"/>
                  </a:lnTo>
                  <a:lnTo>
                    <a:pt x="69684" y="591070"/>
                  </a:lnTo>
                  <a:lnTo>
                    <a:pt x="68897" y="590359"/>
                  </a:lnTo>
                  <a:lnTo>
                    <a:pt x="68897" y="621372"/>
                  </a:lnTo>
                  <a:lnTo>
                    <a:pt x="67919" y="626999"/>
                  </a:lnTo>
                  <a:lnTo>
                    <a:pt x="63969" y="632612"/>
                  </a:lnTo>
                  <a:lnTo>
                    <a:pt x="61544" y="634022"/>
                  </a:lnTo>
                  <a:lnTo>
                    <a:pt x="55753" y="634022"/>
                  </a:lnTo>
                  <a:lnTo>
                    <a:pt x="53314" y="632612"/>
                  </a:lnTo>
                  <a:lnTo>
                    <a:pt x="49377" y="626999"/>
                  </a:lnTo>
                  <a:lnTo>
                    <a:pt x="48387" y="621372"/>
                  </a:lnTo>
                  <a:lnTo>
                    <a:pt x="48514" y="603859"/>
                  </a:lnTo>
                  <a:lnTo>
                    <a:pt x="49479" y="598754"/>
                  </a:lnTo>
                  <a:lnTo>
                    <a:pt x="51638" y="595655"/>
                  </a:lnTo>
                  <a:lnTo>
                    <a:pt x="53378" y="593140"/>
                  </a:lnTo>
                  <a:lnTo>
                    <a:pt x="55689" y="591959"/>
                  </a:lnTo>
                  <a:lnTo>
                    <a:pt x="61518" y="591959"/>
                  </a:lnTo>
                  <a:lnTo>
                    <a:pt x="68897" y="621372"/>
                  </a:lnTo>
                  <a:lnTo>
                    <a:pt x="68897" y="590359"/>
                  </a:lnTo>
                  <a:lnTo>
                    <a:pt x="67970" y="589521"/>
                  </a:lnTo>
                  <a:lnTo>
                    <a:pt x="63817" y="587298"/>
                  </a:lnTo>
                  <a:lnTo>
                    <a:pt x="61404" y="586701"/>
                  </a:lnTo>
                  <a:lnTo>
                    <a:pt x="54902" y="586701"/>
                  </a:lnTo>
                  <a:lnTo>
                    <a:pt x="41910" y="606894"/>
                  </a:lnTo>
                  <a:lnTo>
                    <a:pt x="41910" y="622630"/>
                  </a:lnTo>
                  <a:lnTo>
                    <a:pt x="43599" y="629589"/>
                  </a:lnTo>
                  <a:lnTo>
                    <a:pt x="49809" y="637425"/>
                  </a:lnTo>
                  <a:lnTo>
                    <a:pt x="53695" y="639191"/>
                  </a:lnTo>
                  <a:lnTo>
                    <a:pt x="62407" y="639191"/>
                  </a:lnTo>
                  <a:lnTo>
                    <a:pt x="74752" y="623887"/>
                  </a:lnTo>
                  <a:lnTo>
                    <a:pt x="75374" y="619010"/>
                  </a:lnTo>
                  <a:close/>
                </a:path>
                <a:path w="2599054" h="1786255">
                  <a:moveTo>
                    <a:pt x="75374" y="45567"/>
                  </a:moveTo>
                  <a:lnTo>
                    <a:pt x="68897" y="16903"/>
                  </a:lnTo>
                  <a:lnTo>
                    <a:pt x="68897" y="31076"/>
                  </a:lnTo>
                  <a:lnTo>
                    <a:pt x="68897" y="47929"/>
                  </a:lnTo>
                  <a:lnTo>
                    <a:pt x="67919" y="53543"/>
                  </a:lnTo>
                  <a:lnTo>
                    <a:pt x="63969" y="59169"/>
                  </a:lnTo>
                  <a:lnTo>
                    <a:pt x="61544" y="60566"/>
                  </a:lnTo>
                  <a:lnTo>
                    <a:pt x="55753" y="60566"/>
                  </a:lnTo>
                  <a:lnTo>
                    <a:pt x="53314" y="59169"/>
                  </a:lnTo>
                  <a:lnTo>
                    <a:pt x="49377" y="53543"/>
                  </a:lnTo>
                  <a:lnTo>
                    <a:pt x="48387" y="47929"/>
                  </a:lnTo>
                  <a:lnTo>
                    <a:pt x="48387" y="31076"/>
                  </a:lnTo>
                  <a:lnTo>
                    <a:pt x="49479" y="25311"/>
                  </a:lnTo>
                  <a:lnTo>
                    <a:pt x="51638" y="22136"/>
                  </a:lnTo>
                  <a:lnTo>
                    <a:pt x="53378" y="19685"/>
                  </a:lnTo>
                  <a:lnTo>
                    <a:pt x="55689" y="18503"/>
                  </a:lnTo>
                  <a:lnTo>
                    <a:pt x="61518" y="18503"/>
                  </a:lnTo>
                  <a:lnTo>
                    <a:pt x="63969" y="19837"/>
                  </a:lnTo>
                  <a:lnTo>
                    <a:pt x="67919" y="25450"/>
                  </a:lnTo>
                  <a:lnTo>
                    <a:pt x="68897" y="31076"/>
                  </a:lnTo>
                  <a:lnTo>
                    <a:pt x="68897" y="16903"/>
                  </a:lnTo>
                  <a:lnTo>
                    <a:pt x="67970" y="16065"/>
                  </a:lnTo>
                  <a:lnTo>
                    <a:pt x="63817" y="13855"/>
                  </a:lnTo>
                  <a:lnTo>
                    <a:pt x="61404" y="13258"/>
                  </a:lnTo>
                  <a:lnTo>
                    <a:pt x="54902" y="13258"/>
                  </a:lnTo>
                  <a:lnTo>
                    <a:pt x="41910" y="33439"/>
                  </a:lnTo>
                  <a:lnTo>
                    <a:pt x="41910" y="49187"/>
                  </a:lnTo>
                  <a:lnTo>
                    <a:pt x="43599" y="56134"/>
                  </a:lnTo>
                  <a:lnTo>
                    <a:pt x="49809" y="63969"/>
                  </a:lnTo>
                  <a:lnTo>
                    <a:pt x="53695" y="65747"/>
                  </a:lnTo>
                  <a:lnTo>
                    <a:pt x="62407" y="65747"/>
                  </a:lnTo>
                  <a:lnTo>
                    <a:pt x="74752" y="50368"/>
                  </a:lnTo>
                  <a:lnTo>
                    <a:pt x="75374" y="45567"/>
                  </a:lnTo>
                  <a:close/>
                </a:path>
                <a:path w="2599054" h="1786255">
                  <a:moveTo>
                    <a:pt x="75488" y="1476197"/>
                  </a:moveTo>
                  <a:lnTo>
                    <a:pt x="73952" y="1472196"/>
                  </a:lnTo>
                  <a:lnTo>
                    <a:pt x="71767" y="1469999"/>
                  </a:lnTo>
                  <a:lnTo>
                    <a:pt x="69443" y="1467650"/>
                  </a:lnTo>
                  <a:lnTo>
                    <a:pt x="67779" y="1465986"/>
                  </a:lnTo>
                  <a:lnTo>
                    <a:pt x="64008" y="1464437"/>
                  </a:lnTo>
                  <a:lnTo>
                    <a:pt x="56146" y="1464437"/>
                  </a:lnTo>
                  <a:lnTo>
                    <a:pt x="52908" y="1465503"/>
                  </a:lnTo>
                  <a:lnTo>
                    <a:pt x="49822" y="1467650"/>
                  </a:lnTo>
                  <a:lnTo>
                    <a:pt x="52590" y="1453857"/>
                  </a:lnTo>
                  <a:lnTo>
                    <a:pt x="73075" y="1453857"/>
                  </a:lnTo>
                  <a:lnTo>
                    <a:pt x="73075" y="1447825"/>
                  </a:lnTo>
                  <a:lnTo>
                    <a:pt x="47548" y="1447825"/>
                  </a:lnTo>
                  <a:lnTo>
                    <a:pt x="42583" y="1474216"/>
                  </a:lnTo>
                  <a:lnTo>
                    <a:pt x="48501" y="1474978"/>
                  </a:lnTo>
                  <a:lnTo>
                    <a:pt x="49441" y="1473504"/>
                  </a:lnTo>
                  <a:lnTo>
                    <a:pt x="50711" y="1472311"/>
                  </a:lnTo>
                  <a:lnTo>
                    <a:pt x="53987" y="1470456"/>
                  </a:lnTo>
                  <a:lnTo>
                    <a:pt x="55816" y="1469999"/>
                  </a:lnTo>
                  <a:lnTo>
                    <a:pt x="61112" y="1469999"/>
                  </a:lnTo>
                  <a:lnTo>
                    <a:pt x="63754" y="1471041"/>
                  </a:lnTo>
                  <a:lnTo>
                    <a:pt x="67792" y="1475206"/>
                  </a:lnTo>
                  <a:lnTo>
                    <a:pt x="68808" y="1478038"/>
                  </a:lnTo>
                  <a:lnTo>
                    <a:pt x="68694" y="1485734"/>
                  </a:lnTo>
                  <a:lnTo>
                    <a:pt x="67754" y="1488465"/>
                  </a:lnTo>
                  <a:lnTo>
                    <a:pt x="63550" y="1493037"/>
                  </a:lnTo>
                  <a:lnTo>
                    <a:pt x="60985" y="1494180"/>
                  </a:lnTo>
                  <a:lnTo>
                    <a:pt x="55435" y="1494180"/>
                  </a:lnTo>
                  <a:lnTo>
                    <a:pt x="53276" y="1493367"/>
                  </a:lnTo>
                  <a:lnTo>
                    <a:pt x="49707" y="1490129"/>
                  </a:lnTo>
                  <a:lnTo>
                    <a:pt x="48577" y="1487703"/>
                  </a:lnTo>
                  <a:lnTo>
                    <a:pt x="48082" y="1484477"/>
                  </a:lnTo>
                  <a:lnTo>
                    <a:pt x="41465" y="1485036"/>
                  </a:lnTo>
                  <a:lnTo>
                    <a:pt x="41884" y="1489354"/>
                  </a:lnTo>
                  <a:lnTo>
                    <a:pt x="43573" y="1492834"/>
                  </a:lnTo>
                  <a:lnTo>
                    <a:pt x="49479" y="1498066"/>
                  </a:lnTo>
                  <a:lnTo>
                    <a:pt x="53289" y="1499374"/>
                  </a:lnTo>
                  <a:lnTo>
                    <a:pt x="63639" y="1499374"/>
                  </a:lnTo>
                  <a:lnTo>
                    <a:pt x="68135" y="1497291"/>
                  </a:lnTo>
                  <a:lnTo>
                    <a:pt x="70599" y="1494180"/>
                  </a:lnTo>
                  <a:lnTo>
                    <a:pt x="74129" y="1489748"/>
                  </a:lnTo>
                  <a:lnTo>
                    <a:pt x="75488" y="1485734"/>
                  </a:lnTo>
                  <a:lnTo>
                    <a:pt x="75488" y="1476197"/>
                  </a:lnTo>
                  <a:close/>
                </a:path>
                <a:path w="2599054" h="1786255">
                  <a:moveTo>
                    <a:pt x="75933" y="902741"/>
                  </a:moveTo>
                  <a:lnTo>
                    <a:pt x="74396" y="898753"/>
                  </a:lnTo>
                  <a:lnTo>
                    <a:pt x="72199" y="896531"/>
                  </a:lnTo>
                  <a:lnTo>
                    <a:pt x="69850" y="894168"/>
                  </a:lnTo>
                  <a:lnTo>
                    <a:pt x="68237" y="892543"/>
                  </a:lnTo>
                  <a:lnTo>
                    <a:pt x="64452" y="890993"/>
                  </a:lnTo>
                  <a:lnTo>
                    <a:pt x="56591" y="890993"/>
                  </a:lnTo>
                  <a:lnTo>
                    <a:pt x="53352" y="892022"/>
                  </a:lnTo>
                  <a:lnTo>
                    <a:pt x="50279" y="894168"/>
                  </a:lnTo>
                  <a:lnTo>
                    <a:pt x="53047" y="880414"/>
                  </a:lnTo>
                  <a:lnTo>
                    <a:pt x="73520" y="880414"/>
                  </a:lnTo>
                  <a:lnTo>
                    <a:pt x="73520" y="874356"/>
                  </a:lnTo>
                  <a:lnTo>
                    <a:pt x="48006" y="874356"/>
                  </a:lnTo>
                  <a:lnTo>
                    <a:pt x="43040" y="900747"/>
                  </a:lnTo>
                  <a:lnTo>
                    <a:pt x="48945" y="901484"/>
                  </a:lnTo>
                  <a:lnTo>
                    <a:pt x="49885" y="900087"/>
                  </a:lnTo>
                  <a:lnTo>
                    <a:pt x="51168" y="898829"/>
                  </a:lnTo>
                  <a:lnTo>
                    <a:pt x="52793" y="897940"/>
                  </a:lnTo>
                  <a:lnTo>
                    <a:pt x="54432" y="896975"/>
                  </a:lnTo>
                  <a:lnTo>
                    <a:pt x="56261" y="896531"/>
                  </a:lnTo>
                  <a:lnTo>
                    <a:pt x="61556" y="896531"/>
                  </a:lnTo>
                  <a:lnTo>
                    <a:pt x="64198" y="897572"/>
                  </a:lnTo>
                  <a:lnTo>
                    <a:pt x="68237" y="901712"/>
                  </a:lnTo>
                  <a:lnTo>
                    <a:pt x="69253" y="904595"/>
                  </a:lnTo>
                  <a:lnTo>
                    <a:pt x="69138" y="912279"/>
                  </a:lnTo>
                  <a:lnTo>
                    <a:pt x="68199" y="915009"/>
                  </a:lnTo>
                  <a:lnTo>
                    <a:pt x="63995" y="919594"/>
                  </a:lnTo>
                  <a:lnTo>
                    <a:pt x="61429" y="920711"/>
                  </a:lnTo>
                  <a:lnTo>
                    <a:pt x="55880" y="920711"/>
                  </a:lnTo>
                  <a:lnTo>
                    <a:pt x="53721" y="919899"/>
                  </a:lnTo>
                  <a:lnTo>
                    <a:pt x="50152" y="916647"/>
                  </a:lnTo>
                  <a:lnTo>
                    <a:pt x="49009" y="914273"/>
                  </a:lnTo>
                  <a:lnTo>
                    <a:pt x="48526" y="911021"/>
                  </a:lnTo>
                  <a:lnTo>
                    <a:pt x="41910" y="911618"/>
                  </a:lnTo>
                  <a:lnTo>
                    <a:pt x="42329" y="915898"/>
                  </a:lnTo>
                  <a:lnTo>
                    <a:pt x="44018" y="919378"/>
                  </a:lnTo>
                  <a:lnTo>
                    <a:pt x="46964" y="921969"/>
                  </a:lnTo>
                  <a:lnTo>
                    <a:pt x="49923" y="924623"/>
                  </a:lnTo>
                  <a:lnTo>
                    <a:pt x="53733" y="925880"/>
                  </a:lnTo>
                  <a:lnTo>
                    <a:pt x="64096" y="925880"/>
                  </a:lnTo>
                  <a:lnTo>
                    <a:pt x="68580" y="923810"/>
                  </a:lnTo>
                  <a:lnTo>
                    <a:pt x="71056" y="920711"/>
                  </a:lnTo>
                  <a:lnTo>
                    <a:pt x="74587" y="916266"/>
                  </a:lnTo>
                  <a:lnTo>
                    <a:pt x="75933" y="912279"/>
                  </a:lnTo>
                  <a:lnTo>
                    <a:pt x="75933" y="902741"/>
                  </a:lnTo>
                  <a:close/>
                </a:path>
                <a:path w="2599054" h="1786255">
                  <a:moveTo>
                    <a:pt x="75933" y="329298"/>
                  </a:moveTo>
                  <a:lnTo>
                    <a:pt x="74396" y="325297"/>
                  </a:lnTo>
                  <a:lnTo>
                    <a:pt x="72199" y="323088"/>
                  </a:lnTo>
                  <a:lnTo>
                    <a:pt x="69850" y="320725"/>
                  </a:lnTo>
                  <a:lnTo>
                    <a:pt x="68237" y="319087"/>
                  </a:lnTo>
                  <a:lnTo>
                    <a:pt x="64452" y="317538"/>
                  </a:lnTo>
                  <a:lnTo>
                    <a:pt x="56591" y="317538"/>
                  </a:lnTo>
                  <a:lnTo>
                    <a:pt x="53352" y="318579"/>
                  </a:lnTo>
                  <a:lnTo>
                    <a:pt x="50279" y="320725"/>
                  </a:lnTo>
                  <a:lnTo>
                    <a:pt x="53047" y="306895"/>
                  </a:lnTo>
                  <a:lnTo>
                    <a:pt x="73520" y="306895"/>
                  </a:lnTo>
                  <a:lnTo>
                    <a:pt x="73520" y="300901"/>
                  </a:lnTo>
                  <a:lnTo>
                    <a:pt x="48006" y="300901"/>
                  </a:lnTo>
                  <a:lnTo>
                    <a:pt x="43040" y="327304"/>
                  </a:lnTo>
                  <a:lnTo>
                    <a:pt x="48945" y="328041"/>
                  </a:lnTo>
                  <a:lnTo>
                    <a:pt x="49885" y="326555"/>
                  </a:lnTo>
                  <a:lnTo>
                    <a:pt x="51168" y="325374"/>
                  </a:lnTo>
                  <a:lnTo>
                    <a:pt x="52793" y="324485"/>
                  </a:lnTo>
                  <a:lnTo>
                    <a:pt x="54432" y="323532"/>
                  </a:lnTo>
                  <a:lnTo>
                    <a:pt x="56261" y="323088"/>
                  </a:lnTo>
                  <a:lnTo>
                    <a:pt x="61556" y="323088"/>
                  </a:lnTo>
                  <a:lnTo>
                    <a:pt x="64198" y="324116"/>
                  </a:lnTo>
                  <a:lnTo>
                    <a:pt x="68237" y="328256"/>
                  </a:lnTo>
                  <a:lnTo>
                    <a:pt x="69253" y="331139"/>
                  </a:lnTo>
                  <a:lnTo>
                    <a:pt x="69138" y="338836"/>
                  </a:lnTo>
                  <a:lnTo>
                    <a:pt x="68199" y="341566"/>
                  </a:lnTo>
                  <a:lnTo>
                    <a:pt x="63995" y="346151"/>
                  </a:lnTo>
                  <a:lnTo>
                    <a:pt x="61429" y="347256"/>
                  </a:lnTo>
                  <a:lnTo>
                    <a:pt x="55880" y="347256"/>
                  </a:lnTo>
                  <a:lnTo>
                    <a:pt x="53721" y="346443"/>
                  </a:lnTo>
                  <a:lnTo>
                    <a:pt x="50152" y="343192"/>
                  </a:lnTo>
                  <a:lnTo>
                    <a:pt x="49009" y="340753"/>
                  </a:lnTo>
                  <a:lnTo>
                    <a:pt x="48526" y="337578"/>
                  </a:lnTo>
                  <a:lnTo>
                    <a:pt x="41910" y="338086"/>
                  </a:lnTo>
                  <a:lnTo>
                    <a:pt x="42329" y="342455"/>
                  </a:lnTo>
                  <a:lnTo>
                    <a:pt x="44018" y="345922"/>
                  </a:lnTo>
                  <a:lnTo>
                    <a:pt x="46964" y="348513"/>
                  </a:lnTo>
                  <a:lnTo>
                    <a:pt x="49923" y="351180"/>
                  </a:lnTo>
                  <a:lnTo>
                    <a:pt x="53733" y="352437"/>
                  </a:lnTo>
                  <a:lnTo>
                    <a:pt x="64096" y="352437"/>
                  </a:lnTo>
                  <a:lnTo>
                    <a:pt x="68580" y="350367"/>
                  </a:lnTo>
                  <a:lnTo>
                    <a:pt x="71056" y="347256"/>
                  </a:lnTo>
                  <a:lnTo>
                    <a:pt x="74587" y="342823"/>
                  </a:lnTo>
                  <a:lnTo>
                    <a:pt x="75933" y="338836"/>
                  </a:lnTo>
                  <a:lnTo>
                    <a:pt x="75933" y="329298"/>
                  </a:lnTo>
                  <a:close/>
                </a:path>
                <a:path w="2599054" h="1786255">
                  <a:moveTo>
                    <a:pt x="115989" y="1479181"/>
                  </a:moveTo>
                  <a:lnTo>
                    <a:pt x="109512" y="1450555"/>
                  </a:lnTo>
                  <a:lnTo>
                    <a:pt x="109512" y="1481594"/>
                  </a:lnTo>
                  <a:lnTo>
                    <a:pt x="108534" y="1487182"/>
                  </a:lnTo>
                  <a:lnTo>
                    <a:pt x="104571" y="1492783"/>
                  </a:lnTo>
                  <a:lnTo>
                    <a:pt x="102146" y="1494180"/>
                  </a:lnTo>
                  <a:lnTo>
                    <a:pt x="96354" y="1494180"/>
                  </a:lnTo>
                  <a:lnTo>
                    <a:pt x="93929" y="1492783"/>
                  </a:lnTo>
                  <a:lnTo>
                    <a:pt x="89992" y="1487208"/>
                  </a:lnTo>
                  <a:lnTo>
                    <a:pt x="89001" y="1481594"/>
                  </a:lnTo>
                  <a:lnTo>
                    <a:pt x="89001" y="1464703"/>
                  </a:lnTo>
                  <a:lnTo>
                    <a:pt x="90081" y="1458950"/>
                  </a:lnTo>
                  <a:lnTo>
                    <a:pt x="93980" y="1453362"/>
                  </a:lnTo>
                  <a:lnTo>
                    <a:pt x="96291" y="1452130"/>
                  </a:lnTo>
                  <a:lnTo>
                    <a:pt x="102133" y="1452130"/>
                  </a:lnTo>
                  <a:lnTo>
                    <a:pt x="104584" y="1453515"/>
                  </a:lnTo>
                  <a:lnTo>
                    <a:pt x="108534" y="1459090"/>
                  </a:lnTo>
                  <a:lnTo>
                    <a:pt x="109385" y="1464017"/>
                  </a:lnTo>
                  <a:lnTo>
                    <a:pt x="109512" y="1481594"/>
                  </a:lnTo>
                  <a:lnTo>
                    <a:pt x="109512" y="1450555"/>
                  </a:lnTo>
                  <a:lnTo>
                    <a:pt x="108585" y="1449679"/>
                  </a:lnTo>
                  <a:lnTo>
                    <a:pt x="104419" y="1447469"/>
                  </a:lnTo>
                  <a:lnTo>
                    <a:pt x="102006" y="1446911"/>
                  </a:lnTo>
                  <a:lnTo>
                    <a:pt x="95516" y="1446911"/>
                  </a:lnTo>
                  <a:lnTo>
                    <a:pt x="82524" y="1467078"/>
                  </a:lnTo>
                  <a:lnTo>
                    <a:pt x="82524" y="1482813"/>
                  </a:lnTo>
                  <a:lnTo>
                    <a:pt x="84213" y="1489773"/>
                  </a:lnTo>
                  <a:lnTo>
                    <a:pt x="90424" y="1497596"/>
                  </a:lnTo>
                  <a:lnTo>
                    <a:pt x="94310" y="1499374"/>
                  </a:lnTo>
                  <a:lnTo>
                    <a:pt x="103009" y="1499374"/>
                  </a:lnTo>
                  <a:lnTo>
                    <a:pt x="106121" y="1498358"/>
                  </a:lnTo>
                  <a:lnTo>
                    <a:pt x="111048" y="1494320"/>
                  </a:lnTo>
                  <a:lnTo>
                    <a:pt x="111137" y="1494180"/>
                  </a:lnTo>
                  <a:lnTo>
                    <a:pt x="112890" y="1491462"/>
                  </a:lnTo>
                  <a:lnTo>
                    <a:pt x="115366" y="1484045"/>
                  </a:lnTo>
                  <a:lnTo>
                    <a:pt x="115989" y="1479181"/>
                  </a:lnTo>
                  <a:close/>
                </a:path>
                <a:path w="2599054" h="1786255">
                  <a:moveTo>
                    <a:pt x="116433" y="1192466"/>
                  </a:moveTo>
                  <a:lnTo>
                    <a:pt x="109956" y="1163853"/>
                  </a:lnTo>
                  <a:lnTo>
                    <a:pt x="109956" y="1194828"/>
                  </a:lnTo>
                  <a:lnTo>
                    <a:pt x="108978" y="1200442"/>
                  </a:lnTo>
                  <a:lnTo>
                    <a:pt x="105029" y="1206068"/>
                  </a:lnTo>
                  <a:lnTo>
                    <a:pt x="102603" y="1207465"/>
                  </a:lnTo>
                  <a:lnTo>
                    <a:pt x="96812" y="1207465"/>
                  </a:lnTo>
                  <a:lnTo>
                    <a:pt x="94373" y="1206068"/>
                  </a:lnTo>
                  <a:lnTo>
                    <a:pt x="90436" y="1200442"/>
                  </a:lnTo>
                  <a:lnTo>
                    <a:pt x="89446" y="1194828"/>
                  </a:lnTo>
                  <a:lnTo>
                    <a:pt x="89573" y="1177302"/>
                  </a:lnTo>
                  <a:lnTo>
                    <a:pt x="90538" y="1172210"/>
                  </a:lnTo>
                  <a:lnTo>
                    <a:pt x="94437" y="1166660"/>
                  </a:lnTo>
                  <a:lnTo>
                    <a:pt x="96735" y="1165402"/>
                  </a:lnTo>
                  <a:lnTo>
                    <a:pt x="102577" y="1165402"/>
                  </a:lnTo>
                  <a:lnTo>
                    <a:pt x="109956" y="1194828"/>
                  </a:lnTo>
                  <a:lnTo>
                    <a:pt x="109956" y="1163853"/>
                  </a:lnTo>
                  <a:lnTo>
                    <a:pt x="109029" y="1162964"/>
                  </a:lnTo>
                  <a:lnTo>
                    <a:pt x="104876" y="1160741"/>
                  </a:lnTo>
                  <a:lnTo>
                    <a:pt x="102463" y="1160157"/>
                  </a:lnTo>
                  <a:lnTo>
                    <a:pt x="95973" y="1160157"/>
                  </a:lnTo>
                  <a:lnTo>
                    <a:pt x="82969" y="1180338"/>
                  </a:lnTo>
                  <a:lnTo>
                    <a:pt x="82969" y="1196086"/>
                  </a:lnTo>
                  <a:lnTo>
                    <a:pt x="84670" y="1203032"/>
                  </a:lnTo>
                  <a:lnTo>
                    <a:pt x="90868" y="1210868"/>
                  </a:lnTo>
                  <a:lnTo>
                    <a:pt x="94754" y="1212646"/>
                  </a:lnTo>
                  <a:lnTo>
                    <a:pt x="103466" y="1212646"/>
                  </a:lnTo>
                  <a:lnTo>
                    <a:pt x="115811" y="1197343"/>
                  </a:lnTo>
                  <a:lnTo>
                    <a:pt x="116433" y="1192466"/>
                  </a:lnTo>
                  <a:close/>
                </a:path>
                <a:path w="2599054" h="1786255">
                  <a:moveTo>
                    <a:pt x="116433" y="905700"/>
                  </a:moveTo>
                  <a:lnTo>
                    <a:pt x="109956" y="877087"/>
                  </a:lnTo>
                  <a:lnTo>
                    <a:pt x="109956" y="908138"/>
                  </a:lnTo>
                  <a:lnTo>
                    <a:pt x="108978" y="913688"/>
                  </a:lnTo>
                  <a:lnTo>
                    <a:pt x="105029" y="919302"/>
                  </a:lnTo>
                  <a:lnTo>
                    <a:pt x="102603" y="920711"/>
                  </a:lnTo>
                  <a:lnTo>
                    <a:pt x="96812" y="920711"/>
                  </a:lnTo>
                  <a:lnTo>
                    <a:pt x="94373" y="919302"/>
                  </a:lnTo>
                  <a:lnTo>
                    <a:pt x="92405" y="916571"/>
                  </a:lnTo>
                  <a:lnTo>
                    <a:pt x="90436" y="913765"/>
                  </a:lnTo>
                  <a:lnTo>
                    <a:pt x="89446" y="908138"/>
                  </a:lnTo>
                  <a:lnTo>
                    <a:pt x="89458" y="891209"/>
                  </a:lnTo>
                  <a:lnTo>
                    <a:pt x="90538" y="885520"/>
                  </a:lnTo>
                  <a:lnTo>
                    <a:pt x="92710" y="882345"/>
                  </a:lnTo>
                  <a:lnTo>
                    <a:pt x="94437" y="879894"/>
                  </a:lnTo>
                  <a:lnTo>
                    <a:pt x="96735" y="878649"/>
                  </a:lnTo>
                  <a:lnTo>
                    <a:pt x="102577" y="878649"/>
                  </a:lnTo>
                  <a:lnTo>
                    <a:pt x="105029" y="880046"/>
                  </a:lnTo>
                  <a:lnTo>
                    <a:pt x="106997" y="882853"/>
                  </a:lnTo>
                  <a:lnTo>
                    <a:pt x="108978" y="885596"/>
                  </a:lnTo>
                  <a:lnTo>
                    <a:pt x="109842" y="890549"/>
                  </a:lnTo>
                  <a:lnTo>
                    <a:pt x="109956" y="908138"/>
                  </a:lnTo>
                  <a:lnTo>
                    <a:pt x="109956" y="877087"/>
                  </a:lnTo>
                  <a:lnTo>
                    <a:pt x="109029" y="876198"/>
                  </a:lnTo>
                  <a:lnTo>
                    <a:pt x="104876" y="873988"/>
                  </a:lnTo>
                  <a:lnTo>
                    <a:pt x="102463" y="873467"/>
                  </a:lnTo>
                  <a:lnTo>
                    <a:pt x="95973" y="873467"/>
                  </a:lnTo>
                  <a:lnTo>
                    <a:pt x="92875" y="874433"/>
                  </a:lnTo>
                  <a:lnTo>
                    <a:pt x="90411" y="876503"/>
                  </a:lnTo>
                  <a:lnTo>
                    <a:pt x="87947" y="878497"/>
                  </a:lnTo>
                  <a:lnTo>
                    <a:pt x="86093" y="881303"/>
                  </a:lnTo>
                  <a:lnTo>
                    <a:pt x="84645" y="885596"/>
                  </a:lnTo>
                  <a:lnTo>
                    <a:pt x="83591" y="888771"/>
                  </a:lnTo>
                  <a:lnTo>
                    <a:pt x="82969" y="893648"/>
                  </a:lnTo>
                  <a:lnTo>
                    <a:pt x="82969" y="909320"/>
                  </a:lnTo>
                  <a:lnTo>
                    <a:pt x="84670" y="916343"/>
                  </a:lnTo>
                  <a:lnTo>
                    <a:pt x="90868" y="924102"/>
                  </a:lnTo>
                  <a:lnTo>
                    <a:pt x="94754" y="925880"/>
                  </a:lnTo>
                  <a:lnTo>
                    <a:pt x="103466" y="925880"/>
                  </a:lnTo>
                  <a:lnTo>
                    <a:pt x="106578" y="924915"/>
                  </a:lnTo>
                  <a:lnTo>
                    <a:pt x="109029" y="922845"/>
                  </a:lnTo>
                  <a:lnTo>
                    <a:pt x="111493" y="920851"/>
                  </a:lnTo>
                  <a:lnTo>
                    <a:pt x="111594" y="920711"/>
                  </a:lnTo>
                  <a:lnTo>
                    <a:pt x="113347" y="917968"/>
                  </a:lnTo>
                  <a:lnTo>
                    <a:pt x="115811" y="910577"/>
                  </a:lnTo>
                  <a:lnTo>
                    <a:pt x="116433" y="905700"/>
                  </a:lnTo>
                  <a:close/>
                </a:path>
                <a:path w="2599054" h="1786255">
                  <a:moveTo>
                    <a:pt x="116433" y="619010"/>
                  </a:moveTo>
                  <a:lnTo>
                    <a:pt x="112052" y="593140"/>
                  </a:lnTo>
                  <a:lnTo>
                    <a:pt x="111302" y="591959"/>
                  </a:lnTo>
                  <a:lnTo>
                    <a:pt x="110744" y="591070"/>
                  </a:lnTo>
                  <a:lnTo>
                    <a:pt x="109956" y="590359"/>
                  </a:lnTo>
                  <a:lnTo>
                    <a:pt x="109956" y="621372"/>
                  </a:lnTo>
                  <a:lnTo>
                    <a:pt x="108978" y="626999"/>
                  </a:lnTo>
                  <a:lnTo>
                    <a:pt x="105029" y="632612"/>
                  </a:lnTo>
                  <a:lnTo>
                    <a:pt x="102603" y="634022"/>
                  </a:lnTo>
                  <a:lnTo>
                    <a:pt x="96812" y="634022"/>
                  </a:lnTo>
                  <a:lnTo>
                    <a:pt x="94373" y="632612"/>
                  </a:lnTo>
                  <a:lnTo>
                    <a:pt x="90436" y="626999"/>
                  </a:lnTo>
                  <a:lnTo>
                    <a:pt x="89446" y="621372"/>
                  </a:lnTo>
                  <a:lnTo>
                    <a:pt x="89573" y="603859"/>
                  </a:lnTo>
                  <a:lnTo>
                    <a:pt x="90538" y="598754"/>
                  </a:lnTo>
                  <a:lnTo>
                    <a:pt x="92710" y="595655"/>
                  </a:lnTo>
                  <a:lnTo>
                    <a:pt x="94437" y="593140"/>
                  </a:lnTo>
                  <a:lnTo>
                    <a:pt x="96735" y="591959"/>
                  </a:lnTo>
                  <a:lnTo>
                    <a:pt x="102577" y="591959"/>
                  </a:lnTo>
                  <a:lnTo>
                    <a:pt x="109956" y="621372"/>
                  </a:lnTo>
                  <a:lnTo>
                    <a:pt x="109956" y="590359"/>
                  </a:lnTo>
                  <a:lnTo>
                    <a:pt x="109029" y="589521"/>
                  </a:lnTo>
                  <a:lnTo>
                    <a:pt x="104876" y="587298"/>
                  </a:lnTo>
                  <a:lnTo>
                    <a:pt x="102463" y="586701"/>
                  </a:lnTo>
                  <a:lnTo>
                    <a:pt x="95973" y="586701"/>
                  </a:lnTo>
                  <a:lnTo>
                    <a:pt x="82969" y="606894"/>
                  </a:lnTo>
                  <a:lnTo>
                    <a:pt x="82969" y="622630"/>
                  </a:lnTo>
                  <a:lnTo>
                    <a:pt x="84670" y="629589"/>
                  </a:lnTo>
                  <a:lnTo>
                    <a:pt x="90868" y="637425"/>
                  </a:lnTo>
                  <a:lnTo>
                    <a:pt x="94754" y="639191"/>
                  </a:lnTo>
                  <a:lnTo>
                    <a:pt x="103466" y="639191"/>
                  </a:lnTo>
                  <a:lnTo>
                    <a:pt x="115811" y="623887"/>
                  </a:lnTo>
                  <a:lnTo>
                    <a:pt x="116433" y="619010"/>
                  </a:lnTo>
                  <a:close/>
                </a:path>
                <a:path w="2599054" h="1786255">
                  <a:moveTo>
                    <a:pt x="116433" y="332257"/>
                  </a:moveTo>
                  <a:lnTo>
                    <a:pt x="109943" y="303631"/>
                  </a:lnTo>
                  <a:lnTo>
                    <a:pt x="109943" y="334695"/>
                  </a:lnTo>
                  <a:lnTo>
                    <a:pt x="108978" y="340233"/>
                  </a:lnTo>
                  <a:lnTo>
                    <a:pt x="105029" y="345859"/>
                  </a:lnTo>
                  <a:lnTo>
                    <a:pt x="102603" y="347256"/>
                  </a:lnTo>
                  <a:lnTo>
                    <a:pt x="96812" y="347256"/>
                  </a:lnTo>
                  <a:lnTo>
                    <a:pt x="94373" y="345859"/>
                  </a:lnTo>
                  <a:lnTo>
                    <a:pt x="92405" y="343039"/>
                  </a:lnTo>
                  <a:lnTo>
                    <a:pt x="90436" y="340309"/>
                  </a:lnTo>
                  <a:lnTo>
                    <a:pt x="89446" y="334695"/>
                  </a:lnTo>
                  <a:lnTo>
                    <a:pt x="89458" y="317766"/>
                  </a:lnTo>
                  <a:lnTo>
                    <a:pt x="90538" y="312000"/>
                  </a:lnTo>
                  <a:lnTo>
                    <a:pt x="94437" y="306451"/>
                  </a:lnTo>
                  <a:lnTo>
                    <a:pt x="96735" y="305193"/>
                  </a:lnTo>
                  <a:lnTo>
                    <a:pt x="102577" y="305193"/>
                  </a:lnTo>
                  <a:lnTo>
                    <a:pt x="105029" y="306603"/>
                  </a:lnTo>
                  <a:lnTo>
                    <a:pt x="106997" y="309410"/>
                  </a:lnTo>
                  <a:lnTo>
                    <a:pt x="108978" y="312140"/>
                  </a:lnTo>
                  <a:lnTo>
                    <a:pt x="109842" y="317093"/>
                  </a:lnTo>
                  <a:lnTo>
                    <a:pt x="109943" y="334695"/>
                  </a:lnTo>
                  <a:lnTo>
                    <a:pt x="109943" y="303631"/>
                  </a:lnTo>
                  <a:lnTo>
                    <a:pt x="109029" y="302755"/>
                  </a:lnTo>
                  <a:lnTo>
                    <a:pt x="104876" y="300532"/>
                  </a:lnTo>
                  <a:lnTo>
                    <a:pt x="102463" y="300024"/>
                  </a:lnTo>
                  <a:lnTo>
                    <a:pt x="95973" y="300024"/>
                  </a:lnTo>
                  <a:lnTo>
                    <a:pt x="82969" y="320128"/>
                  </a:lnTo>
                  <a:lnTo>
                    <a:pt x="82969" y="335876"/>
                  </a:lnTo>
                  <a:lnTo>
                    <a:pt x="84670" y="342823"/>
                  </a:lnTo>
                  <a:lnTo>
                    <a:pt x="90868" y="350659"/>
                  </a:lnTo>
                  <a:lnTo>
                    <a:pt x="94754" y="352437"/>
                  </a:lnTo>
                  <a:lnTo>
                    <a:pt x="103466" y="352437"/>
                  </a:lnTo>
                  <a:lnTo>
                    <a:pt x="106578" y="351472"/>
                  </a:lnTo>
                  <a:lnTo>
                    <a:pt x="109029" y="349402"/>
                  </a:lnTo>
                  <a:lnTo>
                    <a:pt x="111493" y="347408"/>
                  </a:lnTo>
                  <a:lnTo>
                    <a:pt x="111594" y="347256"/>
                  </a:lnTo>
                  <a:lnTo>
                    <a:pt x="113347" y="344525"/>
                  </a:lnTo>
                  <a:lnTo>
                    <a:pt x="115811" y="337134"/>
                  </a:lnTo>
                  <a:lnTo>
                    <a:pt x="116433" y="332257"/>
                  </a:lnTo>
                  <a:close/>
                </a:path>
                <a:path w="2599054" h="1786255">
                  <a:moveTo>
                    <a:pt x="116433" y="45567"/>
                  </a:moveTo>
                  <a:lnTo>
                    <a:pt x="109956" y="16903"/>
                  </a:lnTo>
                  <a:lnTo>
                    <a:pt x="109956" y="31076"/>
                  </a:lnTo>
                  <a:lnTo>
                    <a:pt x="109956" y="47929"/>
                  </a:lnTo>
                  <a:lnTo>
                    <a:pt x="108978" y="53543"/>
                  </a:lnTo>
                  <a:lnTo>
                    <a:pt x="105029" y="59169"/>
                  </a:lnTo>
                  <a:lnTo>
                    <a:pt x="102603" y="60566"/>
                  </a:lnTo>
                  <a:lnTo>
                    <a:pt x="96812" y="60566"/>
                  </a:lnTo>
                  <a:lnTo>
                    <a:pt x="94373" y="59169"/>
                  </a:lnTo>
                  <a:lnTo>
                    <a:pt x="90436" y="53543"/>
                  </a:lnTo>
                  <a:lnTo>
                    <a:pt x="89446" y="47929"/>
                  </a:lnTo>
                  <a:lnTo>
                    <a:pt x="89446" y="31076"/>
                  </a:lnTo>
                  <a:lnTo>
                    <a:pt x="90538" y="25311"/>
                  </a:lnTo>
                  <a:lnTo>
                    <a:pt x="92710" y="22136"/>
                  </a:lnTo>
                  <a:lnTo>
                    <a:pt x="94437" y="19685"/>
                  </a:lnTo>
                  <a:lnTo>
                    <a:pt x="96735" y="18503"/>
                  </a:lnTo>
                  <a:lnTo>
                    <a:pt x="102577" y="18503"/>
                  </a:lnTo>
                  <a:lnTo>
                    <a:pt x="105029" y="19837"/>
                  </a:lnTo>
                  <a:lnTo>
                    <a:pt x="108978" y="25450"/>
                  </a:lnTo>
                  <a:lnTo>
                    <a:pt x="109956" y="31076"/>
                  </a:lnTo>
                  <a:lnTo>
                    <a:pt x="109956" y="16903"/>
                  </a:lnTo>
                  <a:lnTo>
                    <a:pt x="109029" y="16065"/>
                  </a:lnTo>
                  <a:lnTo>
                    <a:pt x="104876" y="13855"/>
                  </a:lnTo>
                  <a:lnTo>
                    <a:pt x="102463" y="13258"/>
                  </a:lnTo>
                  <a:lnTo>
                    <a:pt x="95973" y="13258"/>
                  </a:lnTo>
                  <a:lnTo>
                    <a:pt x="82969" y="33439"/>
                  </a:lnTo>
                  <a:lnTo>
                    <a:pt x="82969" y="49187"/>
                  </a:lnTo>
                  <a:lnTo>
                    <a:pt x="84670" y="56134"/>
                  </a:lnTo>
                  <a:lnTo>
                    <a:pt x="90868" y="63969"/>
                  </a:lnTo>
                  <a:lnTo>
                    <a:pt x="94754" y="65747"/>
                  </a:lnTo>
                  <a:lnTo>
                    <a:pt x="103466" y="65747"/>
                  </a:lnTo>
                  <a:lnTo>
                    <a:pt x="115811" y="50368"/>
                  </a:lnTo>
                  <a:lnTo>
                    <a:pt x="116433" y="45567"/>
                  </a:lnTo>
                  <a:close/>
                </a:path>
                <a:path w="2599054" h="1786255">
                  <a:moveTo>
                    <a:pt x="156146" y="1765922"/>
                  </a:moveTo>
                  <a:lnTo>
                    <a:pt x="149669" y="1737296"/>
                  </a:lnTo>
                  <a:lnTo>
                    <a:pt x="149669" y="1768322"/>
                  </a:lnTo>
                  <a:lnTo>
                    <a:pt x="148691" y="1773910"/>
                  </a:lnTo>
                  <a:lnTo>
                    <a:pt x="144729" y="1779524"/>
                  </a:lnTo>
                  <a:lnTo>
                    <a:pt x="142316" y="1780921"/>
                  </a:lnTo>
                  <a:lnTo>
                    <a:pt x="136525" y="1780921"/>
                  </a:lnTo>
                  <a:lnTo>
                    <a:pt x="134086" y="1779511"/>
                  </a:lnTo>
                  <a:lnTo>
                    <a:pt x="130149" y="1773936"/>
                  </a:lnTo>
                  <a:lnTo>
                    <a:pt x="129159" y="1768322"/>
                  </a:lnTo>
                  <a:lnTo>
                    <a:pt x="129171" y="1751431"/>
                  </a:lnTo>
                  <a:lnTo>
                    <a:pt x="130251" y="1745665"/>
                  </a:lnTo>
                  <a:lnTo>
                    <a:pt x="134150" y="1740090"/>
                  </a:lnTo>
                  <a:lnTo>
                    <a:pt x="136448" y="1738858"/>
                  </a:lnTo>
                  <a:lnTo>
                    <a:pt x="142290" y="1738858"/>
                  </a:lnTo>
                  <a:lnTo>
                    <a:pt x="144741" y="1740255"/>
                  </a:lnTo>
                  <a:lnTo>
                    <a:pt x="148691" y="1745805"/>
                  </a:lnTo>
                  <a:lnTo>
                    <a:pt x="149555" y="1750745"/>
                  </a:lnTo>
                  <a:lnTo>
                    <a:pt x="149669" y="1768322"/>
                  </a:lnTo>
                  <a:lnTo>
                    <a:pt x="149669" y="1737296"/>
                  </a:lnTo>
                  <a:lnTo>
                    <a:pt x="148742" y="1736420"/>
                  </a:lnTo>
                  <a:lnTo>
                    <a:pt x="144589" y="1734197"/>
                  </a:lnTo>
                  <a:lnTo>
                    <a:pt x="142176" y="1733638"/>
                  </a:lnTo>
                  <a:lnTo>
                    <a:pt x="135686" y="1733638"/>
                  </a:lnTo>
                  <a:lnTo>
                    <a:pt x="122682" y="1753819"/>
                  </a:lnTo>
                  <a:lnTo>
                    <a:pt x="122682" y="1769541"/>
                  </a:lnTo>
                  <a:lnTo>
                    <a:pt x="124383" y="1776501"/>
                  </a:lnTo>
                  <a:lnTo>
                    <a:pt x="130581" y="1784324"/>
                  </a:lnTo>
                  <a:lnTo>
                    <a:pt x="134467" y="1786102"/>
                  </a:lnTo>
                  <a:lnTo>
                    <a:pt x="143179" y="1786102"/>
                  </a:lnTo>
                  <a:lnTo>
                    <a:pt x="155536" y="1770786"/>
                  </a:lnTo>
                  <a:lnTo>
                    <a:pt x="156146" y="1765922"/>
                  </a:lnTo>
                  <a:close/>
                </a:path>
                <a:path w="2599054" h="1786255">
                  <a:moveTo>
                    <a:pt x="157048" y="1479181"/>
                  </a:moveTo>
                  <a:lnTo>
                    <a:pt x="150571" y="1450568"/>
                  </a:lnTo>
                  <a:lnTo>
                    <a:pt x="150571" y="1481594"/>
                  </a:lnTo>
                  <a:lnTo>
                    <a:pt x="149580" y="1487182"/>
                  </a:lnTo>
                  <a:lnTo>
                    <a:pt x="145630" y="1492783"/>
                  </a:lnTo>
                  <a:lnTo>
                    <a:pt x="143205" y="1494180"/>
                  </a:lnTo>
                  <a:lnTo>
                    <a:pt x="137426" y="1494180"/>
                  </a:lnTo>
                  <a:lnTo>
                    <a:pt x="134975" y="1492783"/>
                  </a:lnTo>
                  <a:lnTo>
                    <a:pt x="131038" y="1487208"/>
                  </a:lnTo>
                  <a:lnTo>
                    <a:pt x="130060" y="1481594"/>
                  </a:lnTo>
                  <a:lnTo>
                    <a:pt x="130060" y="1464703"/>
                  </a:lnTo>
                  <a:lnTo>
                    <a:pt x="131140" y="1458950"/>
                  </a:lnTo>
                  <a:lnTo>
                    <a:pt x="135039" y="1453362"/>
                  </a:lnTo>
                  <a:lnTo>
                    <a:pt x="137350" y="1452130"/>
                  </a:lnTo>
                  <a:lnTo>
                    <a:pt x="143192" y="1452130"/>
                  </a:lnTo>
                  <a:lnTo>
                    <a:pt x="145643" y="1453515"/>
                  </a:lnTo>
                  <a:lnTo>
                    <a:pt x="149580" y="1459090"/>
                  </a:lnTo>
                  <a:lnTo>
                    <a:pt x="150456" y="1464017"/>
                  </a:lnTo>
                  <a:lnTo>
                    <a:pt x="150571" y="1481594"/>
                  </a:lnTo>
                  <a:lnTo>
                    <a:pt x="150571" y="1450568"/>
                  </a:lnTo>
                  <a:lnTo>
                    <a:pt x="149631" y="1449679"/>
                  </a:lnTo>
                  <a:lnTo>
                    <a:pt x="145491" y="1447469"/>
                  </a:lnTo>
                  <a:lnTo>
                    <a:pt x="143065" y="1446911"/>
                  </a:lnTo>
                  <a:lnTo>
                    <a:pt x="136575" y="1446911"/>
                  </a:lnTo>
                  <a:lnTo>
                    <a:pt x="123583" y="1467078"/>
                  </a:lnTo>
                  <a:lnTo>
                    <a:pt x="123583" y="1482813"/>
                  </a:lnTo>
                  <a:lnTo>
                    <a:pt x="125272" y="1489773"/>
                  </a:lnTo>
                  <a:lnTo>
                    <a:pt x="131483" y="1497596"/>
                  </a:lnTo>
                  <a:lnTo>
                    <a:pt x="135369" y="1499374"/>
                  </a:lnTo>
                  <a:lnTo>
                    <a:pt x="144081" y="1499374"/>
                  </a:lnTo>
                  <a:lnTo>
                    <a:pt x="147180" y="1498358"/>
                  </a:lnTo>
                  <a:lnTo>
                    <a:pt x="152107" y="1494320"/>
                  </a:lnTo>
                  <a:lnTo>
                    <a:pt x="152196" y="1494180"/>
                  </a:lnTo>
                  <a:lnTo>
                    <a:pt x="153949" y="1491462"/>
                  </a:lnTo>
                  <a:lnTo>
                    <a:pt x="156425" y="1484045"/>
                  </a:lnTo>
                  <a:lnTo>
                    <a:pt x="157048" y="1479181"/>
                  </a:lnTo>
                  <a:close/>
                </a:path>
                <a:path w="2599054" h="1786255">
                  <a:moveTo>
                    <a:pt x="157505" y="1192466"/>
                  </a:moveTo>
                  <a:lnTo>
                    <a:pt x="151028" y="1163866"/>
                  </a:lnTo>
                  <a:lnTo>
                    <a:pt x="151028" y="1194828"/>
                  </a:lnTo>
                  <a:lnTo>
                    <a:pt x="150037" y="1200442"/>
                  </a:lnTo>
                  <a:lnTo>
                    <a:pt x="146088" y="1206068"/>
                  </a:lnTo>
                  <a:lnTo>
                    <a:pt x="143649" y="1207465"/>
                  </a:lnTo>
                  <a:lnTo>
                    <a:pt x="137871" y="1207465"/>
                  </a:lnTo>
                  <a:lnTo>
                    <a:pt x="135432" y="1206068"/>
                  </a:lnTo>
                  <a:lnTo>
                    <a:pt x="131495" y="1200442"/>
                  </a:lnTo>
                  <a:lnTo>
                    <a:pt x="130505" y="1194828"/>
                  </a:lnTo>
                  <a:lnTo>
                    <a:pt x="130632" y="1177302"/>
                  </a:lnTo>
                  <a:lnTo>
                    <a:pt x="131584" y="1172210"/>
                  </a:lnTo>
                  <a:lnTo>
                    <a:pt x="135483" y="1166660"/>
                  </a:lnTo>
                  <a:lnTo>
                    <a:pt x="137795" y="1165402"/>
                  </a:lnTo>
                  <a:lnTo>
                    <a:pt x="143637" y="1165402"/>
                  </a:lnTo>
                  <a:lnTo>
                    <a:pt x="151028" y="1194828"/>
                  </a:lnTo>
                  <a:lnTo>
                    <a:pt x="151028" y="1163866"/>
                  </a:lnTo>
                  <a:lnTo>
                    <a:pt x="150088" y="1162964"/>
                  </a:lnTo>
                  <a:lnTo>
                    <a:pt x="145935" y="1160741"/>
                  </a:lnTo>
                  <a:lnTo>
                    <a:pt x="143510" y="1160157"/>
                  </a:lnTo>
                  <a:lnTo>
                    <a:pt x="137033" y="1160157"/>
                  </a:lnTo>
                  <a:lnTo>
                    <a:pt x="124040" y="1180338"/>
                  </a:lnTo>
                  <a:lnTo>
                    <a:pt x="124040" y="1196086"/>
                  </a:lnTo>
                  <a:lnTo>
                    <a:pt x="125730" y="1203032"/>
                  </a:lnTo>
                  <a:lnTo>
                    <a:pt x="131927" y="1210868"/>
                  </a:lnTo>
                  <a:lnTo>
                    <a:pt x="135813" y="1212646"/>
                  </a:lnTo>
                  <a:lnTo>
                    <a:pt x="144513" y="1212646"/>
                  </a:lnTo>
                  <a:lnTo>
                    <a:pt x="147624" y="1211605"/>
                  </a:lnTo>
                  <a:lnTo>
                    <a:pt x="152552" y="1207617"/>
                  </a:lnTo>
                  <a:lnTo>
                    <a:pt x="152641" y="1207465"/>
                  </a:lnTo>
                  <a:lnTo>
                    <a:pt x="154406" y="1204734"/>
                  </a:lnTo>
                  <a:lnTo>
                    <a:pt x="156883" y="1197343"/>
                  </a:lnTo>
                  <a:lnTo>
                    <a:pt x="157505" y="1192466"/>
                  </a:lnTo>
                  <a:close/>
                </a:path>
                <a:path w="2599054" h="1786255">
                  <a:moveTo>
                    <a:pt x="157505" y="905700"/>
                  </a:moveTo>
                  <a:lnTo>
                    <a:pt x="151028" y="877100"/>
                  </a:lnTo>
                  <a:lnTo>
                    <a:pt x="151028" y="908138"/>
                  </a:lnTo>
                  <a:lnTo>
                    <a:pt x="150037" y="913688"/>
                  </a:lnTo>
                  <a:lnTo>
                    <a:pt x="146088" y="919302"/>
                  </a:lnTo>
                  <a:lnTo>
                    <a:pt x="143649" y="920711"/>
                  </a:lnTo>
                  <a:lnTo>
                    <a:pt x="137871" y="920711"/>
                  </a:lnTo>
                  <a:lnTo>
                    <a:pt x="135432" y="919302"/>
                  </a:lnTo>
                  <a:lnTo>
                    <a:pt x="133464" y="916571"/>
                  </a:lnTo>
                  <a:lnTo>
                    <a:pt x="131495" y="913765"/>
                  </a:lnTo>
                  <a:lnTo>
                    <a:pt x="130505" y="908138"/>
                  </a:lnTo>
                  <a:lnTo>
                    <a:pt x="130530" y="891209"/>
                  </a:lnTo>
                  <a:lnTo>
                    <a:pt x="131584" y="885520"/>
                  </a:lnTo>
                  <a:lnTo>
                    <a:pt x="133756" y="882345"/>
                  </a:lnTo>
                  <a:lnTo>
                    <a:pt x="135483" y="879894"/>
                  </a:lnTo>
                  <a:lnTo>
                    <a:pt x="137795" y="878649"/>
                  </a:lnTo>
                  <a:lnTo>
                    <a:pt x="143637" y="878649"/>
                  </a:lnTo>
                  <a:lnTo>
                    <a:pt x="146088" y="880046"/>
                  </a:lnTo>
                  <a:lnTo>
                    <a:pt x="148056" y="882853"/>
                  </a:lnTo>
                  <a:lnTo>
                    <a:pt x="150037" y="885596"/>
                  </a:lnTo>
                  <a:lnTo>
                    <a:pt x="150901" y="890549"/>
                  </a:lnTo>
                  <a:lnTo>
                    <a:pt x="151028" y="908138"/>
                  </a:lnTo>
                  <a:lnTo>
                    <a:pt x="151028" y="877100"/>
                  </a:lnTo>
                  <a:lnTo>
                    <a:pt x="150088" y="876198"/>
                  </a:lnTo>
                  <a:lnTo>
                    <a:pt x="145935" y="873988"/>
                  </a:lnTo>
                  <a:lnTo>
                    <a:pt x="143510" y="873467"/>
                  </a:lnTo>
                  <a:lnTo>
                    <a:pt x="137033" y="873467"/>
                  </a:lnTo>
                  <a:lnTo>
                    <a:pt x="133934" y="874433"/>
                  </a:lnTo>
                  <a:lnTo>
                    <a:pt x="131470" y="876503"/>
                  </a:lnTo>
                  <a:lnTo>
                    <a:pt x="129006" y="878497"/>
                  </a:lnTo>
                  <a:lnTo>
                    <a:pt x="127152" y="881303"/>
                  </a:lnTo>
                  <a:lnTo>
                    <a:pt x="124650" y="888771"/>
                  </a:lnTo>
                  <a:lnTo>
                    <a:pt x="124040" y="893648"/>
                  </a:lnTo>
                  <a:lnTo>
                    <a:pt x="124040" y="909320"/>
                  </a:lnTo>
                  <a:lnTo>
                    <a:pt x="125730" y="916343"/>
                  </a:lnTo>
                  <a:lnTo>
                    <a:pt x="131927" y="924102"/>
                  </a:lnTo>
                  <a:lnTo>
                    <a:pt x="135813" y="925880"/>
                  </a:lnTo>
                  <a:lnTo>
                    <a:pt x="144513" y="925880"/>
                  </a:lnTo>
                  <a:lnTo>
                    <a:pt x="147624" y="924915"/>
                  </a:lnTo>
                  <a:lnTo>
                    <a:pt x="150088" y="922845"/>
                  </a:lnTo>
                  <a:lnTo>
                    <a:pt x="152552" y="920851"/>
                  </a:lnTo>
                  <a:lnTo>
                    <a:pt x="152641" y="920711"/>
                  </a:lnTo>
                  <a:lnTo>
                    <a:pt x="154406" y="917968"/>
                  </a:lnTo>
                  <a:lnTo>
                    <a:pt x="156883" y="910577"/>
                  </a:lnTo>
                  <a:lnTo>
                    <a:pt x="157505" y="905700"/>
                  </a:lnTo>
                  <a:close/>
                </a:path>
                <a:path w="2599054" h="1786255">
                  <a:moveTo>
                    <a:pt x="157505" y="619010"/>
                  </a:moveTo>
                  <a:lnTo>
                    <a:pt x="152361" y="591959"/>
                  </a:lnTo>
                  <a:lnTo>
                    <a:pt x="151803" y="591070"/>
                  </a:lnTo>
                  <a:lnTo>
                    <a:pt x="151028" y="590372"/>
                  </a:lnTo>
                  <a:lnTo>
                    <a:pt x="151028" y="621372"/>
                  </a:lnTo>
                  <a:lnTo>
                    <a:pt x="150037" y="626999"/>
                  </a:lnTo>
                  <a:lnTo>
                    <a:pt x="146088" y="632612"/>
                  </a:lnTo>
                  <a:lnTo>
                    <a:pt x="143649" y="634022"/>
                  </a:lnTo>
                  <a:lnTo>
                    <a:pt x="137871" y="634022"/>
                  </a:lnTo>
                  <a:lnTo>
                    <a:pt x="135432" y="632612"/>
                  </a:lnTo>
                  <a:lnTo>
                    <a:pt x="131495" y="626999"/>
                  </a:lnTo>
                  <a:lnTo>
                    <a:pt x="130505" y="621372"/>
                  </a:lnTo>
                  <a:lnTo>
                    <a:pt x="130632" y="603859"/>
                  </a:lnTo>
                  <a:lnTo>
                    <a:pt x="131584" y="598754"/>
                  </a:lnTo>
                  <a:lnTo>
                    <a:pt x="133756" y="595655"/>
                  </a:lnTo>
                  <a:lnTo>
                    <a:pt x="135483" y="593140"/>
                  </a:lnTo>
                  <a:lnTo>
                    <a:pt x="137795" y="591959"/>
                  </a:lnTo>
                  <a:lnTo>
                    <a:pt x="143637" y="591959"/>
                  </a:lnTo>
                  <a:lnTo>
                    <a:pt x="151028" y="621372"/>
                  </a:lnTo>
                  <a:lnTo>
                    <a:pt x="151028" y="590372"/>
                  </a:lnTo>
                  <a:lnTo>
                    <a:pt x="150088" y="589521"/>
                  </a:lnTo>
                  <a:lnTo>
                    <a:pt x="145935" y="587298"/>
                  </a:lnTo>
                  <a:lnTo>
                    <a:pt x="143510" y="586701"/>
                  </a:lnTo>
                  <a:lnTo>
                    <a:pt x="137033" y="586701"/>
                  </a:lnTo>
                  <a:lnTo>
                    <a:pt x="124040" y="606894"/>
                  </a:lnTo>
                  <a:lnTo>
                    <a:pt x="124040" y="622630"/>
                  </a:lnTo>
                  <a:lnTo>
                    <a:pt x="125730" y="629589"/>
                  </a:lnTo>
                  <a:lnTo>
                    <a:pt x="131927" y="637425"/>
                  </a:lnTo>
                  <a:lnTo>
                    <a:pt x="135813" y="639191"/>
                  </a:lnTo>
                  <a:lnTo>
                    <a:pt x="144513" y="639191"/>
                  </a:lnTo>
                  <a:lnTo>
                    <a:pt x="156883" y="623887"/>
                  </a:lnTo>
                  <a:lnTo>
                    <a:pt x="157505" y="619010"/>
                  </a:lnTo>
                  <a:close/>
                </a:path>
                <a:path w="2599054" h="1786255">
                  <a:moveTo>
                    <a:pt x="157505" y="332257"/>
                  </a:moveTo>
                  <a:lnTo>
                    <a:pt x="151015" y="303644"/>
                  </a:lnTo>
                  <a:lnTo>
                    <a:pt x="151015" y="334695"/>
                  </a:lnTo>
                  <a:lnTo>
                    <a:pt x="150037" y="340233"/>
                  </a:lnTo>
                  <a:lnTo>
                    <a:pt x="146088" y="345859"/>
                  </a:lnTo>
                  <a:lnTo>
                    <a:pt x="143649" y="347256"/>
                  </a:lnTo>
                  <a:lnTo>
                    <a:pt x="137871" y="347256"/>
                  </a:lnTo>
                  <a:lnTo>
                    <a:pt x="135432" y="345859"/>
                  </a:lnTo>
                  <a:lnTo>
                    <a:pt x="133464" y="343039"/>
                  </a:lnTo>
                  <a:lnTo>
                    <a:pt x="131495" y="340309"/>
                  </a:lnTo>
                  <a:lnTo>
                    <a:pt x="130505" y="334695"/>
                  </a:lnTo>
                  <a:lnTo>
                    <a:pt x="130530" y="317766"/>
                  </a:lnTo>
                  <a:lnTo>
                    <a:pt x="131584" y="312000"/>
                  </a:lnTo>
                  <a:lnTo>
                    <a:pt x="135483" y="306451"/>
                  </a:lnTo>
                  <a:lnTo>
                    <a:pt x="137795" y="305193"/>
                  </a:lnTo>
                  <a:lnTo>
                    <a:pt x="143637" y="305193"/>
                  </a:lnTo>
                  <a:lnTo>
                    <a:pt x="146088" y="306603"/>
                  </a:lnTo>
                  <a:lnTo>
                    <a:pt x="148056" y="309410"/>
                  </a:lnTo>
                  <a:lnTo>
                    <a:pt x="150037" y="312140"/>
                  </a:lnTo>
                  <a:lnTo>
                    <a:pt x="150901" y="317093"/>
                  </a:lnTo>
                  <a:lnTo>
                    <a:pt x="151015" y="334695"/>
                  </a:lnTo>
                  <a:lnTo>
                    <a:pt x="151015" y="303644"/>
                  </a:lnTo>
                  <a:lnTo>
                    <a:pt x="150088" y="302755"/>
                  </a:lnTo>
                  <a:lnTo>
                    <a:pt x="145935" y="300532"/>
                  </a:lnTo>
                  <a:lnTo>
                    <a:pt x="143510" y="300024"/>
                  </a:lnTo>
                  <a:lnTo>
                    <a:pt x="137033" y="300024"/>
                  </a:lnTo>
                  <a:lnTo>
                    <a:pt x="124040" y="320128"/>
                  </a:lnTo>
                  <a:lnTo>
                    <a:pt x="124040" y="335876"/>
                  </a:lnTo>
                  <a:lnTo>
                    <a:pt x="125730" y="342823"/>
                  </a:lnTo>
                  <a:lnTo>
                    <a:pt x="131927" y="350659"/>
                  </a:lnTo>
                  <a:lnTo>
                    <a:pt x="135813" y="352437"/>
                  </a:lnTo>
                  <a:lnTo>
                    <a:pt x="144513" y="352437"/>
                  </a:lnTo>
                  <a:lnTo>
                    <a:pt x="147624" y="351472"/>
                  </a:lnTo>
                  <a:lnTo>
                    <a:pt x="150088" y="349402"/>
                  </a:lnTo>
                  <a:lnTo>
                    <a:pt x="152552" y="347408"/>
                  </a:lnTo>
                  <a:lnTo>
                    <a:pt x="152641" y="347256"/>
                  </a:lnTo>
                  <a:lnTo>
                    <a:pt x="154406" y="344525"/>
                  </a:lnTo>
                  <a:lnTo>
                    <a:pt x="156883" y="337134"/>
                  </a:lnTo>
                  <a:lnTo>
                    <a:pt x="157505" y="332257"/>
                  </a:lnTo>
                  <a:close/>
                </a:path>
                <a:path w="2599054" h="1786255">
                  <a:moveTo>
                    <a:pt x="157505" y="45567"/>
                  </a:moveTo>
                  <a:lnTo>
                    <a:pt x="151028" y="16916"/>
                  </a:lnTo>
                  <a:lnTo>
                    <a:pt x="151028" y="31076"/>
                  </a:lnTo>
                  <a:lnTo>
                    <a:pt x="151028" y="47929"/>
                  </a:lnTo>
                  <a:lnTo>
                    <a:pt x="150037" y="53543"/>
                  </a:lnTo>
                  <a:lnTo>
                    <a:pt x="146088" y="59169"/>
                  </a:lnTo>
                  <a:lnTo>
                    <a:pt x="143649" y="60566"/>
                  </a:lnTo>
                  <a:lnTo>
                    <a:pt x="137871" y="60566"/>
                  </a:lnTo>
                  <a:lnTo>
                    <a:pt x="135432" y="59169"/>
                  </a:lnTo>
                  <a:lnTo>
                    <a:pt x="131495" y="53543"/>
                  </a:lnTo>
                  <a:lnTo>
                    <a:pt x="130505" y="47929"/>
                  </a:lnTo>
                  <a:lnTo>
                    <a:pt x="130505" y="31076"/>
                  </a:lnTo>
                  <a:lnTo>
                    <a:pt x="131584" y="25311"/>
                  </a:lnTo>
                  <a:lnTo>
                    <a:pt x="133756" y="22136"/>
                  </a:lnTo>
                  <a:lnTo>
                    <a:pt x="135483" y="19685"/>
                  </a:lnTo>
                  <a:lnTo>
                    <a:pt x="137795" y="18503"/>
                  </a:lnTo>
                  <a:lnTo>
                    <a:pt x="143637" y="18503"/>
                  </a:lnTo>
                  <a:lnTo>
                    <a:pt x="146088" y="19837"/>
                  </a:lnTo>
                  <a:lnTo>
                    <a:pt x="150037" y="25450"/>
                  </a:lnTo>
                  <a:lnTo>
                    <a:pt x="151028" y="31076"/>
                  </a:lnTo>
                  <a:lnTo>
                    <a:pt x="151028" y="16916"/>
                  </a:lnTo>
                  <a:lnTo>
                    <a:pt x="150088" y="16065"/>
                  </a:lnTo>
                  <a:lnTo>
                    <a:pt x="145935" y="13855"/>
                  </a:lnTo>
                  <a:lnTo>
                    <a:pt x="143510" y="13258"/>
                  </a:lnTo>
                  <a:lnTo>
                    <a:pt x="137033" y="13258"/>
                  </a:lnTo>
                  <a:lnTo>
                    <a:pt x="124040" y="33439"/>
                  </a:lnTo>
                  <a:lnTo>
                    <a:pt x="124040" y="49187"/>
                  </a:lnTo>
                  <a:lnTo>
                    <a:pt x="125730" y="56134"/>
                  </a:lnTo>
                  <a:lnTo>
                    <a:pt x="131927" y="63969"/>
                  </a:lnTo>
                  <a:lnTo>
                    <a:pt x="135813" y="65747"/>
                  </a:lnTo>
                  <a:lnTo>
                    <a:pt x="144513" y="65747"/>
                  </a:lnTo>
                  <a:lnTo>
                    <a:pt x="156883" y="50368"/>
                  </a:lnTo>
                  <a:lnTo>
                    <a:pt x="157505" y="45567"/>
                  </a:lnTo>
                  <a:close/>
                </a:path>
                <a:path w="2599054" h="1786255">
                  <a:moveTo>
                    <a:pt x="2598851" y="0"/>
                  </a:moveTo>
                  <a:lnTo>
                    <a:pt x="2595156" y="0"/>
                  </a:lnTo>
                  <a:lnTo>
                    <a:pt x="2595156" y="3721"/>
                  </a:lnTo>
                  <a:lnTo>
                    <a:pt x="2595156" y="35356"/>
                  </a:lnTo>
                  <a:lnTo>
                    <a:pt x="2571089" y="35356"/>
                  </a:lnTo>
                  <a:lnTo>
                    <a:pt x="2571089" y="39065"/>
                  </a:lnTo>
                  <a:lnTo>
                    <a:pt x="2595156" y="39065"/>
                  </a:lnTo>
                  <a:lnTo>
                    <a:pt x="2595156" y="322122"/>
                  </a:lnTo>
                  <a:lnTo>
                    <a:pt x="2571089" y="322122"/>
                  </a:lnTo>
                  <a:lnTo>
                    <a:pt x="2571089" y="325818"/>
                  </a:lnTo>
                  <a:lnTo>
                    <a:pt x="2595156" y="325818"/>
                  </a:lnTo>
                  <a:lnTo>
                    <a:pt x="2595156" y="608812"/>
                  </a:lnTo>
                  <a:lnTo>
                    <a:pt x="2571089" y="608812"/>
                  </a:lnTo>
                  <a:lnTo>
                    <a:pt x="2571089" y="612508"/>
                  </a:lnTo>
                  <a:lnTo>
                    <a:pt x="2595156" y="612508"/>
                  </a:lnTo>
                  <a:lnTo>
                    <a:pt x="2595156" y="895578"/>
                  </a:lnTo>
                  <a:lnTo>
                    <a:pt x="2571089" y="895578"/>
                  </a:lnTo>
                  <a:lnTo>
                    <a:pt x="2571089" y="899274"/>
                  </a:lnTo>
                  <a:lnTo>
                    <a:pt x="2595156" y="899274"/>
                  </a:lnTo>
                  <a:lnTo>
                    <a:pt x="2595156" y="1182331"/>
                  </a:lnTo>
                  <a:lnTo>
                    <a:pt x="2571089" y="1182331"/>
                  </a:lnTo>
                  <a:lnTo>
                    <a:pt x="2571089" y="1186027"/>
                  </a:lnTo>
                  <a:lnTo>
                    <a:pt x="2595156" y="1186027"/>
                  </a:lnTo>
                  <a:lnTo>
                    <a:pt x="2595156" y="1469034"/>
                  </a:lnTo>
                  <a:lnTo>
                    <a:pt x="2571089" y="1469034"/>
                  </a:lnTo>
                  <a:lnTo>
                    <a:pt x="2571089" y="1472730"/>
                  </a:lnTo>
                  <a:lnTo>
                    <a:pt x="2595156" y="1472730"/>
                  </a:lnTo>
                  <a:lnTo>
                    <a:pt x="2595156" y="1755762"/>
                  </a:lnTo>
                  <a:lnTo>
                    <a:pt x="2571089" y="1755762"/>
                  </a:lnTo>
                  <a:lnTo>
                    <a:pt x="2551747" y="1755762"/>
                  </a:lnTo>
                  <a:lnTo>
                    <a:pt x="2551747" y="1731695"/>
                  </a:lnTo>
                  <a:lnTo>
                    <a:pt x="2548051" y="1731695"/>
                  </a:lnTo>
                  <a:lnTo>
                    <a:pt x="2548051" y="1755762"/>
                  </a:lnTo>
                  <a:lnTo>
                    <a:pt x="2080425" y="1755762"/>
                  </a:lnTo>
                  <a:lnTo>
                    <a:pt x="2080425" y="1731695"/>
                  </a:lnTo>
                  <a:lnTo>
                    <a:pt x="2076742" y="1731695"/>
                  </a:lnTo>
                  <a:lnTo>
                    <a:pt x="2076742" y="1755762"/>
                  </a:lnTo>
                  <a:lnTo>
                    <a:pt x="1609191" y="1755762"/>
                  </a:lnTo>
                  <a:lnTo>
                    <a:pt x="1609191" y="1731695"/>
                  </a:lnTo>
                  <a:lnTo>
                    <a:pt x="1605495" y="1731695"/>
                  </a:lnTo>
                  <a:lnTo>
                    <a:pt x="1605495" y="1755762"/>
                  </a:lnTo>
                  <a:lnTo>
                    <a:pt x="1137958" y="1755762"/>
                  </a:lnTo>
                  <a:lnTo>
                    <a:pt x="1137958" y="1731695"/>
                  </a:lnTo>
                  <a:lnTo>
                    <a:pt x="1134262" y="1731695"/>
                  </a:lnTo>
                  <a:lnTo>
                    <a:pt x="1134262" y="1755762"/>
                  </a:lnTo>
                  <a:lnTo>
                    <a:pt x="666648" y="1755762"/>
                  </a:lnTo>
                  <a:lnTo>
                    <a:pt x="666648" y="1731695"/>
                  </a:lnTo>
                  <a:lnTo>
                    <a:pt x="662952" y="1731695"/>
                  </a:lnTo>
                  <a:lnTo>
                    <a:pt x="662952" y="1755762"/>
                  </a:lnTo>
                  <a:lnTo>
                    <a:pt x="219443" y="1755762"/>
                  </a:lnTo>
                  <a:lnTo>
                    <a:pt x="195402" y="1755762"/>
                  </a:lnTo>
                  <a:lnTo>
                    <a:pt x="195402" y="1731695"/>
                  </a:lnTo>
                  <a:lnTo>
                    <a:pt x="195402" y="1472730"/>
                  </a:lnTo>
                  <a:lnTo>
                    <a:pt x="219443" y="1472730"/>
                  </a:lnTo>
                  <a:lnTo>
                    <a:pt x="219443" y="1469034"/>
                  </a:lnTo>
                  <a:lnTo>
                    <a:pt x="195402" y="1469034"/>
                  </a:lnTo>
                  <a:lnTo>
                    <a:pt x="195402" y="1186027"/>
                  </a:lnTo>
                  <a:lnTo>
                    <a:pt x="219443" y="1186027"/>
                  </a:lnTo>
                  <a:lnTo>
                    <a:pt x="219443" y="1182331"/>
                  </a:lnTo>
                  <a:lnTo>
                    <a:pt x="195402" y="1182331"/>
                  </a:lnTo>
                  <a:lnTo>
                    <a:pt x="195402" y="899274"/>
                  </a:lnTo>
                  <a:lnTo>
                    <a:pt x="219443" y="899274"/>
                  </a:lnTo>
                  <a:lnTo>
                    <a:pt x="219443" y="895578"/>
                  </a:lnTo>
                  <a:lnTo>
                    <a:pt x="195402" y="895578"/>
                  </a:lnTo>
                  <a:lnTo>
                    <a:pt x="195402" y="612508"/>
                  </a:lnTo>
                  <a:lnTo>
                    <a:pt x="219443" y="612508"/>
                  </a:lnTo>
                  <a:lnTo>
                    <a:pt x="219443" y="608812"/>
                  </a:lnTo>
                  <a:lnTo>
                    <a:pt x="195402" y="608812"/>
                  </a:lnTo>
                  <a:lnTo>
                    <a:pt x="195402" y="325818"/>
                  </a:lnTo>
                  <a:lnTo>
                    <a:pt x="219443" y="325818"/>
                  </a:lnTo>
                  <a:lnTo>
                    <a:pt x="219443" y="322122"/>
                  </a:lnTo>
                  <a:lnTo>
                    <a:pt x="195402" y="322122"/>
                  </a:lnTo>
                  <a:lnTo>
                    <a:pt x="195402" y="39065"/>
                  </a:lnTo>
                  <a:lnTo>
                    <a:pt x="219443" y="39065"/>
                  </a:lnTo>
                  <a:lnTo>
                    <a:pt x="219443" y="35356"/>
                  </a:lnTo>
                  <a:lnTo>
                    <a:pt x="195402" y="35356"/>
                  </a:lnTo>
                  <a:lnTo>
                    <a:pt x="195402" y="27749"/>
                  </a:lnTo>
                  <a:lnTo>
                    <a:pt x="195402" y="3721"/>
                  </a:lnTo>
                  <a:lnTo>
                    <a:pt x="662952" y="3721"/>
                  </a:lnTo>
                  <a:lnTo>
                    <a:pt x="662952" y="27749"/>
                  </a:lnTo>
                  <a:lnTo>
                    <a:pt x="666648" y="27749"/>
                  </a:lnTo>
                  <a:lnTo>
                    <a:pt x="666648" y="3721"/>
                  </a:lnTo>
                  <a:lnTo>
                    <a:pt x="1134262" y="3721"/>
                  </a:lnTo>
                  <a:lnTo>
                    <a:pt x="1134262" y="27749"/>
                  </a:lnTo>
                  <a:lnTo>
                    <a:pt x="1137958" y="27749"/>
                  </a:lnTo>
                  <a:lnTo>
                    <a:pt x="1137958" y="3721"/>
                  </a:lnTo>
                  <a:lnTo>
                    <a:pt x="1605495" y="3721"/>
                  </a:lnTo>
                  <a:lnTo>
                    <a:pt x="1605495" y="27749"/>
                  </a:lnTo>
                  <a:lnTo>
                    <a:pt x="1609191" y="27749"/>
                  </a:lnTo>
                  <a:lnTo>
                    <a:pt x="1609191" y="3721"/>
                  </a:lnTo>
                  <a:lnTo>
                    <a:pt x="2076742" y="3721"/>
                  </a:lnTo>
                  <a:lnTo>
                    <a:pt x="2076742" y="27749"/>
                  </a:lnTo>
                  <a:lnTo>
                    <a:pt x="2080425" y="27749"/>
                  </a:lnTo>
                  <a:lnTo>
                    <a:pt x="2080425" y="3721"/>
                  </a:lnTo>
                  <a:lnTo>
                    <a:pt x="2548051" y="3721"/>
                  </a:lnTo>
                  <a:lnTo>
                    <a:pt x="2548051" y="27749"/>
                  </a:lnTo>
                  <a:lnTo>
                    <a:pt x="2551734" y="27749"/>
                  </a:lnTo>
                  <a:lnTo>
                    <a:pt x="2551734" y="3721"/>
                  </a:lnTo>
                  <a:lnTo>
                    <a:pt x="2595156" y="3721"/>
                  </a:lnTo>
                  <a:lnTo>
                    <a:pt x="2595156" y="25"/>
                  </a:lnTo>
                  <a:lnTo>
                    <a:pt x="195402" y="25"/>
                  </a:lnTo>
                  <a:lnTo>
                    <a:pt x="191719" y="0"/>
                  </a:lnTo>
                  <a:lnTo>
                    <a:pt x="191719" y="1841"/>
                  </a:lnTo>
                  <a:lnTo>
                    <a:pt x="191719" y="27749"/>
                  </a:lnTo>
                  <a:lnTo>
                    <a:pt x="191719" y="1731695"/>
                  </a:lnTo>
                  <a:lnTo>
                    <a:pt x="191719" y="1757603"/>
                  </a:lnTo>
                  <a:lnTo>
                    <a:pt x="193560" y="1757603"/>
                  </a:lnTo>
                  <a:lnTo>
                    <a:pt x="193560" y="1759458"/>
                  </a:lnTo>
                  <a:lnTo>
                    <a:pt x="219443" y="1759458"/>
                  </a:lnTo>
                  <a:lnTo>
                    <a:pt x="2571089" y="1759458"/>
                  </a:lnTo>
                  <a:lnTo>
                    <a:pt x="2596972" y="1759458"/>
                  </a:lnTo>
                  <a:lnTo>
                    <a:pt x="2598851" y="1759458"/>
                  </a:lnTo>
                  <a:lnTo>
                    <a:pt x="2598851" y="1757603"/>
                  </a:lnTo>
                  <a:lnTo>
                    <a:pt x="2598851" y="1755762"/>
                  </a:lnTo>
                  <a:lnTo>
                    <a:pt x="2598851" y="3721"/>
                  </a:lnTo>
                  <a:lnTo>
                    <a:pt x="2598851" y="25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80815" y="1929446"/>
              <a:ext cx="2403475" cy="0"/>
            </a:xfrm>
            <a:custGeom>
              <a:avLst/>
              <a:gdLst/>
              <a:ahLst/>
              <a:cxnLst/>
              <a:rect l="l" t="t" r="r" b="b"/>
              <a:pathLst>
                <a:path w="2403475">
                  <a:moveTo>
                    <a:pt x="0" y="0"/>
                  </a:moveTo>
                  <a:lnTo>
                    <a:pt x="2403441" y="0"/>
                  </a:lnTo>
                </a:path>
              </a:pathLst>
            </a:custGeom>
            <a:ln w="3696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80815" y="1928869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1845" y="288"/>
                  </a:moveTo>
                  <a:lnTo>
                    <a:pt x="1845" y="288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90237" y="1927723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-1845" y="861"/>
                  </a:moveTo>
                  <a:lnTo>
                    <a:pt x="1845" y="861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99666" y="1924855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80">
                  <a:moveTo>
                    <a:pt x="-1845" y="2295"/>
                  </a:moveTo>
                  <a:lnTo>
                    <a:pt x="1845" y="2295"/>
                  </a:lnTo>
                </a:path>
              </a:pathLst>
            </a:custGeom>
            <a:ln w="4590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09087" y="675895"/>
              <a:ext cx="2120900" cy="1254125"/>
            </a:xfrm>
            <a:custGeom>
              <a:avLst/>
              <a:gdLst/>
              <a:ahLst/>
              <a:cxnLst/>
              <a:rect l="l" t="t" r="r" b="b"/>
              <a:pathLst>
                <a:path w="2120900" h="1254125">
                  <a:moveTo>
                    <a:pt x="0" y="1253551"/>
                  </a:moveTo>
                  <a:lnTo>
                    <a:pt x="0" y="1238063"/>
                  </a:lnTo>
                </a:path>
                <a:path w="2120900" h="1254125">
                  <a:moveTo>
                    <a:pt x="9429" y="1253551"/>
                  </a:moveTo>
                  <a:lnTo>
                    <a:pt x="9429" y="1220284"/>
                  </a:lnTo>
                </a:path>
                <a:path w="2120900" h="1254125">
                  <a:moveTo>
                    <a:pt x="18850" y="1253551"/>
                  </a:moveTo>
                  <a:lnTo>
                    <a:pt x="18850" y="1184732"/>
                  </a:lnTo>
                </a:path>
                <a:path w="2120900" h="1254125">
                  <a:moveTo>
                    <a:pt x="28280" y="1253551"/>
                  </a:moveTo>
                  <a:lnTo>
                    <a:pt x="28280" y="1161224"/>
                  </a:lnTo>
                </a:path>
                <a:path w="2120900" h="1254125">
                  <a:moveTo>
                    <a:pt x="37701" y="1253551"/>
                  </a:moveTo>
                  <a:lnTo>
                    <a:pt x="37701" y="1098711"/>
                  </a:lnTo>
                </a:path>
                <a:path w="2120900" h="1254125">
                  <a:moveTo>
                    <a:pt x="47131" y="1253551"/>
                  </a:moveTo>
                  <a:lnTo>
                    <a:pt x="47131" y="1070043"/>
                  </a:lnTo>
                </a:path>
                <a:path w="2120900" h="1254125">
                  <a:moveTo>
                    <a:pt x="56552" y="1253551"/>
                  </a:moveTo>
                  <a:lnTo>
                    <a:pt x="56552" y="1012698"/>
                  </a:lnTo>
                </a:path>
                <a:path w="2120900" h="1254125">
                  <a:moveTo>
                    <a:pt x="65982" y="1253551"/>
                  </a:moveTo>
                  <a:lnTo>
                    <a:pt x="65982" y="940442"/>
                  </a:lnTo>
                </a:path>
                <a:path w="2120900" h="1254125">
                  <a:moveTo>
                    <a:pt x="75403" y="1253551"/>
                  </a:moveTo>
                  <a:lnTo>
                    <a:pt x="75403" y="868193"/>
                  </a:lnTo>
                </a:path>
                <a:path w="2120900" h="1254125">
                  <a:moveTo>
                    <a:pt x="84833" y="1253551"/>
                  </a:moveTo>
                  <a:lnTo>
                    <a:pt x="84833" y="793084"/>
                  </a:lnTo>
                </a:path>
                <a:path w="2120900" h="1254125">
                  <a:moveTo>
                    <a:pt x="94254" y="1253551"/>
                  </a:moveTo>
                  <a:lnTo>
                    <a:pt x="94254" y="720266"/>
                  </a:lnTo>
                </a:path>
                <a:path w="2120900" h="1254125">
                  <a:moveTo>
                    <a:pt x="103683" y="1253551"/>
                  </a:moveTo>
                  <a:lnTo>
                    <a:pt x="103683" y="625049"/>
                  </a:lnTo>
                </a:path>
                <a:path w="2120900" h="1254125">
                  <a:moveTo>
                    <a:pt x="113105" y="1253551"/>
                  </a:moveTo>
                  <a:lnTo>
                    <a:pt x="113105" y="518964"/>
                  </a:lnTo>
                </a:path>
                <a:path w="2120900" h="1254125">
                  <a:moveTo>
                    <a:pt x="122534" y="1253551"/>
                  </a:moveTo>
                  <a:lnTo>
                    <a:pt x="122534" y="384787"/>
                  </a:lnTo>
                </a:path>
                <a:path w="2120900" h="1254125">
                  <a:moveTo>
                    <a:pt x="131956" y="1253551"/>
                  </a:moveTo>
                  <a:lnTo>
                    <a:pt x="131956" y="310787"/>
                  </a:lnTo>
                </a:path>
                <a:path w="2120900" h="1254125">
                  <a:moveTo>
                    <a:pt x="141378" y="1253551"/>
                  </a:moveTo>
                  <a:lnTo>
                    <a:pt x="141378" y="291862"/>
                  </a:lnTo>
                </a:path>
                <a:path w="2120900" h="1254125">
                  <a:moveTo>
                    <a:pt x="150807" y="1253551"/>
                  </a:moveTo>
                  <a:lnTo>
                    <a:pt x="150807" y="143935"/>
                  </a:lnTo>
                </a:path>
                <a:path w="2120900" h="1254125">
                  <a:moveTo>
                    <a:pt x="160229" y="1253551"/>
                  </a:moveTo>
                  <a:lnTo>
                    <a:pt x="160229" y="163377"/>
                  </a:lnTo>
                </a:path>
                <a:path w="2120900" h="1254125">
                  <a:moveTo>
                    <a:pt x="169658" y="1253551"/>
                  </a:moveTo>
                  <a:lnTo>
                    <a:pt x="169658" y="77401"/>
                  </a:lnTo>
                </a:path>
                <a:path w="2120900" h="1254125">
                  <a:moveTo>
                    <a:pt x="179080" y="1253551"/>
                  </a:moveTo>
                  <a:lnTo>
                    <a:pt x="179080" y="96326"/>
                  </a:lnTo>
                </a:path>
                <a:path w="2120900" h="1254125">
                  <a:moveTo>
                    <a:pt x="188509" y="1253551"/>
                  </a:moveTo>
                  <a:lnTo>
                    <a:pt x="188509" y="118652"/>
                  </a:lnTo>
                </a:path>
                <a:path w="2120900" h="1254125">
                  <a:moveTo>
                    <a:pt x="197931" y="1253551"/>
                  </a:moveTo>
                  <a:lnTo>
                    <a:pt x="197931" y="5100"/>
                  </a:lnTo>
                </a:path>
                <a:path w="2120900" h="1254125">
                  <a:moveTo>
                    <a:pt x="207360" y="1253551"/>
                  </a:moveTo>
                  <a:lnTo>
                    <a:pt x="207360" y="84867"/>
                  </a:lnTo>
                </a:path>
                <a:path w="2120900" h="1254125">
                  <a:moveTo>
                    <a:pt x="216782" y="1253551"/>
                  </a:moveTo>
                  <a:lnTo>
                    <a:pt x="216782" y="161086"/>
                  </a:lnTo>
                </a:path>
                <a:path w="2120900" h="1254125">
                  <a:moveTo>
                    <a:pt x="226211" y="1253551"/>
                  </a:moveTo>
                  <a:lnTo>
                    <a:pt x="226211" y="270645"/>
                  </a:lnTo>
                </a:path>
                <a:path w="2120900" h="1254125">
                  <a:moveTo>
                    <a:pt x="235633" y="1253551"/>
                  </a:moveTo>
                  <a:lnTo>
                    <a:pt x="235633" y="215569"/>
                  </a:lnTo>
                </a:path>
                <a:path w="2120900" h="1254125">
                  <a:moveTo>
                    <a:pt x="245062" y="1253551"/>
                  </a:moveTo>
                  <a:lnTo>
                    <a:pt x="245062" y="252311"/>
                  </a:lnTo>
                </a:path>
                <a:path w="2120900" h="1254125">
                  <a:moveTo>
                    <a:pt x="254484" y="1253551"/>
                  </a:moveTo>
                  <a:lnTo>
                    <a:pt x="254484" y="337179"/>
                  </a:lnTo>
                </a:path>
                <a:path w="2120900" h="1254125">
                  <a:moveTo>
                    <a:pt x="263913" y="1253551"/>
                  </a:moveTo>
                  <a:lnTo>
                    <a:pt x="263913" y="325129"/>
                  </a:lnTo>
                </a:path>
                <a:path w="2120900" h="1254125">
                  <a:moveTo>
                    <a:pt x="273335" y="1253551"/>
                  </a:moveTo>
                  <a:lnTo>
                    <a:pt x="273335" y="458123"/>
                  </a:lnTo>
                </a:path>
                <a:path w="2120900" h="1254125">
                  <a:moveTo>
                    <a:pt x="282764" y="1253551"/>
                  </a:moveTo>
                  <a:lnTo>
                    <a:pt x="282764" y="453022"/>
                  </a:lnTo>
                </a:path>
                <a:path w="2120900" h="1254125">
                  <a:moveTo>
                    <a:pt x="292186" y="1253551"/>
                  </a:moveTo>
                  <a:lnTo>
                    <a:pt x="292186" y="597474"/>
                  </a:lnTo>
                </a:path>
                <a:path w="2120900" h="1254125">
                  <a:moveTo>
                    <a:pt x="301607" y="1253551"/>
                  </a:moveTo>
                  <a:lnTo>
                    <a:pt x="301607" y="534415"/>
                  </a:lnTo>
                </a:path>
                <a:path w="2120900" h="1254125">
                  <a:moveTo>
                    <a:pt x="311014" y="1253551"/>
                  </a:moveTo>
                  <a:lnTo>
                    <a:pt x="311014" y="635325"/>
                  </a:lnTo>
                </a:path>
                <a:path w="2120900" h="1254125">
                  <a:moveTo>
                    <a:pt x="320466" y="1253551"/>
                  </a:moveTo>
                  <a:lnTo>
                    <a:pt x="320466" y="657133"/>
                  </a:lnTo>
                </a:path>
                <a:path w="2120900" h="1254125">
                  <a:moveTo>
                    <a:pt x="329917" y="1253551"/>
                  </a:moveTo>
                  <a:lnTo>
                    <a:pt x="329917" y="643383"/>
                  </a:lnTo>
                </a:path>
                <a:path w="2120900" h="1254125">
                  <a:moveTo>
                    <a:pt x="339295" y="1253551"/>
                  </a:moveTo>
                  <a:lnTo>
                    <a:pt x="339295" y="645674"/>
                  </a:lnTo>
                </a:path>
                <a:path w="2120900" h="1254125">
                  <a:moveTo>
                    <a:pt x="348746" y="1253551"/>
                  </a:moveTo>
                  <a:lnTo>
                    <a:pt x="348746" y="645083"/>
                  </a:lnTo>
                </a:path>
                <a:path w="2120900" h="1254125">
                  <a:moveTo>
                    <a:pt x="358197" y="1253551"/>
                  </a:moveTo>
                  <a:lnTo>
                    <a:pt x="358197" y="686999"/>
                  </a:lnTo>
                </a:path>
                <a:path w="2120900" h="1254125">
                  <a:moveTo>
                    <a:pt x="367575" y="1253551"/>
                  </a:moveTo>
                  <a:lnTo>
                    <a:pt x="367575" y="701859"/>
                  </a:lnTo>
                </a:path>
                <a:path w="2120900" h="1254125">
                  <a:moveTo>
                    <a:pt x="377026" y="1253551"/>
                  </a:moveTo>
                  <a:lnTo>
                    <a:pt x="377026" y="732834"/>
                  </a:lnTo>
                </a:path>
                <a:path w="2120900" h="1254125">
                  <a:moveTo>
                    <a:pt x="386404" y="1253551"/>
                  </a:moveTo>
                  <a:lnTo>
                    <a:pt x="386404" y="667483"/>
                  </a:lnTo>
                </a:path>
                <a:path w="2120900" h="1254125">
                  <a:moveTo>
                    <a:pt x="395855" y="1253551"/>
                  </a:moveTo>
                  <a:lnTo>
                    <a:pt x="395855" y="654250"/>
                  </a:lnTo>
                </a:path>
                <a:path w="2120900" h="1254125">
                  <a:moveTo>
                    <a:pt x="405306" y="1253551"/>
                  </a:moveTo>
                  <a:lnTo>
                    <a:pt x="405306" y="680642"/>
                  </a:lnTo>
                </a:path>
                <a:path w="2120900" h="1254125">
                  <a:moveTo>
                    <a:pt x="414684" y="1253551"/>
                  </a:moveTo>
                  <a:lnTo>
                    <a:pt x="414684" y="723076"/>
                  </a:lnTo>
                </a:path>
                <a:path w="2120900" h="1254125">
                  <a:moveTo>
                    <a:pt x="424135" y="1253551"/>
                  </a:moveTo>
                  <a:lnTo>
                    <a:pt x="424135" y="660608"/>
                  </a:lnTo>
                </a:path>
                <a:path w="2120900" h="1254125">
                  <a:moveTo>
                    <a:pt x="433586" y="1253551"/>
                  </a:moveTo>
                  <a:lnTo>
                    <a:pt x="433586" y="645083"/>
                  </a:lnTo>
                </a:path>
                <a:path w="2120900" h="1254125">
                  <a:moveTo>
                    <a:pt x="442964" y="1253551"/>
                  </a:moveTo>
                  <a:lnTo>
                    <a:pt x="442964" y="719675"/>
                  </a:lnTo>
                </a:path>
                <a:path w="2120900" h="1254125">
                  <a:moveTo>
                    <a:pt x="452415" y="1253551"/>
                  </a:moveTo>
                  <a:lnTo>
                    <a:pt x="452415" y="644566"/>
                  </a:lnTo>
                </a:path>
                <a:path w="2120900" h="1254125">
                  <a:moveTo>
                    <a:pt x="461866" y="1253551"/>
                  </a:moveTo>
                  <a:lnTo>
                    <a:pt x="461866" y="697867"/>
                  </a:lnTo>
                </a:path>
                <a:path w="2120900" h="1254125">
                  <a:moveTo>
                    <a:pt x="471244" y="1253551"/>
                  </a:moveTo>
                  <a:lnTo>
                    <a:pt x="471244" y="653141"/>
                  </a:lnTo>
                </a:path>
                <a:path w="2120900" h="1254125">
                  <a:moveTo>
                    <a:pt x="480695" y="1253551"/>
                  </a:moveTo>
                  <a:lnTo>
                    <a:pt x="480695" y="634807"/>
                  </a:lnTo>
                </a:path>
                <a:path w="2120900" h="1254125">
                  <a:moveTo>
                    <a:pt x="490147" y="1253551"/>
                  </a:moveTo>
                  <a:lnTo>
                    <a:pt x="490147" y="660608"/>
                  </a:lnTo>
                </a:path>
                <a:path w="2120900" h="1254125">
                  <a:moveTo>
                    <a:pt x="499524" y="1253551"/>
                  </a:moveTo>
                  <a:lnTo>
                    <a:pt x="499524" y="573966"/>
                  </a:lnTo>
                </a:path>
                <a:path w="2120900" h="1254125">
                  <a:moveTo>
                    <a:pt x="508975" y="1253551"/>
                  </a:moveTo>
                  <a:lnTo>
                    <a:pt x="508975" y="529240"/>
                  </a:lnTo>
                </a:path>
                <a:path w="2120900" h="1254125">
                  <a:moveTo>
                    <a:pt x="518427" y="1253551"/>
                  </a:moveTo>
                  <a:lnTo>
                    <a:pt x="518427" y="562507"/>
                  </a:lnTo>
                </a:path>
                <a:path w="2120900" h="1254125">
                  <a:moveTo>
                    <a:pt x="527804" y="1253551"/>
                  </a:moveTo>
                  <a:lnTo>
                    <a:pt x="527804" y="532715"/>
                  </a:lnTo>
                </a:path>
                <a:path w="2120900" h="1254125">
                  <a:moveTo>
                    <a:pt x="537255" y="1253551"/>
                  </a:moveTo>
                  <a:lnTo>
                    <a:pt x="537255" y="417980"/>
                  </a:lnTo>
                </a:path>
                <a:path w="2120900" h="1254125">
                  <a:moveTo>
                    <a:pt x="546633" y="1253551"/>
                  </a:moveTo>
                  <a:lnTo>
                    <a:pt x="546633" y="362979"/>
                  </a:lnTo>
                </a:path>
                <a:path w="2120900" h="1254125">
                  <a:moveTo>
                    <a:pt x="556084" y="1253551"/>
                  </a:moveTo>
                  <a:lnTo>
                    <a:pt x="556084" y="321137"/>
                  </a:lnTo>
                </a:path>
                <a:path w="2120900" h="1254125">
                  <a:moveTo>
                    <a:pt x="565536" y="1253551"/>
                  </a:moveTo>
                  <a:lnTo>
                    <a:pt x="565536" y="116360"/>
                  </a:lnTo>
                </a:path>
                <a:path w="2120900" h="1254125">
                  <a:moveTo>
                    <a:pt x="574913" y="1253551"/>
                  </a:moveTo>
                  <a:lnTo>
                    <a:pt x="574913" y="240852"/>
                  </a:lnTo>
                </a:path>
                <a:path w="2120900" h="1254125">
                  <a:moveTo>
                    <a:pt x="584364" y="1253551"/>
                  </a:moveTo>
                  <a:lnTo>
                    <a:pt x="584364" y="141643"/>
                  </a:lnTo>
                </a:path>
                <a:path w="2120900" h="1254125">
                  <a:moveTo>
                    <a:pt x="593816" y="1253551"/>
                  </a:moveTo>
                  <a:lnTo>
                    <a:pt x="593816" y="237969"/>
                  </a:lnTo>
                </a:path>
                <a:path w="2120900" h="1254125">
                  <a:moveTo>
                    <a:pt x="603193" y="1253551"/>
                  </a:moveTo>
                  <a:lnTo>
                    <a:pt x="603193" y="127819"/>
                  </a:lnTo>
                </a:path>
                <a:path w="2120900" h="1254125">
                  <a:moveTo>
                    <a:pt x="612645" y="1253551"/>
                  </a:moveTo>
                  <a:lnTo>
                    <a:pt x="612645" y="227619"/>
                  </a:lnTo>
                </a:path>
                <a:path w="2120900" h="1254125">
                  <a:moveTo>
                    <a:pt x="622096" y="1253551"/>
                  </a:moveTo>
                  <a:lnTo>
                    <a:pt x="622096" y="252311"/>
                  </a:lnTo>
                </a:path>
                <a:path w="2120900" h="1254125">
                  <a:moveTo>
                    <a:pt x="631473" y="1253551"/>
                  </a:moveTo>
                  <a:lnTo>
                    <a:pt x="631473" y="284395"/>
                  </a:lnTo>
                </a:path>
                <a:path w="2120900" h="1254125">
                  <a:moveTo>
                    <a:pt x="640925" y="1253551"/>
                  </a:moveTo>
                  <a:lnTo>
                    <a:pt x="640925" y="244253"/>
                  </a:lnTo>
                </a:path>
                <a:path w="2120900" h="1254125">
                  <a:moveTo>
                    <a:pt x="650376" y="1253551"/>
                  </a:moveTo>
                  <a:lnTo>
                    <a:pt x="650376" y="306795"/>
                  </a:lnTo>
                </a:path>
                <a:path w="2120900" h="1254125">
                  <a:moveTo>
                    <a:pt x="659753" y="1253551"/>
                  </a:moveTo>
                  <a:lnTo>
                    <a:pt x="659753" y="315962"/>
                  </a:lnTo>
                </a:path>
                <a:path w="2120900" h="1254125">
                  <a:moveTo>
                    <a:pt x="669205" y="1253551"/>
                  </a:moveTo>
                  <a:lnTo>
                    <a:pt x="669205" y="373846"/>
                  </a:lnTo>
                </a:path>
                <a:path w="2120900" h="1254125">
                  <a:moveTo>
                    <a:pt x="678656" y="1253551"/>
                  </a:moveTo>
                  <a:lnTo>
                    <a:pt x="678656" y="421455"/>
                  </a:lnTo>
                </a:path>
                <a:path w="2120900" h="1254125">
                  <a:moveTo>
                    <a:pt x="688034" y="1253551"/>
                  </a:moveTo>
                  <a:lnTo>
                    <a:pt x="688034" y="387079"/>
                  </a:lnTo>
                </a:path>
                <a:path w="2120900" h="1254125">
                  <a:moveTo>
                    <a:pt x="697485" y="1253551"/>
                  </a:moveTo>
                  <a:lnTo>
                    <a:pt x="697485" y="438089"/>
                  </a:lnTo>
                </a:path>
                <a:path w="2120900" h="1254125">
                  <a:moveTo>
                    <a:pt x="706862" y="1253551"/>
                  </a:moveTo>
                  <a:lnTo>
                    <a:pt x="706862" y="356104"/>
                  </a:lnTo>
                </a:path>
                <a:path w="2120900" h="1254125">
                  <a:moveTo>
                    <a:pt x="716314" y="1253551"/>
                  </a:moveTo>
                  <a:lnTo>
                    <a:pt x="716314" y="420864"/>
                  </a:lnTo>
                </a:path>
                <a:path w="2120900" h="1254125">
                  <a:moveTo>
                    <a:pt x="725765" y="1253551"/>
                  </a:moveTo>
                  <a:lnTo>
                    <a:pt x="725765" y="448438"/>
                  </a:lnTo>
                </a:path>
                <a:path w="2120900" h="1254125">
                  <a:moveTo>
                    <a:pt x="735143" y="1253551"/>
                  </a:moveTo>
                  <a:lnTo>
                    <a:pt x="735143" y="396764"/>
                  </a:lnTo>
                </a:path>
                <a:path w="2120900" h="1254125">
                  <a:moveTo>
                    <a:pt x="744594" y="1253551"/>
                  </a:moveTo>
                  <a:lnTo>
                    <a:pt x="744594" y="466181"/>
                  </a:lnTo>
                </a:path>
                <a:path w="2120900" h="1254125">
                  <a:moveTo>
                    <a:pt x="754045" y="1253551"/>
                  </a:moveTo>
                  <a:lnTo>
                    <a:pt x="754045" y="384787"/>
                  </a:lnTo>
                </a:path>
                <a:path w="2120900" h="1254125">
                  <a:moveTo>
                    <a:pt x="763423" y="1253551"/>
                  </a:moveTo>
                  <a:lnTo>
                    <a:pt x="763423" y="436906"/>
                  </a:lnTo>
                </a:path>
                <a:path w="2120900" h="1254125">
                  <a:moveTo>
                    <a:pt x="772874" y="1253551"/>
                  </a:moveTo>
                  <a:lnTo>
                    <a:pt x="772874" y="414580"/>
                  </a:lnTo>
                </a:path>
                <a:path w="2120900" h="1254125">
                  <a:moveTo>
                    <a:pt x="782325" y="1253551"/>
                  </a:moveTo>
                  <a:lnTo>
                    <a:pt x="782325" y="377321"/>
                  </a:lnTo>
                </a:path>
                <a:path w="2120900" h="1254125">
                  <a:moveTo>
                    <a:pt x="791703" y="1253551"/>
                  </a:moveTo>
                  <a:lnTo>
                    <a:pt x="791703" y="328529"/>
                  </a:lnTo>
                </a:path>
                <a:path w="2120900" h="1254125">
                  <a:moveTo>
                    <a:pt x="801154" y="1253551"/>
                  </a:moveTo>
                  <a:lnTo>
                    <a:pt x="801154" y="232203"/>
                  </a:lnTo>
                </a:path>
                <a:path w="2120900" h="1254125">
                  <a:moveTo>
                    <a:pt x="810605" y="1253551"/>
                  </a:moveTo>
                  <a:lnTo>
                    <a:pt x="810605" y="209286"/>
                  </a:lnTo>
                </a:path>
                <a:path w="2120900" h="1254125">
                  <a:moveTo>
                    <a:pt x="819983" y="1253551"/>
                  </a:moveTo>
                  <a:lnTo>
                    <a:pt x="819983" y="227619"/>
                  </a:lnTo>
                </a:path>
                <a:path w="2120900" h="1254125">
                  <a:moveTo>
                    <a:pt x="829434" y="1253551"/>
                  </a:moveTo>
                  <a:lnTo>
                    <a:pt x="829434" y="210395"/>
                  </a:lnTo>
                </a:path>
                <a:path w="2120900" h="1254125">
                  <a:moveTo>
                    <a:pt x="838886" y="1253551"/>
                  </a:moveTo>
                  <a:lnTo>
                    <a:pt x="838886" y="57884"/>
                  </a:lnTo>
                </a:path>
                <a:path w="2120900" h="1254125">
                  <a:moveTo>
                    <a:pt x="848263" y="1253551"/>
                  </a:moveTo>
                  <a:lnTo>
                    <a:pt x="848263" y="141051"/>
                  </a:lnTo>
                </a:path>
                <a:path w="2120900" h="1254125">
                  <a:moveTo>
                    <a:pt x="857714" y="1253551"/>
                  </a:moveTo>
                  <a:lnTo>
                    <a:pt x="857714" y="99726"/>
                  </a:lnTo>
                </a:path>
                <a:path w="2120900" h="1254125">
                  <a:moveTo>
                    <a:pt x="867092" y="1253551"/>
                  </a:moveTo>
                  <a:lnTo>
                    <a:pt x="867092" y="84276"/>
                  </a:lnTo>
                </a:path>
                <a:path w="2120900" h="1254125">
                  <a:moveTo>
                    <a:pt x="876543" y="1253551"/>
                  </a:moveTo>
                  <a:lnTo>
                    <a:pt x="876543" y="0"/>
                  </a:lnTo>
                </a:path>
                <a:path w="2120900" h="1254125">
                  <a:moveTo>
                    <a:pt x="885995" y="1253551"/>
                  </a:moveTo>
                  <a:lnTo>
                    <a:pt x="885995" y="47534"/>
                  </a:lnTo>
                </a:path>
                <a:path w="2120900" h="1254125">
                  <a:moveTo>
                    <a:pt x="895372" y="1253551"/>
                  </a:moveTo>
                  <a:lnTo>
                    <a:pt x="895372" y="204111"/>
                  </a:lnTo>
                </a:path>
                <a:path w="2120900" h="1254125">
                  <a:moveTo>
                    <a:pt x="904823" y="1253551"/>
                  </a:moveTo>
                  <a:lnTo>
                    <a:pt x="904823" y="135285"/>
                  </a:lnTo>
                </a:path>
                <a:path w="2120900" h="1254125">
                  <a:moveTo>
                    <a:pt x="914275" y="1253551"/>
                  </a:moveTo>
                  <a:lnTo>
                    <a:pt x="914275" y="271754"/>
                  </a:lnTo>
                </a:path>
                <a:path w="2120900" h="1254125">
                  <a:moveTo>
                    <a:pt x="923652" y="1253551"/>
                  </a:moveTo>
                  <a:lnTo>
                    <a:pt x="923652" y="210395"/>
                  </a:lnTo>
                </a:path>
                <a:path w="2120900" h="1254125">
                  <a:moveTo>
                    <a:pt x="933103" y="1253551"/>
                  </a:moveTo>
                  <a:lnTo>
                    <a:pt x="933103" y="255120"/>
                  </a:lnTo>
                </a:path>
                <a:path w="2120900" h="1254125">
                  <a:moveTo>
                    <a:pt x="942555" y="1253551"/>
                  </a:moveTo>
                  <a:lnTo>
                    <a:pt x="942555" y="295262"/>
                  </a:lnTo>
                </a:path>
                <a:path w="2120900" h="1254125">
                  <a:moveTo>
                    <a:pt x="951932" y="1253551"/>
                  </a:moveTo>
                  <a:lnTo>
                    <a:pt x="951932" y="286687"/>
                  </a:lnTo>
                </a:path>
                <a:path w="2120900" h="1254125">
                  <a:moveTo>
                    <a:pt x="961384" y="1253551"/>
                  </a:moveTo>
                  <a:lnTo>
                    <a:pt x="961384" y="325720"/>
                  </a:lnTo>
                </a:path>
                <a:path w="2120900" h="1254125">
                  <a:moveTo>
                    <a:pt x="970835" y="1253551"/>
                  </a:moveTo>
                  <a:lnTo>
                    <a:pt x="970835" y="420346"/>
                  </a:lnTo>
                </a:path>
                <a:path w="2120900" h="1254125">
                  <a:moveTo>
                    <a:pt x="980212" y="1253551"/>
                  </a:moveTo>
                  <a:lnTo>
                    <a:pt x="980212" y="377838"/>
                  </a:lnTo>
                </a:path>
                <a:path w="2120900" h="1254125">
                  <a:moveTo>
                    <a:pt x="989664" y="1253551"/>
                  </a:moveTo>
                  <a:lnTo>
                    <a:pt x="989664" y="355513"/>
                  </a:lnTo>
                </a:path>
                <a:path w="2120900" h="1254125">
                  <a:moveTo>
                    <a:pt x="999115" y="1253551"/>
                  </a:moveTo>
                  <a:lnTo>
                    <a:pt x="999115" y="356104"/>
                  </a:lnTo>
                </a:path>
                <a:path w="2120900" h="1254125">
                  <a:moveTo>
                    <a:pt x="1008493" y="1253551"/>
                  </a:moveTo>
                  <a:lnTo>
                    <a:pt x="1008493" y="344645"/>
                  </a:lnTo>
                </a:path>
                <a:path w="2120900" h="1254125">
                  <a:moveTo>
                    <a:pt x="1017944" y="1253551"/>
                  </a:moveTo>
                  <a:lnTo>
                    <a:pt x="1017944" y="342871"/>
                  </a:lnTo>
                </a:path>
                <a:path w="2120900" h="1254125">
                  <a:moveTo>
                    <a:pt x="1027321" y="1253551"/>
                  </a:moveTo>
                  <a:lnTo>
                    <a:pt x="1027321" y="273528"/>
                  </a:lnTo>
                </a:path>
                <a:path w="2120900" h="1254125">
                  <a:moveTo>
                    <a:pt x="1036773" y="1253551"/>
                  </a:moveTo>
                  <a:lnTo>
                    <a:pt x="1036773" y="241370"/>
                  </a:lnTo>
                </a:path>
                <a:path w="2120900" h="1254125">
                  <a:moveTo>
                    <a:pt x="1046224" y="1253551"/>
                  </a:moveTo>
                  <a:lnTo>
                    <a:pt x="1046224" y="384196"/>
                  </a:lnTo>
                </a:path>
                <a:path w="2120900" h="1254125">
                  <a:moveTo>
                    <a:pt x="1055601" y="1253551"/>
                  </a:moveTo>
                  <a:lnTo>
                    <a:pt x="1055601" y="245436"/>
                  </a:lnTo>
                </a:path>
                <a:path w="2120900" h="1254125">
                  <a:moveTo>
                    <a:pt x="1065053" y="1253551"/>
                  </a:moveTo>
                  <a:lnTo>
                    <a:pt x="1065053" y="346346"/>
                  </a:lnTo>
                </a:path>
                <a:path w="2120900" h="1254125">
                  <a:moveTo>
                    <a:pt x="1074504" y="1253551"/>
                  </a:moveTo>
                  <a:lnTo>
                    <a:pt x="1074504" y="348637"/>
                  </a:lnTo>
                </a:path>
                <a:path w="2120900" h="1254125">
                  <a:moveTo>
                    <a:pt x="1083882" y="1253551"/>
                  </a:moveTo>
                  <a:lnTo>
                    <a:pt x="1083882" y="332004"/>
                  </a:lnTo>
                </a:path>
                <a:path w="2120900" h="1254125">
                  <a:moveTo>
                    <a:pt x="1093333" y="1253551"/>
                  </a:moveTo>
                  <a:lnTo>
                    <a:pt x="1093333" y="355513"/>
                  </a:lnTo>
                </a:path>
                <a:path w="2120900" h="1254125">
                  <a:moveTo>
                    <a:pt x="1102784" y="1253551"/>
                  </a:moveTo>
                  <a:lnTo>
                    <a:pt x="1102784" y="272937"/>
                  </a:lnTo>
                </a:path>
                <a:path w="2120900" h="1254125">
                  <a:moveTo>
                    <a:pt x="1112162" y="1253551"/>
                  </a:moveTo>
                  <a:lnTo>
                    <a:pt x="1112162" y="258003"/>
                  </a:lnTo>
                </a:path>
                <a:path w="2120900" h="1254125">
                  <a:moveTo>
                    <a:pt x="1121613" y="1253551"/>
                  </a:moveTo>
                  <a:lnTo>
                    <a:pt x="1121613" y="395063"/>
                  </a:lnTo>
                </a:path>
                <a:path w="2120900" h="1254125">
                  <a:moveTo>
                    <a:pt x="1131064" y="1253551"/>
                  </a:moveTo>
                  <a:lnTo>
                    <a:pt x="1131064" y="267170"/>
                  </a:lnTo>
                </a:path>
                <a:path w="2120900" h="1254125">
                  <a:moveTo>
                    <a:pt x="1140442" y="1253551"/>
                  </a:moveTo>
                  <a:lnTo>
                    <a:pt x="1140442" y="215569"/>
                  </a:lnTo>
                </a:path>
                <a:path w="2120900" h="1254125">
                  <a:moveTo>
                    <a:pt x="1149893" y="1253551"/>
                  </a:moveTo>
                  <a:lnTo>
                    <a:pt x="1149893" y="142752"/>
                  </a:lnTo>
                </a:path>
                <a:path w="2120900" h="1254125">
                  <a:moveTo>
                    <a:pt x="1159344" y="1253551"/>
                  </a:moveTo>
                  <a:lnTo>
                    <a:pt x="1159344" y="182302"/>
                  </a:lnTo>
                </a:path>
                <a:path w="2120900" h="1254125">
                  <a:moveTo>
                    <a:pt x="1168722" y="1253551"/>
                  </a:moveTo>
                  <a:lnTo>
                    <a:pt x="1168722" y="99209"/>
                  </a:lnTo>
                </a:path>
                <a:path w="2120900" h="1254125">
                  <a:moveTo>
                    <a:pt x="1178173" y="1253551"/>
                  </a:moveTo>
                  <a:lnTo>
                    <a:pt x="1178173" y="151327"/>
                  </a:lnTo>
                </a:path>
                <a:path w="2120900" h="1254125">
                  <a:moveTo>
                    <a:pt x="1187551" y="1253551"/>
                  </a:moveTo>
                  <a:lnTo>
                    <a:pt x="1187551" y="97435"/>
                  </a:lnTo>
                </a:path>
                <a:path w="2120900" h="1254125">
                  <a:moveTo>
                    <a:pt x="1197002" y="1253551"/>
                  </a:moveTo>
                  <a:lnTo>
                    <a:pt x="1197002" y="166260"/>
                  </a:lnTo>
                </a:path>
                <a:path w="2120900" h="1254125">
                  <a:moveTo>
                    <a:pt x="1206453" y="1253551"/>
                  </a:moveTo>
                  <a:lnTo>
                    <a:pt x="1206453" y="41251"/>
                  </a:lnTo>
                </a:path>
                <a:path w="2120900" h="1254125">
                  <a:moveTo>
                    <a:pt x="1215831" y="1253551"/>
                  </a:moveTo>
                  <a:lnTo>
                    <a:pt x="1215831" y="143343"/>
                  </a:lnTo>
                </a:path>
                <a:path w="2120900" h="1254125">
                  <a:moveTo>
                    <a:pt x="1225282" y="1253551"/>
                  </a:moveTo>
                  <a:lnTo>
                    <a:pt x="1225282" y="133585"/>
                  </a:lnTo>
                </a:path>
                <a:path w="2120900" h="1254125">
                  <a:moveTo>
                    <a:pt x="1234734" y="1253551"/>
                  </a:moveTo>
                  <a:lnTo>
                    <a:pt x="1234734" y="95143"/>
                  </a:lnTo>
                </a:path>
                <a:path w="2120900" h="1254125">
                  <a:moveTo>
                    <a:pt x="1244111" y="1253551"/>
                  </a:moveTo>
                  <a:lnTo>
                    <a:pt x="1244111" y="37776"/>
                  </a:lnTo>
                </a:path>
                <a:path w="2120900" h="1254125">
                  <a:moveTo>
                    <a:pt x="1253562" y="1253551"/>
                  </a:moveTo>
                  <a:lnTo>
                    <a:pt x="1253562" y="91742"/>
                  </a:lnTo>
                </a:path>
                <a:path w="2120900" h="1254125">
                  <a:moveTo>
                    <a:pt x="1263014" y="1253551"/>
                  </a:moveTo>
                  <a:lnTo>
                    <a:pt x="1263014" y="91742"/>
                  </a:lnTo>
                </a:path>
                <a:path w="2120900" h="1254125">
                  <a:moveTo>
                    <a:pt x="1272391" y="1253551"/>
                  </a:moveTo>
                  <a:lnTo>
                    <a:pt x="1272391" y="263178"/>
                  </a:lnTo>
                </a:path>
                <a:path w="2120900" h="1254125">
                  <a:moveTo>
                    <a:pt x="1281842" y="1253551"/>
                  </a:moveTo>
                  <a:lnTo>
                    <a:pt x="1281842" y="323428"/>
                  </a:lnTo>
                </a:path>
                <a:path w="2120900" h="1254125">
                  <a:moveTo>
                    <a:pt x="1291294" y="1253551"/>
                  </a:moveTo>
                  <a:lnTo>
                    <a:pt x="1291294" y="301620"/>
                  </a:lnTo>
                </a:path>
                <a:path w="2120900" h="1254125">
                  <a:moveTo>
                    <a:pt x="1300671" y="1253551"/>
                  </a:moveTo>
                  <a:lnTo>
                    <a:pt x="1300671" y="427739"/>
                  </a:lnTo>
                </a:path>
                <a:path w="2120900" h="1254125">
                  <a:moveTo>
                    <a:pt x="1310123" y="1253551"/>
                  </a:moveTo>
                  <a:lnTo>
                    <a:pt x="1310123" y="470173"/>
                  </a:lnTo>
                </a:path>
                <a:path w="2120900" h="1254125">
                  <a:moveTo>
                    <a:pt x="1319574" y="1253551"/>
                  </a:moveTo>
                  <a:lnTo>
                    <a:pt x="1319574" y="510315"/>
                  </a:lnTo>
                </a:path>
                <a:path w="2120900" h="1254125">
                  <a:moveTo>
                    <a:pt x="1328951" y="1253551"/>
                  </a:moveTo>
                  <a:lnTo>
                    <a:pt x="1328951" y="511498"/>
                  </a:lnTo>
                </a:path>
                <a:path w="2120900" h="1254125">
                  <a:moveTo>
                    <a:pt x="1338403" y="1253551"/>
                  </a:moveTo>
                  <a:lnTo>
                    <a:pt x="1338403" y="579140"/>
                  </a:lnTo>
                </a:path>
                <a:path w="2120900" h="1254125">
                  <a:moveTo>
                    <a:pt x="1347780" y="1253551"/>
                  </a:moveTo>
                  <a:lnTo>
                    <a:pt x="1347780" y="693875"/>
                  </a:lnTo>
                </a:path>
                <a:path w="2120900" h="1254125">
                  <a:moveTo>
                    <a:pt x="1357232" y="1253551"/>
                  </a:moveTo>
                  <a:lnTo>
                    <a:pt x="1357232" y="627932"/>
                  </a:lnTo>
                </a:path>
                <a:path w="2120900" h="1254125">
                  <a:moveTo>
                    <a:pt x="1366683" y="1253551"/>
                  </a:moveTo>
                  <a:lnTo>
                    <a:pt x="1366683" y="673175"/>
                  </a:lnTo>
                </a:path>
                <a:path w="2120900" h="1254125">
                  <a:moveTo>
                    <a:pt x="1376060" y="1253551"/>
                  </a:moveTo>
                  <a:lnTo>
                    <a:pt x="1376060" y="648558"/>
                  </a:lnTo>
                </a:path>
                <a:path w="2120900" h="1254125">
                  <a:moveTo>
                    <a:pt x="1385512" y="1253551"/>
                  </a:moveTo>
                  <a:lnTo>
                    <a:pt x="1385512" y="681825"/>
                  </a:lnTo>
                </a:path>
                <a:path w="2120900" h="1254125">
                  <a:moveTo>
                    <a:pt x="1394963" y="1253551"/>
                  </a:moveTo>
                  <a:lnTo>
                    <a:pt x="1394963" y="736826"/>
                  </a:lnTo>
                </a:path>
                <a:path w="2120900" h="1254125">
                  <a:moveTo>
                    <a:pt x="1404340" y="1253551"/>
                  </a:moveTo>
                  <a:lnTo>
                    <a:pt x="1404340" y="681825"/>
                  </a:lnTo>
                </a:path>
                <a:path w="2120900" h="1254125">
                  <a:moveTo>
                    <a:pt x="1413792" y="1253551"/>
                  </a:moveTo>
                  <a:lnTo>
                    <a:pt x="1413792" y="684708"/>
                  </a:lnTo>
                </a:path>
                <a:path w="2120900" h="1254125">
                  <a:moveTo>
                    <a:pt x="1423243" y="1253551"/>
                  </a:moveTo>
                  <a:lnTo>
                    <a:pt x="1423243" y="787318"/>
                  </a:lnTo>
                </a:path>
                <a:path w="2120900" h="1254125">
                  <a:moveTo>
                    <a:pt x="1432621" y="1253551"/>
                  </a:moveTo>
                  <a:lnTo>
                    <a:pt x="1432621" y="816001"/>
                  </a:lnTo>
                </a:path>
                <a:path w="2120900" h="1254125">
                  <a:moveTo>
                    <a:pt x="1442072" y="1253551"/>
                  </a:moveTo>
                  <a:lnTo>
                    <a:pt x="1442072" y="744292"/>
                  </a:lnTo>
                </a:path>
                <a:path w="2120900" h="1254125">
                  <a:moveTo>
                    <a:pt x="1451523" y="1253551"/>
                  </a:moveTo>
                  <a:lnTo>
                    <a:pt x="1451523" y="799368"/>
                  </a:lnTo>
                </a:path>
                <a:path w="2120900" h="1254125">
                  <a:moveTo>
                    <a:pt x="1460901" y="1253551"/>
                  </a:moveTo>
                  <a:lnTo>
                    <a:pt x="1460901" y="816593"/>
                  </a:lnTo>
                </a:path>
                <a:path w="2120900" h="1254125">
                  <a:moveTo>
                    <a:pt x="1470352" y="1253551"/>
                  </a:moveTo>
                  <a:lnTo>
                    <a:pt x="1470352" y="783326"/>
                  </a:lnTo>
                </a:path>
                <a:path w="2120900" h="1254125">
                  <a:moveTo>
                    <a:pt x="1479803" y="1253551"/>
                  </a:moveTo>
                  <a:lnTo>
                    <a:pt x="1479803" y="843502"/>
                  </a:lnTo>
                </a:path>
                <a:path w="2120900" h="1254125">
                  <a:moveTo>
                    <a:pt x="1489181" y="1253551"/>
                  </a:moveTo>
                  <a:lnTo>
                    <a:pt x="1489181" y="869302"/>
                  </a:lnTo>
                </a:path>
                <a:path w="2120900" h="1254125">
                  <a:moveTo>
                    <a:pt x="1498632" y="1253551"/>
                  </a:moveTo>
                  <a:lnTo>
                    <a:pt x="1498632" y="900869"/>
                  </a:lnTo>
                </a:path>
                <a:path w="2120900" h="1254125">
                  <a:moveTo>
                    <a:pt x="1508010" y="1253551"/>
                  </a:moveTo>
                  <a:lnTo>
                    <a:pt x="1508010" y="906044"/>
                  </a:lnTo>
                </a:path>
                <a:path w="2120900" h="1254125">
                  <a:moveTo>
                    <a:pt x="1517461" y="1253551"/>
                  </a:moveTo>
                  <a:lnTo>
                    <a:pt x="1517461" y="949616"/>
                  </a:lnTo>
                </a:path>
                <a:path w="2120900" h="1254125">
                  <a:moveTo>
                    <a:pt x="1526912" y="1253551"/>
                  </a:moveTo>
                  <a:lnTo>
                    <a:pt x="1526912" y="967388"/>
                  </a:lnTo>
                </a:path>
                <a:path w="2120900" h="1254125">
                  <a:moveTo>
                    <a:pt x="1536290" y="1253551"/>
                  </a:moveTo>
                  <a:lnTo>
                    <a:pt x="1536290" y="965096"/>
                  </a:lnTo>
                </a:path>
                <a:path w="2120900" h="1254125">
                  <a:moveTo>
                    <a:pt x="1545741" y="1253551"/>
                  </a:moveTo>
                  <a:lnTo>
                    <a:pt x="1545741" y="957068"/>
                  </a:lnTo>
                </a:path>
                <a:path w="2120900" h="1254125">
                  <a:moveTo>
                    <a:pt x="1555192" y="1253551"/>
                  </a:moveTo>
                  <a:lnTo>
                    <a:pt x="1555192" y="991473"/>
                  </a:lnTo>
                </a:path>
                <a:path w="2120900" h="1254125">
                  <a:moveTo>
                    <a:pt x="1564570" y="1253551"/>
                  </a:moveTo>
                  <a:lnTo>
                    <a:pt x="1564570" y="974847"/>
                  </a:lnTo>
                </a:path>
                <a:path w="2120900" h="1254125">
                  <a:moveTo>
                    <a:pt x="1574021" y="1253551"/>
                  </a:moveTo>
                  <a:lnTo>
                    <a:pt x="1574021" y="1007530"/>
                  </a:lnTo>
                </a:path>
                <a:path w="2120900" h="1254125">
                  <a:moveTo>
                    <a:pt x="1583473" y="1253551"/>
                  </a:moveTo>
                  <a:lnTo>
                    <a:pt x="1583473" y="989182"/>
                  </a:lnTo>
                </a:path>
                <a:path w="2120900" h="1254125">
                  <a:moveTo>
                    <a:pt x="1592850" y="1253551"/>
                  </a:moveTo>
                  <a:lnTo>
                    <a:pt x="1592850" y="968541"/>
                  </a:lnTo>
                </a:path>
                <a:path w="2120900" h="1254125">
                  <a:moveTo>
                    <a:pt x="1602301" y="1253551"/>
                  </a:moveTo>
                  <a:lnTo>
                    <a:pt x="1602301" y="966242"/>
                  </a:lnTo>
                </a:path>
                <a:path w="2120900" h="1254125">
                  <a:moveTo>
                    <a:pt x="1611753" y="1253551"/>
                  </a:moveTo>
                  <a:lnTo>
                    <a:pt x="1611753" y="977716"/>
                  </a:lnTo>
                </a:path>
                <a:path w="2120900" h="1254125">
                  <a:moveTo>
                    <a:pt x="1621130" y="1253551"/>
                  </a:moveTo>
                  <a:lnTo>
                    <a:pt x="1621130" y="984598"/>
                  </a:lnTo>
                </a:path>
                <a:path w="2120900" h="1254125">
                  <a:moveTo>
                    <a:pt x="1630582" y="1253551"/>
                  </a:moveTo>
                  <a:lnTo>
                    <a:pt x="1630582" y="901460"/>
                  </a:lnTo>
                </a:path>
                <a:path w="2120900" h="1254125">
                  <a:moveTo>
                    <a:pt x="1640033" y="1253551"/>
                  </a:moveTo>
                  <a:lnTo>
                    <a:pt x="1640033" y="923232"/>
                  </a:lnTo>
                </a:path>
                <a:path w="2120900" h="1254125">
                  <a:moveTo>
                    <a:pt x="1649410" y="1253551"/>
                  </a:moveTo>
                  <a:lnTo>
                    <a:pt x="1649410" y="951331"/>
                  </a:lnTo>
                </a:path>
                <a:path w="2120900" h="1254125">
                  <a:moveTo>
                    <a:pt x="1658862" y="1253551"/>
                  </a:moveTo>
                  <a:lnTo>
                    <a:pt x="1658862" y="912328"/>
                  </a:lnTo>
                </a:path>
                <a:path w="2120900" h="1254125">
                  <a:moveTo>
                    <a:pt x="1668239" y="1253551"/>
                  </a:moveTo>
                  <a:lnTo>
                    <a:pt x="1668239" y="888819"/>
                  </a:lnTo>
                </a:path>
                <a:path w="2120900" h="1254125">
                  <a:moveTo>
                    <a:pt x="1677690" y="1253551"/>
                  </a:moveTo>
                  <a:lnTo>
                    <a:pt x="1677690" y="830343"/>
                  </a:lnTo>
                </a:path>
                <a:path w="2120900" h="1254125">
                  <a:moveTo>
                    <a:pt x="1687142" y="1253551"/>
                  </a:moveTo>
                  <a:lnTo>
                    <a:pt x="1687142" y="878469"/>
                  </a:lnTo>
                </a:path>
                <a:path w="2120900" h="1254125">
                  <a:moveTo>
                    <a:pt x="1696519" y="1253551"/>
                  </a:moveTo>
                  <a:lnTo>
                    <a:pt x="1696519" y="879652"/>
                  </a:lnTo>
                </a:path>
                <a:path w="2120900" h="1254125">
                  <a:moveTo>
                    <a:pt x="1705971" y="1253551"/>
                  </a:moveTo>
                  <a:lnTo>
                    <a:pt x="1705971" y="773567"/>
                  </a:lnTo>
                </a:path>
                <a:path w="2120900" h="1254125">
                  <a:moveTo>
                    <a:pt x="1715422" y="1253551"/>
                  </a:moveTo>
                  <a:lnTo>
                    <a:pt x="1715422" y="821176"/>
                  </a:lnTo>
                </a:path>
                <a:path w="2120900" h="1254125">
                  <a:moveTo>
                    <a:pt x="1724799" y="1253551"/>
                  </a:moveTo>
                  <a:lnTo>
                    <a:pt x="1724799" y="835518"/>
                  </a:lnTo>
                </a:path>
                <a:path w="2120900" h="1254125">
                  <a:moveTo>
                    <a:pt x="1734251" y="1253551"/>
                  </a:moveTo>
                  <a:lnTo>
                    <a:pt x="1734251" y="836627"/>
                  </a:lnTo>
                </a:path>
                <a:path w="2120900" h="1254125">
                  <a:moveTo>
                    <a:pt x="1743702" y="1253551"/>
                  </a:moveTo>
                  <a:lnTo>
                    <a:pt x="1743702" y="784435"/>
                  </a:lnTo>
                </a:path>
                <a:path w="2120900" h="1254125">
                  <a:moveTo>
                    <a:pt x="1753079" y="1253551"/>
                  </a:moveTo>
                  <a:lnTo>
                    <a:pt x="1753079" y="839510"/>
                  </a:lnTo>
                </a:path>
                <a:path w="2120900" h="1254125">
                  <a:moveTo>
                    <a:pt x="1762531" y="1253551"/>
                  </a:moveTo>
                  <a:lnTo>
                    <a:pt x="1762531" y="865310"/>
                  </a:lnTo>
                </a:path>
                <a:path w="2120900" h="1254125">
                  <a:moveTo>
                    <a:pt x="1771982" y="1253551"/>
                  </a:moveTo>
                  <a:lnTo>
                    <a:pt x="1771982" y="851560"/>
                  </a:lnTo>
                </a:path>
                <a:path w="2120900" h="1254125">
                  <a:moveTo>
                    <a:pt x="1781360" y="1253551"/>
                  </a:moveTo>
                  <a:lnTo>
                    <a:pt x="1781360" y="814301"/>
                  </a:lnTo>
                </a:path>
                <a:path w="2120900" h="1254125">
                  <a:moveTo>
                    <a:pt x="1790811" y="1253551"/>
                  </a:moveTo>
                  <a:lnTo>
                    <a:pt x="1790811" y="821176"/>
                  </a:lnTo>
                </a:path>
                <a:path w="2120900" h="1254125">
                  <a:moveTo>
                    <a:pt x="1800262" y="1253551"/>
                  </a:moveTo>
                  <a:lnTo>
                    <a:pt x="1800262" y="884827"/>
                  </a:lnTo>
                </a:path>
                <a:path w="2120900" h="1254125">
                  <a:moveTo>
                    <a:pt x="1809640" y="1253551"/>
                  </a:moveTo>
                  <a:lnTo>
                    <a:pt x="1809640" y="809718"/>
                  </a:lnTo>
                </a:path>
                <a:path w="2120900" h="1254125">
                  <a:moveTo>
                    <a:pt x="1819091" y="1253551"/>
                  </a:moveTo>
                  <a:lnTo>
                    <a:pt x="1819091" y="836035"/>
                  </a:lnTo>
                </a:path>
                <a:path w="2120900" h="1254125">
                  <a:moveTo>
                    <a:pt x="1828469" y="1253551"/>
                  </a:moveTo>
                  <a:lnTo>
                    <a:pt x="1828469" y="806834"/>
                  </a:lnTo>
                </a:path>
                <a:path w="2120900" h="1254125">
                  <a:moveTo>
                    <a:pt x="1837920" y="1253551"/>
                  </a:moveTo>
                  <a:lnTo>
                    <a:pt x="1837920" y="799959"/>
                  </a:lnTo>
                </a:path>
                <a:path w="2120900" h="1254125">
                  <a:moveTo>
                    <a:pt x="1847371" y="1253551"/>
                  </a:moveTo>
                  <a:lnTo>
                    <a:pt x="1847371" y="784435"/>
                  </a:lnTo>
                </a:path>
                <a:path w="2120900" h="1254125">
                  <a:moveTo>
                    <a:pt x="1856749" y="1253551"/>
                  </a:moveTo>
                  <a:lnTo>
                    <a:pt x="1856749" y="785026"/>
                  </a:lnTo>
                </a:path>
                <a:path w="2120900" h="1254125">
                  <a:moveTo>
                    <a:pt x="1866200" y="1253551"/>
                  </a:moveTo>
                  <a:lnTo>
                    <a:pt x="1866200" y="732242"/>
                  </a:lnTo>
                </a:path>
                <a:path w="2120900" h="1254125">
                  <a:moveTo>
                    <a:pt x="1875651" y="1253551"/>
                  </a:moveTo>
                  <a:lnTo>
                    <a:pt x="1875651" y="766692"/>
                  </a:lnTo>
                </a:path>
                <a:path w="2120900" h="1254125">
                  <a:moveTo>
                    <a:pt x="1885029" y="1253551"/>
                  </a:moveTo>
                  <a:lnTo>
                    <a:pt x="1885029" y="760408"/>
                  </a:lnTo>
                </a:path>
                <a:path w="2120900" h="1254125">
                  <a:moveTo>
                    <a:pt x="1894480" y="1253551"/>
                  </a:moveTo>
                  <a:lnTo>
                    <a:pt x="1894480" y="773567"/>
                  </a:lnTo>
                </a:path>
                <a:path w="2120900" h="1254125">
                  <a:moveTo>
                    <a:pt x="1903931" y="1253551"/>
                  </a:moveTo>
                  <a:lnTo>
                    <a:pt x="1903931" y="807426"/>
                  </a:lnTo>
                </a:path>
                <a:path w="2120900" h="1254125">
                  <a:moveTo>
                    <a:pt x="1913309" y="1253551"/>
                  </a:moveTo>
                  <a:lnTo>
                    <a:pt x="1913309" y="868785"/>
                  </a:lnTo>
                </a:path>
                <a:path w="2120900" h="1254125">
                  <a:moveTo>
                    <a:pt x="1922760" y="1253551"/>
                  </a:moveTo>
                  <a:lnTo>
                    <a:pt x="1922760" y="841802"/>
                  </a:lnTo>
                </a:path>
                <a:path w="2120900" h="1254125">
                  <a:moveTo>
                    <a:pt x="1932212" y="1253551"/>
                  </a:moveTo>
                  <a:lnTo>
                    <a:pt x="1932212" y="922086"/>
                  </a:lnTo>
                </a:path>
                <a:path w="2120900" h="1254125">
                  <a:moveTo>
                    <a:pt x="1941589" y="1253551"/>
                  </a:moveTo>
                  <a:lnTo>
                    <a:pt x="1941589" y="966819"/>
                  </a:lnTo>
                </a:path>
                <a:path w="2120900" h="1254125">
                  <a:moveTo>
                    <a:pt x="1951040" y="1253551"/>
                  </a:moveTo>
                  <a:lnTo>
                    <a:pt x="1951040" y="1035630"/>
                  </a:lnTo>
                </a:path>
                <a:path w="2120900" h="1254125">
                  <a:moveTo>
                    <a:pt x="1960492" y="1253551"/>
                  </a:moveTo>
                  <a:lnTo>
                    <a:pt x="1960492" y="1043089"/>
                  </a:lnTo>
                </a:path>
                <a:path w="2120900" h="1254125">
                  <a:moveTo>
                    <a:pt x="1969869" y="1253551"/>
                  </a:moveTo>
                  <a:lnTo>
                    <a:pt x="1969869" y="1082085"/>
                  </a:lnTo>
                </a:path>
                <a:path w="2120900" h="1254125">
                  <a:moveTo>
                    <a:pt x="1979321" y="1253551"/>
                  </a:moveTo>
                  <a:lnTo>
                    <a:pt x="1979321" y="1075772"/>
                  </a:lnTo>
                </a:path>
                <a:path w="2120900" h="1254125">
                  <a:moveTo>
                    <a:pt x="1988698" y="1253551"/>
                  </a:moveTo>
                  <a:lnTo>
                    <a:pt x="1988698" y="1124519"/>
                  </a:lnTo>
                </a:path>
                <a:path w="2120900" h="1254125">
                  <a:moveTo>
                    <a:pt x="1998149" y="1253551"/>
                  </a:moveTo>
                  <a:lnTo>
                    <a:pt x="1998149" y="1141153"/>
                  </a:lnTo>
                </a:path>
                <a:path w="2120900" h="1254125">
                  <a:moveTo>
                    <a:pt x="2007601" y="1253551"/>
                  </a:moveTo>
                  <a:lnTo>
                    <a:pt x="2007601" y="1153765"/>
                  </a:lnTo>
                </a:path>
                <a:path w="2120900" h="1254125">
                  <a:moveTo>
                    <a:pt x="2016978" y="1253551"/>
                  </a:moveTo>
                  <a:lnTo>
                    <a:pt x="2016978" y="1161793"/>
                  </a:lnTo>
                </a:path>
                <a:path w="2120900" h="1254125">
                  <a:moveTo>
                    <a:pt x="2026429" y="1253551"/>
                  </a:moveTo>
                  <a:lnTo>
                    <a:pt x="2026429" y="1181295"/>
                  </a:lnTo>
                </a:path>
                <a:path w="2120900" h="1254125">
                  <a:moveTo>
                    <a:pt x="2035881" y="1253551"/>
                  </a:moveTo>
                  <a:lnTo>
                    <a:pt x="2035881" y="1183010"/>
                  </a:lnTo>
                </a:path>
                <a:path w="2120900" h="1254125">
                  <a:moveTo>
                    <a:pt x="2045258" y="1253551"/>
                  </a:moveTo>
                  <a:lnTo>
                    <a:pt x="2045258" y="1191615"/>
                  </a:lnTo>
                </a:path>
                <a:path w="2120900" h="1254125">
                  <a:moveTo>
                    <a:pt x="2054710" y="1253551"/>
                  </a:moveTo>
                  <a:lnTo>
                    <a:pt x="2054710" y="1198498"/>
                  </a:lnTo>
                </a:path>
                <a:path w="2120900" h="1254125">
                  <a:moveTo>
                    <a:pt x="2064161" y="1253551"/>
                  </a:moveTo>
                  <a:lnTo>
                    <a:pt x="2064161" y="1215124"/>
                  </a:lnTo>
                </a:path>
                <a:path w="2120900" h="1254125">
                  <a:moveTo>
                    <a:pt x="2073538" y="1253551"/>
                  </a:moveTo>
                  <a:lnTo>
                    <a:pt x="2073538" y="1220860"/>
                  </a:lnTo>
                </a:path>
                <a:path w="2120900" h="1254125">
                  <a:moveTo>
                    <a:pt x="2082990" y="1253551"/>
                  </a:moveTo>
                  <a:lnTo>
                    <a:pt x="2082990" y="1223152"/>
                  </a:lnTo>
                </a:path>
                <a:path w="2120900" h="1254125">
                  <a:moveTo>
                    <a:pt x="2092441" y="1253551"/>
                  </a:moveTo>
                  <a:lnTo>
                    <a:pt x="2092441" y="1223729"/>
                  </a:lnTo>
                </a:path>
                <a:path w="2120900" h="1254125">
                  <a:moveTo>
                    <a:pt x="2101819" y="1253551"/>
                  </a:moveTo>
                  <a:lnTo>
                    <a:pt x="2101819" y="1241508"/>
                  </a:lnTo>
                </a:path>
                <a:path w="2120900" h="1254125">
                  <a:moveTo>
                    <a:pt x="2111270" y="1253551"/>
                  </a:moveTo>
                  <a:lnTo>
                    <a:pt x="2111270" y="1245522"/>
                  </a:lnTo>
                </a:path>
                <a:path w="2120900" h="1254125">
                  <a:moveTo>
                    <a:pt x="2120721" y="1253551"/>
                  </a:moveTo>
                  <a:lnTo>
                    <a:pt x="2120721" y="1245522"/>
                  </a:lnTo>
                </a:path>
              </a:pathLst>
            </a:custGeom>
            <a:ln w="3694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39187" y="1925431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h="4444">
                  <a:moveTo>
                    <a:pt x="-1845" y="2007"/>
                  </a:moveTo>
                  <a:lnTo>
                    <a:pt x="1845" y="2007"/>
                  </a:lnTo>
                </a:path>
              </a:pathLst>
            </a:custGeom>
            <a:ln w="4014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48638" y="1927147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-1845" y="1149"/>
                  </a:moveTo>
                  <a:lnTo>
                    <a:pt x="1845" y="1149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58016" y="1924278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h="5714">
                  <a:moveTo>
                    <a:pt x="-1845" y="2583"/>
                  </a:moveTo>
                  <a:lnTo>
                    <a:pt x="1845" y="2583"/>
                  </a:lnTo>
                </a:path>
              </a:pathLst>
            </a:custGeom>
            <a:ln w="5167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567467" y="1927723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5">
                  <a:moveTo>
                    <a:pt x="-1845" y="861"/>
                  </a:moveTo>
                  <a:lnTo>
                    <a:pt x="1845" y="861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575072" y="1929157"/>
              <a:ext cx="13335" cy="0"/>
            </a:xfrm>
            <a:custGeom>
              <a:avLst/>
              <a:gdLst/>
              <a:ahLst/>
              <a:cxnLst/>
              <a:rect l="l" t="t" r="r" b="b"/>
              <a:pathLst>
                <a:path w="13334">
                  <a:moveTo>
                    <a:pt x="0" y="0"/>
                  </a:moveTo>
                  <a:lnTo>
                    <a:pt x="3691" y="0"/>
                  </a:lnTo>
                </a:path>
                <a:path w="13334">
                  <a:moveTo>
                    <a:pt x="9377" y="0"/>
                  </a:moveTo>
                  <a:lnTo>
                    <a:pt x="13069" y="0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95747" y="192944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696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603352" y="1929157"/>
              <a:ext cx="13335" cy="0"/>
            </a:xfrm>
            <a:custGeom>
              <a:avLst/>
              <a:gdLst/>
              <a:ahLst/>
              <a:cxnLst/>
              <a:rect l="l" t="t" r="r" b="b"/>
              <a:pathLst>
                <a:path w="13334">
                  <a:moveTo>
                    <a:pt x="0" y="0"/>
                  </a:moveTo>
                  <a:lnTo>
                    <a:pt x="3691" y="0"/>
                  </a:lnTo>
                </a:path>
                <a:path w="13334">
                  <a:moveTo>
                    <a:pt x="9377" y="0"/>
                  </a:moveTo>
                  <a:lnTo>
                    <a:pt x="13069" y="0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24027" y="1929446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>
                  <a:moveTo>
                    <a:pt x="0" y="0"/>
                  </a:moveTo>
                  <a:lnTo>
                    <a:pt x="0" y="0"/>
                  </a:lnTo>
                </a:path>
                <a:path w="28575">
                  <a:moveTo>
                    <a:pt x="9451" y="0"/>
                  </a:moveTo>
                  <a:lnTo>
                    <a:pt x="9451" y="0"/>
                  </a:lnTo>
                </a:path>
                <a:path w="28575">
                  <a:moveTo>
                    <a:pt x="18828" y="0"/>
                  </a:moveTo>
                  <a:lnTo>
                    <a:pt x="18828" y="0"/>
                  </a:lnTo>
                </a:path>
                <a:path w="28575">
                  <a:moveTo>
                    <a:pt x="28280" y="0"/>
                  </a:moveTo>
                  <a:lnTo>
                    <a:pt x="28280" y="0"/>
                  </a:lnTo>
                </a:path>
              </a:pathLst>
            </a:custGeom>
            <a:ln w="3694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61758" y="1928869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1845" y="288"/>
                  </a:moveTo>
                  <a:lnTo>
                    <a:pt x="1845" y="288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71136" y="1929446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0" y="0"/>
                  </a:lnTo>
                </a:path>
                <a:path w="9525">
                  <a:moveTo>
                    <a:pt x="9451" y="0"/>
                  </a:moveTo>
                  <a:lnTo>
                    <a:pt x="9451" y="0"/>
                  </a:lnTo>
                </a:path>
              </a:pathLst>
            </a:custGeom>
            <a:ln w="3694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690039" y="192829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69">
                  <a:moveTo>
                    <a:pt x="-1845" y="576"/>
                  </a:moveTo>
                  <a:lnTo>
                    <a:pt x="1845" y="576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699416" y="1929446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9525">
                  <a:moveTo>
                    <a:pt x="0" y="0"/>
                  </a:moveTo>
                  <a:lnTo>
                    <a:pt x="0" y="0"/>
                  </a:lnTo>
                </a:path>
                <a:path w="9525">
                  <a:moveTo>
                    <a:pt x="9451" y="0"/>
                  </a:moveTo>
                  <a:lnTo>
                    <a:pt x="9451" y="0"/>
                  </a:lnTo>
                </a:path>
              </a:pathLst>
            </a:custGeom>
            <a:ln w="3694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18245" y="1928869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1845" y="288"/>
                  </a:moveTo>
                  <a:lnTo>
                    <a:pt x="1845" y="288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27696" y="1929446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0" y="0"/>
                  </a:moveTo>
                  <a:lnTo>
                    <a:pt x="0" y="0"/>
                  </a:lnTo>
                </a:path>
                <a:path w="57150">
                  <a:moveTo>
                    <a:pt x="9451" y="0"/>
                  </a:moveTo>
                  <a:lnTo>
                    <a:pt x="9451" y="0"/>
                  </a:lnTo>
                </a:path>
                <a:path w="57150">
                  <a:moveTo>
                    <a:pt x="18828" y="0"/>
                  </a:moveTo>
                  <a:lnTo>
                    <a:pt x="18828" y="0"/>
                  </a:lnTo>
                </a:path>
                <a:path w="57150">
                  <a:moveTo>
                    <a:pt x="28280" y="0"/>
                  </a:moveTo>
                  <a:lnTo>
                    <a:pt x="28280" y="0"/>
                  </a:lnTo>
                </a:path>
                <a:path w="57150">
                  <a:moveTo>
                    <a:pt x="37731" y="0"/>
                  </a:moveTo>
                  <a:lnTo>
                    <a:pt x="37731" y="0"/>
                  </a:lnTo>
                </a:path>
                <a:path w="57150">
                  <a:moveTo>
                    <a:pt x="47108" y="0"/>
                  </a:moveTo>
                  <a:lnTo>
                    <a:pt x="47108" y="0"/>
                  </a:lnTo>
                </a:path>
                <a:path w="57150">
                  <a:moveTo>
                    <a:pt x="56560" y="0"/>
                  </a:moveTo>
                  <a:lnTo>
                    <a:pt x="56560" y="0"/>
                  </a:lnTo>
                </a:path>
              </a:pathLst>
            </a:custGeom>
            <a:ln w="3694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0815" y="1929423"/>
              <a:ext cx="2384664" cy="14419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380815" y="1929446"/>
              <a:ext cx="2403475" cy="144780"/>
            </a:xfrm>
            <a:custGeom>
              <a:avLst/>
              <a:gdLst/>
              <a:ahLst/>
              <a:cxnLst/>
              <a:rect l="l" t="t" r="r" b="b"/>
              <a:pathLst>
                <a:path w="2403475" h="144780">
                  <a:moveTo>
                    <a:pt x="0" y="0"/>
                  </a:moveTo>
                  <a:lnTo>
                    <a:pt x="2403441" y="0"/>
                  </a:lnTo>
                  <a:lnTo>
                    <a:pt x="2403441" y="144156"/>
                  </a:lnTo>
                  <a:lnTo>
                    <a:pt x="0" y="144156"/>
                  </a:lnTo>
                  <a:lnTo>
                    <a:pt x="0" y="0"/>
                  </a:lnTo>
                </a:path>
              </a:pathLst>
            </a:custGeom>
            <a:ln w="3696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78966" y="1927605"/>
              <a:ext cx="2407285" cy="147955"/>
            </a:xfrm>
            <a:custGeom>
              <a:avLst/>
              <a:gdLst/>
              <a:ahLst/>
              <a:cxnLst/>
              <a:rect l="l" t="t" r="r" b="b"/>
              <a:pathLst>
                <a:path w="2407284" h="147955">
                  <a:moveTo>
                    <a:pt x="2407132" y="0"/>
                  </a:moveTo>
                  <a:lnTo>
                    <a:pt x="2405253" y="0"/>
                  </a:lnTo>
                  <a:lnTo>
                    <a:pt x="2403437" y="0"/>
                  </a:lnTo>
                  <a:lnTo>
                    <a:pt x="2403437" y="3695"/>
                  </a:lnTo>
                  <a:lnTo>
                    <a:pt x="2403437" y="72072"/>
                  </a:lnTo>
                  <a:lnTo>
                    <a:pt x="2379370" y="72072"/>
                  </a:lnTo>
                  <a:lnTo>
                    <a:pt x="2379370" y="75768"/>
                  </a:lnTo>
                  <a:lnTo>
                    <a:pt x="2403437" y="75768"/>
                  </a:lnTo>
                  <a:lnTo>
                    <a:pt x="2403437" y="144157"/>
                  </a:lnTo>
                  <a:lnTo>
                    <a:pt x="2379370" y="144157"/>
                  </a:lnTo>
                  <a:lnTo>
                    <a:pt x="2360028" y="144157"/>
                  </a:lnTo>
                  <a:lnTo>
                    <a:pt x="2360028" y="120091"/>
                  </a:lnTo>
                  <a:lnTo>
                    <a:pt x="2356332" y="120091"/>
                  </a:lnTo>
                  <a:lnTo>
                    <a:pt x="2356332" y="144157"/>
                  </a:lnTo>
                  <a:lnTo>
                    <a:pt x="1888705" y="144157"/>
                  </a:lnTo>
                  <a:lnTo>
                    <a:pt x="1888705" y="120091"/>
                  </a:lnTo>
                  <a:lnTo>
                    <a:pt x="1885022" y="120091"/>
                  </a:lnTo>
                  <a:lnTo>
                    <a:pt x="1885022" y="144157"/>
                  </a:lnTo>
                  <a:lnTo>
                    <a:pt x="1417472" y="144157"/>
                  </a:lnTo>
                  <a:lnTo>
                    <a:pt x="1417472" y="120091"/>
                  </a:lnTo>
                  <a:lnTo>
                    <a:pt x="1413776" y="120091"/>
                  </a:lnTo>
                  <a:lnTo>
                    <a:pt x="1413776" y="144157"/>
                  </a:lnTo>
                  <a:lnTo>
                    <a:pt x="946238" y="144157"/>
                  </a:lnTo>
                  <a:lnTo>
                    <a:pt x="946238" y="120091"/>
                  </a:lnTo>
                  <a:lnTo>
                    <a:pt x="942543" y="120091"/>
                  </a:lnTo>
                  <a:lnTo>
                    <a:pt x="942543" y="144157"/>
                  </a:lnTo>
                  <a:lnTo>
                    <a:pt x="474929" y="144157"/>
                  </a:lnTo>
                  <a:lnTo>
                    <a:pt x="474929" y="120091"/>
                  </a:lnTo>
                  <a:lnTo>
                    <a:pt x="471233" y="120091"/>
                  </a:lnTo>
                  <a:lnTo>
                    <a:pt x="471233" y="144157"/>
                  </a:lnTo>
                  <a:lnTo>
                    <a:pt x="27724" y="144157"/>
                  </a:lnTo>
                  <a:lnTo>
                    <a:pt x="3683" y="144157"/>
                  </a:lnTo>
                  <a:lnTo>
                    <a:pt x="3683" y="120091"/>
                  </a:lnTo>
                  <a:lnTo>
                    <a:pt x="3683" y="75768"/>
                  </a:lnTo>
                  <a:lnTo>
                    <a:pt x="27724" y="75768"/>
                  </a:lnTo>
                  <a:lnTo>
                    <a:pt x="27724" y="72072"/>
                  </a:lnTo>
                  <a:lnTo>
                    <a:pt x="3683" y="72072"/>
                  </a:lnTo>
                  <a:lnTo>
                    <a:pt x="3683" y="27762"/>
                  </a:lnTo>
                  <a:lnTo>
                    <a:pt x="3683" y="3695"/>
                  </a:lnTo>
                  <a:lnTo>
                    <a:pt x="27724" y="3695"/>
                  </a:lnTo>
                  <a:lnTo>
                    <a:pt x="471233" y="3695"/>
                  </a:lnTo>
                  <a:lnTo>
                    <a:pt x="471233" y="27762"/>
                  </a:lnTo>
                  <a:lnTo>
                    <a:pt x="474929" y="27762"/>
                  </a:lnTo>
                  <a:lnTo>
                    <a:pt x="474929" y="3695"/>
                  </a:lnTo>
                  <a:lnTo>
                    <a:pt x="942543" y="3695"/>
                  </a:lnTo>
                  <a:lnTo>
                    <a:pt x="942543" y="27762"/>
                  </a:lnTo>
                  <a:lnTo>
                    <a:pt x="946238" y="27762"/>
                  </a:lnTo>
                  <a:lnTo>
                    <a:pt x="946238" y="3695"/>
                  </a:lnTo>
                  <a:lnTo>
                    <a:pt x="1413776" y="3695"/>
                  </a:lnTo>
                  <a:lnTo>
                    <a:pt x="1413776" y="27762"/>
                  </a:lnTo>
                  <a:lnTo>
                    <a:pt x="1417472" y="27762"/>
                  </a:lnTo>
                  <a:lnTo>
                    <a:pt x="1417472" y="3695"/>
                  </a:lnTo>
                  <a:lnTo>
                    <a:pt x="1885022" y="3695"/>
                  </a:lnTo>
                  <a:lnTo>
                    <a:pt x="1885022" y="27762"/>
                  </a:lnTo>
                  <a:lnTo>
                    <a:pt x="1888705" y="27762"/>
                  </a:lnTo>
                  <a:lnTo>
                    <a:pt x="1888705" y="3695"/>
                  </a:lnTo>
                  <a:lnTo>
                    <a:pt x="2356332" y="3695"/>
                  </a:lnTo>
                  <a:lnTo>
                    <a:pt x="2356332" y="27762"/>
                  </a:lnTo>
                  <a:lnTo>
                    <a:pt x="2360015" y="27762"/>
                  </a:lnTo>
                  <a:lnTo>
                    <a:pt x="2360015" y="3695"/>
                  </a:lnTo>
                  <a:lnTo>
                    <a:pt x="2379370" y="3695"/>
                  </a:lnTo>
                  <a:lnTo>
                    <a:pt x="2403437" y="3695"/>
                  </a:lnTo>
                  <a:lnTo>
                    <a:pt x="2403437" y="0"/>
                  </a:lnTo>
                  <a:lnTo>
                    <a:pt x="2379370" y="0"/>
                  </a:lnTo>
                  <a:lnTo>
                    <a:pt x="27724" y="0"/>
                  </a:lnTo>
                  <a:lnTo>
                    <a:pt x="1841" y="0"/>
                  </a:lnTo>
                  <a:lnTo>
                    <a:pt x="1841" y="1841"/>
                  </a:lnTo>
                  <a:lnTo>
                    <a:pt x="0" y="1841"/>
                  </a:lnTo>
                  <a:lnTo>
                    <a:pt x="0" y="27762"/>
                  </a:lnTo>
                  <a:lnTo>
                    <a:pt x="0" y="120091"/>
                  </a:lnTo>
                  <a:lnTo>
                    <a:pt x="0" y="145999"/>
                  </a:lnTo>
                  <a:lnTo>
                    <a:pt x="0" y="147853"/>
                  </a:lnTo>
                  <a:lnTo>
                    <a:pt x="1841" y="147853"/>
                  </a:lnTo>
                  <a:lnTo>
                    <a:pt x="2407132" y="147853"/>
                  </a:lnTo>
                  <a:lnTo>
                    <a:pt x="2407132" y="144157"/>
                  </a:lnTo>
                  <a:lnTo>
                    <a:pt x="2407132" y="3695"/>
                  </a:lnTo>
                  <a:lnTo>
                    <a:pt x="2407132" y="1841"/>
                  </a:lnTo>
                  <a:lnTo>
                    <a:pt x="2407132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7361625" y="2127258"/>
            <a:ext cx="33655" cy="52705"/>
          </a:xfrm>
          <a:custGeom>
            <a:avLst/>
            <a:gdLst/>
            <a:ahLst/>
            <a:cxnLst/>
            <a:rect l="l" t="t" r="r" b="b"/>
            <a:pathLst>
              <a:path w="33654" h="52705">
                <a:moveTo>
                  <a:pt x="19485" y="0"/>
                </a:moveTo>
                <a:lnTo>
                  <a:pt x="13002" y="0"/>
                </a:lnTo>
                <a:lnTo>
                  <a:pt x="9901" y="1005"/>
                </a:lnTo>
                <a:lnTo>
                  <a:pt x="4976" y="5019"/>
                </a:lnTo>
                <a:lnTo>
                  <a:pt x="3123" y="7880"/>
                </a:lnTo>
                <a:lnTo>
                  <a:pt x="627" y="15280"/>
                </a:lnTo>
                <a:lnTo>
                  <a:pt x="0" y="20174"/>
                </a:lnTo>
                <a:lnTo>
                  <a:pt x="0" y="35898"/>
                </a:lnTo>
                <a:lnTo>
                  <a:pt x="1698" y="42862"/>
                </a:lnTo>
                <a:lnTo>
                  <a:pt x="7900" y="50684"/>
                </a:lnTo>
                <a:lnTo>
                  <a:pt x="11784" y="52458"/>
                </a:lnTo>
                <a:lnTo>
                  <a:pt x="20490" y="52458"/>
                </a:lnTo>
                <a:lnTo>
                  <a:pt x="23598" y="51452"/>
                </a:lnTo>
                <a:lnTo>
                  <a:pt x="28523" y="47409"/>
                </a:lnTo>
                <a:lnTo>
                  <a:pt x="28609" y="47276"/>
                </a:lnTo>
                <a:lnTo>
                  <a:pt x="13837" y="47276"/>
                </a:lnTo>
                <a:lnTo>
                  <a:pt x="11402" y="45871"/>
                </a:lnTo>
                <a:lnTo>
                  <a:pt x="7465" y="40297"/>
                </a:lnTo>
                <a:lnTo>
                  <a:pt x="6475" y="34678"/>
                </a:lnTo>
                <a:lnTo>
                  <a:pt x="6481" y="17786"/>
                </a:lnTo>
                <a:lnTo>
                  <a:pt x="7561" y="12027"/>
                </a:lnTo>
                <a:lnTo>
                  <a:pt x="11459" y="6446"/>
                </a:lnTo>
                <a:lnTo>
                  <a:pt x="13770" y="5219"/>
                </a:lnTo>
                <a:lnTo>
                  <a:pt x="28317" y="5219"/>
                </a:lnTo>
                <a:lnTo>
                  <a:pt x="27770" y="4376"/>
                </a:lnTo>
                <a:lnTo>
                  <a:pt x="26057" y="2772"/>
                </a:lnTo>
                <a:lnTo>
                  <a:pt x="21900" y="554"/>
                </a:lnTo>
                <a:lnTo>
                  <a:pt x="19485" y="0"/>
                </a:lnTo>
                <a:close/>
              </a:path>
              <a:path w="33654" h="52705">
                <a:moveTo>
                  <a:pt x="28317" y="5219"/>
                </a:moveTo>
                <a:lnTo>
                  <a:pt x="19604" y="5219"/>
                </a:lnTo>
                <a:lnTo>
                  <a:pt x="22062" y="6609"/>
                </a:lnTo>
                <a:lnTo>
                  <a:pt x="26005" y="12168"/>
                </a:lnTo>
                <a:lnTo>
                  <a:pt x="26869" y="17106"/>
                </a:lnTo>
                <a:lnTo>
                  <a:pt x="26984" y="34678"/>
                </a:lnTo>
                <a:lnTo>
                  <a:pt x="26005" y="40267"/>
                </a:lnTo>
                <a:lnTo>
                  <a:pt x="22050" y="45878"/>
                </a:lnTo>
                <a:lnTo>
                  <a:pt x="19626" y="47276"/>
                </a:lnTo>
                <a:lnTo>
                  <a:pt x="28609" y="47276"/>
                </a:lnTo>
                <a:lnTo>
                  <a:pt x="30377" y="44548"/>
                </a:lnTo>
                <a:lnTo>
                  <a:pt x="32850" y="37140"/>
                </a:lnTo>
                <a:lnTo>
                  <a:pt x="33463" y="32276"/>
                </a:lnTo>
                <a:lnTo>
                  <a:pt x="33370" y="20174"/>
                </a:lnTo>
                <a:lnTo>
                  <a:pt x="33079" y="17106"/>
                </a:lnTo>
                <a:lnTo>
                  <a:pt x="31543" y="11103"/>
                </a:lnTo>
                <a:lnTo>
                  <a:pt x="30480" y="8553"/>
                </a:lnTo>
                <a:lnTo>
                  <a:pt x="28317" y="521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12548" y="2127258"/>
            <a:ext cx="74930" cy="52705"/>
          </a:xfrm>
          <a:custGeom>
            <a:avLst/>
            <a:gdLst/>
            <a:ahLst/>
            <a:cxnLst/>
            <a:rect l="l" t="t" r="r" b="b"/>
            <a:pathLst>
              <a:path w="74929" h="52705">
                <a:moveTo>
                  <a:pt x="6645" y="37569"/>
                </a:moveTo>
                <a:lnTo>
                  <a:pt x="0" y="38131"/>
                </a:lnTo>
                <a:lnTo>
                  <a:pt x="443" y="42448"/>
                </a:lnTo>
                <a:lnTo>
                  <a:pt x="2141" y="45923"/>
                </a:lnTo>
                <a:lnTo>
                  <a:pt x="8048" y="51149"/>
                </a:lnTo>
                <a:lnTo>
                  <a:pt x="11887" y="52458"/>
                </a:lnTo>
                <a:lnTo>
                  <a:pt x="22225" y="52458"/>
                </a:lnTo>
                <a:lnTo>
                  <a:pt x="26729" y="50380"/>
                </a:lnTo>
                <a:lnTo>
                  <a:pt x="29157" y="47276"/>
                </a:lnTo>
                <a:lnTo>
                  <a:pt x="14029" y="47276"/>
                </a:lnTo>
                <a:lnTo>
                  <a:pt x="11814" y="46462"/>
                </a:lnTo>
                <a:lnTo>
                  <a:pt x="8269" y="43217"/>
                </a:lnTo>
                <a:lnTo>
                  <a:pt x="7162" y="40792"/>
                </a:lnTo>
                <a:lnTo>
                  <a:pt x="6645" y="37569"/>
                </a:lnTo>
                <a:close/>
              </a:path>
              <a:path w="74929" h="52705">
                <a:moveTo>
                  <a:pt x="30348" y="23094"/>
                </a:moveTo>
                <a:lnTo>
                  <a:pt x="19714" y="23094"/>
                </a:lnTo>
                <a:lnTo>
                  <a:pt x="22299" y="24129"/>
                </a:lnTo>
                <a:lnTo>
                  <a:pt x="24366" y="26214"/>
                </a:lnTo>
                <a:lnTo>
                  <a:pt x="26360" y="28291"/>
                </a:lnTo>
                <a:lnTo>
                  <a:pt x="27394" y="31130"/>
                </a:lnTo>
                <a:lnTo>
                  <a:pt x="27290" y="38818"/>
                </a:lnTo>
                <a:lnTo>
                  <a:pt x="26360" y="41554"/>
                </a:lnTo>
                <a:lnTo>
                  <a:pt x="24219" y="43838"/>
                </a:lnTo>
                <a:lnTo>
                  <a:pt x="22151" y="46130"/>
                </a:lnTo>
                <a:lnTo>
                  <a:pt x="19567" y="47276"/>
                </a:lnTo>
                <a:lnTo>
                  <a:pt x="29157" y="47276"/>
                </a:lnTo>
                <a:lnTo>
                  <a:pt x="30055" y="46130"/>
                </a:lnTo>
                <a:lnTo>
                  <a:pt x="32710" y="42833"/>
                </a:lnTo>
                <a:lnTo>
                  <a:pt x="34039" y="38818"/>
                </a:lnTo>
                <a:lnTo>
                  <a:pt x="34039" y="29282"/>
                </a:lnTo>
                <a:lnTo>
                  <a:pt x="32488" y="25290"/>
                </a:lnTo>
                <a:lnTo>
                  <a:pt x="30348" y="23094"/>
                </a:lnTo>
                <a:close/>
              </a:path>
              <a:path w="74929" h="52705">
                <a:moveTo>
                  <a:pt x="31676" y="909"/>
                </a:moveTo>
                <a:lnTo>
                  <a:pt x="6128" y="909"/>
                </a:lnTo>
                <a:lnTo>
                  <a:pt x="1181" y="27301"/>
                </a:lnTo>
                <a:lnTo>
                  <a:pt x="7088" y="28069"/>
                </a:lnTo>
                <a:lnTo>
                  <a:pt x="7974" y="26598"/>
                </a:lnTo>
                <a:lnTo>
                  <a:pt x="9303" y="25401"/>
                </a:lnTo>
                <a:lnTo>
                  <a:pt x="12552" y="23553"/>
                </a:lnTo>
                <a:lnTo>
                  <a:pt x="14398" y="23094"/>
                </a:lnTo>
                <a:lnTo>
                  <a:pt x="30348" y="23094"/>
                </a:lnTo>
                <a:lnTo>
                  <a:pt x="28025" y="20743"/>
                </a:lnTo>
                <a:lnTo>
                  <a:pt x="8417" y="20743"/>
                </a:lnTo>
                <a:lnTo>
                  <a:pt x="11149" y="6934"/>
                </a:lnTo>
                <a:lnTo>
                  <a:pt x="31676" y="6934"/>
                </a:lnTo>
                <a:lnTo>
                  <a:pt x="31676" y="909"/>
                </a:lnTo>
                <a:close/>
              </a:path>
              <a:path w="74929" h="52705">
                <a:moveTo>
                  <a:pt x="22594" y="17520"/>
                </a:moveTo>
                <a:lnTo>
                  <a:pt x="14693" y="17520"/>
                </a:lnTo>
                <a:lnTo>
                  <a:pt x="11518" y="18592"/>
                </a:lnTo>
                <a:lnTo>
                  <a:pt x="8417" y="20743"/>
                </a:lnTo>
                <a:lnTo>
                  <a:pt x="28025" y="20743"/>
                </a:lnTo>
                <a:lnTo>
                  <a:pt x="26360" y="19073"/>
                </a:lnTo>
                <a:lnTo>
                  <a:pt x="22594" y="17520"/>
                </a:lnTo>
                <a:close/>
              </a:path>
              <a:path w="74929" h="52705">
                <a:moveTo>
                  <a:pt x="60547" y="0"/>
                </a:moveTo>
                <a:lnTo>
                  <a:pt x="54123" y="0"/>
                </a:lnTo>
                <a:lnTo>
                  <a:pt x="51022" y="1005"/>
                </a:lnTo>
                <a:lnTo>
                  <a:pt x="41128" y="20174"/>
                </a:lnTo>
                <a:lnTo>
                  <a:pt x="41128" y="35898"/>
                </a:lnTo>
                <a:lnTo>
                  <a:pt x="42752" y="42862"/>
                </a:lnTo>
                <a:lnTo>
                  <a:pt x="46371" y="47409"/>
                </a:lnTo>
                <a:lnTo>
                  <a:pt x="49028" y="50684"/>
                </a:lnTo>
                <a:lnTo>
                  <a:pt x="52868" y="52458"/>
                </a:lnTo>
                <a:lnTo>
                  <a:pt x="61581" y="52458"/>
                </a:lnTo>
                <a:lnTo>
                  <a:pt x="64682" y="51452"/>
                </a:lnTo>
                <a:lnTo>
                  <a:pt x="67119" y="49427"/>
                </a:lnTo>
                <a:lnTo>
                  <a:pt x="69629" y="47409"/>
                </a:lnTo>
                <a:lnTo>
                  <a:pt x="69715" y="47276"/>
                </a:lnTo>
                <a:lnTo>
                  <a:pt x="54935" y="47276"/>
                </a:lnTo>
                <a:lnTo>
                  <a:pt x="52493" y="45871"/>
                </a:lnTo>
                <a:lnTo>
                  <a:pt x="50505" y="43084"/>
                </a:lnTo>
                <a:lnTo>
                  <a:pt x="48580" y="40267"/>
                </a:lnTo>
                <a:lnTo>
                  <a:pt x="47551" y="34678"/>
                </a:lnTo>
                <a:lnTo>
                  <a:pt x="47557" y="17786"/>
                </a:lnTo>
                <a:lnTo>
                  <a:pt x="48659" y="12027"/>
                </a:lnTo>
                <a:lnTo>
                  <a:pt x="50800" y="8900"/>
                </a:lnTo>
                <a:lnTo>
                  <a:pt x="52572" y="6446"/>
                </a:lnTo>
                <a:lnTo>
                  <a:pt x="54861" y="5219"/>
                </a:lnTo>
                <a:lnTo>
                  <a:pt x="69427" y="5219"/>
                </a:lnTo>
                <a:lnTo>
                  <a:pt x="68891" y="4376"/>
                </a:lnTo>
                <a:lnTo>
                  <a:pt x="67119" y="2772"/>
                </a:lnTo>
                <a:lnTo>
                  <a:pt x="62984" y="554"/>
                </a:lnTo>
                <a:lnTo>
                  <a:pt x="60547" y="0"/>
                </a:lnTo>
                <a:close/>
              </a:path>
              <a:path w="74929" h="52705">
                <a:moveTo>
                  <a:pt x="69427" y="5219"/>
                </a:moveTo>
                <a:lnTo>
                  <a:pt x="60695" y="5219"/>
                </a:lnTo>
                <a:lnTo>
                  <a:pt x="63131" y="6609"/>
                </a:lnTo>
                <a:lnTo>
                  <a:pt x="67119" y="12168"/>
                </a:lnTo>
                <a:lnTo>
                  <a:pt x="67962" y="17106"/>
                </a:lnTo>
                <a:lnTo>
                  <a:pt x="68075" y="34678"/>
                </a:lnTo>
                <a:lnTo>
                  <a:pt x="67119" y="40267"/>
                </a:lnTo>
                <a:lnTo>
                  <a:pt x="63119" y="45878"/>
                </a:lnTo>
                <a:lnTo>
                  <a:pt x="60695" y="47276"/>
                </a:lnTo>
                <a:lnTo>
                  <a:pt x="69715" y="47276"/>
                </a:lnTo>
                <a:lnTo>
                  <a:pt x="71475" y="44548"/>
                </a:lnTo>
                <a:lnTo>
                  <a:pt x="72914" y="40267"/>
                </a:lnTo>
                <a:lnTo>
                  <a:pt x="73912" y="37140"/>
                </a:lnTo>
                <a:lnTo>
                  <a:pt x="74576" y="32276"/>
                </a:lnTo>
                <a:lnTo>
                  <a:pt x="74487" y="20174"/>
                </a:lnTo>
                <a:lnTo>
                  <a:pt x="74207" y="17106"/>
                </a:lnTo>
                <a:lnTo>
                  <a:pt x="73395" y="14105"/>
                </a:lnTo>
                <a:lnTo>
                  <a:pt x="72657" y="11103"/>
                </a:lnTo>
                <a:lnTo>
                  <a:pt x="71549" y="8553"/>
                </a:lnTo>
                <a:lnTo>
                  <a:pt x="69427" y="521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68353" y="2127258"/>
            <a:ext cx="111125" cy="52705"/>
          </a:xfrm>
          <a:custGeom>
            <a:avLst/>
            <a:gdLst/>
            <a:ahLst/>
            <a:cxnLst/>
            <a:rect l="l" t="t" r="r" b="b"/>
            <a:pathLst>
              <a:path w="111125" h="52705">
                <a:moveTo>
                  <a:pt x="18902" y="11384"/>
                </a:moveTo>
                <a:lnTo>
                  <a:pt x="12626" y="11384"/>
                </a:lnTo>
                <a:lnTo>
                  <a:pt x="12626" y="51585"/>
                </a:lnTo>
                <a:lnTo>
                  <a:pt x="18902" y="51585"/>
                </a:lnTo>
                <a:lnTo>
                  <a:pt x="18902" y="11384"/>
                </a:lnTo>
                <a:close/>
              </a:path>
              <a:path w="111125" h="52705">
                <a:moveTo>
                  <a:pt x="18902" y="0"/>
                </a:moveTo>
                <a:lnTo>
                  <a:pt x="14841" y="0"/>
                </a:lnTo>
                <a:lnTo>
                  <a:pt x="13733" y="2217"/>
                </a:lnTo>
                <a:lnTo>
                  <a:pt x="11887" y="4509"/>
                </a:lnTo>
                <a:lnTo>
                  <a:pt x="9229" y="6867"/>
                </a:lnTo>
                <a:lnTo>
                  <a:pt x="6645" y="9226"/>
                </a:lnTo>
                <a:lnTo>
                  <a:pt x="3544" y="11236"/>
                </a:lnTo>
                <a:lnTo>
                  <a:pt x="126" y="12833"/>
                </a:lnTo>
                <a:lnTo>
                  <a:pt x="0" y="18991"/>
                </a:lnTo>
                <a:lnTo>
                  <a:pt x="1993" y="18267"/>
                </a:lnTo>
                <a:lnTo>
                  <a:pt x="4208" y="17180"/>
                </a:lnTo>
                <a:lnTo>
                  <a:pt x="9082" y="14282"/>
                </a:lnTo>
                <a:lnTo>
                  <a:pt x="11075" y="12833"/>
                </a:lnTo>
                <a:lnTo>
                  <a:pt x="12626" y="11384"/>
                </a:lnTo>
                <a:lnTo>
                  <a:pt x="18902" y="11384"/>
                </a:lnTo>
                <a:lnTo>
                  <a:pt x="18902" y="0"/>
                </a:lnTo>
                <a:close/>
              </a:path>
              <a:path w="111125" h="52705">
                <a:moveTo>
                  <a:pt x="55748" y="0"/>
                </a:moveTo>
                <a:lnTo>
                  <a:pt x="49250" y="0"/>
                </a:lnTo>
                <a:lnTo>
                  <a:pt x="46149" y="1005"/>
                </a:lnTo>
                <a:lnTo>
                  <a:pt x="43712" y="3008"/>
                </a:lnTo>
                <a:lnTo>
                  <a:pt x="41201" y="5019"/>
                </a:lnTo>
                <a:lnTo>
                  <a:pt x="39355" y="7880"/>
                </a:lnTo>
                <a:lnTo>
                  <a:pt x="36845" y="15280"/>
                </a:lnTo>
                <a:lnTo>
                  <a:pt x="36254" y="20174"/>
                </a:lnTo>
                <a:lnTo>
                  <a:pt x="36254" y="35898"/>
                </a:lnTo>
                <a:lnTo>
                  <a:pt x="37952" y="42862"/>
                </a:lnTo>
                <a:lnTo>
                  <a:pt x="44155" y="50684"/>
                </a:lnTo>
                <a:lnTo>
                  <a:pt x="48068" y="52458"/>
                </a:lnTo>
                <a:lnTo>
                  <a:pt x="56707" y="52458"/>
                </a:lnTo>
                <a:lnTo>
                  <a:pt x="59882" y="51452"/>
                </a:lnTo>
                <a:lnTo>
                  <a:pt x="64756" y="47409"/>
                </a:lnTo>
                <a:lnTo>
                  <a:pt x="64842" y="47276"/>
                </a:lnTo>
                <a:lnTo>
                  <a:pt x="50062" y="47276"/>
                </a:lnTo>
                <a:lnTo>
                  <a:pt x="47620" y="45871"/>
                </a:lnTo>
                <a:lnTo>
                  <a:pt x="45695" y="43069"/>
                </a:lnTo>
                <a:lnTo>
                  <a:pt x="43712" y="40297"/>
                </a:lnTo>
                <a:lnTo>
                  <a:pt x="42752" y="34678"/>
                </a:lnTo>
                <a:lnTo>
                  <a:pt x="42879" y="17106"/>
                </a:lnTo>
                <a:lnTo>
                  <a:pt x="43786" y="12027"/>
                </a:lnTo>
                <a:lnTo>
                  <a:pt x="46001" y="8900"/>
                </a:lnTo>
                <a:lnTo>
                  <a:pt x="47699" y="6446"/>
                </a:lnTo>
                <a:lnTo>
                  <a:pt x="49988" y="5219"/>
                </a:lnTo>
                <a:lnTo>
                  <a:pt x="64555" y="5219"/>
                </a:lnTo>
                <a:lnTo>
                  <a:pt x="64017" y="4376"/>
                </a:lnTo>
                <a:lnTo>
                  <a:pt x="62319" y="2772"/>
                </a:lnTo>
                <a:lnTo>
                  <a:pt x="58184" y="554"/>
                </a:lnTo>
                <a:lnTo>
                  <a:pt x="55748" y="0"/>
                </a:lnTo>
                <a:close/>
              </a:path>
              <a:path w="111125" h="52705">
                <a:moveTo>
                  <a:pt x="64555" y="5219"/>
                </a:moveTo>
                <a:lnTo>
                  <a:pt x="55821" y="5219"/>
                </a:lnTo>
                <a:lnTo>
                  <a:pt x="58332" y="6609"/>
                </a:lnTo>
                <a:lnTo>
                  <a:pt x="60252" y="9388"/>
                </a:lnTo>
                <a:lnTo>
                  <a:pt x="62245" y="12168"/>
                </a:lnTo>
                <a:lnTo>
                  <a:pt x="63089" y="17106"/>
                </a:lnTo>
                <a:lnTo>
                  <a:pt x="63201" y="34678"/>
                </a:lnTo>
                <a:lnTo>
                  <a:pt x="62245" y="40267"/>
                </a:lnTo>
                <a:lnTo>
                  <a:pt x="60242" y="43084"/>
                </a:lnTo>
                <a:lnTo>
                  <a:pt x="58319" y="45878"/>
                </a:lnTo>
                <a:lnTo>
                  <a:pt x="55895" y="47276"/>
                </a:lnTo>
                <a:lnTo>
                  <a:pt x="64842" y="47276"/>
                </a:lnTo>
                <a:lnTo>
                  <a:pt x="66602" y="44548"/>
                </a:lnTo>
                <a:lnTo>
                  <a:pt x="69112" y="37140"/>
                </a:lnTo>
                <a:lnTo>
                  <a:pt x="69703" y="32276"/>
                </a:lnTo>
                <a:lnTo>
                  <a:pt x="69613" y="20174"/>
                </a:lnTo>
                <a:lnTo>
                  <a:pt x="69334" y="17106"/>
                </a:lnTo>
                <a:lnTo>
                  <a:pt x="68522" y="14105"/>
                </a:lnTo>
                <a:lnTo>
                  <a:pt x="67783" y="11103"/>
                </a:lnTo>
                <a:lnTo>
                  <a:pt x="66749" y="8553"/>
                </a:lnTo>
                <a:lnTo>
                  <a:pt x="65337" y="6446"/>
                </a:lnTo>
                <a:lnTo>
                  <a:pt x="64555" y="5219"/>
                </a:lnTo>
                <a:close/>
              </a:path>
              <a:path w="111125" h="52705">
                <a:moveTo>
                  <a:pt x="96802" y="0"/>
                </a:moveTo>
                <a:lnTo>
                  <a:pt x="90304" y="0"/>
                </a:lnTo>
                <a:lnTo>
                  <a:pt x="87203" y="1005"/>
                </a:lnTo>
                <a:lnTo>
                  <a:pt x="84766" y="3008"/>
                </a:lnTo>
                <a:lnTo>
                  <a:pt x="82256" y="5019"/>
                </a:lnTo>
                <a:lnTo>
                  <a:pt x="80410" y="7880"/>
                </a:lnTo>
                <a:lnTo>
                  <a:pt x="77899" y="15280"/>
                </a:lnTo>
                <a:lnTo>
                  <a:pt x="77308" y="20174"/>
                </a:lnTo>
                <a:lnTo>
                  <a:pt x="77308" y="35898"/>
                </a:lnTo>
                <a:lnTo>
                  <a:pt x="79007" y="42862"/>
                </a:lnTo>
                <a:lnTo>
                  <a:pt x="85209" y="50684"/>
                </a:lnTo>
                <a:lnTo>
                  <a:pt x="89123" y="52458"/>
                </a:lnTo>
                <a:lnTo>
                  <a:pt x="97762" y="52458"/>
                </a:lnTo>
                <a:lnTo>
                  <a:pt x="100937" y="51452"/>
                </a:lnTo>
                <a:lnTo>
                  <a:pt x="105810" y="47409"/>
                </a:lnTo>
                <a:lnTo>
                  <a:pt x="105896" y="47276"/>
                </a:lnTo>
                <a:lnTo>
                  <a:pt x="91116" y="47276"/>
                </a:lnTo>
                <a:lnTo>
                  <a:pt x="88674" y="45871"/>
                </a:lnTo>
                <a:lnTo>
                  <a:pt x="86749" y="43069"/>
                </a:lnTo>
                <a:lnTo>
                  <a:pt x="84766" y="40297"/>
                </a:lnTo>
                <a:lnTo>
                  <a:pt x="83806" y="34678"/>
                </a:lnTo>
                <a:lnTo>
                  <a:pt x="83933" y="17106"/>
                </a:lnTo>
                <a:lnTo>
                  <a:pt x="84840" y="12027"/>
                </a:lnTo>
                <a:lnTo>
                  <a:pt x="87055" y="8900"/>
                </a:lnTo>
                <a:lnTo>
                  <a:pt x="88753" y="6446"/>
                </a:lnTo>
                <a:lnTo>
                  <a:pt x="91042" y="5219"/>
                </a:lnTo>
                <a:lnTo>
                  <a:pt x="105609" y="5219"/>
                </a:lnTo>
                <a:lnTo>
                  <a:pt x="105072" y="4376"/>
                </a:lnTo>
                <a:lnTo>
                  <a:pt x="103373" y="2772"/>
                </a:lnTo>
                <a:lnTo>
                  <a:pt x="99238" y="554"/>
                </a:lnTo>
                <a:lnTo>
                  <a:pt x="96802" y="0"/>
                </a:lnTo>
                <a:close/>
              </a:path>
              <a:path w="111125" h="52705">
                <a:moveTo>
                  <a:pt x="105609" y="5219"/>
                </a:moveTo>
                <a:lnTo>
                  <a:pt x="96876" y="5219"/>
                </a:lnTo>
                <a:lnTo>
                  <a:pt x="99386" y="6609"/>
                </a:lnTo>
                <a:lnTo>
                  <a:pt x="101306" y="9388"/>
                </a:lnTo>
                <a:lnTo>
                  <a:pt x="103299" y="12168"/>
                </a:lnTo>
                <a:lnTo>
                  <a:pt x="104143" y="17106"/>
                </a:lnTo>
                <a:lnTo>
                  <a:pt x="104256" y="34678"/>
                </a:lnTo>
                <a:lnTo>
                  <a:pt x="103299" y="40267"/>
                </a:lnTo>
                <a:lnTo>
                  <a:pt x="101296" y="43084"/>
                </a:lnTo>
                <a:lnTo>
                  <a:pt x="99373" y="45878"/>
                </a:lnTo>
                <a:lnTo>
                  <a:pt x="96949" y="47276"/>
                </a:lnTo>
                <a:lnTo>
                  <a:pt x="105896" y="47276"/>
                </a:lnTo>
                <a:lnTo>
                  <a:pt x="107656" y="44548"/>
                </a:lnTo>
                <a:lnTo>
                  <a:pt x="110166" y="37140"/>
                </a:lnTo>
                <a:lnTo>
                  <a:pt x="110757" y="32276"/>
                </a:lnTo>
                <a:lnTo>
                  <a:pt x="110668" y="20174"/>
                </a:lnTo>
                <a:lnTo>
                  <a:pt x="106391" y="6446"/>
                </a:lnTo>
                <a:lnTo>
                  <a:pt x="105609" y="521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39664" y="2127258"/>
            <a:ext cx="111125" cy="52705"/>
          </a:xfrm>
          <a:custGeom>
            <a:avLst/>
            <a:gdLst/>
            <a:ahLst/>
            <a:cxnLst/>
            <a:rect l="l" t="t" r="r" b="b"/>
            <a:pathLst>
              <a:path w="111125" h="52705">
                <a:moveTo>
                  <a:pt x="18902" y="11384"/>
                </a:moveTo>
                <a:lnTo>
                  <a:pt x="12552" y="11384"/>
                </a:lnTo>
                <a:lnTo>
                  <a:pt x="12552" y="51585"/>
                </a:lnTo>
                <a:lnTo>
                  <a:pt x="18902" y="51585"/>
                </a:lnTo>
                <a:lnTo>
                  <a:pt x="18902" y="11384"/>
                </a:lnTo>
                <a:close/>
              </a:path>
              <a:path w="111125" h="52705">
                <a:moveTo>
                  <a:pt x="18902" y="0"/>
                </a:moveTo>
                <a:lnTo>
                  <a:pt x="14841" y="0"/>
                </a:lnTo>
                <a:lnTo>
                  <a:pt x="13733" y="2217"/>
                </a:lnTo>
                <a:lnTo>
                  <a:pt x="11814" y="4509"/>
                </a:lnTo>
                <a:lnTo>
                  <a:pt x="9229" y="6867"/>
                </a:lnTo>
                <a:lnTo>
                  <a:pt x="6571" y="9226"/>
                </a:lnTo>
                <a:lnTo>
                  <a:pt x="3470" y="11236"/>
                </a:lnTo>
                <a:lnTo>
                  <a:pt x="123" y="12833"/>
                </a:lnTo>
                <a:lnTo>
                  <a:pt x="0" y="18991"/>
                </a:lnTo>
                <a:lnTo>
                  <a:pt x="1919" y="18267"/>
                </a:lnTo>
                <a:lnTo>
                  <a:pt x="4134" y="17180"/>
                </a:lnTo>
                <a:lnTo>
                  <a:pt x="6571" y="15731"/>
                </a:lnTo>
                <a:lnTo>
                  <a:pt x="9082" y="14282"/>
                </a:lnTo>
                <a:lnTo>
                  <a:pt x="11075" y="12833"/>
                </a:lnTo>
                <a:lnTo>
                  <a:pt x="12552" y="11384"/>
                </a:lnTo>
                <a:lnTo>
                  <a:pt x="18902" y="11384"/>
                </a:lnTo>
                <a:lnTo>
                  <a:pt x="18902" y="0"/>
                </a:lnTo>
                <a:close/>
              </a:path>
              <a:path w="111125" h="52705">
                <a:moveTo>
                  <a:pt x="42826" y="37569"/>
                </a:moveTo>
                <a:lnTo>
                  <a:pt x="36180" y="38131"/>
                </a:lnTo>
                <a:lnTo>
                  <a:pt x="36623" y="42448"/>
                </a:lnTo>
                <a:lnTo>
                  <a:pt x="38322" y="45923"/>
                </a:lnTo>
                <a:lnTo>
                  <a:pt x="44229" y="51149"/>
                </a:lnTo>
                <a:lnTo>
                  <a:pt x="47994" y="52458"/>
                </a:lnTo>
                <a:lnTo>
                  <a:pt x="58406" y="52458"/>
                </a:lnTo>
                <a:lnTo>
                  <a:pt x="62910" y="50380"/>
                </a:lnTo>
                <a:lnTo>
                  <a:pt x="65338" y="47276"/>
                </a:lnTo>
                <a:lnTo>
                  <a:pt x="50136" y="47276"/>
                </a:lnTo>
                <a:lnTo>
                  <a:pt x="47994" y="46462"/>
                </a:lnTo>
                <a:lnTo>
                  <a:pt x="44450" y="43217"/>
                </a:lnTo>
                <a:lnTo>
                  <a:pt x="43343" y="40792"/>
                </a:lnTo>
                <a:lnTo>
                  <a:pt x="42826" y="37569"/>
                </a:lnTo>
                <a:close/>
              </a:path>
              <a:path w="111125" h="52705">
                <a:moveTo>
                  <a:pt x="66476" y="23094"/>
                </a:moveTo>
                <a:lnTo>
                  <a:pt x="55821" y="23094"/>
                </a:lnTo>
                <a:lnTo>
                  <a:pt x="58480" y="24129"/>
                </a:lnTo>
                <a:lnTo>
                  <a:pt x="60547" y="26214"/>
                </a:lnTo>
                <a:lnTo>
                  <a:pt x="62541" y="28291"/>
                </a:lnTo>
                <a:lnTo>
                  <a:pt x="63574" y="31130"/>
                </a:lnTo>
                <a:lnTo>
                  <a:pt x="63464" y="38818"/>
                </a:lnTo>
                <a:lnTo>
                  <a:pt x="62467" y="41554"/>
                </a:lnTo>
                <a:lnTo>
                  <a:pt x="60399" y="43838"/>
                </a:lnTo>
                <a:lnTo>
                  <a:pt x="58258" y="46130"/>
                </a:lnTo>
                <a:lnTo>
                  <a:pt x="55748" y="47276"/>
                </a:lnTo>
                <a:lnTo>
                  <a:pt x="65338" y="47276"/>
                </a:lnTo>
                <a:lnTo>
                  <a:pt x="66236" y="46130"/>
                </a:lnTo>
                <a:lnTo>
                  <a:pt x="68891" y="42833"/>
                </a:lnTo>
                <a:lnTo>
                  <a:pt x="70220" y="38818"/>
                </a:lnTo>
                <a:lnTo>
                  <a:pt x="70220" y="29282"/>
                </a:lnTo>
                <a:lnTo>
                  <a:pt x="68669" y="25290"/>
                </a:lnTo>
                <a:lnTo>
                  <a:pt x="66476" y="23094"/>
                </a:lnTo>
                <a:close/>
              </a:path>
              <a:path w="111125" h="52705">
                <a:moveTo>
                  <a:pt x="67783" y="909"/>
                </a:moveTo>
                <a:lnTo>
                  <a:pt x="42309" y="909"/>
                </a:lnTo>
                <a:lnTo>
                  <a:pt x="37288" y="27301"/>
                </a:lnTo>
                <a:lnTo>
                  <a:pt x="43269" y="28069"/>
                </a:lnTo>
                <a:lnTo>
                  <a:pt x="44155" y="26598"/>
                </a:lnTo>
                <a:lnTo>
                  <a:pt x="45484" y="25401"/>
                </a:lnTo>
                <a:lnTo>
                  <a:pt x="48733" y="23553"/>
                </a:lnTo>
                <a:lnTo>
                  <a:pt x="50579" y="23094"/>
                </a:lnTo>
                <a:lnTo>
                  <a:pt x="66476" y="23094"/>
                </a:lnTo>
                <a:lnTo>
                  <a:pt x="64166" y="20743"/>
                </a:lnTo>
                <a:lnTo>
                  <a:pt x="44598" y="20743"/>
                </a:lnTo>
                <a:lnTo>
                  <a:pt x="47330" y="6934"/>
                </a:lnTo>
                <a:lnTo>
                  <a:pt x="67783" y="6934"/>
                </a:lnTo>
                <a:lnTo>
                  <a:pt x="67783" y="909"/>
                </a:lnTo>
                <a:close/>
              </a:path>
              <a:path w="111125" h="52705">
                <a:moveTo>
                  <a:pt x="58775" y="17520"/>
                </a:moveTo>
                <a:lnTo>
                  <a:pt x="50874" y="17520"/>
                </a:lnTo>
                <a:lnTo>
                  <a:pt x="47625" y="18592"/>
                </a:lnTo>
                <a:lnTo>
                  <a:pt x="44598" y="20743"/>
                </a:lnTo>
                <a:lnTo>
                  <a:pt x="64166" y="20743"/>
                </a:lnTo>
                <a:lnTo>
                  <a:pt x="62541" y="19073"/>
                </a:lnTo>
                <a:lnTo>
                  <a:pt x="58775" y="17520"/>
                </a:lnTo>
                <a:close/>
              </a:path>
              <a:path w="111125" h="52705">
                <a:moveTo>
                  <a:pt x="96728" y="0"/>
                </a:moveTo>
                <a:lnTo>
                  <a:pt x="90230" y="0"/>
                </a:lnTo>
                <a:lnTo>
                  <a:pt x="87129" y="1005"/>
                </a:lnTo>
                <a:lnTo>
                  <a:pt x="82256" y="5019"/>
                </a:lnTo>
                <a:lnTo>
                  <a:pt x="80410" y="7880"/>
                </a:lnTo>
                <a:lnTo>
                  <a:pt x="77899" y="15280"/>
                </a:lnTo>
                <a:lnTo>
                  <a:pt x="77235" y="20174"/>
                </a:lnTo>
                <a:lnTo>
                  <a:pt x="77235" y="35898"/>
                </a:lnTo>
                <a:lnTo>
                  <a:pt x="78933" y="42862"/>
                </a:lnTo>
                <a:lnTo>
                  <a:pt x="85135" y="50684"/>
                </a:lnTo>
                <a:lnTo>
                  <a:pt x="89049" y="52458"/>
                </a:lnTo>
                <a:lnTo>
                  <a:pt x="97762" y="52458"/>
                </a:lnTo>
                <a:lnTo>
                  <a:pt x="100863" y="51452"/>
                </a:lnTo>
                <a:lnTo>
                  <a:pt x="103299" y="49427"/>
                </a:lnTo>
                <a:lnTo>
                  <a:pt x="105810" y="47409"/>
                </a:lnTo>
                <a:lnTo>
                  <a:pt x="105896" y="47276"/>
                </a:lnTo>
                <a:lnTo>
                  <a:pt x="91116" y="47276"/>
                </a:lnTo>
                <a:lnTo>
                  <a:pt x="88674" y="45871"/>
                </a:lnTo>
                <a:lnTo>
                  <a:pt x="84692" y="40297"/>
                </a:lnTo>
                <a:lnTo>
                  <a:pt x="83732" y="34678"/>
                </a:lnTo>
                <a:lnTo>
                  <a:pt x="83738" y="17786"/>
                </a:lnTo>
                <a:lnTo>
                  <a:pt x="84840" y="12027"/>
                </a:lnTo>
                <a:lnTo>
                  <a:pt x="86981" y="8900"/>
                </a:lnTo>
                <a:lnTo>
                  <a:pt x="88753" y="6446"/>
                </a:lnTo>
                <a:lnTo>
                  <a:pt x="91042" y="5219"/>
                </a:lnTo>
                <a:lnTo>
                  <a:pt x="105565" y="5219"/>
                </a:lnTo>
                <a:lnTo>
                  <a:pt x="104998" y="4376"/>
                </a:lnTo>
                <a:lnTo>
                  <a:pt x="103299" y="2772"/>
                </a:lnTo>
                <a:lnTo>
                  <a:pt x="99165" y="554"/>
                </a:lnTo>
                <a:lnTo>
                  <a:pt x="96728" y="0"/>
                </a:lnTo>
                <a:close/>
              </a:path>
              <a:path w="111125" h="52705">
                <a:moveTo>
                  <a:pt x="105565" y="5219"/>
                </a:moveTo>
                <a:lnTo>
                  <a:pt x="96876" y="5219"/>
                </a:lnTo>
                <a:lnTo>
                  <a:pt x="99312" y="6609"/>
                </a:lnTo>
                <a:lnTo>
                  <a:pt x="101306" y="9388"/>
                </a:lnTo>
                <a:lnTo>
                  <a:pt x="103226" y="12168"/>
                </a:lnTo>
                <a:lnTo>
                  <a:pt x="104134" y="17106"/>
                </a:lnTo>
                <a:lnTo>
                  <a:pt x="104255" y="34678"/>
                </a:lnTo>
                <a:lnTo>
                  <a:pt x="103226" y="40267"/>
                </a:lnTo>
                <a:lnTo>
                  <a:pt x="101306" y="43069"/>
                </a:lnTo>
                <a:lnTo>
                  <a:pt x="99299" y="45878"/>
                </a:lnTo>
                <a:lnTo>
                  <a:pt x="96876" y="47276"/>
                </a:lnTo>
                <a:lnTo>
                  <a:pt x="105896" y="47276"/>
                </a:lnTo>
                <a:lnTo>
                  <a:pt x="107656" y="44548"/>
                </a:lnTo>
                <a:lnTo>
                  <a:pt x="109033" y="40267"/>
                </a:lnTo>
                <a:lnTo>
                  <a:pt x="110093" y="37140"/>
                </a:lnTo>
                <a:lnTo>
                  <a:pt x="110757" y="32276"/>
                </a:lnTo>
                <a:lnTo>
                  <a:pt x="110650" y="20174"/>
                </a:lnTo>
                <a:lnTo>
                  <a:pt x="110314" y="17106"/>
                </a:lnTo>
                <a:lnTo>
                  <a:pt x="109576" y="14105"/>
                </a:lnTo>
                <a:lnTo>
                  <a:pt x="108764" y="11103"/>
                </a:lnTo>
                <a:lnTo>
                  <a:pt x="107730" y="8553"/>
                </a:lnTo>
                <a:lnTo>
                  <a:pt x="106391" y="6446"/>
                </a:lnTo>
                <a:lnTo>
                  <a:pt x="105565" y="521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05216" y="2127258"/>
            <a:ext cx="116839" cy="52705"/>
          </a:xfrm>
          <a:custGeom>
            <a:avLst/>
            <a:gdLst/>
            <a:ahLst/>
            <a:cxnLst/>
            <a:rect l="l" t="t" r="r" b="b"/>
            <a:pathLst>
              <a:path w="116840" h="52705">
                <a:moveTo>
                  <a:pt x="30789" y="5219"/>
                </a:moveTo>
                <a:lnTo>
                  <a:pt x="20600" y="5219"/>
                </a:lnTo>
                <a:lnTo>
                  <a:pt x="22963" y="6076"/>
                </a:lnTo>
                <a:lnTo>
                  <a:pt x="26508" y="9514"/>
                </a:lnTo>
                <a:lnTo>
                  <a:pt x="27394" y="11621"/>
                </a:lnTo>
                <a:lnTo>
                  <a:pt x="27394" y="16507"/>
                </a:lnTo>
                <a:lnTo>
                  <a:pt x="13143" y="32594"/>
                </a:lnTo>
                <a:lnTo>
                  <a:pt x="9598" y="35536"/>
                </a:lnTo>
                <a:lnTo>
                  <a:pt x="6866" y="38131"/>
                </a:lnTo>
                <a:lnTo>
                  <a:pt x="3027" y="42611"/>
                </a:lnTo>
                <a:lnTo>
                  <a:pt x="1624" y="44888"/>
                </a:lnTo>
                <a:lnTo>
                  <a:pt x="812" y="47202"/>
                </a:lnTo>
                <a:lnTo>
                  <a:pt x="221" y="48606"/>
                </a:lnTo>
                <a:lnTo>
                  <a:pt x="0" y="50070"/>
                </a:lnTo>
                <a:lnTo>
                  <a:pt x="73" y="51585"/>
                </a:lnTo>
                <a:lnTo>
                  <a:pt x="33965" y="51585"/>
                </a:lnTo>
                <a:lnTo>
                  <a:pt x="33965" y="45524"/>
                </a:lnTo>
                <a:lnTo>
                  <a:pt x="8786" y="45524"/>
                </a:lnTo>
                <a:lnTo>
                  <a:pt x="9525" y="44378"/>
                </a:lnTo>
                <a:lnTo>
                  <a:pt x="23259" y="31810"/>
                </a:lnTo>
                <a:lnTo>
                  <a:pt x="26508" y="28794"/>
                </a:lnTo>
                <a:lnTo>
                  <a:pt x="28427" y="26598"/>
                </a:lnTo>
                <a:lnTo>
                  <a:pt x="30436" y="24380"/>
                </a:lnTo>
                <a:lnTo>
                  <a:pt x="31824" y="22311"/>
                </a:lnTo>
                <a:lnTo>
                  <a:pt x="33448" y="18341"/>
                </a:lnTo>
                <a:lnTo>
                  <a:pt x="33849" y="16507"/>
                </a:lnTo>
                <a:lnTo>
                  <a:pt x="33812" y="10024"/>
                </a:lnTo>
                <a:lnTo>
                  <a:pt x="32488" y="6830"/>
                </a:lnTo>
                <a:lnTo>
                  <a:pt x="30789" y="5219"/>
                </a:lnTo>
                <a:close/>
              </a:path>
              <a:path w="116840" h="52705">
                <a:moveTo>
                  <a:pt x="22816" y="0"/>
                </a:moveTo>
                <a:lnTo>
                  <a:pt x="12995" y="0"/>
                </a:lnTo>
                <a:lnTo>
                  <a:pt x="9155" y="1264"/>
                </a:lnTo>
                <a:lnTo>
                  <a:pt x="6276" y="3799"/>
                </a:lnTo>
                <a:lnTo>
                  <a:pt x="3322" y="6335"/>
                </a:lnTo>
                <a:lnTo>
                  <a:pt x="1698" y="10024"/>
                </a:lnTo>
                <a:lnTo>
                  <a:pt x="1255" y="14859"/>
                </a:lnTo>
                <a:lnTo>
                  <a:pt x="7679" y="15524"/>
                </a:lnTo>
                <a:lnTo>
                  <a:pt x="7753" y="12301"/>
                </a:lnTo>
                <a:lnTo>
                  <a:pt x="8639" y="9773"/>
                </a:lnTo>
                <a:lnTo>
                  <a:pt x="12331" y="6128"/>
                </a:lnTo>
                <a:lnTo>
                  <a:pt x="14693" y="5219"/>
                </a:lnTo>
                <a:lnTo>
                  <a:pt x="30789" y="5219"/>
                </a:lnTo>
                <a:lnTo>
                  <a:pt x="26729" y="1367"/>
                </a:lnTo>
                <a:lnTo>
                  <a:pt x="22816" y="0"/>
                </a:lnTo>
                <a:close/>
              </a:path>
              <a:path w="116840" h="52705">
                <a:moveTo>
                  <a:pt x="61433" y="0"/>
                </a:moveTo>
                <a:lnTo>
                  <a:pt x="54935" y="0"/>
                </a:lnTo>
                <a:lnTo>
                  <a:pt x="51834" y="1005"/>
                </a:lnTo>
                <a:lnTo>
                  <a:pt x="41940" y="20174"/>
                </a:lnTo>
                <a:lnTo>
                  <a:pt x="41940" y="35898"/>
                </a:lnTo>
                <a:lnTo>
                  <a:pt x="43638" y="42862"/>
                </a:lnTo>
                <a:lnTo>
                  <a:pt x="47183" y="47409"/>
                </a:lnTo>
                <a:lnTo>
                  <a:pt x="49840" y="50684"/>
                </a:lnTo>
                <a:lnTo>
                  <a:pt x="53680" y="52458"/>
                </a:lnTo>
                <a:lnTo>
                  <a:pt x="62393" y="52458"/>
                </a:lnTo>
                <a:lnTo>
                  <a:pt x="65494" y="51452"/>
                </a:lnTo>
                <a:lnTo>
                  <a:pt x="68005" y="49427"/>
                </a:lnTo>
                <a:lnTo>
                  <a:pt x="70441" y="47409"/>
                </a:lnTo>
                <a:lnTo>
                  <a:pt x="70527" y="47276"/>
                </a:lnTo>
                <a:lnTo>
                  <a:pt x="55748" y="47276"/>
                </a:lnTo>
                <a:lnTo>
                  <a:pt x="53306" y="45871"/>
                </a:lnTo>
                <a:lnTo>
                  <a:pt x="51317" y="43084"/>
                </a:lnTo>
                <a:lnTo>
                  <a:pt x="49392" y="40267"/>
                </a:lnTo>
                <a:lnTo>
                  <a:pt x="48364" y="34678"/>
                </a:lnTo>
                <a:lnTo>
                  <a:pt x="48369" y="17786"/>
                </a:lnTo>
                <a:lnTo>
                  <a:pt x="49471" y="12027"/>
                </a:lnTo>
                <a:lnTo>
                  <a:pt x="51613" y="8900"/>
                </a:lnTo>
                <a:lnTo>
                  <a:pt x="53385" y="6446"/>
                </a:lnTo>
                <a:lnTo>
                  <a:pt x="55674" y="5219"/>
                </a:lnTo>
                <a:lnTo>
                  <a:pt x="70239" y="5219"/>
                </a:lnTo>
                <a:lnTo>
                  <a:pt x="69703" y="4376"/>
                </a:lnTo>
                <a:lnTo>
                  <a:pt x="67931" y="2772"/>
                </a:lnTo>
                <a:lnTo>
                  <a:pt x="63796" y="554"/>
                </a:lnTo>
                <a:lnTo>
                  <a:pt x="61433" y="0"/>
                </a:lnTo>
                <a:close/>
              </a:path>
              <a:path w="116840" h="52705">
                <a:moveTo>
                  <a:pt x="70239" y="5219"/>
                </a:moveTo>
                <a:lnTo>
                  <a:pt x="61507" y="5219"/>
                </a:lnTo>
                <a:lnTo>
                  <a:pt x="63944" y="6609"/>
                </a:lnTo>
                <a:lnTo>
                  <a:pt x="67931" y="12168"/>
                </a:lnTo>
                <a:lnTo>
                  <a:pt x="68775" y="17106"/>
                </a:lnTo>
                <a:lnTo>
                  <a:pt x="68887" y="34678"/>
                </a:lnTo>
                <a:lnTo>
                  <a:pt x="67931" y="40267"/>
                </a:lnTo>
                <a:lnTo>
                  <a:pt x="63931" y="45878"/>
                </a:lnTo>
                <a:lnTo>
                  <a:pt x="61507" y="47276"/>
                </a:lnTo>
                <a:lnTo>
                  <a:pt x="70527" y="47276"/>
                </a:lnTo>
                <a:lnTo>
                  <a:pt x="72287" y="44548"/>
                </a:lnTo>
                <a:lnTo>
                  <a:pt x="73727" y="40267"/>
                </a:lnTo>
                <a:lnTo>
                  <a:pt x="74724" y="37140"/>
                </a:lnTo>
                <a:lnTo>
                  <a:pt x="75389" y="32276"/>
                </a:lnTo>
                <a:lnTo>
                  <a:pt x="75299" y="20174"/>
                </a:lnTo>
                <a:lnTo>
                  <a:pt x="75019" y="17106"/>
                </a:lnTo>
                <a:lnTo>
                  <a:pt x="74207" y="14105"/>
                </a:lnTo>
                <a:lnTo>
                  <a:pt x="73469" y="11103"/>
                </a:lnTo>
                <a:lnTo>
                  <a:pt x="72361" y="8553"/>
                </a:lnTo>
                <a:lnTo>
                  <a:pt x="70239" y="5219"/>
                </a:lnTo>
                <a:close/>
              </a:path>
              <a:path w="116840" h="52705">
                <a:moveTo>
                  <a:pt x="102487" y="0"/>
                </a:moveTo>
                <a:lnTo>
                  <a:pt x="95989" y="0"/>
                </a:lnTo>
                <a:lnTo>
                  <a:pt x="92888" y="1005"/>
                </a:lnTo>
                <a:lnTo>
                  <a:pt x="82994" y="20174"/>
                </a:lnTo>
                <a:lnTo>
                  <a:pt x="82994" y="35898"/>
                </a:lnTo>
                <a:lnTo>
                  <a:pt x="84692" y="42862"/>
                </a:lnTo>
                <a:lnTo>
                  <a:pt x="88237" y="47409"/>
                </a:lnTo>
                <a:lnTo>
                  <a:pt x="90895" y="50684"/>
                </a:lnTo>
                <a:lnTo>
                  <a:pt x="94734" y="52458"/>
                </a:lnTo>
                <a:lnTo>
                  <a:pt x="103447" y="52458"/>
                </a:lnTo>
                <a:lnTo>
                  <a:pt x="106548" y="51452"/>
                </a:lnTo>
                <a:lnTo>
                  <a:pt x="109059" y="49427"/>
                </a:lnTo>
                <a:lnTo>
                  <a:pt x="111496" y="47409"/>
                </a:lnTo>
                <a:lnTo>
                  <a:pt x="111581" y="47276"/>
                </a:lnTo>
                <a:lnTo>
                  <a:pt x="96802" y="47276"/>
                </a:lnTo>
                <a:lnTo>
                  <a:pt x="94360" y="45871"/>
                </a:lnTo>
                <a:lnTo>
                  <a:pt x="92371" y="43084"/>
                </a:lnTo>
                <a:lnTo>
                  <a:pt x="90446" y="40267"/>
                </a:lnTo>
                <a:lnTo>
                  <a:pt x="89418" y="34678"/>
                </a:lnTo>
                <a:lnTo>
                  <a:pt x="89424" y="17786"/>
                </a:lnTo>
                <a:lnTo>
                  <a:pt x="90525" y="12027"/>
                </a:lnTo>
                <a:lnTo>
                  <a:pt x="92667" y="8900"/>
                </a:lnTo>
                <a:lnTo>
                  <a:pt x="94439" y="6446"/>
                </a:lnTo>
                <a:lnTo>
                  <a:pt x="96728" y="5219"/>
                </a:lnTo>
                <a:lnTo>
                  <a:pt x="111294" y="5219"/>
                </a:lnTo>
                <a:lnTo>
                  <a:pt x="110757" y="4376"/>
                </a:lnTo>
                <a:lnTo>
                  <a:pt x="109059" y="2772"/>
                </a:lnTo>
                <a:lnTo>
                  <a:pt x="106918" y="1663"/>
                </a:lnTo>
                <a:lnTo>
                  <a:pt x="104850" y="554"/>
                </a:lnTo>
                <a:lnTo>
                  <a:pt x="102487" y="0"/>
                </a:lnTo>
                <a:close/>
              </a:path>
              <a:path w="116840" h="52705">
                <a:moveTo>
                  <a:pt x="111294" y="5219"/>
                </a:moveTo>
                <a:lnTo>
                  <a:pt x="102561" y="5219"/>
                </a:lnTo>
                <a:lnTo>
                  <a:pt x="104998" y="6609"/>
                </a:lnTo>
                <a:lnTo>
                  <a:pt x="108985" y="12168"/>
                </a:lnTo>
                <a:lnTo>
                  <a:pt x="109829" y="17106"/>
                </a:lnTo>
                <a:lnTo>
                  <a:pt x="109941" y="34678"/>
                </a:lnTo>
                <a:lnTo>
                  <a:pt x="108985" y="40267"/>
                </a:lnTo>
                <a:lnTo>
                  <a:pt x="104985" y="45878"/>
                </a:lnTo>
                <a:lnTo>
                  <a:pt x="102561" y="47276"/>
                </a:lnTo>
                <a:lnTo>
                  <a:pt x="111581" y="47276"/>
                </a:lnTo>
                <a:lnTo>
                  <a:pt x="113342" y="44548"/>
                </a:lnTo>
                <a:lnTo>
                  <a:pt x="115852" y="37140"/>
                </a:lnTo>
                <a:lnTo>
                  <a:pt x="116443" y="32276"/>
                </a:lnTo>
                <a:lnTo>
                  <a:pt x="116353" y="20174"/>
                </a:lnTo>
                <a:lnTo>
                  <a:pt x="116074" y="17106"/>
                </a:lnTo>
                <a:lnTo>
                  <a:pt x="115261" y="14105"/>
                </a:lnTo>
                <a:lnTo>
                  <a:pt x="114523" y="11103"/>
                </a:lnTo>
                <a:lnTo>
                  <a:pt x="113415" y="8553"/>
                </a:lnTo>
                <a:lnTo>
                  <a:pt x="111294" y="521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676452" y="2127258"/>
            <a:ext cx="116839" cy="52705"/>
          </a:xfrm>
          <a:custGeom>
            <a:avLst/>
            <a:gdLst/>
            <a:ahLst/>
            <a:cxnLst/>
            <a:rect l="l" t="t" r="r" b="b"/>
            <a:pathLst>
              <a:path w="116840" h="52705">
                <a:moveTo>
                  <a:pt x="30789" y="5219"/>
                </a:moveTo>
                <a:lnTo>
                  <a:pt x="20674" y="5219"/>
                </a:lnTo>
                <a:lnTo>
                  <a:pt x="22963" y="6076"/>
                </a:lnTo>
                <a:lnTo>
                  <a:pt x="24735" y="7799"/>
                </a:lnTo>
                <a:lnTo>
                  <a:pt x="26581" y="9514"/>
                </a:lnTo>
                <a:lnTo>
                  <a:pt x="27467" y="11621"/>
                </a:lnTo>
                <a:lnTo>
                  <a:pt x="27467" y="16507"/>
                </a:lnTo>
                <a:lnTo>
                  <a:pt x="9598" y="35536"/>
                </a:lnTo>
                <a:lnTo>
                  <a:pt x="6866" y="38131"/>
                </a:lnTo>
                <a:lnTo>
                  <a:pt x="3027" y="42611"/>
                </a:lnTo>
                <a:lnTo>
                  <a:pt x="1698" y="44888"/>
                </a:lnTo>
                <a:lnTo>
                  <a:pt x="295" y="48606"/>
                </a:lnTo>
                <a:lnTo>
                  <a:pt x="0" y="50070"/>
                </a:lnTo>
                <a:lnTo>
                  <a:pt x="73" y="51585"/>
                </a:lnTo>
                <a:lnTo>
                  <a:pt x="33965" y="51585"/>
                </a:lnTo>
                <a:lnTo>
                  <a:pt x="33965" y="45524"/>
                </a:lnTo>
                <a:lnTo>
                  <a:pt x="8860" y="45524"/>
                </a:lnTo>
                <a:lnTo>
                  <a:pt x="9525" y="44378"/>
                </a:lnTo>
                <a:lnTo>
                  <a:pt x="10411" y="43239"/>
                </a:lnTo>
                <a:lnTo>
                  <a:pt x="11518" y="42108"/>
                </a:lnTo>
                <a:lnTo>
                  <a:pt x="12552" y="40970"/>
                </a:lnTo>
                <a:lnTo>
                  <a:pt x="14989" y="38818"/>
                </a:lnTo>
                <a:lnTo>
                  <a:pt x="23259" y="31810"/>
                </a:lnTo>
                <a:lnTo>
                  <a:pt x="26508" y="28794"/>
                </a:lnTo>
                <a:lnTo>
                  <a:pt x="28501" y="26598"/>
                </a:lnTo>
                <a:lnTo>
                  <a:pt x="30436" y="24380"/>
                </a:lnTo>
                <a:lnTo>
                  <a:pt x="31824" y="22311"/>
                </a:lnTo>
                <a:lnTo>
                  <a:pt x="32636" y="20322"/>
                </a:lnTo>
                <a:lnTo>
                  <a:pt x="33522" y="18341"/>
                </a:lnTo>
                <a:lnTo>
                  <a:pt x="33856" y="16507"/>
                </a:lnTo>
                <a:lnTo>
                  <a:pt x="33812" y="10024"/>
                </a:lnTo>
                <a:lnTo>
                  <a:pt x="32488" y="6830"/>
                </a:lnTo>
                <a:lnTo>
                  <a:pt x="30789" y="5219"/>
                </a:lnTo>
                <a:close/>
              </a:path>
              <a:path w="116840" h="52705">
                <a:moveTo>
                  <a:pt x="22816" y="0"/>
                </a:moveTo>
                <a:lnTo>
                  <a:pt x="13069" y="0"/>
                </a:lnTo>
                <a:lnTo>
                  <a:pt x="9155" y="1264"/>
                </a:lnTo>
                <a:lnTo>
                  <a:pt x="3396" y="6335"/>
                </a:lnTo>
                <a:lnTo>
                  <a:pt x="1698" y="10024"/>
                </a:lnTo>
                <a:lnTo>
                  <a:pt x="1255" y="14859"/>
                </a:lnTo>
                <a:lnTo>
                  <a:pt x="7753" y="15524"/>
                </a:lnTo>
                <a:lnTo>
                  <a:pt x="7753" y="12301"/>
                </a:lnTo>
                <a:lnTo>
                  <a:pt x="8712" y="9773"/>
                </a:lnTo>
                <a:lnTo>
                  <a:pt x="10485" y="7954"/>
                </a:lnTo>
                <a:lnTo>
                  <a:pt x="12331" y="6128"/>
                </a:lnTo>
                <a:lnTo>
                  <a:pt x="14767" y="5219"/>
                </a:lnTo>
                <a:lnTo>
                  <a:pt x="30789" y="5219"/>
                </a:lnTo>
                <a:lnTo>
                  <a:pt x="26729" y="1367"/>
                </a:lnTo>
                <a:lnTo>
                  <a:pt x="22816" y="0"/>
                </a:lnTo>
                <a:close/>
              </a:path>
              <a:path w="116840" h="52705">
                <a:moveTo>
                  <a:pt x="48585" y="37569"/>
                </a:moveTo>
                <a:lnTo>
                  <a:pt x="41940" y="38131"/>
                </a:lnTo>
                <a:lnTo>
                  <a:pt x="42383" y="42448"/>
                </a:lnTo>
                <a:lnTo>
                  <a:pt x="44007" y="45923"/>
                </a:lnTo>
                <a:lnTo>
                  <a:pt x="49914" y="51149"/>
                </a:lnTo>
                <a:lnTo>
                  <a:pt x="53754" y="52458"/>
                </a:lnTo>
                <a:lnTo>
                  <a:pt x="64091" y="52458"/>
                </a:lnTo>
                <a:lnTo>
                  <a:pt x="68595" y="50380"/>
                </a:lnTo>
                <a:lnTo>
                  <a:pt x="71079" y="47276"/>
                </a:lnTo>
                <a:lnTo>
                  <a:pt x="55895" y="47276"/>
                </a:lnTo>
                <a:lnTo>
                  <a:pt x="53754" y="46462"/>
                </a:lnTo>
                <a:lnTo>
                  <a:pt x="50210" y="43217"/>
                </a:lnTo>
                <a:lnTo>
                  <a:pt x="49028" y="40792"/>
                </a:lnTo>
                <a:lnTo>
                  <a:pt x="48585" y="37569"/>
                </a:lnTo>
                <a:close/>
              </a:path>
              <a:path w="116840" h="52705">
                <a:moveTo>
                  <a:pt x="72238" y="23094"/>
                </a:moveTo>
                <a:lnTo>
                  <a:pt x="61581" y="23094"/>
                </a:lnTo>
                <a:lnTo>
                  <a:pt x="64239" y="24129"/>
                </a:lnTo>
                <a:lnTo>
                  <a:pt x="66233" y="26214"/>
                </a:lnTo>
                <a:lnTo>
                  <a:pt x="68300" y="28291"/>
                </a:lnTo>
                <a:lnTo>
                  <a:pt x="69260" y="31130"/>
                </a:lnTo>
                <a:lnTo>
                  <a:pt x="69157" y="38818"/>
                </a:lnTo>
                <a:lnTo>
                  <a:pt x="68226" y="41554"/>
                </a:lnTo>
                <a:lnTo>
                  <a:pt x="66159" y="43838"/>
                </a:lnTo>
                <a:lnTo>
                  <a:pt x="64017" y="46130"/>
                </a:lnTo>
                <a:lnTo>
                  <a:pt x="61433" y="47276"/>
                </a:lnTo>
                <a:lnTo>
                  <a:pt x="71079" y="47276"/>
                </a:lnTo>
                <a:lnTo>
                  <a:pt x="74576" y="42833"/>
                </a:lnTo>
                <a:lnTo>
                  <a:pt x="75979" y="38818"/>
                </a:lnTo>
                <a:lnTo>
                  <a:pt x="75979" y="29282"/>
                </a:lnTo>
                <a:lnTo>
                  <a:pt x="74429" y="25290"/>
                </a:lnTo>
                <a:lnTo>
                  <a:pt x="72238" y="23094"/>
                </a:lnTo>
                <a:close/>
              </a:path>
              <a:path w="116840" h="52705">
                <a:moveTo>
                  <a:pt x="73543" y="909"/>
                </a:moveTo>
                <a:lnTo>
                  <a:pt x="47994" y="909"/>
                </a:lnTo>
                <a:lnTo>
                  <a:pt x="43047" y="27301"/>
                </a:lnTo>
                <a:lnTo>
                  <a:pt x="48954" y="28069"/>
                </a:lnTo>
                <a:lnTo>
                  <a:pt x="49914" y="26598"/>
                </a:lnTo>
                <a:lnTo>
                  <a:pt x="51170" y="25401"/>
                </a:lnTo>
                <a:lnTo>
                  <a:pt x="52794" y="24477"/>
                </a:lnTo>
                <a:lnTo>
                  <a:pt x="54492" y="23553"/>
                </a:lnTo>
                <a:lnTo>
                  <a:pt x="56264" y="23094"/>
                </a:lnTo>
                <a:lnTo>
                  <a:pt x="72238" y="23094"/>
                </a:lnTo>
                <a:lnTo>
                  <a:pt x="69893" y="20743"/>
                </a:lnTo>
                <a:lnTo>
                  <a:pt x="50283" y="20743"/>
                </a:lnTo>
                <a:lnTo>
                  <a:pt x="53089" y="6934"/>
                </a:lnTo>
                <a:lnTo>
                  <a:pt x="73543" y="6934"/>
                </a:lnTo>
                <a:lnTo>
                  <a:pt x="73543" y="909"/>
                </a:lnTo>
                <a:close/>
              </a:path>
              <a:path w="116840" h="52705">
                <a:moveTo>
                  <a:pt x="64460" y="17520"/>
                </a:moveTo>
                <a:lnTo>
                  <a:pt x="56634" y="17520"/>
                </a:lnTo>
                <a:lnTo>
                  <a:pt x="53385" y="18592"/>
                </a:lnTo>
                <a:lnTo>
                  <a:pt x="50283" y="20743"/>
                </a:lnTo>
                <a:lnTo>
                  <a:pt x="69893" y="20743"/>
                </a:lnTo>
                <a:lnTo>
                  <a:pt x="68226" y="19073"/>
                </a:lnTo>
                <a:lnTo>
                  <a:pt x="64460" y="17520"/>
                </a:lnTo>
                <a:close/>
              </a:path>
              <a:path w="116840" h="52705">
                <a:moveTo>
                  <a:pt x="102487" y="0"/>
                </a:moveTo>
                <a:lnTo>
                  <a:pt x="95989" y="0"/>
                </a:lnTo>
                <a:lnTo>
                  <a:pt x="92888" y="1005"/>
                </a:lnTo>
                <a:lnTo>
                  <a:pt x="90452" y="3008"/>
                </a:lnTo>
                <a:lnTo>
                  <a:pt x="87941" y="5019"/>
                </a:lnTo>
                <a:lnTo>
                  <a:pt x="86095" y="7880"/>
                </a:lnTo>
                <a:lnTo>
                  <a:pt x="84653" y="12168"/>
                </a:lnTo>
                <a:lnTo>
                  <a:pt x="83658" y="15280"/>
                </a:lnTo>
                <a:lnTo>
                  <a:pt x="82994" y="20174"/>
                </a:lnTo>
                <a:lnTo>
                  <a:pt x="82994" y="35898"/>
                </a:lnTo>
                <a:lnTo>
                  <a:pt x="84692" y="42862"/>
                </a:lnTo>
                <a:lnTo>
                  <a:pt x="90895" y="50684"/>
                </a:lnTo>
                <a:lnTo>
                  <a:pt x="94808" y="52458"/>
                </a:lnTo>
                <a:lnTo>
                  <a:pt x="103521" y="52458"/>
                </a:lnTo>
                <a:lnTo>
                  <a:pt x="106622" y="51452"/>
                </a:lnTo>
                <a:lnTo>
                  <a:pt x="111496" y="47409"/>
                </a:lnTo>
                <a:lnTo>
                  <a:pt x="111581" y="47276"/>
                </a:lnTo>
                <a:lnTo>
                  <a:pt x="96802" y="47276"/>
                </a:lnTo>
                <a:lnTo>
                  <a:pt x="94434" y="45871"/>
                </a:lnTo>
                <a:lnTo>
                  <a:pt x="90452" y="40297"/>
                </a:lnTo>
                <a:lnTo>
                  <a:pt x="89492" y="34678"/>
                </a:lnTo>
                <a:lnTo>
                  <a:pt x="89618" y="17106"/>
                </a:lnTo>
                <a:lnTo>
                  <a:pt x="90525" y="12027"/>
                </a:lnTo>
                <a:lnTo>
                  <a:pt x="92741" y="8900"/>
                </a:lnTo>
                <a:lnTo>
                  <a:pt x="94439" y="6446"/>
                </a:lnTo>
                <a:lnTo>
                  <a:pt x="96802" y="5219"/>
                </a:lnTo>
                <a:lnTo>
                  <a:pt x="111294" y="5219"/>
                </a:lnTo>
                <a:lnTo>
                  <a:pt x="110757" y="4376"/>
                </a:lnTo>
                <a:lnTo>
                  <a:pt x="109059" y="2772"/>
                </a:lnTo>
                <a:lnTo>
                  <a:pt x="104924" y="554"/>
                </a:lnTo>
                <a:lnTo>
                  <a:pt x="102487" y="0"/>
                </a:lnTo>
                <a:close/>
              </a:path>
              <a:path w="116840" h="52705">
                <a:moveTo>
                  <a:pt x="111294" y="5219"/>
                </a:moveTo>
                <a:lnTo>
                  <a:pt x="102635" y="5219"/>
                </a:lnTo>
                <a:lnTo>
                  <a:pt x="105072" y="6609"/>
                </a:lnTo>
                <a:lnTo>
                  <a:pt x="106991" y="9388"/>
                </a:lnTo>
                <a:lnTo>
                  <a:pt x="108985" y="12168"/>
                </a:lnTo>
                <a:lnTo>
                  <a:pt x="109894" y="17106"/>
                </a:lnTo>
                <a:lnTo>
                  <a:pt x="110015" y="34678"/>
                </a:lnTo>
                <a:lnTo>
                  <a:pt x="108985" y="40267"/>
                </a:lnTo>
                <a:lnTo>
                  <a:pt x="106991" y="43069"/>
                </a:lnTo>
                <a:lnTo>
                  <a:pt x="105059" y="45878"/>
                </a:lnTo>
                <a:lnTo>
                  <a:pt x="102635" y="47276"/>
                </a:lnTo>
                <a:lnTo>
                  <a:pt x="111581" y="47276"/>
                </a:lnTo>
                <a:lnTo>
                  <a:pt x="113342" y="44548"/>
                </a:lnTo>
                <a:lnTo>
                  <a:pt x="115852" y="37140"/>
                </a:lnTo>
                <a:lnTo>
                  <a:pt x="116443" y="32276"/>
                </a:lnTo>
                <a:lnTo>
                  <a:pt x="116353" y="20174"/>
                </a:lnTo>
                <a:lnTo>
                  <a:pt x="112077" y="6446"/>
                </a:lnTo>
                <a:lnTo>
                  <a:pt x="111294" y="521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7187255" y="4701168"/>
            <a:ext cx="2599055" cy="1903730"/>
            <a:chOff x="7187255" y="4701168"/>
            <a:chExt cx="2599055" cy="1903730"/>
          </a:xfrm>
        </p:grpSpPr>
        <p:sp>
          <p:nvSpPr>
            <p:cNvPr id="35" name="object 35"/>
            <p:cNvSpPr/>
            <p:nvPr/>
          </p:nvSpPr>
          <p:spPr>
            <a:xfrm>
              <a:off x="7187247" y="4701171"/>
              <a:ext cx="2599055" cy="1786255"/>
            </a:xfrm>
            <a:custGeom>
              <a:avLst/>
              <a:gdLst/>
              <a:ahLst/>
              <a:cxnLst/>
              <a:rect l="l" t="t" r="r" b="b"/>
              <a:pathLst>
                <a:path w="2599054" h="1786254">
                  <a:moveTo>
                    <a:pt x="24587" y="1244803"/>
                  </a:moveTo>
                  <a:lnTo>
                    <a:pt x="20523" y="1244803"/>
                  </a:lnTo>
                  <a:lnTo>
                    <a:pt x="19431" y="1247013"/>
                  </a:lnTo>
                  <a:lnTo>
                    <a:pt x="17564" y="1249311"/>
                  </a:lnTo>
                  <a:lnTo>
                    <a:pt x="14922" y="1251673"/>
                  </a:lnTo>
                  <a:lnTo>
                    <a:pt x="12293" y="1253972"/>
                  </a:lnTo>
                  <a:lnTo>
                    <a:pt x="9207" y="1256042"/>
                  </a:lnTo>
                  <a:lnTo>
                    <a:pt x="5689" y="1257668"/>
                  </a:lnTo>
                  <a:lnTo>
                    <a:pt x="5689" y="1263802"/>
                  </a:lnTo>
                  <a:lnTo>
                    <a:pt x="7645" y="1263065"/>
                  </a:lnTo>
                  <a:lnTo>
                    <a:pt x="9855" y="1261948"/>
                  </a:lnTo>
                  <a:lnTo>
                    <a:pt x="12319" y="1260475"/>
                  </a:lnTo>
                  <a:lnTo>
                    <a:pt x="14782" y="1259065"/>
                  </a:lnTo>
                  <a:lnTo>
                    <a:pt x="16764" y="1257592"/>
                  </a:lnTo>
                  <a:lnTo>
                    <a:pt x="18288" y="1256182"/>
                  </a:lnTo>
                  <a:lnTo>
                    <a:pt x="18288" y="1296327"/>
                  </a:lnTo>
                  <a:lnTo>
                    <a:pt x="24587" y="1296327"/>
                  </a:lnTo>
                  <a:lnTo>
                    <a:pt x="24587" y="1256182"/>
                  </a:lnTo>
                  <a:lnTo>
                    <a:pt x="24587" y="1244803"/>
                  </a:lnTo>
                  <a:close/>
                </a:path>
                <a:path w="2599054" h="1786254">
                  <a:moveTo>
                    <a:pt x="24587" y="1000328"/>
                  </a:moveTo>
                  <a:lnTo>
                    <a:pt x="20523" y="1000328"/>
                  </a:lnTo>
                  <a:lnTo>
                    <a:pt x="19431" y="1002538"/>
                  </a:lnTo>
                  <a:lnTo>
                    <a:pt x="17564" y="1004836"/>
                  </a:lnTo>
                  <a:lnTo>
                    <a:pt x="12293" y="1009561"/>
                  </a:lnTo>
                  <a:lnTo>
                    <a:pt x="9207" y="1011567"/>
                  </a:lnTo>
                  <a:lnTo>
                    <a:pt x="5689" y="1013269"/>
                  </a:lnTo>
                  <a:lnTo>
                    <a:pt x="5689" y="1019327"/>
                  </a:lnTo>
                  <a:lnTo>
                    <a:pt x="18288" y="1011707"/>
                  </a:lnTo>
                  <a:lnTo>
                    <a:pt x="18288" y="1051928"/>
                  </a:lnTo>
                  <a:lnTo>
                    <a:pt x="24587" y="1051928"/>
                  </a:lnTo>
                  <a:lnTo>
                    <a:pt x="24587" y="1011707"/>
                  </a:lnTo>
                  <a:lnTo>
                    <a:pt x="24587" y="1000328"/>
                  </a:lnTo>
                  <a:close/>
                </a:path>
                <a:path w="2599054" h="1786254">
                  <a:moveTo>
                    <a:pt x="33972" y="801458"/>
                  </a:moveTo>
                  <a:lnTo>
                    <a:pt x="8801" y="801458"/>
                  </a:lnTo>
                  <a:lnTo>
                    <a:pt x="9499" y="800277"/>
                  </a:lnTo>
                  <a:lnTo>
                    <a:pt x="23266" y="787717"/>
                  </a:lnTo>
                  <a:lnTo>
                    <a:pt x="26504" y="784682"/>
                  </a:lnTo>
                  <a:lnTo>
                    <a:pt x="33858" y="772414"/>
                  </a:lnTo>
                  <a:lnTo>
                    <a:pt x="33794" y="765898"/>
                  </a:lnTo>
                  <a:lnTo>
                    <a:pt x="32461" y="762723"/>
                  </a:lnTo>
                  <a:lnTo>
                    <a:pt x="30759" y="761098"/>
                  </a:lnTo>
                  <a:lnTo>
                    <a:pt x="26720" y="757250"/>
                  </a:lnTo>
                  <a:lnTo>
                    <a:pt x="22821" y="755929"/>
                  </a:lnTo>
                  <a:lnTo>
                    <a:pt x="13030" y="755929"/>
                  </a:lnTo>
                  <a:lnTo>
                    <a:pt x="1244" y="770788"/>
                  </a:lnTo>
                  <a:lnTo>
                    <a:pt x="7721" y="771448"/>
                  </a:lnTo>
                  <a:lnTo>
                    <a:pt x="7734" y="768197"/>
                  </a:lnTo>
                  <a:lnTo>
                    <a:pt x="8661" y="765683"/>
                  </a:lnTo>
                  <a:lnTo>
                    <a:pt x="10477" y="763828"/>
                  </a:lnTo>
                  <a:lnTo>
                    <a:pt x="12306" y="762063"/>
                  </a:lnTo>
                  <a:lnTo>
                    <a:pt x="14719" y="761098"/>
                  </a:lnTo>
                  <a:lnTo>
                    <a:pt x="20637" y="761098"/>
                  </a:lnTo>
                  <a:lnTo>
                    <a:pt x="22961" y="761987"/>
                  </a:lnTo>
                  <a:lnTo>
                    <a:pt x="26530" y="765390"/>
                  </a:lnTo>
                  <a:lnTo>
                    <a:pt x="27419" y="767537"/>
                  </a:lnTo>
                  <a:lnTo>
                    <a:pt x="27419" y="772414"/>
                  </a:lnTo>
                  <a:lnTo>
                    <a:pt x="26441" y="774928"/>
                  </a:lnTo>
                  <a:lnTo>
                    <a:pt x="24472" y="777582"/>
                  </a:lnTo>
                  <a:lnTo>
                    <a:pt x="22517" y="780326"/>
                  </a:lnTo>
                  <a:lnTo>
                    <a:pt x="18745" y="783945"/>
                  </a:lnTo>
                  <a:lnTo>
                    <a:pt x="13169" y="788530"/>
                  </a:lnTo>
                  <a:lnTo>
                    <a:pt x="9575" y="791413"/>
                  </a:lnTo>
                  <a:lnTo>
                    <a:pt x="6832" y="794067"/>
                  </a:lnTo>
                  <a:lnTo>
                    <a:pt x="3035" y="798512"/>
                  </a:lnTo>
                  <a:lnTo>
                    <a:pt x="1651" y="800798"/>
                  </a:lnTo>
                  <a:lnTo>
                    <a:pt x="241" y="804494"/>
                  </a:lnTo>
                  <a:lnTo>
                    <a:pt x="0" y="805967"/>
                  </a:lnTo>
                  <a:lnTo>
                    <a:pt x="50" y="807529"/>
                  </a:lnTo>
                  <a:lnTo>
                    <a:pt x="33972" y="807529"/>
                  </a:lnTo>
                  <a:lnTo>
                    <a:pt x="33972" y="801458"/>
                  </a:lnTo>
                  <a:close/>
                </a:path>
                <a:path w="2599054" h="1786254">
                  <a:moveTo>
                    <a:pt x="33972" y="556983"/>
                  </a:moveTo>
                  <a:lnTo>
                    <a:pt x="8801" y="556983"/>
                  </a:lnTo>
                  <a:lnTo>
                    <a:pt x="9499" y="555879"/>
                  </a:lnTo>
                  <a:lnTo>
                    <a:pt x="10388" y="554697"/>
                  </a:lnTo>
                  <a:lnTo>
                    <a:pt x="12534" y="552475"/>
                  </a:lnTo>
                  <a:lnTo>
                    <a:pt x="14960" y="550265"/>
                  </a:lnTo>
                  <a:lnTo>
                    <a:pt x="23266" y="543306"/>
                  </a:lnTo>
                  <a:lnTo>
                    <a:pt x="26504" y="540283"/>
                  </a:lnTo>
                  <a:lnTo>
                    <a:pt x="30403" y="535851"/>
                  </a:lnTo>
                  <a:lnTo>
                    <a:pt x="31800" y="533781"/>
                  </a:lnTo>
                  <a:lnTo>
                    <a:pt x="33477" y="529780"/>
                  </a:lnTo>
                  <a:lnTo>
                    <a:pt x="33845" y="528015"/>
                  </a:lnTo>
                  <a:lnTo>
                    <a:pt x="33794" y="521500"/>
                  </a:lnTo>
                  <a:lnTo>
                    <a:pt x="32461" y="518325"/>
                  </a:lnTo>
                  <a:lnTo>
                    <a:pt x="30759" y="516699"/>
                  </a:lnTo>
                  <a:lnTo>
                    <a:pt x="26720" y="512851"/>
                  </a:lnTo>
                  <a:lnTo>
                    <a:pt x="22821" y="511454"/>
                  </a:lnTo>
                  <a:lnTo>
                    <a:pt x="13030" y="511454"/>
                  </a:lnTo>
                  <a:lnTo>
                    <a:pt x="1244" y="526313"/>
                  </a:lnTo>
                  <a:lnTo>
                    <a:pt x="7721" y="526973"/>
                  </a:lnTo>
                  <a:lnTo>
                    <a:pt x="7734" y="523798"/>
                  </a:lnTo>
                  <a:lnTo>
                    <a:pt x="8661" y="521284"/>
                  </a:lnTo>
                  <a:lnTo>
                    <a:pt x="12306" y="517588"/>
                  </a:lnTo>
                  <a:lnTo>
                    <a:pt x="14719" y="516699"/>
                  </a:lnTo>
                  <a:lnTo>
                    <a:pt x="20637" y="516699"/>
                  </a:lnTo>
                  <a:lnTo>
                    <a:pt x="22961" y="517588"/>
                  </a:lnTo>
                  <a:lnTo>
                    <a:pt x="26530" y="520992"/>
                  </a:lnTo>
                  <a:lnTo>
                    <a:pt x="27419" y="523125"/>
                  </a:lnTo>
                  <a:lnTo>
                    <a:pt x="27419" y="528015"/>
                  </a:lnTo>
                  <a:lnTo>
                    <a:pt x="26441" y="530517"/>
                  </a:lnTo>
                  <a:lnTo>
                    <a:pt x="22517" y="535851"/>
                  </a:lnTo>
                  <a:lnTo>
                    <a:pt x="18745" y="539470"/>
                  </a:lnTo>
                  <a:lnTo>
                    <a:pt x="9575" y="547014"/>
                  </a:lnTo>
                  <a:lnTo>
                    <a:pt x="6832" y="549592"/>
                  </a:lnTo>
                  <a:lnTo>
                    <a:pt x="0" y="561568"/>
                  </a:lnTo>
                  <a:lnTo>
                    <a:pt x="50" y="563054"/>
                  </a:lnTo>
                  <a:lnTo>
                    <a:pt x="33972" y="563054"/>
                  </a:lnTo>
                  <a:lnTo>
                    <a:pt x="33972" y="556983"/>
                  </a:lnTo>
                  <a:close/>
                </a:path>
                <a:path w="2599054" h="1786254">
                  <a:moveTo>
                    <a:pt x="34493" y="300164"/>
                  </a:moveTo>
                  <a:lnTo>
                    <a:pt x="24904" y="290779"/>
                  </a:lnTo>
                  <a:lnTo>
                    <a:pt x="27228" y="289737"/>
                  </a:lnTo>
                  <a:lnTo>
                    <a:pt x="31978" y="282651"/>
                  </a:lnTo>
                  <a:lnTo>
                    <a:pt x="31927" y="277914"/>
                  </a:lnTo>
                  <a:lnTo>
                    <a:pt x="31343" y="275844"/>
                  </a:lnTo>
                  <a:lnTo>
                    <a:pt x="29159" y="272224"/>
                  </a:lnTo>
                  <a:lnTo>
                    <a:pt x="28854" y="271703"/>
                  </a:lnTo>
                  <a:lnTo>
                    <a:pt x="27051" y="270078"/>
                  </a:lnTo>
                  <a:lnTo>
                    <a:pt x="24688" y="268820"/>
                  </a:lnTo>
                  <a:lnTo>
                    <a:pt x="22339" y="267639"/>
                  </a:lnTo>
                  <a:lnTo>
                    <a:pt x="19748" y="267042"/>
                  </a:lnTo>
                  <a:lnTo>
                    <a:pt x="12890" y="267042"/>
                  </a:lnTo>
                  <a:lnTo>
                    <a:pt x="1511" y="280352"/>
                  </a:lnTo>
                  <a:lnTo>
                    <a:pt x="7823" y="281457"/>
                  </a:lnTo>
                  <a:lnTo>
                    <a:pt x="8280" y="278434"/>
                  </a:lnTo>
                  <a:lnTo>
                    <a:pt x="9296" y="276136"/>
                  </a:lnTo>
                  <a:lnTo>
                    <a:pt x="9410" y="275996"/>
                  </a:lnTo>
                  <a:lnTo>
                    <a:pt x="10972" y="274510"/>
                  </a:lnTo>
                  <a:lnTo>
                    <a:pt x="12611" y="273037"/>
                  </a:lnTo>
                  <a:lnTo>
                    <a:pt x="14643" y="272224"/>
                  </a:lnTo>
                  <a:lnTo>
                    <a:pt x="19570" y="272224"/>
                  </a:lnTo>
                  <a:lnTo>
                    <a:pt x="21590" y="272961"/>
                  </a:lnTo>
                  <a:lnTo>
                    <a:pt x="23152" y="274510"/>
                  </a:lnTo>
                  <a:lnTo>
                    <a:pt x="24714" y="275996"/>
                  </a:lnTo>
                  <a:lnTo>
                    <a:pt x="25501" y="277914"/>
                  </a:lnTo>
                  <a:lnTo>
                    <a:pt x="25501" y="283159"/>
                  </a:lnTo>
                  <a:lnTo>
                    <a:pt x="24422" y="285305"/>
                  </a:lnTo>
                  <a:lnTo>
                    <a:pt x="20129" y="288112"/>
                  </a:lnTo>
                  <a:lnTo>
                    <a:pt x="17716" y="288861"/>
                  </a:lnTo>
                  <a:lnTo>
                    <a:pt x="14782" y="288861"/>
                  </a:lnTo>
                  <a:lnTo>
                    <a:pt x="14439" y="288785"/>
                  </a:lnTo>
                  <a:lnTo>
                    <a:pt x="14020" y="288785"/>
                  </a:lnTo>
                  <a:lnTo>
                    <a:pt x="13309" y="294322"/>
                  </a:lnTo>
                  <a:lnTo>
                    <a:pt x="15087" y="293814"/>
                  </a:lnTo>
                  <a:lnTo>
                    <a:pt x="16573" y="293585"/>
                  </a:lnTo>
                  <a:lnTo>
                    <a:pt x="20675" y="293585"/>
                  </a:lnTo>
                  <a:lnTo>
                    <a:pt x="23088" y="294551"/>
                  </a:lnTo>
                  <a:lnTo>
                    <a:pt x="24968" y="296392"/>
                  </a:lnTo>
                  <a:lnTo>
                    <a:pt x="26860" y="298323"/>
                  </a:lnTo>
                  <a:lnTo>
                    <a:pt x="27813" y="300685"/>
                  </a:lnTo>
                  <a:lnTo>
                    <a:pt x="27813" y="306603"/>
                  </a:lnTo>
                  <a:lnTo>
                    <a:pt x="26784" y="309181"/>
                  </a:lnTo>
                  <a:lnTo>
                    <a:pt x="22694" y="313321"/>
                  </a:lnTo>
                  <a:lnTo>
                    <a:pt x="20193" y="314286"/>
                  </a:lnTo>
                  <a:lnTo>
                    <a:pt x="14744" y="314286"/>
                  </a:lnTo>
                  <a:lnTo>
                    <a:pt x="12623" y="313550"/>
                  </a:lnTo>
                  <a:lnTo>
                    <a:pt x="10883" y="311924"/>
                  </a:lnTo>
                  <a:lnTo>
                    <a:pt x="9144" y="310375"/>
                  </a:lnTo>
                  <a:lnTo>
                    <a:pt x="7912" y="307784"/>
                  </a:lnTo>
                  <a:lnTo>
                    <a:pt x="7188" y="304228"/>
                  </a:lnTo>
                  <a:lnTo>
                    <a:pt x="889" y="305041"/>
                  </a:lnTo>
                  <a:lnTo>
                    <a:pt x="12700" y="319532"/>
                  </a:lnTo>
                  <a:lnTo>
                    <a:pt x="22199" y="319532"/>
                  </a:lnTo>
                  <a:lnTo>
                    <a:pt x="26327" y="317982"/>
                  </a:lnTo>
                  <a:lnTo>
                    <a:pt x="30213" y="314286"/>
                  </a:lnTo>
                  <a:lnTo>
                    <a:pt x="32854" y="311772"/>
                  </a:lnTo>
                  <a:lnTo>
                    <a:pt x="34493" y="307924"/>
                  </a:lnTo>
                  <a:lnTo>
                    <a:pt x="34493" y="300164"/>
                  </a:lnTo>
                  <a:close/>
                </a:path>
                <a:path w="2599054" h="1786254">
                  <a:moveTo>
                    <a:pt x="34493" y="55689"/>
                  </a:moveTo>
                  <a:lnTo>
                    <a:pt x="24904" y="46380"/>
                  </a:lnTo>
                  <a:lnTo>
                    <a:pt x="27228" y="45262"/>
                  </a:lnTo>
                  <a:lnTo>
                    <a:pt x="28346" y="44386"/>
                  </a:lnTo>
                  <a:lnTo>
                    <a:pt x="28994" y="43865"/>
                  </a:lnTo>
                  <a:lnTo>
                    <a:pt x="31381" y="40170"/>
                  </a:lnTo>
                  <a:lnTo>
                    <a:pt x="31978" y="38176"/>
                  </a:lnTo>
                  <a:lnTo>
                    <a:pt x="31927" y="33515"/>
                  </a:lnTo>
                  <a:lnTo>
                    <a:pt x="31343" y="31445"/>
                  </a:lnTo>
                  <a:lnTo>
                    <a:pt x="29197" y="27825"/>
                  </a:lnTo>
                  <a:lnTo>
                    <a:pt x="28854" y="27228"/>
                  </a:lnTo>
                  <a:lnTo>
                    <a:pt x="27051" y="25603"/>
                  </a:lnTo>
                  <a:lnTo>
                    <a:pt x="22339" y="23241"/>
                  </a:lnTo>
                  <a:lnTo>
                    <a:pt x="19748" y="22644"/>
                  </a:lnTo>
                  <a:lnTo>
                    <a:pt x="12890" y="22644"/>
                  </a:lnTo>
                  <a:lnTo>
                    <a:pt x="9499" y="23761"/>
                  </a:lnTo>
                  <a:lnTo>
                    <a:pt x="6769" y="26123"/>
                  </a:lnTo>
                  <a:lnTo>
                    <a:pt x="4038" y="28409"/>
                  </a:lnTo>
                  <a:lnTo>
                    <a:pt x="2286" y="31661"/>
                  </a:lnTo>
                  <a:lnTo>
                    <a:pt x="1511" y="35953"/>
                  </a:lnTo>
                  <a:lnTo>
                    <a:pt x="7823" y="37058"/>
                  </a:lnTo>
                  <a:lnTo>
                    <a:pt x="8280" y="33959"/>
                  </a:lnTo>
                  <a:lnTo>
                    <a:pt x="9334" y="31661"/>
                  </a:lnTo>
                  <a:lnTo>
                    <a:pt x="12611" y="28562"/>
                  </a:lnTo>
                  <a:lnTo>
                    <a:pt x="14643" y="27825"/>
                  </a:lnTo>
                  <a:lnTo>
                    <a:pt x="19570" y="27825"/>
                  </a:lnTo>
                  <a:lnTo>
                    <a:pt x="21590" y="28562"/>
                  </a:lnTo>
                  <a:lnTo>
                    <a:pt x="23152" y="30035"/>
                  </a:lnTo>
                  <a:lnTo>
                    <a:pt x="24714" y="31597"/>
                  </a:lnTo>
                  <a:lnTo>
                    <a:pt x="25501" y="33515"/>
                  </a:lnTo>
                  <a:lnTo>
                    <a:pt x="25501" y="38760"/>
                  </a:lnTo>
                  <a:lnTo>
                    <a:pt x="24422" y="40906"/>
                  </a:lnTo>
                  <a:lnTo>
                    <a:pt x="20129" y="43713"/>
                  </a:lnTo>
                  <a:lnTo>
                    <a:pt x="17716" y="44386"/>
                  </a:lnTo>
                  <a:lnTo>
                    <a:pt x="14439" y="44386"/>
                  </a:lnTo>
                  <a:lnTo>
                    <a:pt x="14020" y="44310"/>
                  </a:lnTo>
                  <a:lnTo>
                    <a:pt x="13309" y="49847"/>
                  </a:lnTo>
                  <a:lnTo>
                    <a:pt x="15087" y="49403"/>
                  </a:lnTo>
                  <a:lnTo>
                    <a:pt x="16573" y="49187"/>
                  </a:lnTo>
                  <a:lnTo>
                    <a:pt x="20675" y="49187"/>
                  </a:lnTo>
                  <a:lnTo>
                    <a:pt x="23088" y="50152"/>
                  </a:lnTo>
                  <a:lnTo>
                    <a:pt x="26860" y="53848"/>
                  </a:lnTo>
                  <a:lnTo>
                    <a:pt x="27813" y="56286"/>
                  </a:lnTo>
                  <a:lnTo>
                    <a:pt x="27813" y="62191"/>
                  </a:lnTo>
                  <a:lnTo>
                    <a:pt x="26784" y="64706"/>
                  </a:lnTo>
                  <a:lnTo>
                    <a:pt x="22694" y="68846"/>
                  </a:lnTo>
                  <a:lnTo>
                    <a:pt x="20193" y="69888"/>
                  </a:lnTo>
                  <a:lnTo>
                    <a:pt x="14744" y="69888"/>
                  </a:lnTo>
                  <a:lnTo>
                    <a:pt x="12623" y="69075"/>
                  </a:lnTo>
                  <a:lnTo>
                    <a:pt x="9144" y="65963"/>
                  </a:lnTo>
                  <a:lnTo>
                    <a:pt x="7912" y="63385"/>
                  </a:lnTo>
                  <a:lnTo>
                    <a:pt x="7188" y="59753"/>
                  </a:lnTo>
                  <a:lnTo>
                    <a:pt x="889" y="60642"/>
                  </a:lnTo>
                  <a:lnTo>
                    <a:pt x="1308" y="64935"/>
                  </a:lnTo>
                  <a:lnTo>
                    <a:pt x="3009" y="68402"/>
                  </a:lnTo>
                  <a:lnTo>
                    <a:pt x="8953" y="73736"/>
                  </a:lnTo>
                  <a:lnTo>
                    <a:pt x="12700" y="75133"/>
                  </a:lnTo>
                  <a:lnTo>
                    <a:pt x="22199" y="75133"/>
                  </a:lnTo>
                  <a:lnTo>
                    <a:pt x="26327" y="73583"/>
                  </a:lnTo>
                  <a:lnTo>
                    <a:pt x="30137" y="69888"/>
                  </a:lnTo>
                  <a:lnTo>
                    <a:pt x="32854" y="67297"/>
                  </a:lnTo>
                  <a:lnTo>
                    <a:pt x="34493" y="63525"/>
                  </a:lnTo>
                  <a:lnTo>
                    <a:pt x="34493" y="55689"/>
                  </a:lnTo>
                  <a:close/>
                </a:path>
                <a:path w="2599054" h="1786254">
                  <a:moveTo>
                    <a:pt x="75374" y="1277035"/>
                  </a:moveTo>
                  <a:lnTo>
                    <a:pt x="68884" y="1248410"/>
                  </a:lnTo>
                  <a:lnTo>
                    <a:pt x="68884" y="1279474"/>
                  </a:lnTo>
                  <a:lnTo>
                    <a:pt x="67919" y="1285011"/>
                  </a:lnTo>
                  <a:lnTo>
                    <a:pt x="63969" y="1290637"/>
                  </a:lnTo>
                  <a:lnTo>
                    <a:pt x="61544" y="1292034"/>
                  </a:lnTo>
                  <a:lnTo>
                    <a:pt x="55753" y="1292034"/>
                  </a:lnTo>
                  <a:lnTo>
                    <a:pt x="53314" y="1290637"/>
                  </a:lnTo>
                  <a:lnTo>
                    <a:pt x="51346" y="1287830"/>
                  </a:lnTo>
                  <a:lnTo>
                    <a:pt x="49377" y="1285087"/>
                  </a:lnTo>
                  <a:lnTo>
                    <a:pt x="48387" y="1279474"/>
                  </a:lnTo>
                  <a:lnTo>
                    <a:pt x="48399" y="1262545"/>
                  </a:lnTo>
                  <a:lnTo>
                    <a:pt x="49479" y="1256779"/>
                  </a:lnTo>
                  <a:lnTo>
                    <a:pt x="53378" y="1251229"/>
                  </a:lnTo>
                  <a:lnTo>
                    <a:pt x="55689" y="1249972"/>
                  </a:lnTo>
                  <a:lnTo>
                    <a:pt x="61518" y="1249972"/>
                  </a:lnTo>
                  <a:lnTo>
                    <a:pt x="63969" y="1251381"/>
                  </a:lnTo>
                  <a:lnTo>
                    <a:pt x="65951" y="1254188"/>
                  </a:lnTo>
                  <a:lnTo>
                    <a:pt x="67919" y="1256919"/>
                  </a:lnTo>
                  <a:lnTo>
                    <a:pt x="68783" y="1261884"/>
                  </a:lnTo>
                  <a:lnTo>
                    <a:pt x="68884" y="1279474"/>
                  </a:lnTo>
                  <a:lnTo>
                    <a:pt x="68884" y="1248410"/>
                  </a:lnTo>
                  <a:lnTo>
                    <a:pt x="67970" y="1247533"/>
                  </a:lnTo>
                  <a:lnTo>
                    <a:pt x="63817" y="1245323"/>
                  </a:lnTo>
                  <a:lnTo>
                    <a:pt x="61404" y="1244803"/>
                  </a:lnTo>
                  <a:lnTo>
                    <a:pt x="54902" y="1244803"/>
                  </a:lnTo>
                  <a:lnTo>
                    <a:pt x="41910" y="1264983"/>
                  </a:lnTo>
                  <a:lnTo>
                    <a:pt x="41910" y="1280655"/>
                  </a:lnTo>
                  <a:lnTo>
                    <a:pt x="43599" y="1287602"/>
                  </a:lnTo>
                  <a:lnTo>
                    <a:pt x="49809" y="1295438"/>
                  </a:lnTo>
                  <a:lnTo>
                    <a:pt x="53695" y="1297216"/>
                  </a:lnTo>
                  <a:lnTo>
                    <a:pt x="62407" y="1297216"/>
                  </a:lnTo>
                  <a:lnTo>
                    <a:pt x="65506" y="1296250"/>
                  </a:lnTo>
                  <a:lnTo>
                    <a:pt x="67970" y="1294180"/>
                  </a:lnTo>
                  <a:lnTo>
                    <a:pt x="70434" y="1292186"/>
                  </a:lnTo>
                  <a:lnTo>
                    <a:pt x="70535" y="1292034"/>
                  </a:lnTo>
                  <a:lnTo>
                    <a:pt x="72288" y="1289304"/>
                  </a:lnTo>
                  <a:lnTo>
                    <a:pt x="74752" y="1281912"/>
                  </a:lnTo>
                  <a:lnTo>
                    <a:pt x="75374" y="1277035"/>
                  </a:lnTo>
                  <a:close/>
                </a:path>
                <a:path w="2599054" h="1786254">
                  <a:moveTo>
                    <a:pt x="75374" y="788162"/>
                  </a:moveTo>
                  <a:lnTo>
                    <a:pt x="68897" y="759548"/>
                  </a:lnTo>
                  <a:lnTo>
                    <a:pt x="68897" y="790600"/>
                  </a:lnTo>
                  <a:lnTo>
                    <a:pt x="67919" y="796137"/>
                  </a:lnTo>
                  <a:lnTo>
                    <a:pt x="63969" y="801763"/>
                  </a:lnTo>
                  <a:lnTo>
                    <a:pt x="61544" y="803160"/>
                  </a:lnTo>
                  <a:lnTo>
                    <a:pt x="55753" y="803160"/>
                  </a:lnTo>
                  <a:lnTo>
                    <a:pt x="53314" y="801763"/>
                  </a:lnTo>
                  <a:lnTo>
                    <a:pt x="51346" y="799020"/>
                  </a:lnTo>
                  <a:lnTo>
                    <a:pt x="49377" y="796213"/>
                  </a:lnTo>
                  <a:lnTo>
                    <a:pt x="48387" y="790600"/>
                  </a:lnTo>
                  <a:lnTo>
                    <a:pt x="48399" y="773671"/>
                  </a:lnTo>
                  <a:lnTo>
                    <a:pt x="49479" y="767969"/>
                  </a:lnTo>
                  <a:lnTo>
                    <a:pt x="51638" y="764794"/>
                  </a:lnTo>
                  <a:lnTo>
                    <a:pt x="53378" y="762355"/>
                  </a:lnTo>
                  <a:lnTo>
                    <a:pt x="55689" y="761098"/>
                  </a:lnTo>
                  <a:lnTo>
                    <a:pt x="61518" y="761098"/>
                  </a:lnTo>
                  <a:lnTo>
                    <a:pt x="63969" y="762508"/>
                  </a:lnTo>
                  <a:lnTo>
                    <a:pt x="65951" y="765314"/>
                  </a:lnTo>
                  <a:lnTo>
                    <a:pt x="67919" y="768045"/>
                  </a:lnTo>
                  <a:lnTo>
                    <a:pt x="68783" y="772998"/>
                  </a:lnTo>
                  <a:lnTo>
                    <a:pt x="68897" y="790600"/>
                  </a:lnTo>
                  <a:lnTo>
                    <a:pt x="68897" y="759548"/>
                  </a:lnTo>
                  <a:lnTo>
                    <a:pt x="67970" y="758659"/>
                  </a:lnTo>
                  <a:lnTo>
                    <a:pt x="63817" y="756437"/>
                  </a:lnTo>
                  <a:lnTo>
                    <a:pt x="61404" y="755929"/>
                  </a:lnTo>
                  <a:lnTo>
                    <a:pt x="54902" y="755929"/>
                  </a:lnTo>
                  <a:lnTo>
                    <a:pt x="51816" y="756881"/>
                  </a:lnTo>
                  <a:lnTo>
                    <a:pt x="49352" y="758952"/>
                  </a:lnTo>
                  <a:lnTo>
                    <a:pt x="46888" y="760945"/>
                  </a:lnTo>
                  <a:lnTo>
                    <a:pt x="45034" y="763765"/>
                  </a:lnTo>
                  <a:lnTo>
                    <a:pt x="42545" y="771232"/>
                  </a:lnTo>
                  <a:lnTo>
                    <a:pt x="41910" y="776109"/>
                  </a:lnTo>
                  <a:lnTo>
                    <a:pt x="41910" y="791781"/>
                  </a:lnTo>
                  <a:lnTo>
                    <a:pt x="43599" y="798804"/>
                  </a:lnTo>
                  <a:lnTo>
                    <a:pt x="49809" y="806564"/>
                  </a:lnTo>
                  <a:lnTo>
                    <a:pt x="53695" y="808342"/>
                  </a:lnTo>
                  <a:lnTo>
                    <a:pt x="62407" y="808342"/>
                  </a:lnTo>
                  <a:lnTo>
                    <a:pt x="65506" y="807377"/>
                  </a:lnTo>
                  <a:lnTo>
                    <a:pt x="67970" y="805307"/>
                  </a:lnTo>
                  <a:lnTo>
                    <a:pt x="70434" y="803313"/>
                  </a:lnTo>
                  <a:lnTo>
                    <a:pt x="70535" y="803160"/>
                  </a:lnTo>
                  <a:lnTo>
                    <a:pt x="72288" y="800430"/>
                  </a:lnTo>
                  <a:lnTo>
                    <a:pt x="74752" y="793038"/>
                  </a:lnTo>
                  <a:lnTo>
                    <a:pt x="75374" y="788162"/>
                  </a:lnTo>
                  <a:close/>
                </a:path>
                <a:path w="2599054" h="1786254">
                  <a:moveTo>
                    <a:pt x="75374" y="299351"/>
                  </a:moveTo>
                  <a:lnTo>
                    <a:pt x="68897" y="270675"/>
                  </a:lnTo>
                  <a:lnTo>
                    <a:pt x="68897" y="284861"/>
                  </a:lnTo>
                  <a:lnTo>
                    <a:pt x="68897" y="301713"/>
                  </a:lnTo>
                  <a:lnTo>
                    <a:pt x="67919" y="307340"/>
                  </a:lnTo>
                  <a:lnTo>
                    <a:pt x="65951" y="310146"/>
                  </a:lnTo>
                  <a:lnTo>
                    <a:pt x="63969" y="312877"/>
                  </a:lnTo>
                  <a:lnTo>
                    <a:pt x="61544" y="314286"/>
                  </a:lnTo>
                  <a:lnTo>
                    <a:pt x="55753" y="314286"/>
                  </a:lnTo>
                  <a:lnTo>
                    <a:pt x="53314" y="312953"/>
                  </a:lnTo>
                  <a:lnTo>
                    <a:pt x="49377" y="307340"/>
                  </a:lnTo>
                  <a:lnTo>
                    <a:pt x="48387" y="301713"/>
                  </a:lnTo>
                  <a:lnTo>
                    <a:pt x="48387" y="284861"/>
                  </a:lnTo>
                  <a:lnTo>
                    <a:pt x="49479" y="279095"/>
                  </a:lnTo>
                  <a:lnTo>
                    <a:pt x="51638" y="275920"/>
                  </a:lnTo>
                  <a:lnTo>
                    <a:pt x="53378" y="273481"/>
                  </a:lnTo>
                  <a:lnTo>
                    <a:pt x="55689" y="272300"/>
                  </a:lnTo>
                  <a:lnTo>
                    <a:pt x="61518" y="272300"/>
                  </a:lnTo>
                  <a:lnTo>
                    <a:pt x="63969" y="273621"/>
                  </a:lnTo>
                  <a:lnTo>
                    <a:pt x="67919" y="279247"/>
                  </a:lnTo>
                  <a:lnTo>
                    <a:pt x="68897" y="284861"/>
                  </a:lnTo>
                  <a:lnTo>
                    <a:pt x="68897" y="270675"/>
                  </a:lnTo>
                  <a:lnTo>
                    <a:pt x="67970" y="269786"/>
                  </a:lnTo>
                  <a:lnTo>
                    <a:pt x="63817" y="267563"/>
                  </a:lnTo>
                  <a:lnTo>
                    <a:pt x="61404" y="267042"/>
                  </a:lnTo>
                  <a:lnTo>
                    <a:pt x="54902" y="267042"/>
                  </a:lnTo>
                  <a:lnTo>
                    <a:pt x="41910" y="287235"/>
                  </a:lnTo>
                  <a:lnTo>
                    <a:pt x="41910" y="302971"/>
                  </a:lnTo>
                  <a:lnTo>
                    <a:pt x="43599" y="309930"/>
                  </a:lnTo>
                  <a:lnTo>
                    <a:pt x="49809" y="317766"/>
                  </a:lnTo>
                  <a:lnTo>
                    <a:pt x="53695" y="319532"/>
                  </a:lnTo>
                  <a:lnTo>
                    <a:pt x="62407" y="319532"/>
                  </a:lnTo>
                  <a:lnTo>
                    <a:pt x="74752" y="304165"/>
                  </a:lnTo>
                  <a:lnTo>
                    <a:pt x="75374" y="299351"/>
                  </a:lnTo>
                  <a:close/>
                </a:path>
                <a:path w="2599054" h="1786254">
                  <a:moveTo>
                    <a:pt x="75488" y="1518488"/>
                  </a:moveTo>
                  <a:lnTo>
                    <a:pt x="73952" y="1514500"/>
                  </a:lnTo>
                  <a:lnTo>
                    <a:pt x="71767" y="1512303"/>
                  </a:lnTo>
                  <a:lnTo>
                    <a:pt x="69443" y="1509953"/>
                  </a:lnTo>
                  <a:lnTo>
                    <a:pt x="67779" y="1508277"/>
                  </a:lnTo>
                  <a:lnTo>
                    <a:pt x="64008" y="1506728"/>
                  </a:lnTo>
                  <a:lnTo>
                    <a:pt x="56146" y="1506728"/>
                  </a:lnTo>
                  <a:lnTo>
                    <a:pt x="52908" y="1507807"/>
                  </a:lnTo>
                  <a:lnTo>
                    <a:pt x="49822" y="1509953"/>
                  </a:lnTo>
                  <a:lnTo>
                    <a:pt x="52590" y="1496148"/>
                  </a:lnTo>
                  <a:lnTo>
                    <a:pt x="73075" y="1496148"/>
                  </a:lnTo>
                  <a:lnTo>
                    <a:pt x="73075" y="1490116"/>
                  </a:lnTo>
                  <a:lnTo>
                    <a:pt x="47548" y="1490116"/>
                  </a:lnTo>
                  <a:lnTo>
                    <a:pt x="42583" y="1516507"/>
                  </a:lnTo>
                  <a:lnTo>
                    <a:pt x="48501" y="1517281"/>
                  </a:lnTo>
                  <a:lnTo>
                    <a:pt x="49441" y="1515808"/>
                  </a:lnTo>
                  <a:lnTo>
                    <a:pt x="50711" y="1514614"/>
                  </a:lnTo>
                  <a:lnTo>
                    <a:pt x="53987" y="1512760"/>
                  </a:lnTo>
                  <a:lnTo>
                    <a:pt x="55816" y="1512303"/>
                  </a:lnTo>
                  <a:lnTo>
                    <a:pt x="61112" y="1512303"/>
                  </a:lnTo>
                  <a:lnTo>
                    <a:pt x="63754" y="1513344"/>
                  </a:lnTo>
                  <a:lnTo>
                    <a:pt x="67792" y="1517497"/>
                  </a:lnTo>
                  <a:lnTo>
                    <a:pt x="68808" y="1520342"/>
                  </a:lnTo>
                  <a:lnTo>
                    <a:pt x="68694" y="1528025"/>
                  </a:lnTo>
                  <a:lnTo>
                    <a:pt x="67754" y="1530756"/>
                  </a:lnTo>
                  <a:lnTo>
                    <a:pt x="63550" y="1535341"/>
                  </a:lnTo>
                  <a:lnTo>
                    <a:pt x="60985" y="1536484"/>
                  </a:lnTo>
                  <a:lnTo>
                    <a:pt x="55435" y="1536484"/>
                  </a:lnTo>
                  <a:lnTo>
                    <a:pt x="53276" y="1535671"/>
                  </a:lnTo>
                  <a:lnTo>
                    <a:pt x="49707" y="1532420"/>
                  </a:lnTo>
                  <a:lnTo>
                    <a:pt x="48577" y="1530007"/>
                  </a:lnTo>
                  <a:lnTo>
                    <a:pt x="48082" y="1526768"/>
                  </a:lnTo>
                  <a:lnTo>
                    <a:pt x="41465" y="1527340"/>
                  </a:lnTo>
                  <a:lnTo>
                    <a:pt x="41884" y="1531658"/>
                  </a:lnTo>
                  <a:lnTo>
                    <a:pt x="43573" y="1535125"/>
                  </a:lnTo>
                  <a:lnTo>
                    <a:pt x="49479" y="1540357"/>
                  </a:lnTo>
                  <a:lnTo>
                    <a:pt x="53289" y="1541665"/>
                  </a:lnTo>
                  <a:lnTo>
                    <a:pt x="63639" y="1541665"/>
                  </a:lnTo>
                  <a:lnTo>
                    <a:pt x="68135" y="1539595"/>
                  </a:lnTo>
                  <a:lnTo>
                    <a:pt x="70586" y="1536484"/>
                  </a:lnTo>
                  <a:lnTo>
                    <a:pt x="74129" y="1532039"/>
                  </a:lnTo>
                  <a:lnTo>
                    <a:pt x="75488" y="1528025"/>
                  </a:lnTo>
                  <a:lnTo>
                    <a:pt x="75488" y="1518488"/>
                  </a:lnTo>
                  <a:close/>
                </a:path>
                <a:path w="2599054" h="1786254">
                  <a:moveTo>
                    <a:pt x="75933" y="1029601"/>
                  </a:moveTo>
                  <a:lnTo>
                    <a:pt x="74396" y="1025613"/>
                  </a:lnTo>
                  <a:lnTo>
                    <a:pt x="72263" y="1023467"/>
                  </a:lnTo>
                  <a:lnTo>
                    <a:pt x="69926" y="1021105"/>
                  </a:lnTo>
                  <a:lnTo>
                    <a:pt x="68237" y="1019403"/>
                  </a:lnTo>
                  <a:lnTo>
                    <a:pt x="64452" y="1017841"/>
                  </a:lnTo>
                  <a:lnTo>
                    <a:pt x="56591" y="1017841"/>
                  </a:lnTo>
                  <a:lnTo>
                    <a:pt x="53352" y="1018959"/>
                  </a:lnTo>
                  <a:lnTo>
                    <a:pt x="50279" y="1021105"/>
                  </a:lnTo>
                  <a:lnTo>
                    <a:pt x="53047" y="1007275"/>
                  </a:lnTo>
                  <a:lnTo>
                    <a:pt x="73520" y="1007275"/>
                  </a:lnTo>
                  <a:lnTo>
                    <a:pt x="73520" y="1001293"/>
                  </a:lnTo>
                  <a:lnTo>
                    <a:pt x="48006" y="1001293"/>
                  </a:lnTo>
                  <a:lnTo>
                    <a:pt x="43040" y="1027607"/>
                  </a:lnTo>
                  <a:lnTo>
                    <a:pt x="48945" y="1028420"/>
                  </a:lnTo>
                  <a:lnTo>
                    <a:pt x="49885" y="1026934"/>
                  </a:lnTo>
                  <a:lnTo>
                    <a:pt x="51168" y="1025753"/>
                  </a:lnTo>
                  <a:lnTo>
                    <a:pt x="52793" y="1024801"/>
                  </a:lnTo>
                  <a:lnTo>
                    <a:pt x="54432" y="1023912"/>
                  </a:lnTo>
                  <a:lnTo>
                    <a:pt x="56261" y="1023467"/>
                  </a:lnTo>
                  <a:lnTo>
                    <a:pt x="61556" y="1023467"/>
                  </a:lnTo>
                  <a:lnTo>
                    <a:pt x="64198" y="1024496"/>
                  </a:lnTo>
                  <a:lnTo>
                    <a:pt x="68237" y="1028636"/>
                  </a:lnTo>
                  <a:lnTo>
                    <a:pt x="69253" y="1031443"/>
                  </a:lnTo>
                  <a:lnTo>
                    <a:pt x="69138" y="1039139"/>
                  </a:lnTo>
                  <a:lnTo>
                    <a:pt x="68199" y="1041869"/>
                  </a:lnTo>
                  <a:lnTo>
                    <a:pt x="63995" y="1046454"/>
                  </a:lnTo>
                  <a:lnTo>
                    <a:pt x="61429" y="1047635"/>
                  </a:lnTo>
                  <a:lnTo>
                    <a:pt x="55880" y="1047635"/>
                  </a:lnTo>
                  <a:lnTo>
                    <a:pt x="53721" y="1046822"/>
                  </a:lnTo>
                  <a:lnTo>
                    <a:pt x="50152" y="1043571"/>
                  </a:lnTo>
                  <a:lnTo>
                    <a:pt x="49009" y="1041133"/>
                  </a:lnTo>
                  <a:lnTo>
                    <a:pt x="48526" y="1037882"/>
                  </a:lnTo>
                  <a:lnTo>
                    <a:pt x="41910" y="1038466"/>
                  </a:lnTo>
                  <a:lnTo>
                    <a:pt x="53733" y="1052817"/>
                  </a:lnTo>
                  <a:lnTo>
                    <a:pt x="64096" y="1052817"/>
                  </a:lnTo>
                  <a:lnTo>
                    <a:pt x="68580" y="1050747"/>
                  </a:lnTo>
                  <a:lnTo>
                    <a:pt x="71005" y="1047635"/>
                  </a:lnTo>
                  <a:lnTo>
                    <a:pt x="71932" y="1046454"/>
                  </a:lnTo>
                  <a:lnTo>
                    <a:pt x="74587" y="1043203"/>
                  </a:lnTo>
                  <a:lnTo>
                    <a:pt x="75933" y="1039139"/>
                  </a:lnTo>
                  <a:lnTo>
                    <a:pt x="75933" y="1029601"/>
                  </a:lnTo>
                  <a:close/>
                </a:path>
                <a:path w="2599054" h="1786254">
                  <a:moveTo>
                    <a:pt x="75933" y="540804"/>
                  </a:moveTo>
                  <a:lnTo>
                    <a:pt x="74396" y="536727"/>
                  </a:lnTo>
                  <a:lnTo>
                    <a:pt x="72263" y="534593"/>
                  </a:lnTo>
                  <a:lnTo>
                    <a:pt x="69926" y="532218"/>
                  </a:lnTo>
                  <a:lnTo>
                    <a:pt x="68237" y="530517"/>
                  </a:lnTo>
                  <a:lnTo>
                    <a:pt x="64452" y="528967"/>
                  </a:lnTo>
                  <a:lnTo>
                    <a:pt x="56591" y="528967"/>
                  </a:lnTo>
                  <a:lnTo>
                    <a:pt x="53352" y="530072"/>
                  </a:lnTo>
                  <a:lnTo>
                    <a:pt x="50279" y="532218"/>
                  </a:lnTo>
                  <a:lnTo>
                    <a:pt x="53047" y="518401"/>
                  </a:lnTo>
                  <a:lnTo>
                    <a:pt x="73520" y="518401"/>
                  </a:lnTo>
                  <a:lnTo>
                    <a:pt x="73520" y="512406"/>
                  </a:lnTo>
                  <a:lnTo>
                    <a:pt x="48006" y="512406"/>
                  </a:lnTo>
                  <a:lnTo>
                    <a:pt x="43040" y="538797"/>
                  </a:lnTo>
                  <a:lnTo>
                    <a:pt x="48945" y="539546"/>
                  </a:lnTo>
                  <a:lnTo>
                    <a:pt x="49885" y="538060"/>
                  </a:lnTo>
                  <a:lnTo>
                    <a:pt x="51168" y="536879"/>
                  </a:lnTo>
                  <a:lnTo>
                    <a:pt x="52793" y="535914"/>
                  </a:lnTo>
                  <a:lnTo>
                    <a:pt x="54432" y="535038"/>
                  </a:lnTo>
                  <a:lnTo>
                    <a:pt x="56261" y="534593"/>
                  </a:lnTo>
                  <a:lnTo>
                    <a:pt x="61556" y="534593"/>
                  </a:lnTo>
                  <a:lnTo>
                    <a:pt x="64198" y="535622"/>
                  </a:lnTo>
                  <a:lnTo>
                    <a:pt x="68237" y="539762"/>
                  </a:lnTo>
                  <a:lnTo>
                    <a:pt x="69253" y="542569"/>
                  </a:lnTo>
                  <a:lnTo>
                    <a:pt x="69138" y="550265"/>
                  </a:lnTo>
                  <a:lnTo>
                    <a:pt x="68199" y="552996"/>
                  </a:lnTo>
                  <a:lnTo>
                    <a:pt x="63995" y="557580"/>
                  </a:lnTo>
                  <a:lnTo>
                    <a:pt x="61429" y="558761"/>
                  </a:lnTo>
                  <a:lnTo>
                    <a:pt x="55880" y="558761"/>
                  </a:lnTo>
                  <a:lnTo>
                    <a:pt x="53721" y="557949"/>
                  </a:lnTo>
                  <a:lnTo>
                    <a:pt x="50152" y="554697"/>
                  </a:lnTo>
                  <a:lnTo>
                    <a:pt x="49009" y="552259"/>
                  </a:lnTo>
                  <a:lnTo>
                    <a:pt x="48526" y="549071"/>
                  </a:lnTo>
                  <a:lnTo>
                    <a:pt x="41910" y="549592"/>
                  </a:lnTo>
                  <a:lnTo>
                    <a:pt x="42329" y="553961"/>
                  </a:lnTo>
                  <a:lnTo>
                    <a:pt x="44018" y="557428"/>
                  </a:lnTo>
                  <a:lnTo>
                    <a:pt x="49923" y="562610"/>
                  </a:lnTo>
                  <a:lnTo>
                    <a:pt x="53733" y="563943"/>
                  </a:lnTo>
                  <a:lnTo>
                    <a:pt x="64096" y="563943"/>
                  </a:lnTo>
                  <a:lnTo>
                    <a:pt x="68580" y="561873"/>
                  </a:lnTo>
                  <a:lnTo>
                    <a:pt x="71056" y="558761"/>
                  </a:lnTo>
                  <a:lnTo>
                    <a:pt x="74587" y="554329"/>
                  </a:lnTo>
                  <a:lnTo>
                    <a:pt x="75933" y="550265"/>
                  </a:lnTo>
                  <a:lnTo>
                    <a:pt x="75933" y="540804"/>
                  </a:lnTo>
                  <a:close/>
                </a:path>
                <a:path w="2599054" h="1786254">
                  <a:moveTo>
                    <a:pt x="75933" y="51917"/>
                  </a:moveTo>
                  <a:lnTo>
                    <a:pt x="74396" y="47929"/>
                  </a:lnTo>
                  <a:lnTo>
                    <a:pt x="72199" y="45707"/>
                  </a:lnTo>
                  <a:lnTo>
                    <a:pt x="69850" y="43345"/>
                  </a:lnTo>
                  <a:lnTo>
                    <a:pt x="68237" y="41719"/>
                  </a:lnTo>
                  <a:lnTo>
                    <a:pt x="64452" y="40170"/>
                  </a:lnTo>
                  <a:lnTo>
                    <a:pt x="56591" y="40170"/>
                  </a:lnTo>
                  <a:lnTo>
                    <a:pt x="53352" y="41198"/>
                  </a:lnTo>
                  <a:lnTo>
                    <a:pt x="50279" y="43345"/>
                  </a:lnTo>
                  <a:lnTo>
                    <a:pt x="53047" y="29527"/>
                  </a:lnTo>
                  <a:lnTo>
                    <a:pt x="73520" y="29527"/>
                  </a:lnTo>
                  <a:lnTo>
                    <a:pt x="73520" y="23533"/>
                  </a:lnTo>
                  <a:lnTo>
                    <a:pt x="48006" y="23533"/>
                  </a:lnTo>
                  <a:lnTo>
                    <a:pt x="43040" y="49923"/>
                  </a:lnTo>
                  <a:lnTo>
                    <a:pt x="48945" y="50660"/>
                  </a:lnTo>
                  <a:lnTo>
                    <a:pt x="49885" y="49187"/>
                  </a:lnTo>
                  <a:lnTo>
                    <a:pt x="51168" y="48006"/>
                  </a:lnTo>
                  <a:lnTo>
                    <a:pt x="52793" y="47117"/>
                  </a:lnTo>
                  <a:lnTo>
                    <a:pt x="54432" y="46151"/>
                  </a:lnTo>
                  <a:lnTo>
                    <a:pt x="56261" y="45707"/>
                  </a:lnTo>
                  <a:lnTo>
                    <a:pt x="61556" y="45707"/>
                  </a:lnTo>
                  <a:lnTo>
                    <a:pt x="64198" y="46748"/>
                  </a:lnTo>
                  <a:lnTo>
                    <a:pt x="68237" y="50888"/>
                  </a:lnTo>
                  <a:lnTo>
                    <a:pt x="69253" y="53771"/>
                  </a:lnTo>
                  <a:lnTo>
                    <a:pt x="69138" y="61455"/>
                  </a:lnTo>
                  <a:lnTo>
                    <a:pt x="68199" y="64198"/>
                  </a:lnTo>
                  <a:lnTo>
                    <a:pt x="63995" y="68783"/>
                  </a:lnTo>
                  <a:lnTo>
                    <a:pt x="61429" y="69888"/>
                  </a:lnTo>
                  <a:lnTo>
                    <a:pt x="55880" y="69888"/>
                  </a:lnTo>
                  <a:lnTo>
                    <a:pt x="53721" y="69075"/>
                  </a:lnTo>
                  <a:lnTo>
                    <a:pt x="50152" y="65824"/>
                  </a:lnTo>
                  <a:lnTo>
                    <a:pt x="49009" y="63385"/>
                  </a:lnTo>
                  <a:lnTo>
                    <a:pt x="48526" y="60198"/>
                  </a:lnTo>
                  <a:lnTo>
                    <a:pt x="41910" y="60718"/>
                  </a:lnTo>
                  <a:lnTo>
                    <a:pt x="42329" y="65074"/>
                  </a:lnTo>
                  <a:lnTo>
                    <a:pt x="44018" y="68554"/>
                  </a:lnTo>
                  <a:lnTo>
                    <a:pt x="49923" y="73736"/>
                  </a:lnTo>
                  <a:lnTo>
                    <a:pt x="53733" y="75057"/>
                  </a:lnTo>
                  <a:lnTo>
                    <a:pt x="64096" y="75057"/>
                  </a:lnTo>
                  <a:lnTo>
                    <a:pt x="68580" y="72986"/>
                  </a:lnTo>
                  <a:lnTo>
                    <a:pt x="71056" y="69888"/>
                  </a:lnTo>
                  <a:lnTo>
                    <a:pt x="74587" y="65455"/>
                  </a:lnTo>
                  <a:lnTo>
                    <a:pt x="75933" y="61455"/>
                  </a:lnTo>
                  <a:lnTo>
                    <a:pt x="75933" y="51917"/>
                  </a:lnTo>
                  <a:close/>
                </a:path>
                <a:path w="2599054" h="1786254">
                  <a:moveTo>
                    <a:pt x="115989" y="1521485"/>
                  </a:moveTo>
                  <a:lnTo>
                    <a:pt x="110845" y="1494434"/>
                  </a:lnTo>
                  <a:lnTo>
                    <a:pt x="110299" y="1493583"/>
                  </a:lnTo>
                  <a:lnTo>
                    <a:pt x="109512" y="1492859"/>
                  </a:lnTo>
                  <a:lnTo>
                    <a:pt x="109512" y="1523885"/>
                  </a:lnTo>
                  <a:lnTo>
                    <a:pt x="108534" y="1529473"/>
                  </a:lnTo>
                  <a:lnTo>
                    <a:pt x="104571" y="1535087"/>
                  </a:lnTo>
                  <a:lnTo>
                    <a:pt x="102146" y="1536484"/>
                  </a:lnTo>
                  <a:lnTo>
                    <a:pt x="96354" y="1536484"/>
                  </a:lnTo>
                  <a:lnTo>
                    <a:pt x="93929" y="1535087"/>
                  </a:lnTo>
                  <a:lnTo>
                    <a:pt x="89992" y="1529499"/>
                  </a:lnTo>
                  <a:lnTo>
                    <a:pt x="89001" y="1523885"/>
                  </a:lnTo>
                  <a:lnTo>
                    <a:pt x="89001" y="1506994"/>
                  </a:lnTo>
                  <a:lnTo>
                    <a:pt x="90081" y="1501241"/>
                  </a:lnTo>
                  <a:lnTo>
                    <a:pt x="93980" y="1495653"/>
                  </a:lnTo>
                  <a:lnTo>
                    <a:pt x="96291" y="1494434"/>
                  </a:lnTo>
                  <a:lnTo>
                    <a:pt x="102133" y="1494434"/>
                  </a:lnTo>
                  <a:lnTo>
                    <a:pt x="104584" y="1495818"/>
                  </a:lnTo>
                  <a:lnTo>
                    <a:pt x="108534" y="1501381"/>
                  </a:lnTo>
                  <a:lnTo>
                    <a:pt x="109397" y="1506321"/>
                  </a:lnTo>
                  <a:lnTo>
                    <a:pt x="109512" y="1523885"/>
                  </a:lnTo>
                  <a:lnTo>
                    <a:pt x="109512" y="1492859"/>
                  </a:lnTo>
                  <a:lnTo>
                    <a:pt x="108585" y="1491983"/>
                  </a:lnTo>
                  <a:lnTo>
                    <a:pt x="104419" y="1489760"/>
                  </a:lnTo>
                  <a:lnTo>
                    <a:pt x="102006" y="1489214"/>
                  </a:lnTo>
                  <a:lnTo>
                    <a:pt x="95516" y="1489214"/>
                  </a:lnTo>
                  <a:lnTo>
                    <a:pt x="82524" y="1509382"/>
                  </a:lnTo>
                  <a:lnTo>
                    <a:pt x="82524" y="1525104"/>
                  </a:lnTo>
                  <a:lnTo>
                    <a:pt x="84213" y="1532064"/>
                  </a:lnTo>
                  <a:lnTo>
                    <a:pt x="90424" y="1539900"/>
                  </a:lnTo>
                  <a:lnTo>
                    <a:pt x="94310" y="1541665"/>
                  </a:lnTo>
                  <a:lnTo>
                    <a:pt x="103009" y="1541665"/>
                  </a:lnTo>
                  <a:lnTo>
                    <a:pt x="106121" y="1540662"/>
                  </a:lnTo>
                  <a:lnTo>
                    <a:pt x="111048" y="1536623"/>
                  </a:lnTo>
                  <a:lnTo>
                    <a:pt x="111137" y="1536484"/>
                  </a:lnTo>
                  <a:lnTo>
                    <a:pt x="112890" y="1533753"/>
                  </a:lnTo>
                  <a:lnTo>
                    <a:pt x="115366" y="1526349"/>
                  </a:lnTo>
                  <a:lnTo>
                    <a:pt x="115989" y="1521485"/>
                  </a:lnTo>
                  <a:close/>
                </a:path>
                <a:path w="2599054" h="1786254">
                  <a:moveTo>
                    <a:pt x="116433" y="1277035"/>
                  </a:moveTo>
                  <a:lnTo>
                    <a:pt x="109943" y="1248410"/>
                  </a:lnTo>
                  <a:lnTo>
                    <a:pt x="109943" y="1279474"/>
                  </a:lnTo>
                  <a:lnTo>
                    <a:pt x="108978" y="1285011"/>
                  </a:lnTo>
                  <a:lnTo>
                    <a:pt x="105029" y="1290637"/>
                  </a:lnTo>
                  <a:lnTo>
                    <a:pt x="102603" y="1292034"/>
                  </a:lnTo>
                  <a:lnTo>
                    <a:pt x="96812" y="1292034"/>
                  </a:lnTo>
                  <a:lnTo>
                    <a:pt x="94373" y="1290637"/>
                  </a:lnTo>
                  <a:lnTo>
                    <a:pt x="92405" y="1287830"/>
                  </a:lnTo>
                  <a:lnTo>
                    <a:pt x="90436" y="1285087"/>
                  </a:lnTo>
                  <a:lnTo>
                    <a:pt x="89446" y="1279474"/>
                  </a:lnTo>
                  <a:lnTo>
                    <a:pt x="89458" y="1262545"/>
                  </a:lnTo>
                  <a:lnTo>
                    <a:pt x="90538" y="1256779"/>
                  </a:lnTo>
                  <a:lnTo>
                    <a:pt x="94437" y="1251229"/>
                  </a:lnTo>
                  <a:lnTo>
                    <a:pt x="96735" y="1249972"/>
                  </a:lnTo>
                  <a:lnTo>
                    <a:pt x="102577" y="1249972"/>
                  </a:lnTo>
                  <a:lnTo>
                    <a:pt x="105029" y="1251381"/>
                  </a:lnTo>
                  <a:lnTo>
                    <a:pt x="106997" y="1254188"/>
                  </a:lnTo>
                  <a:lnTo>
                    <a:pt x="108978" y="1256919"/>
                  </a:lnTo>
                  <a:lnTo>
                    <a:pt x="109842" y="1261884"/>
                  </a:lnTo>
                  <a:lnTo>
                    <a:pt x="109943" y="1279474"/>
                  </a:lnTo>
                  <a:lnTo>
                    <a:pt x="109943" y="1248410"/>
                  </a:lnTo>
                  <a:lnTo>
                    <a:pt x="109029" y="1247533"/>
                  </a:lnTo>
                  <a:lnTo>
                    <a:pt x="104876" y="1245323"/>
                  </a:lnTo>
                  <a:lnTo>
                    <a:pt x="102463" y="1244803"/>
                  </a:lnTo>
                  <a:lnTo>
                    <a:pt x="95973" y="1244803"/>
                  </a:lnTo>
                  <a:lnTo>
                    <a:pt x="82969" y="1264983"/>
                  </a:lnTo>
                  <a:lnTo>
                    <a:pt x="82969" y="1280655"/>
                  </a:lnTo>
                  <a:lnTo>
                    <a:pt x="84670" y="1287602"/>
                  </a:lnTo>
                  <a:lnTo>
                    <a:pt x="90868" y="1295438"/>
                  </a:lnTo>
                  <a:lnTo>
                    <a:pt x="94754" y="1297216"/>
                  </a:lnTo>
                  <a:lnTo>
                    <a:pt x="103466" y="1297216"/>
                  </a:lnTo>
                  <a:lnTo>
                    <a:pt x="106578" y="1296250"/>
                  </a:lnTo>
                  <a:lnTo>
                    <a:pt x="109029" y="1294180"/>
                  </a:lnTo>
                  <a:lnTo>
                    <a:pt x="111493" y="1292186"/>
                  </a:lnTo>
                  <a:lnTo>
                    <a:pt x="111594" y="1292034"/>
                  </a:lnTo>
                  <a:lnTo>
                    <a:pt x="113347" y="1289304"/>
                  </a:lnTo>
                  <a:lnTo>
                    <a:pt x="115811" y="1281912"/>
                  </a:lnTo>
                  <a:lnTo>
                    <a:pt x="116433" y="1277035"/>
                  </a:lnTo>
                  <a:close/>
                </a:path>
                <a:path w="2599054" h="1786254">
                  <a:moveTo>
                    <a:pt x="116433" y="1032637"/>
                  </a:moveTo>
                  <a:lnTo>
                    <a:pt x="112052" y="1006754"/>
                  </a:lnTo>
                  <a:lnTo>
                    <a:pt x="111302" y="1005573"/>
                  </a:lnTo>
                  <a:lnTo>
                    <a:pt x="110744" y="1004684"/>
                  </a:lnTo>
                  <a:lnTo>
                    <a:pt x="109956" y="1003973"/>
                  </a:lnTo>
                  <a:lnTo>
                    <a:pt x="109956" y="1034999"/>
                  </a:lnTo>
                  <a:lnTo>
                    <a:pt x="108978" y="1040612"/>
                  </a:lnTo>
                  <a:lnTo>
                    <a:pt x="105029" y="1046238"/>
                  </a:lnTo>
                  <a:lnTo>
                    <a:pt x="102603" y="1047635"/>
                  </a:lnTo>
                  <a:lnTo>
                    <a:pt x="96812" y="1047635"/>
                  </a:lnTo>
                  <a:lnTo>
                    <a:pt x="94373" y="1046238"/>
                  </a:lnTo>
                  <a:lnTo>
                    <a:pt x="90436" y="1040612"/>
                  </a:lnTo>
                  <a:lnTo>
                    <a:pt x="89446" y="1034999"/>
                  </a:lnTo>
                  <a:lnTo>
                    <a:pt x="89573" y="1017473"/>
                  </a:lnTo>
                  <a:lnTo>
                    <a:pt x="90538" y="1012380"/>
                  </a:lnTo>
                  <a:lnTo>
                    <a:pt x="92710" y="1009269"/>
                  </a:lnTo>
                  <a:lnTo>
                    <a:pt x="94437" y="1006754"/>
                  </a:lnTo>
                  <a:lnTo>
                    <a:pt x="96735" y="1005573"/>
                  </a:lnTo>
                  <a:lnTo>
                    <a:pt x="102577" y="1005573"/>
                  </a:lnTo>
                  <a:lnTo>
                    <a:pt x="109956" y="1034999"/>
                  </a:lnTo>
                  <a:lnTo>
                    <a:pt x="109956" y="1003973"/>
                  </a:lnTo>
                  <a:lnTo>
                    <a:pt x="109029" y="1003134"/>
                  </a:lnTo>
                  <a:lnTo>
                    <a:pt x="104876" y="1000912"/>
                  </a:lnTo>
                  <a:lnTo>
                    <a:pt x="102463" y="1000328"/>
                  </a:lnTo>
                  <a:lnTo>
                    <a:pt x="95973" y="1000328"/>
                  </a:lnTo>
                  <a:lnTo>
                    <a:pt x="82969" y="1020508"/>
                  </a:lnTo>
                  <a:lnTo>
                    <a:pt x="82969" y="1036256"/>
                  </a:lnTo>
                  <a:lnTo>
                    <a:pt x="84670" y="1043203"/>
                  </a:lnTo>
                  <a:lnTo>
                    <a:pt x="90868" y="1051039"/>
                  </a:lnTo>
                  <a:lnTo>
                    <a:pt x="94754" y="1052817"/>
                  </a:lnTo>
                  <a:lnTo>
                    <a:pt x="103466" y="1052817"/>
                  </a:lnTo>
                  <a:lnTo>
                    <a:pt x="115811" y="1037513"/>
                  </a:lnTo>
                  <a:lnTo>
                    <a:pt x="116433" y="1032637"/>
                  </a:lnTo>
                  <a:close/>
                </a:path>
                <a:path w="2599054" h="1786254">
                  <a:moveTo>
                    <a:pt x="116433" y="788162"/>
                  </a:moveTo>
                  <a:lnTo>
                    <a:pt x="109956" y="759548"/>
                  </a:lnTo>
                  <a:lnTo>
                    <a:pt x="109956" y="790600"/>
                  </a:lnTo>
                  <a:lnTo>
                    <a:pt x="108978" y="796137"/>
                  </a:lnTo>
                  <a:lnTo>
                    <a:pt x="105029" y="801763"/>
                  </a:lnTo>
                  <a:lnTo>
                    <a:pt x="102603" y="803160"/>
                  </a:lnTo>
                  <a:lnTo>
                    <a:pt x="96812" y="803160"/>
                  </a:lnTo>
                  <a:lnTo>
                    <a:pt x="94373" y="801763"/>
                  </a:lnTo>
                  <a:lnTo>
                    <a:pt x="92405" y="799020"/>
                  </a:lnTo>
                  <a:lnTo>
                    <a:pt x="90436" y="796213"/>
                  </a:lnTo>
                  <a:lnTo>
                    <a:pt x="89446" y="790600"/>
                  </a:lnTo>
                  <a:lnTo>
                    <a:pt x="89458" y="773671"/>
                  </a:lnTo>
                  <a:lnTo>
                    <a:pt x="90538" y="767969"/>
                  </a:lnTo>
                  <a:lnTo>
                    <a:pt x="92710" y="764794"/>
                  </a:lnTo>
                  <a:lnTo>
                    <a:pt x="94437" y="762355"/>
                  </a:lnTo>
                  <a:lnTo>
                    <a:pt x="96735" y="761098"/>
                  </a:lnTo>
                  <a:lnTo>
                    <a:pt x="102577" y="761098"/>
                  </a:lnTo>
                  <a:lnTo>
                    <a:pt x="105029" y="762508"/>
                  </a:lnTo>
                  <a:lnTo>
                    <a:pt x="106997" y="765314"/>
                  </a:lnTo>
                  <a:lnTo>
                    <a:pt x="108978" y="768045"/>
                  </a:lnTo>
                  <a:lnTo>
                    <a:pt x="109842" y="772998"/>
                  </a:lnTo>
                  <a:lnTo>
                    <a:pt x="109956" y="790600"/>
                  </a:lnTo>
                  <a:lnTo>
                    <a:pt x="109956" y="759548"/>
                  </a:lnTo>
                  <a:lnTo>
                    <a:pt x="109029" y="758659"/>
                  </a:lnTo>
                  <a:lnTo>
                    <a:pt x="104876" y="756437"/>
                  </a:lnTo>
                  <a:lnTo>
                    <a:pt x="102463" y="755929"/>
                  </a:lnTo>
                  <a:lnTo>
                    <a:pt x="95973" y="755929"/>
                  </a:lnTo>
                  <a:lnTo>
                    <a:pt x="92875" y="756881"/>
                  </a:lnTo>
                  <a:lnTo>
                    <a:pt x="90411" y="758952"/>
                  </a:lnTo>
                  <a:lnTo>
                    <a:pt x="87947" y="760945"/>
                  </a:lnTo>
                  <a:lnTo>
                    <a:pt x="86093" y="763765"/>
                  </a:lnTo>
                  <a:lnTo>
                    <a:pt x="84645" y="768045"/>
                  </a:lnTo>
                  <a:lnTo>
                    <a:pt x="83591" y="771232"/>
                  </a:lnTo>
                  <a:lnTo>
                    <a:pt x="82969" y="776109"/>
                  </a:lnTo>
                  <a:lnTo>
                    <a:pt x="82969" y="791781"/>
                  </a:lnTo>
                  <a:lnTo>
                    <a:pt x="84670" y="798804"/>
                  </a:lnTo>
                  <a:lnTo>
                    <a:pt x="90868" y="806564"/>
                  </a:lnTo>
                  <a:lnTo>
                    <a:pt x="94754" y="808342"/>
                  </a:lnTo>
                  <a:lnTo>
                    <a:pt x="103466" y="808342"/>
                  </a:lnTo>
                  <a:lnTo>
                    <a:pt x="106578" y="807377"/>
                  </a:lnTo>
                  <a:lnTo>
                    <a:pt x="109029" y="805307"/>
                  </a:lnTo>
                  <a:lnTo>
                    <a:pt x="111493" y="803313"/>
                  </a:lnTo>
                  <a:lnTo>
                    <a:pt x="111594" y="803160"/>
                  </a:lnTo>
                  <a:lnTo>
                    <a:pt x="113347" y="800430"/>
                  </a:lnTo>
                  <a:lnTo>
                    <a:pt x="115811" y="793038"/>
                  </a:lnTo>
                  <a:lnTo>
                    <a:pt x="116433" y="788162"/>
                  </a:lnTo>
                  <a:close/>
                </a:path>
                <a:path w="2599054" h="1786254">
                  <a:moveTo>
                    <a:pt x="116433" y="543750"/>
                  </a:moveTo>
                  <a:lnTo>
                    <a:pt x="109943" y="515137"/>
                  </a:lnTo>
                  <a:lnTo>
                    <a:pt x="109943" y="546188"/>
                  </a:lnTo>
                  <a:lnTo>
                    <a:pt x="108978" y="551738"/>
                  </a:lnTo>
                  <a:lnTo>
                    <a:pt x="105029" y="557352"/>
                  </a:lnTo>
                  <a:lnTo>
                    <a:pt x="102603" y="558761"/>
                  </a:lnTo>
                  <a:lnTo>
                    <a:pt x="96812" y="558761"/>
                  </a:lnTo>
                  <a:lnTo>
                    <a:pt x="94373" y="557352"/>
                  </a:lnTo>
                  <a:lnTo>
                    <a:pt x="90436" y="551738"/>
                  </a:lnTo>
                  <a:lnTo>
                    <a:pt x="89446" y="546188"/>
                  </a:lnTo>
                  <a:lnTo>
                    <a:pt x="89573" y="528599"/>
                  </a:lnTo>
                  <a:lnTo>
                    <a:pt x="90538" y="523494"/>
                  </a:lnTo>
                  <a:lnTo>
                    <a:pt x="94437" y="517956"/>
                  </a:lnTo>
                  <a:lnTo>
                    <a:pt x="96735" y="516699"/>
                  </a:lnTo>
                  <a:lnTo>
                    <a:pt x="102577" y="516699"/>
                  </a:lnTo>
                  <a:lnTo>
                    <a:pt x="109943" y="546188"/>
                  </a:lnTo>
                  <a:lnTo>
                    <a:pt x="109943" y="515137"/>
                  </a:lnTo>
                  <a:lnTo>
                    <a:pt x="109029" y="514261"/>
                  </a:lnTo>
                  <a:lnTo>
                    <a:pt x="104876" y="512038"/>
                  </a:lnTo>
                  <a:lnTo>
                    <a:pt x="102463" y="511454"/>
                  </a:lnTo>
                  <a:lnTo>
                    <a:pt x="95973" y="511454"/>
                  </a:lnTo>
                  <a:lnTo>
                    <a:pt x="82969" y="531634"/>
                  </a:lnTo>
                  <a:lnTo>
                    <a:pt x="82969" y="547382"/>
                  </a:lnTo>
                  <a:lnTo>
                    <a:pt x="84670" y="554329"/>
                  </a:lnTo>
                  <a:lnTo>
                    <a:pt x="90868" y="562165"/>
                  </a:lnTo>
                  <a:lnTo>
                    <a:pt x="94754" y="563943"/>
                  </a:lnTo>
                  <a:lnTo>
                    <a:pt x="103466" y="563943"/>
                  </a:lnTo>
                  <a:lnTo>
                    <a:pt x="115811" y="548640"/>
                  </a:lnTo>
                  <a:lnTo>
                    <a:pt x="116433" y="543750"/>
                  </a:lnTo>
                  <a:close/>
                </a:path>
                <a:path w="2599054" h="1786254">
                  <a:moveTo>
                    <a:pt x="116433" y="299351"/>
                  </a:moveTo>
                  <a:lnTo>
                    <a:pt x="109956" y="270675"/>
                  </a:lnTo>
                  <a:lnTo>
                    <a:pt x="109956" y="284861"/>
                  </a:lnTo>
                  <a:lnTo>
                    <a:pt x="109956" y="301713"/>
                  </a:lnTo>
                  <a:lnTo>
                    <a:pt x="108978" y="307340"/>
                  </a:lnTo>
                  <a:lnTo>
                    <a:pt x="106997" y="310146"/>
                  </a:lnTo>
                  <a:lnTo>
                    <a:pt x="105029" y="312877"/>
                  </a:lnTo>
                  <a:lnTo>
                    <a:pt x="102603" y="314286"/>
                  </a:lnTo>
                  <a:lnTo>
                    <a:pt x="96812" y="314286"/>
                  </a:lnTo>
                  <a:lnTo>
                    <a:pt x="94373" y="312953"/>
                  </a:lnTo>
                  <a:lnTo>
                    <a:pt x="90436" y="307340"/>
                  </a:lnTo>
                  <a:lnTo>
                    <a:pt x="89446" y="301713"/>
                  </a:lnTo>
                  <a:lnTo>
                    <a:pt x="89446" y="284861"/>
                  </a:lnTo>
                  <a:lnTo>
                    <a:pt x="90538" y="279095"/>
                  </a:lnTo>
                  <a:lnTo>
                    <a:pt x="92710" y="275920"/>
                  </a:lnTo>
                  <a:lnTo>
                    <a:pt x="94437" y="273481"/>
                  </a:lnTo>
                  <a:lnTo>
                    <a:pt x="96735" y="272300"/>
                  </a:lnTo>
                  <a:lnTo>
                    <a:pt x="102577" y="272300"/>
                  </a:lnTo>
                  <a:lnTo>
                    <a:pt x="105029" y="273621"/>
                  </a:lnTo>
                  <a:lnTo>
                    <a:pt x="108978" y="279247"/>
                  </a:lnTo>
                  <a:lnTo>
                    <a:pt x="109956" y="284861"/>
                  </a:lnTo>
                  <a:lnTo>
                    <a:pt x="109956" y="270675"/>
                  </a:lnTo>
                  <a:lnTo>
                    <a:pt x="109029" y="269786"/>
                  </a:lnTo>
                  <a:lnTo>
                    <a:pt x="104876" y="267563"/>
                  </a:lnTo>
                  <a:lnTo>
                    <a:pt x="102463" y="267042"/>
                  </a:lnTo>
                  <a:lnTo>
                    <a:pt x="95973" y="267042"/>
                  </a:lnTo>
                  <a:lnTo>
                    <a:pt x="82969" y="287235"/>
                  </a:lnTo>
                  <a:lnTo>
                    <a:pt x="82969" y="302971"/>
                  </a:lnTo>
                  <a:lnTo>
                    <a:pt x="84670" y="309930"/>
                  </a:lnTo>
                  <a:lnTo>
                    <a:pt x="90868" y="317766"/>
                  </a:lnTo>
                  <a:lnTo>
                    <a:pt x="94754" y="319532"/>
                  </a:lnTo>
                  <a:lnTo>
                    <a:pt x="103466" y="319532"/>
                  </a:lnTo>
                  <a:lnTo>
                    <a:pt x="115811" y="304165"/>
                  </a:lnTo>
                  <a:lnTo>
                    <a:pt x="116433" y="299351"/>
                  </a:lnTo>
                  <a:close/>
                </a:path>
                <a:path w="2599054" h="1786254">
                  <a:moveTo>
                    <a:pt x="116433" y="54876"/>
                  </a:moveTo>
                  <a:lnTo>
                    <a:pt x="109943" y="26263"/>
                  </a:lnTo>
                  <a:lnTo>
                    <a:pt x="109943" y="57315"/>
                  </a:lnTo>
                  <a:lnTo>
                    <a:pt x="108978" y="62865"/>
                  </a:lnTo>
                  <a:lnTo>
                    <a:pt x="105029" y="68478"/>
                  </a:lnTo>
                  <a:lnTo>
                    <a:pt x="102603" y="69888"/>
                  </a:lnTo>
                  <a:lnTo>
                    <a:pt x="96812" y="69888"/>
                  </a:lnTo>
                  <a:lnTo>
                    <a:pt x="94373" y="68478"/>
                  </a:lnTo>
                  <a:lnTo>
                    <a:pt x="92405" y="65671"/>
                  </a:lnTo>
                  <a:lnTo>
                    <a:pt x="90436" y="62941"/>
                  </a:lnTo>
                  <a:lnTo>
                    <a:pt x="89446" y="57315"/>
                  </a:lnTo>
                  <a:lnTo>
                    <a:pt x="89573" y="39725"/>
                  </a:lnTo>
                  <a:lnTo>
                    <a:pt x="90538" y="34620"/>
                  </a:lnTo>
                  <a:lnTo>
                    <a:pt x="94437" y="29083"/>
                  </a:lnTo>
                  <a:lnTo>
                    <a:pt x="96735" y="27825"/>
                  </a:lnTo>
                  <a:lnTo>
                    <a:pt x="102577" y="27825"/>
                  </a:lnTo>
                  <a:lnTo>
                    <a:pt x="105029" y="29222"/>
                  </a:lnTo>
                  <a:lnTo>
                    <a:pt x="106997" y="32029"/>
                  </a:lnTo>
                  <a:lnTo>
                    <a:pt x="108978" y="34772"/>
                  </a:lnTo>
                  <a:lnTo>
                    <a:pt x="109842" y="39725"/>
                  </a:lnTo>
                  <a:lnTo>
                    <a:pt x="109943" y="57315"/>
                  </a:lnTo>
                  <a:lnTo>
                    <a:pt x="109943" y="26263"/>
                  </a:lnTo>
                  <a:lnTo>
                    <a:pt x="109029" y="25387"/>
                  </a:lnTo>
                  <a:lnTo>
                    <a:pt x="104876" y="23164"/>
                  </a:lnTo>
                  <a:lnTo>
                    <a:pt x="102463" y="22644"/>
                  </a:lnTo>
                  <a:lnTo>
                    <a:pt x="95973" y="22644"/>
                  </a:lnTo>
                  <a:lnTo>
                    <a:pt x="82969" y="42760"/>
                  </a:lnTo>
                  <a:lnTo>
                    <a:pt x="82969" y="58496"/>
                  </a:lnTo>
                  <a:lnTo>
                    <a:pt x="84670" y="65455"/>
                  </a:lnTo>
                  <a:lnTo>
                    <a:pt x="90868" y="73291"/>
                  </a:lnTo>
                  <a:lnTo>
                    <a:pt x="94754" y="75057"/>
                  </a:lnTo>
                  <a:lnTo>
                    <a:pt x="103466" y="75057"/>
                  </a:lnTo>
                  <a:lnTo>
                    <a:pt x="106578" y="74104"/>
                  </a:lnTo>
                  <a:lnTo>
                    <a:pt x="109029" y="72034"/>
                  </a:lnTo>
                  <a:lnTo>
                    <a:pt x="111493" y="70027"/>
                  </a:lnTo>
                  <a:lnTo>
                    <a:pt x="111594" y="69888"/>
                  </a:lnTo>
                  <a:lnTo>
                    <a:pt x="113347" y="67144"/>
                  </a:lnTo>
                  <a:lnTo>
                    <a:pt x="115811" y="59753"/>
                  </a:lnTo>
                  <a:lnTo>
                    <a:pt x="116433" y="54876"/>
                  </a:lnTo>
                  <a:close/>
                </a:path>
                <a:path w="2599054" h="1786254">
                  <a:moveTo>
                    <a:pt x="156146" y="1765922"/>
                  </a:moveTo>
                  <a:lnTo>
                    <a:pt x="149669" y="1737283"/>
                  </a:lnTo>
                  <a:lnTo>
                    <a:pt x="149669" y="1768322"/>
                  </a:lnTo>
                  <a:lnTo>
                    <a:pt x="148691" y="1773910"/>
                  </a:lnTo>
                  <a:lnTo>
                    <a:pt x="144729" y="1779524"/>
                  </a:lnTo>
                  <a:lnTo>
                    <a:pt x="142316" y="1780921"/>
                  </a:lnTo>
                  <a:lnTo>
                    <a:pt x="136525" y="1780921"/>
                  </a:lnTo>
                  <a:lnTo>
                    <a:pt x="134086" y="1779511"/>
                  </a:lnTo>
                  <a:lnTo>
                    <a:pt x="130149" y="1773936"/>
                  </a:lnTo>
                  <a:lnTo>
                    <a:pt x="129159" y="1768322"/>
                  </a:lnTo>
                  <a:lnTo>
                    <a:pt x="129171" y="1751431"/>
                  </a:lnTo>
                  <a:lnTo>
                    <a:pt x="130251" y="1745665"/>
                  </a:lnTo>
                  <a:lnTo>
                    <a:pt x="134150" y="1740090"/>
                  </a:lnTo>
                  <a:lnTo>
                    <a:pt x="136448" y="1738858"/>
                  </a:lnTo>
                  <a:lnTo>
                    <a:pt x="142290" y="1738858"/>
                  </a:lnTo>
                  <a:lnTo>
                    <a:pt x="144741" y="1740255"/>
                  </a:lnTo>
                  <a:lnTo>
                    <a:pt x="148691" y="1745805"/>
                  </a:lnTo>
                  <a:lnTo>
                    <a:pt x="149555" y="1750745"/>
                  </a:lnTo>
                  <a:lnTo>
                    <a:pt x="149669" y="1768322"/>
                  </a:lnTo>
                  <a:lnTo>
                    <a:pt x="149669" y="1737283"/>
                  </a:lnTo>
                  <a:lnTo>
                    <a:pt x="148742" y="1736407"/>
                  </a:lnTo>
                  <a:lnTo>
                    <a:pt x="144589" y="1734197"/>
                  </a:lnTo>
                  <a:lnTo>
                    <a:pt x="142176" y="1733638"/>
                  </a:lnTo>
                  <a:lnTo>
                    <a:pt x="135686" y="1733638"/>
                  </a:lnTo>
                  <a:lnTo>
                    <a:pt x="122682" y="1753819"/>
                  </a:lnTo>
                  <a:lnTo>
                    <a:pt x="122682" y="1769541"/>
                  </a:lnTo>
                  <a:lnTo>
                    <a:pt x="124383" y="1776501"/>
                  </a:lnTo>
                  <a:lnTo>
                    <a:pt x="130581" y="1784324"/>
                  </a:lnTo>
                  <a:lnTo>
                    <a:pt x="134467" y="1786102"/>
                  </a:lnTo>
                  <a:lnTo>
                    <a:pt x="143179" y="1786102"/>
                  </a:lnTo>
                  <a:lnTo>
                    <a:pt x="155536" y="1770786"/>
                  </a:lnTo>
                  <a:lnTo>
                    <a:pt x="156146" y="1765922"/>
                  </a:lnTo>
                  <a:close/>
                </a:path>
                <a:path w="2599054" h="1786254">
                  <a:moveTo>
                    <a:pt x="157048" y="1521485"/>
                  </a:moveTo>
                  <a:lnTo>
                    <a:pt x="151904" y="1494434"/>
                  </a:lnTo>
                  <a:lnTo>
                    <a:pt x="151358" y="1493583"/>
                  </a:lnTo>
                  <a:lnTo>
                    <a:pt x="150571" y="1492859"/>
                  </a:lnTo>
                  <a:lnTo>
                    <a:pt x="150571" y="1523885"/>
                  </a:lnTo>
                  <a:lnTo>
                    <a:pt x="149580" y="1529473"/>
                  </a:lnTo>
                  <a:lnTo>
                    <a:pt x="145630" y="1535087"/>
                  </a:lnTo>
                  <a:lnTo>
                    <a:pt x="143205" y="1536484"/>
                  </a:lnTo>
                  <a:lnTo>
                    <a:pt x="137426" y="1536484"/>
                  </a:lnTo>
                  <a:lnTo>
                    <a:pt x="134975" y="1535087"/>
                  </a:lnTo>
                  <a:lnTo>
                    <a:pt x="131038" y="1529499"/>
                  </a:lnTo>
                  <a:lnTo>
                    <a:pt x="130060" y="1523885"/>
                  </a:lnTo>
                  <a:lnTo>
                    <a:pt x="130060" y="1506994"/>
                  </a:lnTo>
                  <a:lnTo>
                    <a:pt x="131140" y="1501241"/>
                  </a:lnTo>
                  <a:lnTo>
                    <a:pt x="135039" y="1495653"/>
                  </a:lnTo>
                  <a:lnTo>
                    <a:pt x="137350" y="1494434"/>
                  </a:lnTo>
                  <a:lnTo>
                    <a:pt x="143192" y="1494434"/>
                  </a:lnTo>
                  <a:lnTo>
                    <a:pt x="145643" y="1495818"/>
                  </a:lnTo>
                  <a:lnTo>
                    <a:pt x="149580" y="1501381"/>
                  </a:lnTo>
                  <a:lnTo>
                    <a:pt x="150456" y="1506321"/>
                  </a:lnTo>
                  <a:lnTo>
                    <a:pt x="150571" y="1523885"/>
                  </a:lnTo>
                  <a:lnTo>
                    <a:pt x="150571" y="1492859"/>
                  </a:lnTo>
                  <a:lnTo>
                    <a:pt x="149631" y="1491983"/>
                  </a:lnTo>
                  <a:lnTo>
                    <a:pt x="145491" y="1489760"/>
                  </a:lnTo>
                  <a:lnTo>
                    <a:pt x="143065" y="1489214"/>
                  </a:lnTo>
                  <a:lnTo>
                    <a:pt x="136575" y="1489214"/>
                  </a:lnTo>
                  <a:lnTo>
                    <a:pt x="123583" y="1509382"/>
                  </a:lnTo>
                  <a:lnTo>
                    <a:pt x="123583" y="1525104"/>
                  </a:lnTo>
                  <a:lnTo>
                    <a:pt x="125272" y="1532064"/>
                  </a:lnTo>
                  <a:lnTo>
                    <a:pt x="131483" y="1539900"/>
                  </a:lnTo>
                  <a:lnTo>
                    <a:pt x="135369" y="1541665"/>
                  </a:lnTo>
                  <a:lnTo>
                    <a:pt x="144081" y="1541665"/>
                  </a:lnTo>
                  <a:lnTo>
                    <a:pt x="147180" y="1540662"/>
                  </a:lnTo>
                  <a:lnTo>
                    <a:pt x="152107" y="1536623"/>
                  </a:lnTo>
                  <a:lnTo>
                    <a:pt x="152196" y="1536484"/>
                  </a:lnTo>
                  <a:lnTo>
                    <a:pt x="153949" y="1533753"/>
                  </a:lnTo>
                  <a:lnTo>
                    <a:pt x="156425" y="1526349"/>
                  </a:lnTo>
                  <a:lnTo>
                    <a:pt x="157048" y="1521485"/>
                  </a:lnTo>
                  <a:close/>
                </a:path>
                <a:path w="2599054" h="1786254">
                  <a:moveTo>
                    <a:pt x="157505" y="1277035"/>
                  </a:moveTo>
                  <a:lnTo>
                    <a:pt x="151015" y="1248422"/>
                  </a:lnTo>
                  <a:lnTo>
                    <a:pt x="151015" y="1279474"/>
                  </a:lnTo>
                  <a:lnTo>
                    <a:pt x="150037" y="1285011"/>
                  </a:lnTo>
                  <a:lnTo>
                    <a:pt x="146088" y="1290637"/>
                  </a:lnTo>
                  <a:lnTo>
                    <a:pt x="143649" y="1292034"/>
                  </a:lnTo>
                  <a:lnTo>
                    <a:pt x="137871" y="1292034"/>
                  </a:lnTo>
                  <a:lnTo>
                    <a:pt x="135432" y="1290637"/>
                  </a:lnTo>
                  <a:lnTo>
                    <a:pt x="133464" y="1287830"/>
                  </a:lnTo>
                  <a:lnTo>
                    <a:pt x="131495" y="1285087"/>
                  </a:lnTo>
                  <a:lnTo>
                    <a:pt x="130505" y="1279474"/>
                  </a:lnTo>
                  <a:lnTo>
                    <a:pt x="130530" y="1262545"/>
                  </a:lnTo>
                  <a:lnTo>
                    <a:pt x="131584" y="1256779"/>
                  </a:lnTo>
                  <a:lnTo>
                    <a:pt x="135483" y="1251229"/>
                  </a:lnTo>
                  <a:lnTo>
                    <a:pt x="137795" y="1249972"/>
                  </a:lnTo>
                  <a:lnTo>
                    <a:pt x="143637" y="1249972"/>
                  </a:lnTo>
                  <a:lnTo>
                    <a:pt x="146088" y="1251381"/>
                  </a:lnTo>
                  <a:lnTo>
                    <a:pt x="148056" y="1254188"/>
                  </a:lnTo>
                  <a:lnTo>
                    <a:pt x="150037" y="1256919"/>
                  </a:lnTo>
                  <a:lnTo>
                    <a:pt x="150901" y="1261884"/>
                  </a:lnTo>
                  <a:lnTo>
                    <a:pt x="151015" y="1279474"/>
                  </a:lnTo>
                  <a:lnTo>
                    <a:pt x="151015" y="1248422"/>
                  </a:lnTo>
                  <a:lnTo>
                    <a:pt x="150088" y="1247533"/>
                  </a:lnTo>
                  <a:lnTo>
                    <a:pt x="145935" y="1245323"/>
                  </a:lnTo>
                  <a:lnTo>
                    <a:pt x="143510" y="1244803"/>
                  </a:lnTo>
                  <a:lnTo>
                    <a:pt x="137033" y="1244803"/>
                  </a:lnTo>
                  <a:lnTo>
                    <a:pt x="124040" y="1264983"/>
                  </a:lnTo>
                  <a:lnTo>
                    <a:pt x="124040" y="1280655"/>
                  </a:lnTo>
                  <a:lnTo>
                    <a:pt x="125730" y="1287602"/>
                  </a:lnTo>
                  <a:lnTo>
                    <a:pt x="131927" y="1295438"/>
                  </a:lnTo>
                  <a:lnTo>
                    <a:pt x="135813" y="1297216"/>
                  </a:lnTo>
                  <a:lnTo>
                    <a:pt x="144513" y="1297216"/>
                  </a:lnTo>
                  <a:lnTo>
                    <a:pt x="147624" y="1296250"/>
                  </a:lnTo>
                  <a:lnTo>
                    <a:pt x="150088" y="1294180"/>
                  </a:lnTo>
                  <a:lnTo>
                    <a:pt x="152552" y="1292186"/>
                  </a:lnTo>
                  <a:lnTo>
                    <a:pt x="152641" y="1292034"/>
                  </a:lnTo>
                  <a:lnTo>
                    <a:pt x="154406" y="1289304"/>
                  </a:lnTo>
                  <a:lnTo>
                    <a:pt x="156883" y="1281912"/>
                  </a:lnTo>
                  <a:lnTo>
                    <a:pt x="157505" y="1277035"/>
                  </a:lnTo>
                  <a:close/>
                </a:path>
                <a:path w="2599054" h="1786254">
                  <a:moveTo>
                    <a:pt x="157505" y="1032637"/>
                  </a:moveTo>
                  <a:lnTo>
                    <a:pt x="152361" y="1005573"/>
                  </a:lnTo>
                  <a:lnTo>
                    <a:pt x="151803" y="1004684"/>
                  </a:lnTo>
                  <a:lnTo>
                    <a:pt x="151028" y="1003985"/>
                  </a:lnTo>
                  <a:lnTo>
                    <a:pt x="151028" y="1034999"/>
                  </a:lnTo>
                  <a:lnTo>
                    <a:pt x="150037" y="1040612"/>
                  </a:lnTo>
                  <a:lnTo>
                    <a:pt x="146088" y="1046238"/>
                  </a:lnTo>
                  <a:lnTo>
                    <a:pt x="143649" y="1047635"/>
                  </a:lnTo>
                  <a:lnTo>
                    <a:pt x="137871" y="1047635"/>
                  </a:lnTo>
                  <a:lnTo>
                    <a:pt x="135432" y="1046238"/>
                  </a:lnTo>
                  <a:lnTo>
                    <a:pt x="131495" y="1040612"/>
                  </a:lnTo>
                  <a:lnTo>
                    <a:pt x="130505" y="1034999"/>
                  </a:lnTo>
                  <a:lnTo>
                    <a:pt x="130632" y="1017473"/>
                  </a:lnTo>
                  <a:lnTo>
                    <a:pt x="131584" y="1012380"/>
                  </a:lnTo>
                  <a:lnTo>
                    <a:pt x="133756" y="1009269"/>
                  </a:lnTo>
                  <a:lnTo>
                    <a:pt x="135483" y="1006754"/>
                  </a:lnTo>
                  <a:lnTo>
                    <a:pt x="137795" y="1005573"/>
                  </a:lnTo>
                  <a:lnTo>
                    <a:pt x="143637" y="1005573"/>
                  </a:lnTo>
                  <a:lnTo>
                    <a:pt x="151028" y="1034999"/>
                  </a:lnTo>
                  <a:lnTo>
                    <a:pt x="151028" y="1003985"/>
                  </a:lnTo>
                  <a:lnTo>
                    <a:pt x="150088" y="1003134"/>
                  </a:lnTo>
                  <a:lnTo>
                    <a:pt x="145935" y="1000912"/>
                  </a:lnTo>
                  <a:lnTo>
                    <a:pt x="143510" y="1000328"/>
                  </a:lnTo>
                  <a:lnTo>
                    <a:pt x="137033" y="1000328"/>
                  </a:lnTo>
                  <a:lnTo>
                    <a:pt x="124040" y="1020508"/>
                  </a:lnTo>
                  <a:lnTo>
                    <a:pt x="124040" y="1036256"/>
                  </a:lnTo>
                  <a:lnTo>
                    <a:pt x="125730" y="1043203"/>
                  </a:lnTo>
                  <a:lnTo>
                    <a:pt x="131927" y="1051039"/>
                  </a:lnTo>
                  <a:lnTo>
                    <a:pt x="135813" y="1052817"/>
                  </a:lnTo>
                  <a:lnTo>
                    <a:pt x="144513" y="1052817"/>
                  </a:lnTo>
                  <a:lnTo>
                    <a:pt x="147624" y="1051775"/>
                  </a:lnTo>
                  <a:lnTo>
                    <a:pt x="152552" y="1047788"/>
                  </a:lnTo>
                  <a:lnTo>
                    <a:pt x="152641" y="1047635"/>
                  </a:lnTo>
                  <a:lnTo>
                    <a:pt x="154406" y="1044905"/>
                  </a:lnTo>
                  <a:lnTo>
                    <a:pt x="156883" y="1037513"/>
                  </a:lnTo>
                  <a:lnTo>
                    <a:pt x="157505" y="1032637"/>
                  </a:lnTo>
                  <a:close/>
                </a:path>
                <a:path w="2599054" h="1786254">
                  <a:moveTo>
                    <a:pt x="157505" y="788162"/>
                  </a:moveTo>
                  <a:lnTo>
                    <a:pt x="152336" y="761098"/>
                  </a:lnTo>
                  <a:lnTo>
                    <a:pt x="151803" y="760285"/>
                  </a:lnTo>
                  <a:lnTo>
                    <a:pt x="151028" y="759561"/>
                  </a:lnTo>
                  <a:lnTo>
                    <a:pt x="151028" y="790600"/>
                  </a:lnTo>
                  <a:lnTo>
                    <a:pt x="150037" y="796137"/>
                  </a:lnTo>
                  <a:lnTo>
                    <a:pt x="146088" y="801763"/>
                  </a:lnTo>
                  <a:lnTo>
                    <a:pt x="143649" y="803160"/>
                  </a:lnTo>
                  <a:lnTo>
                    <a:pt x="137871" y="803160"/>
                  </a:lnTo>
                  <a:lnTo>
                    <a:pt x="135432" y="801763"/>
                  </a:lnTo>
                  <a:lnTo>
                    <a:pt x="133464" y="799020"/>
                  </a:lnTo>
                  <a:lnTo>
                    <a:pt x="131495" y="796213"/>
                  </a:lnTo>
                  <a:lnTo>
                    <a:pt x="130505" y="790600"/>
                  </a:lnTo>
                  <a:lnTo>
                    <a:pt x="130530" y="773671"/>
                  </a:lnTo>
                  <a:lnTo>
                    <a:pt x="131584" y="767969"/>
                  </a:lnTo>
                  <a:lnTo>
                    <a:pt x="133756" y="764794"/>
                  </a:lnTo>
                  <a:lnTo>
                    <a:pt x="135483" y="762355"/>
                  </a:lnTo>
                  <a:lnTo>
                    <a:pt x="137795" y="761098"/>
                  </a:lnTo>
                  <a:lnTo>
                    <a:pt x="143637" y="761098"/>
                  </a:lnTo>
                  <a:lnTo>
                    <a:pt x="146088" y="762508"/>
                  </a:lnTo>
                  <a:lnTo>
                    <a:pt x="148056" y="765314"/>
                  </a:lnTo>
                  <a:lnTo>
                    <a:pt x="150037" y="768045"/>
                  </a:lnTo>
                  <a:lnTo>
                    <a:pt x="150901" y="772998"/>
                  </a:lnTo>
                  <a:lnTo>
                    <a:pt x="151028" y="790600"/>
                  </a:lnTo>
                  <a:lnTo>
                    <a:pt x="151028" y="759561"/>
                  </a:lnTo>
                  <a:lnTo>
                    <a:pt x="150088" y="758659"/>
                  </a:lnTo>
                  <a:lnTo>
                    <a:pt x="145935" y="756437"/>
                  </a:lnTo>
                  <a:lnTo>
                    <a:pt x="143510" y="755929"/>
                  </a:lnTo>
                  <a:lnTo>
                    <a:pt x="137033" y="755929"/>
                  </a:lnTo>
                  <a:lnTo>
                    <a:pt x="133934" y="756881"/>
                  </a:lnTo>
                  <a:lnTo>
                    <a:pt x="131470" y="758952"/>
                  </a:lnTo>
                  <a:lnTo>
                    <a:pt x="129006" y="760945"/>
                  </a:lnTo>
                  <a:lnTo>
                    <a:pt x="127152" y="763765"/>
                  </a:lnTo>
                  <a:lnTo>
                    <a:pt x="124650" y="771232"/>
                  </a:lnTo>
                  <a:lnTo>
                    <a:pt x="124040" y="776109"/>
                  </a:lnTo>
                  <a:lnTo>
                    <a:pt x="124040" y="791781"/>
                  </a:lnTo>
                  <a:lnTo>
                    <a:pt x="125730" y="798804"/>
                  </a:lnTo>
                  <a:lnTo>
                    <a:pt x="131927" y="806564"/>
                  </a:lnTo>
                  <a:lnTo>
                    <a:pt x="135813" y="808342"/>
                  </a:lnTo>
                  <a:lnTo>
                    <a:pt x="144513" y="808342"/>
                  </a:lnTo>
                  <a:lnTo>
                    <a:pt x="147624" y="807377"/>
                  </a:lnTo>
                  <a:lnTo>
                    <a:pt x="150088" y="805307"/>
                  </a:lnTo>
                  <a:lnTo>
                    <a:pt x="152552" y="803313"/>
                  </a:lnTo>
                  <a:lnTo>
                    <a:pt x="152641" y="803160"/>
                  </a:lnTo>
                  <a:lnTo>
                    <a:pt x="154406" y="800430"/>
                  </a:lnTo>
                  <a:lnTo>
                    <a:pt x="156883" y="793038"/>
                  </a:lnTo>
                  <a:lnTo>
                    <a:pt x="157505" y="788162"/>
                  </a:lnTo>
                  <a:close/>
                </a:path>
                <a:path w="2599054" h="1786254">
                  <a:moveTo>
                    <a:pt x="157505" y="543750"/>
                  </a:moveTo>
                  <a:lnTo>
                    <a:pt x="151015" y="515150"/>
                  </a:lnTo>
                  <a:lnTo>
                    <a:pt x="151015" y="546188"/>
                  </a:lnTo>
                  <a:lnTo>
                    <a:pt x="150037" y="551738"/>
                  </a:lnTo>
                  <a:lnTo>
                    <a:pt x="146088" y="557352"/>
                  </a:lnTo>
                  <a:lnTo>
                    <a:pt x="143649" y="558761"/>
                  </a:lnTo>
                  <a:lnTo>
                    <a:pt x="137871" y="558761"/>
                  </a:lnTo>
                  <a:lnTo>
                    <a:pt x="135432" y="557352"/>
                  </a:lnTo>
                  <a:lnTo>
                    <a:pt x="131495" y="551738"/>
                  </a:lnTo>
                  <a:lnTo>
                    <a:pt x="130505" y="546188"/>
                  </a:lnTo>
                  <a:lnTo>
                    <a:pt x="130632" y="528599"/>
                  </a:lnTo>
                  <a:lnTo>
                    <a:pt x="131584" y="523494"/>
                  </a:lnTo>
                  <a:lnTo>
                    <a:pt x="135483" y="517956"/>
                  </a:lnTo>
                  <a:lnTo>
                    <a:pt x="137795" y="516699"/>
                  </a:lnTo>
                  <a:lnTo>
                    <a:pt x="143637" y="516699"/>
                  </a:lnTo>
                  <a:lnTo>
                    <a:pt x="151015" y="546188"/>
                  </a:lnTo>
                  <a:lnTo>
                    <a:pt x="151015" y="515150"/>
                  </a:lnTo>
                  <a:lnTo>
                    <a:pt x="150088" y="514261"/>
                  </a:lnTo>
                  <a:lnTo>
                    <a:pt x="145935" y="512038"/>
                  </a:lnTo>
                  <a:lnTo>
                    <a:pt x="143510" y="511454"/>
                  </a:lnTo>
                  <a:lnTo>
                    <a:pt x="137033" y="511454"/>
                  </a:lnTo>
                  <a:lnTo>
                    <a:pt x="124040" y="531634"/>
                  </a:lnTo>
                  <a:lnTo>
                    <a:pt x="124040" y="547382"/>
                  </a:lnTo>
                  <a:lnTo>
                    <a:pt x="125730" y="554329"/>
                  </a:lnTo>
                  <a:lnTo>
                    <a:pt x="131927" y="562165"/>
                  </a:lnTo>
                  <a:lnTo>
                    <a:pt x="135813" y="563943"/>
                  </a:lnTo>
                  <a:lnTo>
                    <a:pt x="144513" y="563943"/>
                  </a:lnTo>
                  <a:lnTo>
                    <a:pt x="147624" y="562902"/>
                  </a:lnTo>
                  <a:lnTo>
                    <a:pt x="152552" y="558914"/>
                  </a:lnTo>
                  <a:lnTo>
                    <a:pt x="152641" y="558761"/>
                  </a:lnTo>
                  <a:lnTo>
                    <a:pt x="154406" y="556031"/>
                  </a:lnTo>
                  <a:lnTo>
                    <a:pt x="156883" y="548640"/>
                  </a:lnTo>
                  <a:lnTo>
                    <a:pt x="157505" y="543750"/>
                  </a:lnTo>
                  <a:close/>
                </a:path>
                <a:path w="2599054" h="1786254">
                  <a:moveTo>
                    <a:pt x="157505" y="299351"/>
                  </a:moveTo>
                  <a:lnTo>
                    <a:pt x="151028" y="270687"/>
                  </a:lnTo>
                  <a:lnTo>
                    <a:pt x="151028" y="284861"/>
                  </a:lnTo>
                  <a:lnTo>
                    <a:pt x="151028" y="301713"/>
                  </a:lnTo>
                  <a:lnTo>
                    <a:pt x="150037" y="307340"/>
                  </a:lnTo>
                  <a:lnTo>
                    <a:pt x="148056" y="310146"/>
                  </a:lnTo>
                  <a:lnTo>
                    <a:pt x="146088" y="312877"/>
                  </a:lnTo>
                  <a:lnTo>
                    <a:pt x="143649" y="314286"/>
                  </a:lnTo>
                  <a:lnTo>
                    <a:pt x="137871" y="314286"/>
                  </a:lnTo>
                  <a:lnTo>
                    <a:pt x="135432" y="312953"/>
                  </a:lnTo>
                  <a:lnTo>
                    <a:pt x="131495" y="307340"/>
                  </a:lnTo>
                  <a:lnTo>
                    <a:pt x="130505" y="301713"/>
                  </a:lnTo>
                  <a:lnTo>
                    <a:pt x="130505" y="284861"/>
                  </a:lnTo>
                  <a:lnTo>
                    <a:pt x="131584" y="279095"/>
                  </a:lnTo>
                  <a:lnTo>
                    <a:pt x="133756" y="275920"/>
                  </a:lnTo>
                  <a:lnTo>
                    <a:pt x="135483" y="273481"/>
                  </a:lnTo>
                  <a:lnTo>
                    <a:pt x="137795" y="272300"/>
                  </a:lnTo>
                  <a:lnTo>
                    <a:pt x="143637" y="272300"/>
                  </a:lnTo>
                  <a:lnTo>
                    <a:pt x="146088" y="273621"/>
                  </a:lnTo>
                  <a:lnTo>
                    <a:pt x="150037" y="279247"/>
                  </a:lnTo>
                  <a:lnTo>
                    <a:pt x="151028" y="284861"/>
                  </a:lnTo>
                  <a:lnTo>
                    <a:pt x="151028" y="270687"/>
                  </a:lnTo>
                  <a:lnTo>
                    <a:pt x="150088" y="269786"/>
                  </a:lnTo>
                  <a:lnTo>
                    <a:pt x="145935" y="267563"/>
                  </a:lnTo>
                  <a:lnTo>
                    <a:pt x="143510" y="267042"/>
                  </a:lnTo>
                  <a:lnTo>
                    <a:pt x="137033" y="267042"/>
                  </a:lnTo>
                  <a:lnTo>
                    <a:pt x="124040" y="287235"/>
                  </a:lnTo>
                  <a:lnTo>
                    <a:pt x="124040" y="302971"/>
                  </a:lnTo>
                  <a:lnTo>
                    <a:pt x="125730" y="309930"/>
                  </a:lnTo>
                  <a:lnTo>
                    <a:pt x="131927" y="317766"/>
                  </a:lnTo>
                  <a:lnTo>
                    <a:pt x="135813" y="319532"/>
                  </a:lnTo>
                  <a:lnTo>
                    <a:pt x="144513" y="319532"/>
                  </a:lnTo>
                  <a:lnTo>
                    <a:pt x="155638" y="307860"/>
                  </a:lnTo>
                  <a:lnTo>
                    <a:pt x="156883" y="304165"/>
                  </a:lnTo>
                  <a:lnTo>
                    <a:pt x="157505" y="299351"/>
                  </a:lnTo>
                  <a:close/>
                </a:path>
                <a:path w="2599054" h="1786254">
                  <a:moveTo>
                    <a:pt x="157505" y="54876"/>
                  </a:moveTo>
                  <a:lnTo>
                    <a:pt x="151015" y="26276"/>
                  </a:lnTo>
                  <a:lnTo>
                    <a:pt x="151015" y="57315"/>
                  </a:lnTo>
                  <a:lnTo>
                    <a:pt x="150037" y="62865"/>
                  </a:lnTo>
                  <a:lnTo>
                    <a:pt x="146088" y="68478"/>
                  </a:lnTo>
                  <a:lnTo>
                    <a:pt x="143649" y="69888"/>
                  </a:lnTo>
                  <a:lnTo>
                    <a:pt x="137871" y="69888"/>
                  </a:lnTo>
                  <a:lnTo>
                    <a:pt x="135432" y="68478"/>
                  </a:lnTo>
                  <a:lnTo>
                    <a:pt x="133464" y="65671"/>
                  </a:lnTo>
                  <a:lnTo>
                    <a:pt x="131495" y="62941"/>
                  </a:lnTo>
                  <a:lnTo>
                    <a:pt x="130505" y="57315"/>
                  </a:lnTo>
                  <a:lnTo>
                    <a:pt x="130632" y="39725"/>
                  </a:lnTo>
                  <a:lnTo>
                    <a:pt x="131584" y="34620"/>
                  </a:lnTo>
                  <a:lnTo>
                    <a:pt x="135483" y="29083"/>
                  </a:lnTo>
                  <a:lnTo>
                    <a:pt x="137795" y="27825"/>
                  </a:lnTo>
                  <a:lnTo>
                    <a:pt x="143637" y="27825"/>
                  </a:lnTo>
                  <a:lnTo>
                    <a:pt x="146088" y="29222"/>
                  </a:lnTo>
                  <a:lnTo>
                    <a:pt x="148056" y="32029"/>
                  </a:lnTo>
                  <a:lnTo>
                    <a:pt x="150037" y="34772"/>
                  </a:lnTo>
                  <a:lnTo>
                    <a:pt x="150901" y="39725"/>
                  </a:lnTo>
                  <a:lnTo>
                    <a:pt x="151015" y="57315"/>
                  </a:lnTo>
                  <a:lnTo>
                    <a:pt x="151015" y="26276"/>
                  </a:lnTo>
                  <a:lnTo>
                    <a:pt x="150088" y="25387"/>
                  </a:lnTo>
                  <a:lnTo>
                    <a:pt x="145935" y="23164"/>
                  </a:lnTo>
                  <a:lnTo>
                    <a:pt x="143510" y="22644"/>
                  </a:lnTo>
                  <a:lnTo>
                    <a:pt x="137033" y="22644"/>
                  </a:lnTo>
                  <a:lnTo>
                    <a:pt x="124040" y="42760"/>
                  </a:lnTo>
                  <a:lnTo>
                    <a:pt x="124040" y="58496"/>
                  </a:lnTo>
                  <a:lnTo>
                    <a:pt x="125730" y="65455"/>
                  </a:lnTo>
                  <a:lnTo>
                    <a:pt x="131927" y="73291"/>
                  </a:lnTo>
                  <a:lnTo>
                    <a:pt x="135813" y="75057"/>
                  </a:lnTo>
                  <a:lnTo>
                    <a:pt x="144513" y="75057"/>
                  </a:lnTo>
                  <a:lnTo>
                    <a:pt x="147624" y="74104"/>
                  </a:lnTo>
                  <a:lnTo>
                    <a:pt x="150088" y="72034"/>
                  </a:lnTo>
                  <a:lnTo>
                    <a:pt x="152552" y="70027"/>
                  </a:lnTo>
                  <a:lnTo>
                    <a:pt x="152641" y="69888"/>
                  </a:lnTo>
                  <a:lnTo>
                    <a:pt x="154406" y="67144"/>
                  </a:lnTo>
                  <a:lnTo>
                    <a:pt x="156883" y="59753"/>
                  </a:lnTo>
                  <a:lnTo>
                    <a:pt x="157505" y="54876"/>
                  </a:lnTo>
                  <a:close/>
                </a:path>
                <a:path w="2599054" h="1786254">
                  <a:moveTo>
                    <a:pt x="2598851" y="0"/>
                  </a:moveTo>
                  <a:lnTo>
                    <a:pt x="2595156" y="0"/>
                  </a:lnTo>
                  <a:lnTo>
                    <a:pt x="2595156" y="3721"/>
                  </a:lnTo>
                  <a:lnTo>
                    <a:pt x="2595156" y="44754"/>
                  </a:lnTo>
                  <a:lnTo>
                    <a:pt x="2571089" y="44754"/>
                  </a:lnTo>
                  <a:lnTo>
                    <a:pt x="2571089" y="48450"/>
                  </a:lnTo>
                  <a:lnTo>
                    <a:pt x="2595156" y="48450"/>
                  </a:lnTo>
                  <a:lnTo>
                    <a:pt x="2595156" y="289153"/>
                  </a:lnTo>
                  <a:lnTo>
                    <a:pt x="2571089" y="289153"/>
                  </a:lnTo>
                  <a:lnTo>
                    <a:pt x="2571089" y="292849"/>
                  </a:lnTo>
                  <a:lnTo>
                    <a:pt x="2595156" y="292849"/>
                  </a:lnTo>
                  <a:lnTo>
                    <a:pt x="2595156" y="533628"/>
                  </a:lnTo>
                  <a:lnTo>
                    <a:pt x="2571089" y="533628"/>
                  </a:lnTo>
                  <a:lnTo>
                    <a:pt x="2571089" y="537324"/>
                  </a:lnTo>
                  <a:lnTo>
                    <a:pt x="2595156" y="537324"/>
                  </a:lnTo>
                  <a:lnTo>
                    <a:pt x="2595156" y="778027"/>
                  </a:lnTo>
                  <a:lnTo>
                    <a:pt x="2571089" y="778027"/>
                  </a:lnTo>
                  <a:lnTo>
                    <a:pt x="2571089" y="781723"/>
                  </a:lnTo>
                  <a:lnTo>
                    <a:pt x="2595156" y="781723"/>
                  </a:lnTo>
                  <a:lnTo>
                    <a:pt x="2595156" y="1022426"/>
                  </a:lnTo>
                  <a:lnTo>
                    <a:pt x="2571089" y="1022426"/>
                  </a:lnTo>
                  <a:lnTo>
                    <a:pt x="2571089" y="1026121"/>
                  </a:lnTo>
                  <a:lnTo>
                    <a:pt x="2595156" y="1026121"/>
                  </a:lnTo>
                  <a:lnTo>
                    <a:pt x="2595156" y="1266901"/>
                  </a:lnTo>
                  <a:lnTo>
                    <a:pt x="2571089" y="1266901"/>
                  </a:lnTo>
                  <a:lnTo>
                    <a:pt x="2571089" y="1270596"/>
                  </a:lnTo>
                  <a:lnTo>
                    <a:pt x="2595156" y="1270596"/>
                  </a:lnTo>
                  <a:lnTo>
                    <a:pt x="2595156" y="1511325"/>
                  </a:lnTo>
                  <a:lnTo>
                    <a:pt x="2571089" y="1511325"/>
                  </a:lnTo>
                  <a:lnTo>
                    <a:pt x="2571089" y="1515021"/>
                  </a:lnTo>
                  <a:lnTo>
                    <a:pt x="2595156" y="1515021"/>
                  </a:lnTo>
                  <a:lnTo>
                    <a:pt x="2595156" y="1755762"/>
                  </a:lnTo>
                  <a:lnTo>
                    <a:pt x="2571089" y="1755762"/>
                  </a:lnTo>
                  <a:lnTo>
                    <a:pt x="2551747" y="1755762"/>
                  </a:lnTo>
                  <a:lnTo>
                    <a:pt x="2551747" y="1731695"/>
                  </a:lnTo>
                  <a:lnTo>
                    <a:pt x="2548051" y="1731695"/>
                  </a:lnTo>
                  <a:lnTo>
                    <a:pt x="2548051" y="1755762"/>
                  </a:lnTo>
                  <a:lnTo>
                    <a:pt x="2080425" y="1755762"/>
                  </a:lnTo>
                  <a:lnTo>
                    <a:pt x="2080425" y="1731695"/>
                  </a:lnTo>
                  <a:lnTo>
                    <a:pt x="2076742" y="1731695"/>
                  </a:lnTo>
                  <a:lnTo>
                    <a:pt x="2076742" y="1755762"/>
                  </a:lnTo>
                  <a:lnTo>
                    <a:pt x="1609191" y="1755762"/>
                  </a:lnTo>
                  <a:lnTo>
                    <a:pt x="1609191" y="1731695"/>
                  </a:lnTo>
                  <a:lnTo>
                    <a:pt x="1605495" y="1731695"/>
                  </a:lnTo>
                  <a:lnTo>
                    <a:pt x="1605495" y="1755762"/>
                  </a:lnTo>
                  <a:lnTo>
                    <a:pt x="1137958" y="1755762"/>
                  </a:lnTo>
                  <a:lnTo>
                    <a:pt x="1137958" y="1731695"/>
                  </a:lnTo>
                  <a:lnTo>
                    <a:pt x="1134262" y="1731695"/>
                  </a:lnTo>
                  <a:lnTo>
                    <a:pt x="1134262" y="1755762"/>
                  </a:lnTo>
                  <a:lnTo>
                    <a:pt x="666648" y="1755762"/>
                  </a:lnTo>
                  <a:lnTo>
                    <a:pt x="666648" y="1731695"/>
                  </a:lnTo>
                  <a:lnTo>
                    <a:pt x="662952" y="1731695"/>
                  </a:lnTo>
                  <a:lnTo>
                    <a:pt x="662952" y="1755762"/>
                  </a:lnTo>
                  <a:lnTo>
                    <a:pt x="219443" y="1755762"/>
                  </a:lnTo>
                  <a:lnTo>
                    <a:pt x="195402" y="1755762"/>
                  </a:lnTo>
                  <a:lnTo>
                    <a:pt x="195402" y="1731695"/>
                  </a:lnTo>
                  <a:lnTo>
                    <a:pt x="195402" y="1515021"/>
                  </a:lnTo>
                  <a:lnTo>
                    <a:pt x="219443" y="1515021"/>
                  </a:lnTo>
                  <a:lnTo>
                    <a:pt x="219443" y="1511325"/>
                  </a:lnTo>
                  <a:lnTo>
                    <a:pt x="195402" y="1511325"/>
                  </a:lnTo>
                  <a:lnTo>
                    <a:pt x="195402" y="1270596"/>
                  </a:lnTo>
                  <a:lnTo>
                    <a:pt x="219443" y="1270596"/>
                  </a:lnTo>
                  <a:lnTo>
                    <a:pt x="219443" y="1266901"/>
                  </a:lnTo>
                  <a:lnTo>
                    <a:pt x="195402" y="1266901"/>
                  </a:lnTo>
                  <a:lnTo>
                    <a:pt x="195402" y="1026121"/>
                  </a:lnTo>
                  <a:lnTo>
                    <a:pt x="219443" y="1026121"/>
                  </a:lnTo>
                  <a:lnTo>
                    <a:pt x="219443" y="1022426"/>
                  </a:lnTo>
                  <a:lnTo>
                    <a:pt x="195402" y="1022426"/>
                  </a:lnTo>
                  <a:lnTo>
                    <a:pt x="195402" y="781723"/>
                  </a:lnTo>
                  <a:lnTo>
                    <a:pt x="219443" y="781723"/>
                  </a:lnTo>
                  <a:lnTo>
                    <a:pt x="219443" y="778027"/>
                  </a:lnTo>
                  <a:lnTo>
                    <a:pt x="195402" y="778027"/>
                  </a:lnTo>
                  <a:lnTo>
                    <a:pt x="195402" y="537324"/>
                  </a:lnTo>
                  <a:lnTo>
                    <a:pt x="219443" y="537324"/>
                  </a:lnTo>
                  <a:lnTo>
                    <a:pt x="219443" y="533628"/>
                  </a:lnTo>
                  <a:lnTo>
                    <a:pt x="195402" y="533628"/>
                  </a:lnTo>
                  <a:lnTo>
                    <a:pt x="195402" y="292849"/>
                  </a:lnTo>
                  <a:lnTo>
                    <a:pt x="219443" y="292849"/>
                  </a:lnTo>
                  <a:lnTo>
                    <a:pt x="219443" y="289153"/>
                  </a:lnTo>
                  <a:lnTo>
                    <a:pt x="195402" y="289153"/>
                  </a:lnTo>
                  <a:lnTo>
                    <a:pt x="195402" y="48450"/>
                  </a:lnTo>
                  <a:lnTo>
                    <a:pt x="219443" y="48450"/>
                  </a:lnTo>
                  <a:lnTo>
                    <a:pt x="219443" y="44754"/>
                  </a:lnTo>
                  <a:lnTo>
                    <a:pt x="195402" y="44754"/>
                  </a:lnTo>
                  <a:lnTo>
                    <a:pt x="195402" y="27749"/>
                  </a:lnTo>
                  <a:lnTo>
                    <a:pt x="195402" y="3721"/>
                  </a:lnTo>
                  <a:lnTo>
                    <a:pt x="662952" y="3721"/>
                  </a:lnTo>
                  <a:lnTo>
                    <a:pt x="662952" y="27749"/>
                  </a:lnTo>
                  <a:lnTo>
                    <a:pt x="666648" y="27749"/>
                  </a:lnTo>
                  <a:lnTo>
                    <a:pt x="666648" y="3721"/>
                  </a:lnTo>
                  <a:lnTo>
                    <a:pt x="1134262" y="3721"/>
                  </a:lnTo>
                  <a:lnTo>
                    <a:pt x="1134262" y="27749"/>
                  </a:lnTo>
                  <a:lnTo>
                    <a:pt x="1137958" y="27749"/>
                  </a:lnTo>
                  <a:lnTo>
                    <a:pt x="1137958" y="3721"/>
                  </a:lnTo>
                  <a:lnTo>
                    <a:pt x="1605495" y="3721"/>
                  </a:lnTo>
                  <a:lnTo>
                    <a:pt x="1605495" y="27749"/>
                  </a:lnTo>
                  <a:lnTo>
                    <a:pt x="1609191" y="27749"/>
                  </a:lnTo>
                  <a:lnTo>
                    <a:pt x="1609191" y="3721"/>
                  </a:lnTo>
                  <a:lnTo>
                    <a:pt x="2076742" y="3721"/>
                  </a:lnTo>
                  <a:lnTo>
                    <a:pt x="2076742" y="27749"/>
                  </a:lnTo>
                  <a:lnTo>
                    <a:pt x="2080425" y="27749"/>
                  </a:lnTo>
                  <a:lnTo>
                    <a:pt x="2080425" y="3721"/>
                  </a:lnTo>
                  <a:lnTo>
                    <a:pt x="2548051" y="3721"/>
                  </a:lnTo>
                  <a:lnTo>
                    <a:pt x="2548051" y="27749"/>
                  </a:lnTo>
                  <a:lnTo>
                    <a:pt x="2551734" y="27749"/>
                  </a:lnTo>
                  <a:lnTo>
                    <a:pt x="2551734" y="3721"/>
                  </a:lnTo>
                  <a:lnTo>
                    <a:pt x="2595156" y="3721"/>
                  </a:lnTo>
                  <a:lnTo>
                    <a:pt x="2595156" y="25"/>
                  </a:lnTo>
                  <a:lnTo>
                    <a:pt x="195402" y="25"/>
                  </a:lnTo>
                  <a:lnTo>
                    <a:pt x="191719" y="0"/>
                  </a:lnTo>
                  <a:lnTo>
                    <a:pt x="191719" y="1841"/>
                  </a:lnTo>
                  <a:lnTo>
                    <a:pt x="191719" y="27749"/>
                  </a:lnTo>
                  <a:lnTo>
                    <a:pt x="191719" y="1731695"/>
                  </a:lnTo>
                  <a:lnTo>
                    <a:pt x="191719" y="1757603"/>
                  </a:lnTo>
                  <a:lnTo>
                    <a:pt x="193560" y="1757603"/>
                  </a:lnTo>
                  <a:lnTo>
                    <a:pt x="193560" y="1759458"/>
                  </a:lnTo>
                  <a:lnTo>
                    <a:pt x="219443" y="1759458"/>
                  </a:lnTo>
                  <a:lnTo>
                    <a:pt x="2571089" y="1759458"/>
                  </a:lnTo>
                  <a:lnTo>
                    <a:pt x="2596972" y="1759458"/>
                  </a:lnTo>
                  <a:lnTo>
                    <a:pt x="2598851" y="1759458"/>
                  </a:lnTo>
                  <a:lnTo>
                    <a:pt x="2598851" y="1757603"/>
                  </a:lnTo>
                  <a:lnTo>
                    <a:pt x="2598851" y="1755762"/>
                  </a:lnTo>
                  <a:lnTo>
                    <a:pt x="2598851" y="3721"/>
                  </a:lnTo>
                  <a:lnTo>
                    <a:pt x="2598851" y="25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80815" y="6458773"/>
              <a:ext cx="2403475" cy="0"/>
            </a:xfrm>
            <a:custGeom>
              <a:avLst/>
              <a:gdLst/>
              <a:ahLst/>
              <a:cxnLst/>
              <a:rect l="l" t="t" r="r" b="b"/>
              <a:pathLst>
                <a:path w="2403475">
                  <a:moveTo>
                    <a:pt x="0" y="0"/>
                  </a:moveTo>
                  <a:lnTo>
                    <a:pt x="2403441" y="0"/>
                  </a:lnTo>
                </a:path>
              </a:pathLst>
            </a:custGeom>
            <a:ln w="3696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380815" y="6458773"/>
              <a:ext cx="509270" cy="0"/>
            </a:xfrm>
            <a:custGeom>
              <a:avLst/>
              <a:gdLst/>
              <a:ahLst/>
              <a:cxnLst/>
              <a:rect l="l" t="t" r="r" b="b"/>
              <a:pathLst>
                <a:path w="509270">
                  <a:moveTo>
                    <a:pt x="0" y="0"/>
                  </a:moveTo>
                  <a:lnTo>
                    <a:pt x="0" y="0"/>
                  </a:lnTo>
                </a:path>
                <a:path w="509270">
                  <a:moveTo>
                    <a:pt x="9421" y="0"/>
                  </a:moveTo>
                  <a:lnTo>
                    <a:pt x="9421" y="0"/>
                  </a:lnTo>
                </a:path>
                <a:path w="509270">
                  <a:moveTo>
                    <a:pt x="18850" y="0"/>
                  </a:moveTo>
                  <a:lnTo>
                    <a:pt x="18850" y="0"/>
                  </a:lnTo>
                </a:path>
                <a:path w="509270">
                  <a:moveTo>
                    <a:pt x="28272" y="0"/>
                  </a:moveTo>
                  <a:lnTo>
                    <a:pt x="28272" y="0"/>
                  </a:lnTo>
                </a:path>
                <a:path w="509270">
                  <a:moveTo>
                    <a:pt x="37701" y="0"/>
                  </a:moveTo>
                  <a:lnTo>
                    <a:pt x="37701" y="0"/>
                  </a:lnTo>
                </a:path>
                <a:path w="509270">
                  <a:moveTo>
                    <a:pt x="47123" y="0"/>
                  </a:moveTo>
                  <a:lnTo>
                    <a:pt x="47123" y="0"/>
                  </a:lnTo>
                </a:path>
                <a:path w="509270">
                  <a:moveTo>
                    <a:pt x="56552" y="0"/>
                  </a:moveTo>
                  <a:lnTo>
                    <a:pt x="56552" y="0"/>
                  </a:lnTo>
                </a:path>
                <a:path w="509270">
                  <a:moveTo>
                    <a:pt x="65974" y="0"/>
                  </a:moveTo>
                  <a:lnTo>
                    <a:pt x="65974" y="0"/>
                  </a:lnTo>
                </a:path>
                <a:path w="509270">
                  <a:moveTo>
                    <a:pt x="75403" y="0"/>
                  </a:moveTo>
                  <a:lnTo>
                    <a:pt x="75403" y="0"/>
                  </a:lnTo>
                </a:path>
                <a:path w="509270">
                  <a:moveTo>
                    <a:pt x="84825" y="0"/>
                  </a:moveTo>
                  <a:lnTo>
                    <a:pt x="84825" y="0"/>
                  </a:lnTo>
                </a:path>
                <a:path w="509270">
                  <a:moveTo>
                    <a:pt x="94254" y="0"/>
                  </a:moveTo>
                  <a:lnTo>
                    <a:pt x="94254" y="0"/>
                  </a:lnTo>
                </a:path>
                <a:path w="509270">
                  <a:moveTo>
                    <a:pt x="103676" y="0"/>
                  </a:moveTo>
                  <a:lnTo>
                    <a:pt x="103676" y="0"/>
                  </a:lnTo>
                </a:path>
                <a:path w="509270">
                  <a:moveTo>
                    <a:pt x="113105" y="0"/>
                  </a:moveTo>
                  <a:lnTo>
                    <a:pt x="113105" y="0"/>
                  </a:lnTo>
                </a:path>
                <a:path w="509270">
                  <a:moveTo>
                    <a:pt x="122527" y="0"/>
                  </a:moveTo>
                  <a:lnTo>
                    <a:pt x="122527" y="0"/>
                  </a:lnTo>
                </a:path>
                <a:path w="509270">
                  <a:moveTo>
                    <a:pt x="131956" y="0"/>
                  </a:moveTo>
                  <a:lnTo>
                    <a:pt x="131956" y="0"/>
                  </a:lnTo>
                </a:path>
                <a:path w="509270">
                  <a:moveTo>
                    <a:pt x="141378" y="0"/>
                  </a:moveTo>
                  <a:lnTo>
                    <a:pt x="141378" y="0"/>
                  </a:lnTo>
                </a:path>
                <a:path w="509270">
                  <a:moveTo>
                    <a:pt x="150807" y="0"/>
                  </a:moveTo>
                  <a:lnTo>
                    <a:pt x="150807" y="0"/>
                  </a:lnTo>
                </a:path>
                <a:path w="509270">
                  <a:moveTo>
                    <a:pt x="160229" y="0"/>
                  </a:moveTo>
                  <a:lnTo>
                    <a:pt x="160229" y="0"/>
                  </a:lnTo>
                </a:path>
                <a:path w="509270">
                  <a:moveTo>
                    <a:pt x="169651" y="0"/>
                  </a:moveTo>
                  <a:lnTo>
                    <a:pt x="169651" y="0"/>
                  </a:lnTo>
                </a:path>
                <a:path w="509270">
                  <a:moveTo>
                    <a:pt x="179080" y="0"/>
                  </a:moveTo>
                  <a:lnTo>
                    <a:pt x="179080" y="0"/>
                  </a:lnTo>
                </a:path>
                <a:path w="509270">
                  <a:moveTo>
                    <a:pt x="188502" y="0"/>
                  </a:moveTo>
                  <a:lnTo>
                    <a:pt x="188502" y="0"/>
                  </a:lnTo>
                </a:path>
                <a:path w="509270">
                  <a:moveTo>
                    <a:pt x="197931" y="0"/>
                  </a:moveTo>
                  <a:lnTo>
                    <a:pt x="197931" y="0"/>
                  </a:lnTo>
                </a:path>
                <a:path w="509270">
                  <a:moveTo>
                    <a:pt x="207353" y="0"/>
                  </a:moveTo>
                  <a:lnTo>
                    <a:pt x="207353" y="0"/>
                  </a:lnTo>
                </a:path>
                <a:path w="509270">
                  <a:moveTo>
                    <a:pt x="216782" y="0"/>
                  </a:moveTo>
                  <a:lnTo>
                    <a:pt x="216782" y="0"/>
                  </a:lnTo>
                </a:path>
                <a:path w="509270">
                  <a:moveTo>
                    <a:pt x="226204" y="0"/>
                  </a:moveTo>
                  <a:lnTo>
                    <a:pt x="226204" y="0"/>
                  </a:lnTo>
                </a:path>
                <a:path w="509270">
                  <a:moveTo>
                    <a:pt x="235633" y="0"/>
                  </a:moveTo>
                  <a:lnTo>
                    <a:pt x="235633" y="0"/>
                  </a:lnTo>
                </a:path>
                <a:path w="509270">
                  <a:moveTo>
                    <a:pt x="245055" y="0"/>
                  </a:moveTo>
                  <a:lnTo>
                    <a:pt x="245055" y="0"/>
                  </a:lnTo>
                </a:path>
                <a:path w="509270">
                  <a:moveTo>
                    <a:pt x="254484" y="0"/>
                  </a:moveTo>
                  <a:lnTo>
                    <a:pt x="254484" y="0"/>
                  </a:lnTo>
                </a:path>
                <a:path w="509270">
                  <a:moveTo>
                    <a:pt x="263906" y="0"/>
                  </a:moveTo>
                  <a:lnTo>
                    <a:pt x="263906" y="0"/>
                  </a:lnTo>
                </a:path>
                <a:path w="509270">
                  <a:moveTo>
                    <a:pt x="273335" y="0"/>
                  </a:moveTo>
                  <a:lnTo>
                    <a:pt x="273335" y="0"/>
                  </a:lnTo>
                </a:path>
                <a:path w="509270">
                  <a:moveTo>
                    <a:pt x="282756" y="0"/>
                  </a:moveTo>
                  <a:lnTo>
                    <a:pt x="282756" y="0"/>
                  </a:lnTo>
                </a:path>
                <a:path w="509270">
                  <a:moveTo>
                    <a:pt x="292186" y="0"/>
                  </a:moveTo>
                  <a:lnTo>
                    <a:pt x="292186" y="0"/>
                  </a:lnTo>
                </a:path>
                <a:path w="509270">
                  <a:moveTo>
                    <a:pt x="301607" y="0"/>
                  </a:moveTo>
                  <a:lnTo>
                    <a:pt x="301607" y="0"/>
                  </a:lnTo>
                </a:path>
                <a:path w="509270">
                  <a:moveTo>
                    <a:pt x="311037" y="0"/>
                  </a:moveTo>
                  <a:lnTo>
                    <a:pt x="311037" y="0"/>
                  </a:lnTo>
                </a:path>
                <a:path w="509270">
                  <a:moveTo>
                    <a:pt x="320458" y="0"/>
                  </a:moveTo>
                  <a:lnTo>
                    <a:pt x="320458" y="0"/>
                  </a:lnTo>
                </a:path>
                <a:path w="509270">
                  <a:moveTo>
                    <a:pt x="329880" y="0"/>
                  </a:moveTo>
                  <a:lnTo>
                    <a:pt x="329880" y="0"/>
                  </a:lnTo>
                </a:path>
                <a:path w="509270">
                  <a:moveTo>
                    <a:pt x="339287" y="0"/>
                  </a:moveTo>
                  <a:lnTo>
                    <a:pt x="339287" y="0"/>
                  </a:lnTo>
                </a:path>
                <a:path w="509270">
                  <a:moveTo>
                    <a:pt x="348739" y="0"/>
                  </a:moveTo>
                  <a:lnTo>
                    <a:pt x="348739" y="0"/>
                  </a:lnTo>
                </a:path>
                <a:path w="509270">
                  <a:moveTo>
                    <a:pt x="358190" y="0"/>
                  </a:moveTo>
                  <a:lnTo>
                    <a:pt x="358190" y="0"/>
                  </a:lnTo>
                </a:path>
                <a:path w="509270">
                  <a:moveTo>
                    <a:pt x="367567" y="0"/>
                  </a:moveTo>
                  <a:lnTo>
                    <a:pt x="367567" y="0"/>
                  </a:lnTo>
                </a:path>
                <a:path w="509270">
                  <a:moveTo>
                    <a:pt x="377019" y="0"/>
                  </a:moveTo>
                  <a:lnTo>
                    <a:pt x="377019" y="0"/>
                  </a:lnTo>
                </a:path>
                <a:path w="509270">
                  <a:moveTo>
                    <a:pt x="386470" y="0"/>
                  </a:moveTo>
                  <a:lnTo>
                    <a:pt x="386470" y="0"/>
                  </a:lnTo>
                </a:path>
                <a:path w="509270">
                  <a:moveTo>
                    <a:pt x="395847" y="0"/>
                  </a:moveTo>
                  <a:lnTo>
                    <a:pt x="395847" y="0"/>
                  </a:lnTo>
                </a:path>
                <a:path w="509270">
                  <a:moveTo>
                    <a:pt x="405299" y="0"/>
                  </a:moveTo>
                  <a:lnTo>
                    <a:pt x="405299" y="0"/>
                  </a:lnTo>
                </a:path>
                <a:path w="509270">
                  <a:moveTo>
                    <a:pt x="414676" y="0"/>
                  </a:moveTo>
                  <a:lnTo>
                    <a:pt x="414676" y="0"/>
                  </a:lnTo>
                </a:path>
                <a:path w="509270">
                  <a:moveTo>
                    <a:pt x="424128" y="0"/>
                  </a:moveTo>
                  <a:lnTo>
                    <a:pt x="424128" y="0"/>
                  </a:lnTo>
                </a:path>
                <a:path w="509270">
                  <a:moveTo>
                    <a:pt x="433579" y="0"/>
                  </a:moveTo>
                  <a:lnTo>
                    <a:pt x="433579" y="0"/>
                  </a:lnTo>
                </a:path>
                <a:path w="509270">
                  <a:moveTo>
                    <a:pt x="442956" y="0"/>
                  </a:moveTo>
                  <a:lnTo>
                    <a:pt x="442956" y="0"/>
                  </a:lnTo>
                </a:path>
                <a:path w="509270">
                  <a:moveTo>
                    <a:pt x="452408" y="0"/>
                  </a:moveTo>
                  <a:lnTo>
                    <a:pt x="452408" y="0"/>
                  </a:lnTo>
                </a:path>
                <a:path w="509270">
                  <a:moveTo>
                    <a:pt x="461859" y="0"/>
                  </a:moveTo>
                  <a:lnTo>
                    <a:pt x="461859" y="0"/>
                  </a:lnTo>
                </a:path>
                <a:path w="509270">
                  <a:moveTo>
                    <a:pt x="471237" y="0"/>
                  </a:moveTo>
                  <a:lnTo>
                    <a:pt x="471237" y="0"/>
                  </a:lnTo>
                </a:path>
                <a:path w="509270">
                  <a:moveTo>
                    <a:pt x="480688" y="0"/>
                  </a:moveTo>
                  <a:lnTo>
                    <a:pt x="480688" y="0"/>
                  </a:lnTo>
                </a:path>
                <a:path w="509270">
                  <a:moveTo>
                    <a:pt x="490139" y="0"/>
                  </a:moveTo>
                  <a:lnTo>
                    <a:pt x="490139" y="0"/>
                  </a:lnTo>
                </a:path>
                <a:path w="509270">
                  <a:moveTo>
                    <a:pt x="499517" y="0"/>
                  </a:moveTo>
                  <a:lnTo>
                    <a:pt x="499517" y="0"/>
                  </a:lnTo>
                </a:path>
                <a:path w="509270">
                  <a:moveTo>
                    <a:pt x="508968" y="0"/>
                  </a:moveTo>
                  <a:lnTo>
                    <a:pt x="508968" y="0"/>
                  </a:lnTo>
                </a:path>
              </a:pathLst>
            </a:custGeom>
            <a:ln w="3694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899235" y="6457790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1845" y="491"/>
                  </a:moveTo>
                  <a:lnTo>
                    <a:pt x="1845" y="491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908612" y="645877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696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916217" y="6458525"/>
              <a:ext cx="13335" cy="0"/>
            </a:xfrm>
            <a:custGeom>
              <a:avLst/>
              <a:gdLst/>
              <a:ahLst/>
              <a:cxnLst/>
              <a:rect l="l" t="t" r="r" b="b"/>
              <a:pathLst>
                <a:path w="13334">
                  <a:moveTo>
                    <a:pt x="0" y="0"/>
                  </a:moveTo>
                  <a:lnTo>
                    <a:pt x="3691" y="0"/>
                  </a:lnTo>
                </a:path>
                <a:path w="13334">
                  <a:moveTo>
                    <a:pt x="9451" y="0"/>
                  </a:moveTo>
                  <a:lnTo>
                    <a:pt x="13143" y="0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36892" y="6454367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h="4445">
                  <a:moveTo>
                    <a:pt x="-1845" y="2203"/>
                  </a:moveTo>
                  <a:lnTo>
                    <a:pt x="1845" y="2203"/>
                  </a:lnTo>
                </a:path>
              </a:pathLst>
            </a:custGeom>
            <a:ln w="4406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946343" y="6456326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-1845" y="1223"/>
                  </a:moveTo>
                  <a:lnTo>
                    <a:pt x="1845" y="1223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55721" y="6454862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h="4445">
                  <a:moveTo>
                    <a:pt x="-1845" y="1955"/>
                  </a:moveTo>
                  <a:lnTo>
                    <a:pt x="1845" y="1955"/>
                  </a:lnTo>
                </a:path>
              </a:pathLst>
            </a:custGeom>
            <a:ln w="3910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65172" y="6453879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1845" y="2446"/>
                  </a:moveTo>
                  <a:lnTo>
                    <a:pt x="1845" y="2446"/>
                  </a:lnTo>
                </a:path>
              </a:pathLst>
            </a:custGeom>
            <a:ln w="4893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974624" y="4702817"/>
              <a:ext cx="1809750" cy="1756410"/>
            </a:xfrm>
            <a:custGeom>
              <a:avLst/>
              <a:gdLst/>
              <a:ahLst/>
              <a:cxnLst/>
              <a:rect l="l" t="t" r="r" b="b"/>
              <a:pathLst>
                <a:path w="1809750" h="1756410">
                  <a:moveTo>
                    <a:pt x="0" y="1755956"/>
                  </a:moveTo>
                  <a:lnTo>
                    <a:pt x="0" y="1742753"/>
                  </a:lnTo>
                </a:path>
                <a:path w="1809750" h="1756410">
                  <a:moveTo>
                    <a:pt x="9377" y="1755956"/>
                  </a:moveTo>
                  <a:lnTo>
                    <a:pt x="9377" y="1738842"/>
                  </a:lnTo>
                </a:path>
                <a:path w="1809750" h="1756410">
                  <a:moveTo>
                    <a:pt x="18828" y="1755956"/>
                  </a:moveTo>
                  <a:lnTo>
                    <a:pt x="18828" y="1742265"/>
                  </a:lnTo>
                </a:path>
                <a:path w="1809750" h="1756410">
                  <a:moveTo>
                    <a:pt x="28280" y="1755956"/>
                  </a:moveTo>
                  <a:lnTo>
                    <a:pt x="28280" y="1735907"/>
                  </a:lnTo>
                </a:path>
                <a:path w="1809750" h="1756410">
                  <a:moveTo>
                    <a:pt x="37657" y="1755956"/>
                  </a:moveTo>
                  <a:lnTo>
                    <a:pt x="37657" y="1727110"/>
                  </a:lnTo>
                </a:path>
                <a:path w="1809750" h="1756410">
                  <a:moveTo>
                    <a:pt x="47108" y="1755956"/>
                  </a:moveTo>
                  <a:lnTo>
                    <a:pt x="47108" y="1721240"/>
                  </a:lnTo>
                </a:path>
                <a:path w="1809750" h="1756410">
                  <a:moveTo>
                    <a:pt x="56560" y="1755956"/>
                  </a:moveTo>
                  <a:lnTo>
                    <a:pt x="56560" y="1698759"/>
                  </a:lnTo>
                </a:path>
                <a:path w="1809750" h="1756410">
                  <a:moveTo>
                    <a:pt x="65937" y="1755956"/>
                  </a:moveTo>
                  <a:lnTo>
                    <a:pt x="65937" y="1692401"/>
                  </a:lnTo>
                </a:path>
                <a:path w="1809750" h="1756410">
                  <a:moveTo>
                    <a:pt x="75389" y="1755956"/>
                  </a:moveTo>
                  <a:lnTo>
                    <a:pt x="75389" y="1675782"/>
                  </a:lnTo>
                </a:path>
                <a:path w="1809750" h="1756410">
                  <a:moveTo>
                    <a:pt x="84840" y="1755956"/>
                  </a:moveTo>
                  <a:lnTo>
                    <a:pt x="84840" y="1655734"/>
                  </a:lnTo>
                </a:path>
                <a:path w="1809750" h="1756410">
                  <a:moveTo>
                    <a:pt x="94217" y="1755956"/>
                  </a:moveTo>
                  <a:lnTo>
                    <a:pt x="94217" y="1640091"/>
                  </a:lnTo>
                </a:path>
                <a:path w="1809750" h="1756410">
                  <a:moveTo>
                    <a:pt x="103669" y="1755956"/>
                  </a:moveTo>
                  <a:lnTo>
                    <a:pt x="103669" y="1634228"/>
                  </a:lnTo>
                </a:path>
                <a:path w="1809750" h="1756410">
                  <a:moveTo>
                    <a:pt x="113120" y="1755956"/>
                  </a:moveTo>
                  <a:lnTo>
                    <a:pt x="113120" y="1580447"/>
                  </a:lnTo>
                </a:path>
                <a:path w="1809750" h="1756410">
                  <a:moveTo>
                    <a:pt x="122497" y="1755956"/>
                  </a:moveTo>
                  <a:lnTo>
                    <a:pt x="122497" y="1574096"/>
                  </a:lnTo>
                </a:path>
                <a:path w="1809750" h="1756410">
                  <a:moveTo>
                    <a:pt x="131949" y="1755956"/>
                  </a:moveTo>
                  <a:lnTo>
                    <a:pt x="131949" y="1566275"/>
                  </a:lnTo>
                </a:path>
                <a:path w="1809750" h="1756410">
                  <a:moveTo>
                    <a:pt x="141326" y="1755956"/>
                  </a:moveTo>
                  <a:lnTo>
                    <a:pt x="141326" y="1512989"/>
                  </a:lnTo>
                </a:path>
                <a:path w="1809750" h="1756410">
                  <a:moveTo>
                    <a:pt x="150778" y="1755956"/>
                  </a:moveTo>
                  <a:lnTo>
                    <a:pt x="150778" y="1465077"/>
                  </a:lnTo>
                </a:path>
                <a:path w="1809750" h="1756410">
                  <a:moveTo>
                    <a:pt x="160229" y="1755956"/>
                  </a:moveTo>
                  <a:lnTo>
                    <a:pt x="160229" y="1430856"/>
                  </a:lnTo>
                </a:path>
                <a:path w="1809750" h="1756410">
                  <a:moveTo>
                    <a:pt x="169606" y="1755956"/>
                  </a:moveTo>
                  <a:lnTo>
                    <a:pt x="169606" y="1394699"/>
                  </a:lnTo>
                </a:path>
                <a:path w="1809750" h="1756410">
                  <a:moveTo>
                    <a:pt x="179058" y="1755956"/>
                  </a:moveTo>
                  <a:lnTo>
                    <a:pt x="179058" y="1358992"/>
                  </a:lnTo>
                </a:path>
                <a:path w="1809750" h="1756410">
                  <a:moveTo>
                    <a:pt x="188509" y="1755956"/>
                  </a:moveTo>
                  <a:lnTo>
                    <a:pt x="188509" y="1290536"/>
                  </a:lnTo>
                </a:path>
                <a:path w="1809750" h="1756410">
                  <a:moveTo>
                    <a:pt x="197887" y="1755956"/>
                  </a:moveTo>
                  <a:lnTo>
                    <a:pt x="197887" y="1238714"/>
                  </a:lnTo>
                </a:path>
                <a:path w="1809750" h="1756410">
                  <a:moveTo>
                    <a:pt x="207338" y="1755956"/>
                  </a:moveTo>
                  <a:lnTo>
                    <a:pt x="207338" y="1213283"/>
                  </a:lnTo>
                </a:path>
                <a:path w="1809750" h="1756410">
                  <a:moveTo>
                    <a:pt x="216789" y="1755956"/>
                  </a:moveTo>
                  <a:lnTo>
                    <a:pt x="216789" y="1112151"/>
                  </a:lnTo>
                </a:path>
                <a:path w="1809750" h="1756410">
                  <a:moveTo>
                    <a:pt x="226167" y="1755956"/>
                  </a:moveTo>
                  <a:lnTo>
                    <a:pt x="226167" y="1087164"/>
                  </a:lnTo>
                </a:path>
                <a:path w="1809750" h="1756410">
                  <a:moveTo>
                    <a:pt x="235618" y="1755956"/>
                  </a:moveTo>
                  <a:lnTo>
                    <a:pt x="235618" y="1068608"/>
                  </a:lnTo>
                </a:path>
                <a:path w="1809750" h="1756410">
                  <a:moveTo>
                    <a:pt x="245069" y="1755956"/>
                  </a:moveTo>
                  <a:lnTo>
                    <a:pt x="245069" y="1040738"/>
                  </a:lnTo>
                </a:path>
                <a:path w="1809750" h="1756410">
                  <a:moveTo>
                    <a:pt x="254447" y="1755956"/>
                  </a:moveTo>
                  <a:lnTo>
                    <a:pt x="254447" y="1034380"/>
                  </a:lnTo>
                </a:path>
                <a:path w="1809750" h="1756410">
                  <a:moveTo>
                    <a:pt x="263898" y="1755956"/>
                  </a:moveTo>
                  <a:lnTo>
                    <a:pt x="263898" y="994756"/>
                  </a:lnTo>
                </a:path>
                <a:path w="1809750" h="1756410">
                  <a:moveTo>
                    <a:pt x="273349" y="1755956"/>
                  </a:moveTo>
                  <a:lnTo>
                    <a:pt x="273349" y="979601"/>
                  </a:lnTo>
                </a:path>
                <a:path w="1809750" h="1756410">
                  <a:moveTo>
                    <a:pt x="282727" y="1755956"/>
                  </a:moveTo>
                  <a:lnTo>
                    <a:pt x="282727" y="977679"/>
                  </a:lnTo>
                </a:path>
                <a:path w="1809750" h="1756410">
                  <a:moveTo>
                    <a:pt x="292178" y="1755956"/>
                  </a:moveTo>
                  <a:lnTo>
                    <a:pt x="292178" y="1006067"/>
                  </a:lnTo>
                </a:path>
                <a:path w="1809750" h="1756410">
                  <a:moveTo>
                    <a:pt x="301556" y="1755956"/>
                  </a:moveTo>
                  <a:lnTo>
                    <a:pt x="301556" y="967403"/>
                  </a:lnTo>
                </a:path>
                <a:path w="1809750" h="1756410">
                  <a:moveTo>
                    <a:pt x="311007" y="1755956"/>
                  </a:moveTo>
                  <a:lnTo>
                    <a:pt x="311007" y="955205"/>
                  </a:lnTo>
                </a:path>
                <a:path w="1809750" h="1756410">
                  <a:moveTo>
                    <a:pt x="320458" y="1755956"/>
                  </a:moveTo>
                  <a:lnTo>
                    <a:pt x="320458" y="961563"/>
                  </a:lnTo>
                </a:path>
                <a:path w="1809750" h="1756410">
                  <a:moveTo>
                    <a:pt x="329836" y="1755956"/>
                  </a:moveTo>
                  <a:lnTo>
                    <a:pt x="329836" y="1049018"/>
                  </a:lnTo>
                </a:path>
                <a:path w="1809750" h="1756410">
                  <a:moveTo>
                    <a:pt x="339287" y="1755956"/>
                  </a:moveTo>
                  <a:lnTo>
                    <a:pt x="339287" y="1013385"/>
                  </a:lnTo>
                </a:path>
                <a:path w="1809750" h="1756410">
                  <a:moveTo>
                    <a:pt x="348739" y="1755956"/>
                  </a:moveTo>
                  <a:lnTo>
                    <a:pt x="348739" y="1047613"/>
                  </a:lnTo>
                </a:path>
                <a:path w="1809750" h="1756410">
                  <a:moveTo>
                    <a:pt x="358116" y="1755956"/>
                  </a:moveTo>
                  <a:lnTo>
                    <a:pt x="358116" y="1067130"/>
                  </a:lnTo>
                </a:path>
                <a:path w="1809750" h="1756410">
                  <a:moveTo>
                    <a:pt x="367567" y="1755956"/>
                  </a:moveTo>
                  <a:lnTo>
                    <a:pt x="367567" y="1124349"/>
                  </a:lnTo>
                </a:path>
                <a:path w="1809750" h="1756410">
                  <a:moveTo>
                    <a:pt x="377019" y="1755956"/>
                  </a:moveTo>
                  <a:lnTo>
                    <a:pt x="377019" y="1119470"/>
                  </a:lnTo>
                </a:path>
                <a:path w="1809750" h="1756410">
                  <a:moveTo>
                    <a:pt x="386396" y="1755956"/>
                  </a:moveTo>
                  <a:lnTo>
                    <a:pt x="386396" y="1170775"/>
                  </a:lnTo>
                </a:path>
                <a:path w="1809750" h="1756410">
                  <a:moveTo>
                    <a:pt x="395847" y="1755956"/>
                  </a:moveTo>
                  <a:lnTo>
                    <a:pt x="395847" y="1215279"/>
                  </a:lnTo>
                </a:path>
                <a:path w="1809750" h="1756410">
                  <a:moveTo>
                    <a:pt x="405299" y="1755956"/>
                  </a:moveTo>
                  <a:lnTo>
                    <a:pt x="405299" y="1277377"/>
                  </a:lnTo>
                </a:path>
                <a:path w="1809750" h="1756410">
                  <a:moveTo>
                    <a:pt x="414676" y="1755956"/>
                  </a:moveTo>
                  <a:lnTo>
                    <a:pt x="414676" y="1288097"/>
                  </a:lnTo>
                </a:path>
                <a:path w="1809750" h="1756410">
                  <a:moveTo>
                    <a:pt x="424128" y="1755956"/>
                  </a:moveTo>
                  <a:lnTo>
                    <a:pt x="424128" y="1337997"/>
                  </a:lnTo>
                </a:path>
                <a:path w="1809750" h="1756410">
                  <a:moveTo>
                    <a:pt x="433579" y="1755956"/>
                  </a:moveTo>
                  <a:lnTo>
                    <a:pt x="433579" y="1396177"/>
                  </a:lnTo>
                </a:path>
                <a:path w="1809750" h="1756410">
                  <a:moveTo>
                    <a:pt x="442956" y="1755956"/>
                  </a:moveTo>
                  <a:lnTo>
                    <a:pt x="442956" y="1390263"/>
                  </a:lnTo>
                </a:path>
                <a:path w="1809750" h="1756410">
                  <a:moveTo>
                    <a:pt x="452408" y="1755956"/>
                  </a:moveTo>
                  <a:lnTo>
                    <a:pt x="452408" y="1376069"/>
                  </a:lnTo>
                </a:path>
                <a:path w="1809750" h="1756410">
                  <a:moveTo>
                    <a:pt x="461785" y="1755956"/>
                  </a:moveTo>
                  <a:lnTo>
                    <a:pt x="461785" y="1418636"/>
                  </a:lnTo>
                </a:path>
                <a:path w="1809750" h="1756410">
                  <a:moveTo>
                    <a:pt x="471237" y="1755956"/>
                  </a:moveTo>
                  <a:lnTo>
                    <a:pt x="471237" y="1414215"/>
                  </a:lnTo>
                </a:path>
                <a:path w="1809750" h="1756410">
                  <a:moveTo>
                    <a:pt x="480688" y="1755956"/>
                  </a:moveTo>
                  <a:lnTo>
                    <a:pt x="480688" y="1448458"/>
                  </a:lnTo>
                </a:path>
                <a:path w="1809750" h="1756410">
                  <a:moveTo>
                    <a:pt x="490065" y="1755956"/>
                  </a:moveTo>
                  <a:lnTo>
                    <a:pt x="490065" y="1427921"/>
                  </a:lnTo>
                </a:path>
                <a:path w="1809750" h="1756410">
                  <a:moveTo>
                    <a:pt x="499517" y="1755956"/>
                  </a:moveTo>
                  <a:lnTo>
                    <a:pt x="499517" y="1452369"/>
                  </a:lnTo>
                </a:path>
                <a:path w="1809750" h="1756410">
                  <a:moveTo>
                    <a:pt x="508968" y="1755956"/>
                  </a:moveTo>
                  <a:lnTo>
                    <a:pt x="508968" y="1458231"/>
                  </a:lnTo>
                </a:path>
                <a:path w="1809750" h="1756410">
                  <a:moveTo>
                    <a:pt x="518345" y="1755956"/>
                  </a:moveTo>
                  <a:lnTo>
                    <a:pt x="518345" y="1462142"/>
                  </a:lnTo>
                </a:path>
                <a:path w="1809750" h="1756410">
                  <a:moveTo>
                    <a:pt x="527797" y="1755956"/>
                  </a:moveTo>
                  <a:lnTo>
                    <a:pt x="527797" y="1468500"/>
                  </a:lnTo>
                </a:path>
                <a:path w="1809750" h="1756410">
                  <a:moveTo>
                    <a:pt x="537248" y="1755956"/>
                  </a:moveTo>
                  <a:lnTo>
                    <a:pt x="537248" y="1468012"/>
                  </a:lnTo>
                </a:path>
                <a:path w="1809750" h="1756410">
                  <a:moveTo>
                    <a:pt x="546626" y="1755956"/>
                  </a:moveTo>
                  <a:lnTo>
                    <a:pt x="546626" y="1472410"/>
                  </a:lnTo>
                </a:path>
                <a:path w="1809750" h="1756410">
                  <a:moveTo>
                    <a:pt x="556077" y="1755956"/>
                  </a:moveTo>
                  <a:lnTo>
                    <a:pt x="556077" y="1485118"/>
                  </a:lnTo>
                </a:path>
                <a:path w="1809750" h="1756410">
                  <a:moveTo>
                    <a:pt x="565528" y="1755956"/>
                  </a:moveTo>
                  <a:lnTo>
                    <a:pt x="565528" y="1487077"/>
                  </a:lnTo>
                </a:path>
                <a:path w="1809750" h="1756410">
                  <a:moveTo>
                    <a:pt x="574906" y="1755956"/>
                  </a:moveTo>
                  <a:lnTo>
                    <a:pt x="574906" y="1475833"/>
                  </a:lnTo>
                </a:path>
                <a:path w="1809750" h="1756410">
                  <a:moveTo>
                    <a:pt x="584357" y="1755956"/>
                  </a:moveTo>
                  <a:lnTo>
                    <a:pt x="584357" y="1479744"/>
                  </a:lnTo>
                </a:path>
                <a:path w="1809750" h="1756410">
                  <a:moveTo>
                    <a:pt x="593808" y="1755956"/>
                  </a:moveTo>
                  <a:lnTo>
                    <a:pt x="593808" y="1473386"/>
                  </a:lnTo>
                </a:path>
                <a:path w="1809750" h="1756410">
                  <a:moveTo>
                    <a:pt x="603186" y="1755956"/>
                  </a:moveTo>
                  <a:lnTo>
                    <a:pt x="603186" y="1488053"/>
                  </a:lnTo>
                </a:path>
                <a:path w="1809750" h="1756410">
                  <a:moveTo>
                    <a:pt x="612637" y="1755956"/>
                  </a:moveTo>
                  <a:lnTo>
                    <a:pt x="612637" y="1446011"/>
                  </a:lnTo>
                </a:path>
                <a:path w="1809750" h="1756410">
                  <a:moveTo>
                    <a:pt x="622015" y="1755956"/>
                  </a:moveTo>
                  <a:lnTo>
                    <a:pt x="622015" y="1422059"/>
                  </a:lnTo>
                </a:path>
                <a:path w="1809750" h="1756410">
                  <a:moveTo>
                    <a:pt x="631466" y="1755956"/>
                  </a:moveTo>
                  <a:lnTo>
                    <a:pt x="631466" y="1461654"/>
                  </a:lnTo>
                </a:path>
                <a:path w="1809750" h="1756410">
                  <a:moveTo>
                    <a:pt x="640917" y="1755956"/>
                  </a:moveTo>
                  <a:lnTo>
                    <a:pt x="640917" y="1414215"/>
                  </a:lnTo>
                </a:path>
                <a:path w="1809750" h="1756410">
                  <a:moveTo>
                    <a:pt x="650295" y="1755956"/>
                  </a:moveTo>
                  <a:lnTo>
                    <a:pt x="650295" y="1449434"/>
                  </a:lnTo>
                </a:path>
                <a:path w="1809750" h="1756410">
                  <a:moveTo>
                    <a:pt x="659746" y="1755956"/>
                  </a:moveTo>
                  <a:lnTo>
                    <a:pt x="659746" y="1426945"/>
                  </a:lnTo>
                </a:path>
                <a:path w="1809750" h="1756410">
                  <a:moveTo>
                    <a:pt x="669197" y="1755956"/>
                  </a:moveTo>
                  <a:lnTo>
                    <a:pt x="669197" y="1425970"/>
                  </a:lnTo>
                </a:path>
                <a:path w="1809750" h="1756410">
                  <a:moveTo>
                    <a:pt x="678575" y="1755956"/>
                  </a:moveTo>
                  <a:lnTo>
                    <a:pt x="678575" y="1426945"/>
                  </a:lnTo>
                </a:path>
                <a:path w="1809750" h="1756410">
                  <a:moveTo>
                    <a:pt x="688026" y="1755956"/>
                  </a:moveTo>
                  <a:lnTo>
                    <a:pt x="688026" y="1373186"/>
                  </a:lnTo>
                </a:path>
                <a:path w="1809750" h="1756410">
                  <a:moveTo>
                    <a:pt x="697478" y="1755956"/>
                  </a:moveTo>
                  <a:lnTo>
                    <a:pt x="697478" y="1418636"/>
                  </a:lnTo>
                </a:path>
                <a:path w="1809750" h="1756410">
                  <a:moveTo>
                    <a:pt x="706855" y="1755956"/>
                  </a:moveTo>
                  <a:lnTo>
                    <a:pt x="706855" y="1399578"/>
                  </a:lnTo>
                </a:path>
                <a:path w="1809750" h="1756410">
                  <a:moveTo>
                    <a:pt x="716306" y="1755956"/>
                  </a:moveTo>
                  <a:lnTo>
                    <a:pt x="716306" y="1404975"/>
                  </a:lnTo>
                </a:path>
                <a:path w="1809750" h="1756410">
                  <a:moveTo>
                    <a:pt x="725758" y="1755956"/>
                  </a:moveTo>
                  <a:lnTo>
                    <a:pt x="725758" y="1399060"/>
                  </a:lnTo>
                </a:path>
                <a:path w="1809750" h="1756410">
                  <a:moveTo>
                    <a:pt x="735135" y="1755956"/>
                  </a:moveTo>
                  <a:lnTo>
                    <a:pt x="735135" y="1382427"/>
                  </a:lnTo>
                </a:path>
                <a:path w="1809750" h="1756410">
                  <a:moveTo>
                    <a:pt x="744586" y="1755956"/>
                  </a:moveTo>
                  <a:lnTo>
                    <a:pt x="744586" y="1375626"/>
                  </a:lnTo>
                </a:path>
                <a:path w="1809750" h="1756410">
                  <a:moveTo>
                    <a:pt x="754038" y="1755956"/>
                  </a:moveTo>
                  <a:lnTo>
                    <a:pt x="754038" y="1401500"/>
                  </a:lnTo>
                </a:path>
                <a:path w="1809750" h="1756410">
                  <a:moveTo>
                    <a:pt x="763415" y="1755956"/>
                  </a:moveTo>
                  <a:lnTo>
                    <a:pt x="763415" y="1350195"/>
                  </a:lnTo>
                </a:path>
                <a:path w="1809750" h="1756410">
                  <a:moveTo>
                    <a:pt x="772867" y="1755956"/>
                  </a:moveTo>
                  <a:lnTo>
                    <a:pt x="772867" y="1365867"/>
                  </a:lnTo>
                </a:path>
                <a:path w="1809750" h="1756410">
                  <a:moveTo>
                    <a:pt x="782244" y="1755956"/>
                  </a:moveTo>
                  <a:lnTo>
                    <a:pt x="782244" y="1377548"/>
                  </a:lnTo>
                </a:path>
                <a:path w="1809750" h="1756410">
                  <a:moveTo>
                    <a:pt x="791695" y="1755956"/>
                  </a:moveTo>
                  <a:lnTo>
                    <a:pt x="791695" y="1377548"/>
                  </a:lnTo>
                </a:path>
                <a:path w="1809750" h="1756410">
                  <a:moveTo>
                    <a:pt x="801147" y="1755956"/>
                  </a:moveTo>
                  <a:lnTo>
                    <a:pt x="801147" y="1370229"/>
                  </a:lnTo>
                </a:path>
                <a:path w="1809750" h="1756410">
                  <a:moveTo>
                    <a:pt x="810524" y="1755956"/>
                  </a:moveTo>
                  <a:lnTo>
                    <a:pt x="810524" y="1375626"/>
                  </a:lnTo>
                </a:path>
                <a:path w="1809750" h="1756410">
                  <a:moveTo>
                    <a:pt x="819976" y="1755956"/>
                  </a:moveTo>
                  <a:lnTo>
                    <a:pt x="819976" y="1367789"/>
                  </a:lnTo>
                </a:path>
                <a:path w="1809750" h="1756410">
                  <a:moveTo>
                    <a:pt x="829427" y="1755956"/>
                  </a:moveTo>
                  <a:lnTo>
                    <a:pt x="829427" y="1359510"/>
                  </a:lnTo>
                </a:path>
                <a:path w="1809750" h="1756410">
                  <a:moveTo>
                    <a:pt x="838804" y="1755956"/>
                  </a:moveTo>
                  <a:lnTo>
                    <a:pt x="838804" y="1361432"/>
                  </a:lnTo>
                </a:path>
                <a:path w="1809750" h="1756410">
                  <a:moveTo>
                    <a:pt x="848256" y="1755956"/>
                  </a:moveTo>
                  <a:lnTo>
                    <a:pt x="848256" y="1343837"/>
                  </a:lnTo>
                </a:path>
                <a:path w="1809750" h="1756410">
                  <a:moveTo>
                    <a:pt x="857707" y="1755956"/>
                  </a:moveTo>
                  <a:lnTo>
                    <a:pt x="857707" y="1350195"/>
                  </a:lnTo>
                </a:path>
                <a:path w="1809750" h="1756410">
                  <a:moveTo>
                    <a:pt x="867084" y="1755956"/>
                  </a:moveTo>
                  <a:lnTo>
                    <a:pt x="867084" y="1323803"/>
                  </a:lnTo>
                </a:path>
                <a:path w="1809750" h="1756410">
                  <a:moveTo>
                    <a:pt x="876536" y="1755956"/>
                  </a:moveTo>
                  <a:lnTo>
                    <a:pt x="876536" y="1311605"/>
                  </a:lnTo>
                </a:path>
                <a:path w="1809750" h="1756410">
                  <a:moveTo>
                    <a:pt x="885987" y="1755956"/>
                  </a:moveTo>
                  <a:lnTo>
                    <a:pt x="885987" y="1308131"/>
                  </a:lnTo>
                </a:path>
                <a:path w="1809750" h="1756410">
                  <a:moveTo>
                    <a:pt x="895365" y="1755956"/>
                  </a:moveTo>
                  <a:lnTo>
                    <a:pt x="895365" y="1306209"/>
                  </a:lnTo>
                </a:path>
                <a:path w="1809750" h="1756410">
                  <a:moveTo>
                    <a:pt x="904816" y="1755956"/>
                  </a:moveTo>
                  <a:lnTo>
                    <a:pt x="904816" y="1279817"/>
                  </a:lnTo>
                </a:path>
                <a:path w="1809750" h="1756410">
                  <a:moveTo>
                    <a:pt x="914267" y="1755956"/>
                  </a:moveTo>
                  <a:lnTo>
                    <a:pt x="914267" y="1319885"/>
                  </a:lnTo>
                </a:path>
                <a:path w="1809750" h="1756410">
                  <a:moveTo>
                    <a:pt x="923645" y="1755956"/>
                  </a:moveTo>
                  <a:lnTo>
                    <a:pt x="923645" y="1275381"/>
                  </a:lnTo>
                </a:path>
                <a:path w="1809750" h="1756410">
                  <a:moveTo>
                    <a:pt x="933096" y="1755956"/>
                  </a:moveTo>
                  <a:lnTo>
                    <a:pt x="933096" y="1295933"/>
                  </a:lnTo>
                </a:path>
                <a:path w="1809750" h="1756410">
                  <a:moveTo>
                    <a:pt x="942474" y="1755956"/>
                  </a:moveTo>
                  <a:lnTo>
                    <a:pt x="942474" y="1295415"/>
                  </a:lnTo>
                </a:path>
                <a:path w="1809750" h="1756410">
                  <a:moveTo>
                    <a:pt x="951925" y="1755956"/>
                  </a:moveTo>
                  <a:lnTo>
                    <a:pt x="951925" y="1294454"/>
                  </a:lnTo>
                </a:path>
                <a:path w="1809750" h="1756410">
                  <a:moveTo>
                    <a:pt x="961376" y="1755956"/>
                  </a:moveTo>
                  <a:lnTo>
                    <a:pt x="961376" y="1263701"/>
                  </a:lnTo>
                </a:path>
                <a:path w="1809750" h="1756410">
                  <a:moveTo>
                    <a:pt x="970754" y="1755956"/>
                  </a:moveTo>
                  <a:lnTo>
                    <a:pt x="970754" y="1263701"/>
                  </a:lnTo>
                </a:path>
                <a:path w="1809750" h="1756410">
                  <a:moveTo>
                    <a:pt x="980205" y="1755956"/>
                  </a:moveTo>
                  <a:lnTo>
                    <a:pt x="980205" y="1244628"/>
                  </a:lnTo>
                </a:path>
                <a:path w="1809750" h="1756410">
                  <a:moveTo>
                    <a:pt x="989656" y="1755956"/>
                  </a:moveTo>
                  <a:lnTo>
                    <a:pt x="989656" y="1233391"/>
                  </a:lnTo>
                </a:path>
                <a:path w="1809750" h="1756410">
                  <a:moveTo>
                    <a:pt x="999034" y="1755956"/>
                  </a:moveTo>
                  <a:lnTo>
                    <a:pt x="999034" y="1152663"/>
                  </a:lnTo>
                </a:path>
                <a:path w="1809750" h="1756410">
                  <a:moveTo>
                    <a:pt x="1008485" y="1755956"/>
                  </a:moveTo>
                  <a:lnTo>
                    <a:pt x="1008485" y="1143866"/>
                  </a:lnTo>
                </a:path>
                <a:path w="1809750" h="1756410">
                  <a:moveTo>
                    <a:pt x="1017936" y="1755956"/>
                  </a:moveTo>
                  <a:lnTo>
                    <a:pt x="1017936" y="1069570"/>
                  </a:lnTo>
                </a:path>
                <a:path w="1809750" h="1756410">
                  <a:moveTo>
                    <a:pt x="1027314" y="1755956"/>
                  </a:moveTo>
                  <a:lnTo>
                    <a:pt x="1027314" y="1031423"/>
                  </a:lnTo>
                </a:path>
                <a:path w="1809750" h="1756410">
                  <a:moveTo>
                    <a:pt x="1036765" y="1755956"/>
                  </a:moveTo>
                  <a:lnTo>
                    <a:pt x="1036765" y="955205"/>
                  </a:lnTo>
                </a:path>
                <a:path w="1809750" h="1756410">
                  <a:moveTo>
                    <a:pt x="1046217" y="1755956"/>
                  </a:moveTo>
                  <a:lnTo>
                    <a:pt x="1046217" y="934653"/>
                  </a:lnTo>
                </a:path>
                <a:path w="1809750" h="1756410">
                  <a:moveTo>
                    <a:pt x="1055594" y="1755956"/>
                  </a:moveTo>
                  <a:lnTo>
                    <a:pt x="1055594" y="855478"/>
                  </a:lnTo>
                </a:path>
                <a:path w="1809750" h="1756410">
                  <a:moveTo>
                    <a:pt x="1065045" y="1755956"/>
                  </a:moveTo>
                  <a:lnTo>
                    <a:pt x="1065045" y="879874"/>
                  </a:lnTo>
                </a:path>
                <a:path w="1809750" h="1756410">
                  <a:moveTo>
                    <a:pt x="1074497" y="1755956"/>
                  </a:moveTo>
                  <a:lnTo>
                    <a:pt x="1074497" y="879874"/>
                  </a:lnTo>
                </a:path>
                <a:path w="1809750" h="1756410">
                  <a:moveTo>
                    <a:pt x="1083874" y="1755956"/>
                  </a:moveTo>
                  <a:lnTo>
                    <a:pt x="1083874" y="965924"/>
                  </a:lnTo>
                </a:path>
                <a:path w="1809750" h="1756410">
                  <a:moveTo>
                    <a:pt x="1093326" y="1755956"/>
                  </a:moveTo>
                  <a:lnTo>
                    <a:pt x="1093326" y="934136"/>
                  </a:lnTo>
                </a:path>
                <a:path w="1809750" h="1756410">
                  <a:moveTo>
                    <a:pt x="1102703" y="1755956"/>
                  </a:moveTo>
                  <a:lnTo>
                    <a:pt x="1102703" y="1038816"/>
                  </a:lnTo>
                </a:path>
                <a:path w="1809750" h="1756410">
                  <a:moveTo>
                    <a:pt x="1112154" y="1755956"/>
                  </a:moveTo>
                  <a:lnTo>
                    <a:pt x="1112154" y="1037338"/>
                  </a:lnTo>
                </a:path>
                <a:path w="1809750" h="1756410">
                  <a:moveTo>
                    <a:pt x="1121606" y="1755956"/>
                  </a:moveTo>
                  <a:lnTo>
                    <a:pt x="1121606" y="1030019"/>
                  </a:lnTo>
                </a:path>
                <a:path w="1809750" h="1756410">
                  <a:moveTo>
                    <a:pt x="1130983" y="1755956"/>
                  </a:moveTo>
                  <a:lnTo>
                    <a:pt x="1130983" y="1055893"/>
                  </a:lnTo>
                </a:path>
                <a:path w="1809750" h="1756410">
                  <a:moveTo>
                    <a:pt x="1140434" y="1755956"/>
                  </a:moveTo>
                  <a:lnTo>
                    <a:pt x="1140434" y="1030462"/>
                  </a:lnTo>
                </a:path>
                <a:path w="1809750" h="1756410">
                  <a:moveTo>
                    <a:pt x="1149886" y="1755956"/>
                  </a:moveTo>
                  <a:lnTo>
                    <a:pt x="1149886" y="1079328"/>
                  </a:lnTo>
                </a:path>
                <a:path w="1809750" h="1756410">
                  <a:moveTo>
                    <a:pt x="1159263" y="1755956"/>
                  </a:moveTo>
                  <a:lnTo>
                    <a:pt x="1159263" y="1072527"/>
                  </a:lnTo>
                </a:path>
                <a:path w="1809750" h="1756410">
                  <a:moveTo>
                    <a:pt x="1168715" y="1755956"/>
                  </a:moveTo>
                  <a:lnTo>
                    <a:pt x="1168715" y="1012424"/>
                  </a:lnTo>
                </a:path>
                <a:path w="1809750" h="1756410">
                  <a:moveTo>
                    <a:pt x="1178166" y="1755956"/>
                  </a:moveTo>
                  <a:lnTo>
                    <a:pt x="1178166" y="998230"/>
                  </a:lnTo>
                </a:path>
                <a:path w="1809750" h="1756410">
                  <a:moveTo>
                    <a:pt x="1187543" y="1755956"/>
                  </a:moveTo>
                  <a:lnTo>
                    <a:pt x="1187543" y="934653"/>
                  </a:lnTo>
                </a:path>
                <a:path w="1809750" h="1756410">
                  <a:moveTo>
                    <a:pt x="1196995" y="1755956"/>
                  </a:moveTo>
                  <a:lnTo>
                    <a:pt x="1196995" y="939533"/>
                  </a:lnTo>
                </a:path>
                <a:path w="1809750" h="1756410">
                  <a:moveTo>
                    <a:pt x="1206446" y="1755956"/>
                  </a:moveTo>
                  <a:lnTo>
                    <a:pt x="1206446" y="936650"/>
                  </a:lnTo>
                </a:path>
                <a:path w="1809750" h="1756410">
                  <a:moveTo>
                    <a:pt x="1215824" y="1755956"/>
                  </a:moveTo>
                  <a:lnTo>
                    <a:pt x="1215824" y="846681"/>
                  </a:lnTo>
                </a:path>
                <a:path w="1809750" h="1756410">
                  <a:moveTo>
                    <a:pt x="1225275" y="1755956"/>
                  </a:moveTo>
                  <a:lnTo>
                    <a:pt x="1225275" y="860357"/>
                  </a:lnTo>
                </a:path>
                <a:path w="1809750" h="1756410">
                  <a:moveTo>
                    <a:pt x="1234726" y="1755956"/>
                  </a:moveTo>
                  <a:lnTo>
                    <a:pt x="1234726" y="828051"/>
                  </a:lnTo>
                </a:path>
                <a:path w="1809750" h="1756410">
                  <a:moveTo>
                    <a:pt x="1244104" y="1755956"/>
                  </a:moveTo>
                  <a:lnTo>
                    <a:pt x="1244104" y="844685"/>
                  </a:lnTo>
                </a:path>
                <a:path w="1809750" h="1756410">
                  <a:moveTo>
                    <a:pt x="1253555" y="1755956"/>
                  </a:moveTo>
                  <a:lnTo>
                    <a:pt x="1253555" y="830565"/>
                  </a:lnTo>
                </a:path>
                <a:path w="1809750" h="1756410">
                  <a:moveTo>
                    <a:pt x="1262932" y="1755956"/>
                  </a:moveTo>
                  <a:lnTo>
                    <a:pt x="1262932" y="817849"/>
                  </a:lnTo>
                </a:path>
                <a:path w="1809750" h="1756410">
                  <a:moveTo>
                    <a:pt x="1272384" y="1755956"/>
                  </a:moveTo>
                  <a:lnTo>
                    <a:pt x="1272384" y="828051"/>
                  </a:lnTo>
                </a:path>
                <a:path w="1809750" h="1756410">
                  <a:moveTo>
                    <a:pt x="1281835" y="1755956"/>
                  </a:moveTo>
                  <a:lnTo>
                    <a:pt x="1281835" y="742518"/>
                  </a:lnTo>
                </a:path>
                <a:path w="1809750" h="1756410">
                  <a:moveTo>
                    <a:pt x="1291213" y="1755956"/>
                  </a:moveTo>
                  <a:lnTo>
                    <a:pt x="1291213" y="759152"/>
                  </a:lnTo>
                </a:path>
                <a:path w="1809750" h="1756410">
                  <a:moveTo>
                    <a:pt x="1300664" y="1755956"/>
                  </a:moveTo>
                  <a:lnTo>
                    <a:pt x="1300664" y="659942"/>
                  </a:lnTo>
                </a:path>
                <a:path w="1809750" h="1756410">
                  <a:moveTo>
                    <a:pt x="1310115" y="1755956"/>
                  </a:moveTo>
                  <a:lnTo>
                    <a:pt x="1310115" y="604645"/>
                  </a:lnTo>
                </a:path>
                <a:path w="1809750" h="1756410">
                  <a:moveTo>
                    <a:pt x="1319493" y="1755956"/>
                  </a:moveTo>
                  <a:lnTo>
                    <a:pt x="1319493" y="436980"/>
                  </a:lnTo>
                </a:path>
                <a:path w="1809750" h="1756410">
                  <a:moveTo>
                    <a:pt x="1328944" y="1755956"/>
                  </a:moveTo>
                  <a:lnTo>
                    <a:pt x="1328944" y="374438"/>
                  </a:lnTo>
                </a:path>
                <a:path w="1809750" h="1756410">
                  <a:moveTo>
                    <a:pt x="1338395" y="1755956"/>
                  </a:moveTo>
                  <a:lnTo>
                    <a:pt x="1338395" y="215052"/>
                  </a:lnTo>
                </a:path>
                <a:path w="1809750" h="1756410">
                  <a:moveTo>
                    <a:pt x="1347773" y="1755956"/>
                  </a:moveTo>
                  <a:lnTo>
                    <a:pt x="1347773" y="209212"/>
                  </a:lnTo>
                </a:path>
                <a:path w="1809750" h="1756410">
                  <a:moveTo>
                    <a:pt x="1357224" y="1755956"/>
                  </a:moveTo>
                  <a:lnTo>
                    <a:pt x="1357224" y="47830"/>
                  </a:lnTo>
                </a:path>
                <a:path w="1809750" h="1756410">
                  <a:moveTo>
                    <a:pt x="1366675" y="1755956"/>
                  </a:moveTo>
                  <a:lnTo>
                    <a:pt x="1366675" y="69343"/>
                  </a:lnTo>
                </a:path>
                <a:path w="1809750" h="1756410">
                  <a:moveTo>
                    <a:pt x="1376053" y="1755956"/>
                  </a:moveTo>
                  <a:lnTo>
                    <a:pt x="1376053" y="42507"/>
                  </a:lnTo>
                </a:path>
                <a:path w="1809750" h="1756410">
                  <a:moveTo>
                    <a:pt x="1385504" y="1755956"/>
                  </a:moveTo>
                  <a:lnTo>
                    <a:pt x="1385504" y="239004"/>
                  </a:lnTo>
                </a:path>
                <a:path w="1809750" h="1756410">
                  <a:moveTo>
                    <a:pt x="1394956" y="1755956"/>
                  </a:moveTo>
                  <a:lnTo>
                    <a:pt x="1394956" y="241444"/>
                  </a:lnTo>
                </a:path>
                <a:path w="1809750" h="1756410">
                  <a:moveTo>
                    <a:pt x="1404333" y="1755956"/>
                  </a:moveTo>
                  <a:lnTo>
                    <a:pt x="1404333" y="372959"/>
                  </a:lnTo>
                </a:path>
                <a:path w="1809750" h="1756410">
                  <a:moveTo>
                    <a:pt x="1413784" y="1755956"/>
                  </a:moveTo>
                  <a:lnTo>
                    <a:pt x="1413784" y="374438"/>
                  </a:lnTo>
                </a:path>
                <a:path w="1809750" h="1756410">
                  <a:moveTo>
                    <a:pt x="1423162" y="1755956"/>
                  </a:moveTo>
                  <a:lnTo>
                    <a:pt x="1423162" y="429661"/>
                  </a:lnTo>
                </a:path>
                <a:path w="1809750" h="1756410">
                  <a:moveTo>
                    <a:pt x="1432613" y="1755956"/>
                  </a:moveTo>
                  <a:lnTo>
                    <a:pt x="1432613" y="420864"/>
                  </a:lnTo>
                </a:path>
                <a:path w="1809750" h="1756410">
                  <a:moveTo>
                    <a:pt x="1442065" y="1755956"/>
                  </a:moveTo>
                  <a:lnTo>
                    <a:pt x="1442065" y="418942"/>
                  </a:lnTo>
                </a:path>
                <a:path w="1809750" h="1756410">
                  <a:moveTo>
                    <a:pt x="1451442" y="1755956"/>
                  </a:moveTo>
                  <a:lnTo>
                    <a:pt x="1451442" y="325055"/>
                  </a:lnTo>
                </a:path>
                <a:path w="1809750" h="1756410">
                  <a:moveTo>
                    <a:pt x="1460893" y="1755956"/>
                  </a:moveTo>
                  <a:lnTo>
                    <a:pt x="1460893" y="322098"/>
                  </a:lnTo>
                </a:path>
                <a:path w="1809750" h="1756410">
                  <a:moveTo>
                    <a:pt x="1470345" y="1755956"/>
                  </a:moveTo>
                  <a:lnTo>
                    <a:pt x="1470345" y="96252"/>
                  </a:lnTo>
                </a:path>
                <a:path w="1809750" h="1756410">
                  <a:moveTo>
                    <a:pt x="1479722" y="1755956"/>
                  </a:moveTo>
                  <a:lnTo>
                    <a:pt x="1479722" y="24395"/>
                  </a:lnTo>
                </a:path>
                <a:path w="1809750" h="1756410">
                  <a:moveTo>
                    <a:pt x="1489173" y="1755956"/>
                  </a:moveTo>
                  <a:lnTo>
                    <a:pt x="1489173" y="0"/>
                  </a:lnTo>
                </a:path>
                <a:path w="1809750" h="1756410">
                  <a:moveTo>
                    <a:pt x="1498625" y="1755956"/>
                  </a:moveTo>
                  <a:lnTo>
                    <a:pt x="1498625" y="0"/>
                  </a:lnTo>
                </a:path>
                <a:path w="1809750" h="1756410">
                  <a:moveTo>
                    <a:pt x="1508002" y="1755956"/>
                  </a:moveTo>
                  <a:lnTo>
                    <a:pt x="1508002" y="0"/>
                  </a:lnTo>
                </a:path>
                <a:path w="1809750" h="1756410">
                  <a:moveTo>
                    <a:pt x="1517454" y="1755956"/>
                  </a:moveTo>
                  <a:lnTo>
                    <a:pt x="1517454" y="0"/>
                  </a:lnTo>
                </a:path>
                <a:path w="1809750" h="1756410">
                  <a:moveTo>
                    <a:pt x="1526905" y="1755956"/>
                  </a:moveTo>
                  <a:lnTo>
                    <a:pt x="1526905" y="0"/>
                  </a:lnTo>
                </a:path>
                <a:path w="1809750" h="1756410">
                  <a:moveTo>
                    <a:pt x="1536282" y="1755956"/>
                  </a:moveTo>
                  <a:lnTo>
                    <a:pt x="1536282" y="203815"/>
                  </a:lnTo>
                </a:path>
                <a:path w="1809750" h="1756410">
                  <a:moveTo>
                    <a:pt x="1545734" y="1755956"/>
                  </a:moveTo>
                  <a:lnTo>
                    <a:pt x="1545734" y="314261"/>
                  </a:lnTo>
                </a:path>
                <a:path w="1809750" h="1756410">
                  <a:moveTo>
                    <a:pt x="1555185" y="1755956"/>
                  </a:moveTo>
                  <a:lnTo>
                    <a:pt x="1555185" y="514233"/>
                  </a:lnTo>
                </a:path>
                <a:path w="1809750" h="1756410">
                  <a:moveTo>
                    <a:pt x="1564563" y="1755956"/>
                  </a:moveTo>
                  <a:lnTo>
                    <a:pt x="1564563" y="562655"/>
                  </a:lnTo>
                </a:path>
                <a:path w="1809750" h="1756410">
                  <a:moveTo>
                    <a:pt x="1574014" y="1755956"/>
                  </a:moveTo>
                  <a:lnTo>
                    <a:pt x="1574014" y="711247"/>
                  </a:lnTo>
                </a:path>
                <a:path w="1809750" h="1756410">
                  <a:moveTo>
                    <a:pt x="1583391" y="1755956"/>
                  </a:moveTo>
                  <a:lnTo>
                    <a:pt x="1583391" y="655507"/>
                  </a:lnTo>
                </a:path>
                <a:path w="1809750" h="1756410">
                  <a:moveTo>
                    <a:pt x="1592843" y="1755956"/>
                  </a:moveTo>
                  <a:lnTo>
                    <a:pt x="1592843" y="792862"/>
                  </a:lnTo>
                </a:path>
                <a:path w="1809750" h="1756410">
                  <a:moveTo>
                    <a:pt x="1602294" y="1755956"/>
                  </a:moveTo>
                  <a:lnTo>
                    <a:pt x="1602294" y="696610"/>
                  </a:lnTo>
                </a:path>
                <a:path w="1809750" h="1756410">
                  <a:moveTo>
                    <a:pt x="1611671" y="1755956"/>
                  </a:moveTo>
                  <a:lnTo>
                    <a:pt x="1611671" y="694170"/>
                  </a:lnTo>
                </a:path>
                <a:path w="1809750" h="1756410">
                  <a:moveTo>
                    <a:pt x="1621123" y="1755956"/>
                  </a:moveTo>
                  <a:lnTo>
                    <a:pt x="1621123" y="647670"/>
                  </a:lnTo>
                </a:path>
                <a:path w="1809750" h="1756410">
                  <a:moveTo>
                    <a:pt x="1630574" y="1755956"/>
                  </a:moveTo>
                  <a:lnTo>
                    <a:pt x="1630574" y="555336"/>
                  </a:lnTo>
                </a:path>
                <a:path w="1809750" h="1756410">
                  <a:moveTo>
                    <a:pt x="1639952" y="1755956"/>
                  </a:moveTo>
                  <a:lnTo>
                    <a:pt x="1639952" y="581210"/>
                  </a:lnTo>
                </a:path>
                <a:path w="1809750" h="1756410">
                  <a:moveTo>
                    <a:pt x="1649403" y="1755956"/>
                  </a:moveTo>
                  <a:lnTo>
                    <a:pt x="1649403" y="643309"/>
                  </a:lnTo>
                </a:path>
                <a:path w="1809750" h="1756410">
                  <a:moveTo>
                    <a:pt x="1658854" y="1755956"/>
                  </a:moveTo>
                  <a:lnTo>
                    <a:pt x="1658854" y="852521"/>
                  </a:lnTo>
                </a:path>
                <a:path w="1809750" h="1756410">
                  <a:moveTo>
                    <a:pt x="1668232" y="1755956"/>
                  </a:moveTo>
                  <a:lnTo>
                    <a:pt x="1668232" y="801216"/>
                  </a:lnTo>
                </a:path>
                <a:path w="1809750" h="1756410">
                  <a:moveTo>
                    <a:pt x="1677683" y="1755956"/>
                  </a:moveTo>
                  <a:lnTo>
                    <a:pt x="1677683" y="1039777"/>
                  </a:lnTo>
                </a:path>
                <a:path w="1809750" h="1756410">
                  <a:moveTo>
                    <a:pt x="1687134" y="1755956"/>
                  </a:moveTo>
                  <a:lnTo>
                    <a:pt x="1687134" y="1203081"/>
                  </a:lnTo>
                </a:path>
                <a:path w="1809750" h="1756410">
                  <a:moveTo>
                    <a:pt x="1696512" y="1755956"/>
                  </a:moveTo>
                  <a:lnTo>
                    <a:pt x="1696512" y="1278338"/>
                  </a:lnTo>
                </a:path>
                <a:path w="1809750" h="1756410">
                  <a:moveTo>
                    <a:pt x="1705963" y="1755956"/>
                  </a:moveTo>
                  <a:lnTo>
                    <a:pt x="1705963" y="1385384"/>
                  </a:lnTo>
                </a:path>
                <a:path w="1809750" h="1756410">
                  <a:moveTo>
                    <a:pt x="1715415" y="1755956"/>
                  </a:moveTo>
                  <a:lnTo>
                    <a:pt x="1715415" y="1382944"/>
                  </a:lnTo>
                </a:path>
                <a:path w="1809750" h="1756410">
                  <a:moveTo>
                    <a:pt x="1724792" y="1755956"/>
                  </a:moveTo>
                  <a:lnTo>
                    <a:pt x="1724792" y="1435255"/>
                  </a:lnTo>
                </a:path>
                <a:path w="1809750" h="1756410">
                  <a:moveTo>
                    <a:pt x="1734243" y="1755956"/>
                  </a:moveTo>
                  <a:lnTo>
                    <a:pt x="1734243" y="1475833"/>
                  </a:lnTo>
                </a:path>
                <a:path w="1809750" h="1756410">
                  <a:moveTo>
                    <a:pt x="1743621" y="1755956"/>
                  </a:moveTo>
                  <a:lnTo>
                    <a:pt x="1743621" y="1540364"/>
                  </a:lnTo>
                </a:path>
                <a:path w="1809750" h="1756410">
                  <a:moveTo>
                    <a:pt x="1753072" y="1755956"/>
                  </a:moveTo>
                  <a:lnTo>
                    <a:pt x="1753072" y="1577031"/>
                  </a:lnTo>
                </a:path>
                <a:path w="1809750" h="1756410">
                  <a:moveTo>
                    <a:pt x="1762523" y="1755956"/>
                  </a:moveTo>
                  <a:lnTo>
                    <a:pt x="1762523" y="1611252"/>
                  </a:lnTo>
                </a:path>
                <a:path w="1809750" h="1756410">
                  <a:moveTo>
                    <a:pt x="1771901" y="1755956"/>
                  </a:moveTo>
                  <a:lnTo>
                    <a:pt x="1771901" y="1600496"/>
                  </a:lnTo>
                </a:path>
                <a:path w="1809750" h="1756410">
                  <a:moveTo>
                    <a:pt x="1781352" y="1755956"/>
                  </a:moveTo>
                  <a:lnTo>
                    <a:pt x="1781352" y="1640579"/>
                  </a:lnTo>
                </a:path>
                <a:path w="1809750" h="1756410">
                  <a:moveTo>
                    <a:pt x="1790804" y="1755956"/>
                  </a:moveTo>
                  <a:lnTo>
                    <a:pt x="1790804" y="1673823"/>
                  </a:lnTo>
                </a:path>
                <a:path w="1809750" h="1756410">
                  <a:moveTo>
                    <a:pt x="1800181" y="1755956"/>
                  </a:moveTo>
                  <a:lnTo>
                    <a:pt x="1800181" y="1719288"/>
                  </a:lnTo>
                </a:path>
                <a:path w="1809750" h="1756410">
                  <a:moveTo>
                    <a:pt x="1809632" y="1755956"/>
                  </a:moveTo>
                  <a:lnTo>
                    <a:pt x="1809632" y="1698759"/>
                  </a:lnTo>
                </a:path>
              </a:pathLst>
            </a:custGeom>
            <a:ln w="3694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0815" y="6458751"/>
              <a:ext cx="2384664" cy="14419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380815" y="6458773"/>
              <a:ext cx="2403475" cy="144780"/>
            </a:xfrm>
            <a:custGeom>
              <a:avLst/>
              <a:gdLst/>
              <a:ahLst/>
              <a:cxnLst/>
              <a:rect l="l" t="t" r="r" b="b"/>
              <a:pathLst>
                <a:path w="2403475" h="144779">
                  <a:moveTo>
                    <a:pt x="0" y="0"/>
                  </a:moveTo>
                  <a:lnTo>
                    <a:pt x="2403441" y="0"/>
                  </a:lnTo>
                  <a:lnTo>
                    <a:pt x="2403441" y="144156"/>
                  </a:lnTo>
                  <a:lnTo>
                    <a:pt x="0" y="144156"/>
                  </a:lnTo>
                  <a:lnTo>
                    <a:pt x="0" y="0"/>
                  </a:lnTo>
                </a:path>
              </a:pathLst>
            </a:custGeom>
            <a:ln w="3696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78966" y="6456933"/>
              <a:ext cx="2407285" cy="147955"/>
            </a:xfrm>
            <a:custGeom>
              <a:avLst/>
              <a:gdLst/>
              <a:ahLst/>
              <a:cxnLst/>
              <a:rect l="l" t="t" r="r" b="b"/>
              <a:pathLst>
                <a:path w="2407284" h="147954">
                  <a:moveTo>
                    <a:pt x="2407132" y="0"/>
                  </a:moveTo>
                  <a:lnTo>
                    <a:pt x="2405253" y="0"/>
                  </a:lnTo>
                  <a:lnTo>
                    <a:pt x="2403437" y="0"/>
                  </a:lnTo>
                  <a:lnTo>
                    <a:pt x="2403437" y="3695"/>
                  </a:lnTo>
                  <a:lnTo>
                    <a:pt x="2403437" y="72072"/>
                  </a:lnTo>
                  <a:lnTo>
                    <a:pt x="2379370" y="72072"/>
                  </a:lnTo>
                  <a:lnTo>
                    <a:pt x="2379370" y="75768"/>
                  </a:lnTo>
                  <a:lnTo>
                    <a:pt x="2403437" y="75768"/>
                  </a:lnTo>
                  <a:lnTo>
                    <a:pt x="2403437" y="144157"/>
                  </a:lnTo>
                  <a:lnTo>
                    <a:pt x="2379370" y="144157"/>
                  </a:lnTo>
                  <a:lnTo>
                    <a:pt x="2360028" y="144157"/>
                  </a:lnTo>
                  <a:lnTo>
                    <a:pt x="2360028" y="120091"/>
                  </a:lnTo>
                  <a:lnTo>
                    <a:pt x="2356332" y="120091"/>
                  </a:lnTo>
                  <a:lnTo>
                    <a:pt x="2356332" y="144157"/>
                  </a:lnTo>
                  <a:lnTo>
                    <a:pt x="1888705" y="144157"/>
                  </a:lnTo>
                  <a:lnTo>
                    <a:pt x="1888705" y="120091"/>
                  </a:lnTo>
                  <a:lnTo>
                    <a:pt x="1885022" y="120091"/>
                  </a:lnTo>
                  <a:lnTo>
                    <a:pt x="1885022" y="144157"/>
                  </a:lnTo>
                  <a:lnTo>
                    <a:pt x="1417472" y="144157"/>
                  </a:lnTo>
                  <a:lnTo>
                    <a:pt x="1417472" y="120091"/>
                  </a:lnTo>
                  <a:lnTo>
                    <a:pt x="1413776" y="120091"/>
                  </a:lnTo>
                  <a:lnTo>
                    <a:pt x="1413776" y="144157"/>
                  </a:lnTo>
                  <a:lnTo>
                    <a:pt x="946238" y="144157"/>
                  </a:lnTo>
                  <a:lnTo>
                    <a:pt x="946238" y="120091"/>
                  </a:lnTo>
                  <a:lnTo>
                    <a:pt x="942543" y="120091"/>
                  </a:lnTo>
                  <a:lnTo>
                    <a:pt x="942543" y="144157"/>
                  </a:lnTo>
                  <a:lnTo>
                    <a:pt x="474929" y="144157"/>
                  </a:lnTo>
                  <a:lnTo>
                    <a:pt x="474929" y="120091"/>
                  </a:lnTo>
                  <a:lnTo>
                    <a:pt x="471233" y="120091"/>
                  </a:lnTo>
                  <a:lnTo>
                    <a:pt x="471233" y="144157"/>
                  </a:lnTo>
                  <a:lnTo>
                    <a:pt x="27724" y="144157"/>
                  </a:lnTo>
                  <a:lnTo>
                    <a:pt x="3683" y="144157"/>
                  </a:lnTo>
                  <a:lnTo>
                    <a:pt x="3683" y="120091"/>
                  </a:lnTo>
                  <a:lnTo>
                    <a:pt x="3683" y="75768"/>
                  </a:lnTo>
                  <a:lnTo>
                    <a:pt x="27724" y="75768"/>
                  </a:lnTo>
                  <a:lnTo>
                    <a:pt x="27724" y="72072"/>
                  </a:lnTo>
                  <a:lnTo>
                    <a:pt x="3683" y="72072"/>
                  </a:lnTo>
                  <a:lnTo>
                    <a:pt x="3683" y="27762"/>
                  </a:lnTo>
                  <a:lnTo>
                    <a:pt x="3683" y="3695"/>
                  </a:lnTo>
                  <a:lnTo>
                    <a:pt x="27724" y="3695"/>
                  </a:lnTo>
                  <a:lnTo>
                    <a:pt x="471233" y="3695"/>
                  </a:lnTo>
                  <a:lnTo>
                    <a:pt x="471233" y="27762"/>
                  </a:lnTo>
                  <a:lnTo>
                    <a:pt x="474929" y="27762"/>
                  </a:lnTo>
                  <a:lnTo>
                    <a:pt x="474929" y="3695"/>
                  </a:lnTo>
                  <a:lnTo>
                    <a:pt x="942543" y="3695"/>
                  </a:lnTo>
                  <a:lnTo>
                    <a:pt x="942543" y="27762"/>
                  </a:lnTo>
                  <a:lnTo>
                    <a:pt x="946238" y="27762"/>
                  </a:lnTo>
                  <a:lnTo>
                    <a:pt x="946238" y="3695"/>
                  </a:lnTo>
                  <a:lnTo>
                    <a:pt x="1413776" y="3695"/>
                  </a:lnTo>
                  <a:lnTo>
                    <a:pt x="1413776" y="27762"/>
                  </a:lnTo>
                  <a:lnTo>
                    <a:pt x="1417472" y="27762"/>
                  </a:lnTo>
                  <a:lnTo>
                    <a:pt x="1417472" y="3695"/>
                  </a:lnTo>
                  <a:lnTo>
                    <a:pt x="1885022" y="3695"/>
                  </a:lnTo>
                  <a:lnTo>
                    <a:pt x="1885022" y="27762"/>
                  </a:lnTo>
                  <a:lnTo>
                    <a:pt x="1888705" y="27762"/>
                  </a:lnTo>
                  <a:lnTo>
                    <a:pt x="1888705" y="3695"/>
                  </a:lnTo>
                  <a:lnTo>
                    <a:pt x="2356332" y="3695"/>
                  </a:lnTo>
                  <a:lnTo>
                    <a:pt x="2356332" y="27762"/>
                  </a:lnTo>
                  <a:lnTo>
                    <a:pt x="2360015" y="27762"/>
                  </a:lnTo>
                  <a:lnTo>
                    <a:pt x="2360015" y="3695"/>
                  </a:lnTo>
                  <a:lnTo>
                    <a:pt x="2379370" y="3695"/>
                  </a:lnTo>
                  <a:lnTo>
                    <a:pt x="2403437" y="3695"/>
                  </a:lnTo>
                  <a:lnTo>
                    <a:pt x="2403437" y="0"/>
                  </a:lnTo>
                  <a:lnTo>
                    <a:pt x="2379370" y="0"/>
                  </a:lnTo>
                  <a:lnTo>
                    <a:pt x="27724" y="0"/>
                  </a:lnTo>
                  <a:lnTo>
                    <a:pt x="1841" y="0"/>
                  </a:lnTo>
                  <a:lnTo>
                    <a:pt x="1841" y="1841"/>
                  </a:lnTo>
                  <a:lnTo>
                    <a:pt x="0" y="1841"/>
                  </a:lnTo>
                  <a:lnTo>
                    <a:pt x="0" y="27762"/>
                  </a:lnTo>
                  <a:lnTo>
                    <a:pt x="0" y="120091"/>
                  </a:lnTo>
                  <a:lnTo>
                    <a:pt x="0" y="145999"/>
                  </a:lnTo>
                  <a:lnTo>
                    <a:pt x="0" y="147853"/>
                  </a:lnTo>
                  <a:lnTo>
                    <a:pt x="1841" y="147853"/>
                  </a:lnTo>
                  <a:lnTo>
                    <a:pt x="2407132" y="147853"/>
                  </a:lnTo>
                  <a:lnTo>
                    <a:pt x="2407132" y="144157"/>
                  </a:lnTo>
                  <a:lnTo>
                    <a:pt x="2407132" y="3695"/>
                  </a:lnTo>
                  <a:lnTo>
                    <a:pt x="2407132" y="1841"/>
                  </a:lnTo>
                  <a:lnTo>
                    <a:pt x="2407132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7361625" y="6656585"/>
            <a:ext cx="33655" cy="52705"/>
          </a:xfrm>
          <a:custGeom>
            <a:avLst/>
            <a:gdLst/>
            <a:ahLst/>
            <a:cxnLst/>
            <a:rect l="l" t="t" r="r" b="b"/>
            <a:pathLst>
              <a:path w="33654" h="52704">
                <a:moveTo>
                  <a:pt x="19485" y="0"/>
                </a:moveTo>
                <a:lnTo>
                  <a:pt x="13002" y="0"/>
                </a:lnTo>
                <a:lnTo>
                  <a:pt x="9901" y="1005"/>
                </a:lnTo>
                <a:lnTo>
                  <a:pt x="4976" y="5019"/>
                </a:lnTo>
                <a:lnTo>
                  <a:pt x="3123" y="7880"/>
                </a:lnTo>
                <a:lnTo>
                  <a:pt x="627" y="15280"/>
                </a:lnTo>
                <a:lnTo>
                  <a:pt x="0" y="20174"/>
                </a:lnTo>
                <a:lnTo>
                  <a:pt x="0" y="35898"/>
                </a:lnTo>
                <a:lnTo>
                  <a:pt x="1698" y="42862"/>
                </a:lnTo>
                <a:lnTo>
                  <a:pt x="7900" y="50684"/>
                </a:lnTo>
                <a:lnTo>
                  <a:pt x="11784" y="52458"/>
                </a:lnTo>
                <a:lnTo>
                  <a:pt x="20490" y="52458"/>
                </a:lnTo>
                <a:lnTo>
                  <a:pt x="23598" y="51452"/>
                </a:lnTo>
                <a:lnTo>
                  <a:pt x="28523" y="47409"/>
                </a:lnTo>
                <a:lnTo>
                  <a:pt x="28609" y="47276"/>
                </a:lnTo>
                <a:lnTo>
                  <a:pt x="13837" y="47276"/>
                </a:lnTo>
                <a:lnTo>
                  <a:pt x="11402" y="45871"/>
                </a:lnTo>
                <a:lnTo>
                  <a:pt x="7465" y="40297"/>
                </a:lnTo>
                <a:lnTo>
                  <a:pt x="6475" y="34678"/>
                </a:lnTo>
                <a:lnTo>
                  <a:pt x="6481" y="17786"/>
                </a:lnTo>
                <a:lnTo>
                  <a:pt x="7561" y="12027"/>
                </a:lnTo>
                <a:lnTo>
                  <a:pt x="11459" y="6446"/>
                </a:lnTo>
                <a:lnTo>
                  <a:pt x="13770" y="5219"/>
                </a:lnTo>
                <a:lnTo>
                  <a:pt x="28317" y="5219"/>
                </a:lnTo>
                <a:lnTo>
                  <a:pt x="27770" y="4376"/>
                </a:lnTo>
                <a:lnTo>
                  <a:pt x="26057" y="2772"/>
                </a:lnTo>
                <a:lnTo>
                  <a:pt x="21900" y="554"/>
                </a:lnTo>
                <a:lnTo>
                  <a:pt x="19485" y="0"/>
                </a:lnTo>
                <a:close/>
              </a:path>
              <a:path w="33654" h="52704">
                <a:moveTo>
                  <a:pt x="28317" y="5219"/>
                </a:moveTo>
                <a:lnTo>
                  <a:pt x="19604" y="5219"/>
                </a:lnTo>
                <a:lnTo>
                  <a:pt x="22062" y="6609"/>
                </a:lnTo>
                <a:lnTo>
                  <a:pt x="26005" y="12168"/>
                </a:lnTo>
                <a:lnTo>
                  <a:pt x="26869" y="17106"/>
                </a:lnTo>
                <a:lnTo>
                  <a:pt x="26984" y="34678"/>
                </a:lnTo>
                <a:lnTo>
                  <a:pt x="26005" y="40267"/>
                </a:lnTo>
                <a:lnTo>
                  <a:pt x="22050" y="45878"/>
                </a:lnTo>
                <a:lnTo>
                  <a:pt x="19626" y="47276"/>
                </a:lnTo>
                <a:lnTo>
                  <a:pt x="28609" y="47276"/>
                </a:lnTo>
                <a:lnTo>
                  <a:pt x="30377" y="44548"/>
                </a:lnTo>
                <a:lnTo>
                  <a:pt x="32850" y="37140"/>
                </a:lnTo>
                <a:lnTo>
                  <a:pt x="33463" y="32276"/>
                </a:lnTo>
                <a:lnTo>
                  <a:pt x="33370" y="20174"/>
                </a:lnTo>
                <a:lnTo>
                  <a:pt x="33079" y="17106"/>
                </a:lnTo>
                <a:lnTo>
                  <a:pt x="31543" y="11103"/>
                </a:lnTo>
                <a:lnTo>
                  <a:pt x="30480" y="8553"/>
                </a:lnTo>
                <a:lnTo>
                  <a:pt x="28317" y="521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12548" y="6656585"/>
            <a:ext cx="74930" cy="52705"/>
          </a:xfrm>
          <a:custGeom>
            <a:avLst/>
            <a:gdLst/>
            <a:ahLst/>
            <a:cxnLst/>
            <a:rect l="l" t="t" r="r" b="b"/>
            <a:pathLst>
              <a:path w="74929" h="52704">
                <a:moveTo>
                  <a:pt x="6645" y="37569"/>
                </a:moveTo>
                <a:lnTo>
                  <a:pt x="0" y="38131"/>
                </a:lnTo>
                <a:lnTo>
                  <a:pt x="443" y="42448"/>
                </a:lnTo>
                <a:lnTo>
                  <a:pt x="2141" y="45923"/>
                </a:lnTo>
                <a:lnTo>
                  <a:pt x="8048" y="51149"/>
                </a:lnTo>
                <a:lnTo>
                  <a:pt x="11887" y="52458"/>
                </a:lnTo>
                <a:lnTo>
                  <a:pt x="22225" y="52458"/>
                </a:lnTo>
                <a:lnTo>
                  <a:pt x="26729" y="50380"/>
                </a:lnTo>
                <a:lnTo>
                  <a:pt x="29157" y="47276"/>
                </a:lnTo>
                <a:lnTo>
                  <a:pt x="14029" y="47276"/>
                </a:lnTo>
                <a:lnTo>
                  <a:pt x="11814" y="46462"/>
                </a:lnTo>
                <a:lnTo>
                  <a:pt x="8269" y="43217"/>
                </a:lnTo>
                <a:lnTo>
                  <a:pt x="7162" y="40792"/>
                </a:lnTo>
                <a:lnTo>
                  <a:pt x="6645" y="37569"/>
                </a:lnTo>
                <a:close/>
              </a:path>
              <a:path w="74929" h="52704">
                <a:moveTo>
                  <a:pt x="30348" y="23094"/>
                </a:moveTo>
                <a:lnTo>
                  <a:pt x="19714" y="23094"/>
                </a:lnTo>
                <a:lnTo>
                  <a:pt x="22299" y="24129"/>
                </a:lnTo>
                <a:lnTo>
                  <a:pt x="24366" y="26214"/>
                </a:lnTo>
                <a:lnTo>
                  <a:pt x="26360" y="28291"/>
                </a:lnTo>
                <a:lnTo>
                  <a:pt x="27394" y="31130"/>
                </a:lnTo>
                <a:lnTo>
                  <a:pt x="27290" y="38818"/>
                </a:lnTo>
                <a:lnTo>
                  <a:pt x="26360" y="41554"/>
                </a:lnTo>
                <a:lnTo>
                  <a:pt x="24219" y="43838"/>
                </a:lnTo>
                <a:lnTo>
                  <a:pt x="22151" y="46130"/>
                </a:lnTo>
                <a:lnTo>
                  <a:pt x="19567" y="47276"/>
                </a:lnTo>
                <a:lnTo>
                  <a:pt x="29157" y="47276"/>
                </a:lnTo>
                <a:lnTo>
                  <a:pt x="30055" y="46130"/>
                </a:lnTo>
                <a:lnTo>
                  <a:pt x="32710" y="42833"/>
                </a:lnTo>
                <a:lnTo>
                  <a:pt x="34039" y="38818"/>
                </a:lnTo>
                <a:lnTo>
                  <a:pt x="34039" y="29282"/>
                </a:lnTo>
                <a:lnTo>
                  <a:pt x="32488" y="25290"/>
                </a:lnTo>
                <a:lnTo>
                  <a:pt x="30348" y="23094"/>
                </a:lnTo>
                <a:close/>
              </a:path>
              <a:path w="74929" h="52704">
                <a:moveTo>
                  <a:pt x="31676" y="909"/>
                </a:moveTo>
                <a:lnTo>
                  <a:pt x="6128" y="909"/>
                </a:lnTo>
                <a:lnTo>
                  <a:pt x="1181" y="27301"/>
                </a:lnTo>
                <a:lnTo>
                  <a:pt x="7088" y="28069"/>
                </a:lnTo>
                <a:lnTo>
                  <a:pt x="7974" y="26598"/>
                </a:lnTo>
                <a:lnTo>
                  <a:pt x="9303" y="25401"/>
                </a:lnTo>
                <a:lnTo>
                  <a:pt x="12552" y="23553"/>
                </a:lnTo>
                <a:lnTo>
                  <a:pt x="14398" y="23094"/>
                </a:lnTo>
                <a:lnTo>
                  <a:pt x="30348" y="23094"/>
                </a:lnTo>
                <a:lnTo>
                  <a:pt x="28025" y="20743"/>
                </a:lnTo>
                <a:lnTo>
                  <a:pt x="8417" y="20743"/>
                </a:lnTo>
                <a:lnTo>
                  <a:pt x="11149" y="6934"/>
                </a:lnTo>
                <a:lnTo>
                  <a:pt x="31676" y="6934"/>
                </a:lnTo>
                <a:lnTo>
                  <a:pt x="31676" y="909"/>
                </a:lnTo>
                <a:close/>
              </a:path>
              <a:path w="74929" h="52704">
                <a:moveTo>
                  <a:pt x="22594" y="17520"/>
                </a:moveTo>
                <a:lnTo>
                  <a:pt x="14693" y="17520"/>
                </a:lnTo>
                <a:lnTo>
                  <a:pt x="11518" y="18592"/>
                </a:lnTo>
                <a:lnTo>
                  <a:pt x="8417" y="20743"/>
                </a:lnTo>
                <a:lnTo>
                  <a:pt x="28025" y="20743"/>
                </a:lnTo>
                <a:lnTo>
                  <a:pt x="26360" y="19073"/>
                </a:lnTo>
                <a:lnTo>
                  <a:pt x="22594" y="17520"/>
                </a:lnTo>
                <a:close/>
              </a:path>
              <a:path w="74929" h="52704">
                <a:moveTo>
                  <a:pt x="60547" y="0"/>
                </a:moveTo>
                <a:lnTo>
                  <a:pt x="54123" y="0"/>
                </a:lnTo>
                <a:lnTo>
                  <a:pt x="51022" y="1005"/>
                </a:lnTo>
                <a:lnTo>
                  <a:pt x="41128" y="20174"/>
                </a:lnTo>
                <a:lnTo>
                  <a:pt x="41128" y="35898"/>
                </a:lnTo>
                <a:lnTo>
                  <a:pt x="42752" y="42862"/>
                </a:lnTo>
                <a:lnTo>
                  <a:pt x="46371" y="47409"/>
                </a:lnTo>
                <a:lnTo>
                  <a:pt x="49028" y="50684"/>
                </a:lnTo>
                <a:lnTo>
                  <a:pt x="52868" y="52458"/>
                </a:lnTo>
                <a:lnTo>
                  <a:pt x="61581" y="52458"/>
                </a:lnTo>
                <a:lnTo>
                  <a:pt x="64682" y="51452"/>
                </a:lnTo>
                <a:lnTo>
                  <a:pt x="67119" y="49427"/>
                </a:lnTo>
                <a:lnTo>
                  <a:pt x="69629" y="47409"/>
                </a:lnTo>
                <a:lnTo>
                  <a:pt x="69715" y="47276"/>
                </a:lnTo>
                <a:lnTo>
                  <a:pt x="54935" y="47276"/>
                </a:lnTo>
                <a:lnTo>
                  <a:pt x="52493" y="45871"/>
                </a:lnTo>
                <a:lnTo>
                  <a:pt x="50505" y="43084"/>
                </a:lnTo>
                <a:lnTo>
                  <a:pt x="48580" y="40267"/>
                </a:lnTo>
                <a:lnTo>
                  <a:pt x="47551" y="34678"/>
                </a:lnTo>
                <a:lnTo>
                  <a:pt x="47557" y="17786"/>
                </a:lnTo>
                <a:lnTo>
                  <a:pt x="48659" y="12027"/>
                </a:lnTo>
                <a:lnTo>
                  <a:pt x="50800" y="8900"/>
                </a:lnTo>
                <a:lnTo>
                  <a:pt x="52572" y="6446"/>
                </a:lnTo>
                <a:lnTo>
                  <a:pt x="54861" y="5219"/>
                </a:lnTo>
                <a:lnTo>
                  <a:pt x="69427" y="5219"/>
                </a:lnTo>
                <a:lnTo>
                  <a:pt x="68891" y="4376"/>
                </a:lnTo>
                <a:lnTo>
                  <a:pt x="67119" y="2772"/>
                </a:lnTo>
                <a:lnTo>
                  <a:pt x="62984" y="554"/>
                </a:lnTo>
                <a:lnTo>
                  <a:pt x="60547" y="0"/>
                </a:lnTo>
                <a:close/>
              </a:path>
              <a:path w="74929" h="52704">
                <a:moveTo>
                  <a:pt x="69427" y="5219"/>
                </a:moveTo>
                <a:lnTo>
                  <a:pt x="60695" y="5219"/>
                </a:lnTo>
                <a:lnTo>
                  <a:pt x="63131" y="6609"/>
                </a:lnTo>
                <a:lnTo>
                  <a:pt x="67119" y="12168"/>
                </a:lnTo>
                <a:lnTo>
                  <a:pt x="67962" y="17106"/>
                </a:lnTo>
                <a:lnTo>
                  <a:pt x="68075" y="34678"/>
                </a:lnTo>
                <a:lnTo>
                  <a:pt x="67119" y="40267"/>
                </a:lnTo>
                <a:lnTo>
                  <a:pt x="63119" y="45878"/>
                </a:lnTo>
                <a:lnTo>
                  <a:pt x="60695" y="47276"/>
                </a:lnTo>
                <a:lnTo>
                  <a:pt x="69715" y="47276"/>
                </a:lnTo>
                <a:lnTo>
                  <a:pt x="71475" y="44548"/>
                </a:lnTo>
                <a:lnTo>
                  <a:pt x="72914" y="40267"/>
                </a:lnTo>
                <a:lnTo>
                  <a:pt x="73912" y="37140"/>
                </a:lnTo>
                <a:lnTo>
                  <a:pt x="74576" y="32276"/>
                </a:lnTo>
                <a:lnTo>
                  <a:pt x="74487" y="20174"/>
                </a:lnTo>
                <a:lnTo>
                  <a:pt x="74207" y="17106"/>
                </a:lnTo>
                <a:lnTo>
                  <a:pt x="73395" y="14105"/>
                </a:lnTo>
                <a:lnTo>
                  <a:pt x="72657" y="11103"/>
                </a:lnTo>
                <a:lnTo>
                  <a:pt x="71549" y="8553"/>
                </a:lnTo>
                <a:lnTo>
                  <a:pt x="69427" y="521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268353" y="6656585"/>
            <a:ext cx="111125" cy="52705"/>
          </a:xfrm>
          <a:custGeom>
            <a:avLst/>
            <a:gdLst/>
            <a:ahLst/>
            <a:cxnLst/>
            <a:rect l="l" t="t" r="r" b="b"/>
            <a:pathLst>
              <a:path w="111125" h="52704">
                <a:moveTo>
                  <a:pt x="18902" y="11384"/>
                </a:moveTo>
                <a:lnTo>
                  <a:pt x="12626" y="11384"/>
                </a:lnTo>
                <a:lnTo>
                  <a:pt x="12626" y="51585"/>
                </a:lnTo>
                <a:lnTo>
                  <a:pt x="18902" y="51585"/>
                </a:lnTo>
                <a:lnTo>
                  <a:pt x="18902" y="11384"/>
                </a:lnTo>
                <a:close/>
              </a:path>
              <a:path w="111125" h="52704">
                <a:moveTo>
                  <a:pt x="18902" y="0"/>
                </a:moveTo>
                <a:lnTo>
                  <a:pt x="14841" y="0"/>
                </a:lnTo>
                <a:lnTo>
                  <a:pt x="13733" y="2217"/>
                </a:lnTo>
                <a:lnTo>
                  <a:pt x="11887" y="4509"/>
                </a:lnTo>
                <a:lnTo>
                  <a:pt x="9229" y="6867"/>
                </a:lnTo>
                <a:lnTo>
                  <a:pt x="6645" y="9226"/>
                </a:lnTo>
                <a:lnTo>
                  <a:pt x="3544" y="11236"/>
                </a:lnTo>
                <a:lnTo>
                  <a:pt x="126" y="12833"/>
                </a:lnTo>
                <a:lnTo>
                  <a:pt x="0" y="18991"/>
                </a:lnTo>
                <a:lnTo>
                  <a:pt x="1993" y="18267"/>
                </a:lnTo>
                <a:lnTo>
                  <a:pt x="4208" y="17180"/>
                </a:lnTo>
                <a:lnTo>
                  <a:pt x="9082" y="14282"/>
                </a:lnTo>
                <a:lnTo>
                  <a:pt x="11075" y="12833"/>
                </a:lnTo>
                <a:lnTo>
                  <a:pt x="12626" y="11384"/>
                </a:lnTo>
                <a:lnTo>
                  <a:pt x="18902" y="11384"/>
                </a:lnTo>
                <a:lnTo>
                  <a:pt x="18902" y="0"/>
                </a:lnTo>
                <a:close/>
              </a:path>
              <a:path w="111125" h="52704">
                <a:moveTo>
                  <a:pt x="55748" y="0"/>
                </a:moveTo>
                <a:lnTo>
                  <a:pt x="49250" y="0"/>
                </a:lnTo>
                <a:lnTo>
                  <a:pt x="46149" y="1005"/>
                </a:lnTo>
                <a:lnTo>
                  <a:pt x="43712" y="3008"/>
                </a:lnTo>
                <a:lnTo>
                  <a:pt x="41201" y="5019"/>
                </a:lnTo>
                <a:lnTo>
                  <a:pt x="39355" y="7880"/>
                </a:lnTo>
                <a:lnTo>
                  <a:pt x="36845" y="15280"/>
                </a:lnTo>
                <a:lnTo>
                  <a:pt x="36254" y="20174"/>
                </a:lnTo>
                <a:lnTo>
                  <a:pt x="36254" y="35898"/>
                </a:lnTo>
                <a:lnTo>
                  <a:pt x="37952" y="42862"/>
                </a:lnTo>
                <a:lnTo>
                  <a:pt x="44155" y="50684"/>
                </a:lnTo>
                <a:lnTo>
                  <a:pt x="48068" y="52458"/>
                </a:lnTo>
                <a:lnTo>
                  <a:pt x="56707" y="52458"/>
                </a:lnTo>
                <a:lnTo>
                  <a:pt x="59882" y="51452"/>
                </a:lnTo>
                <a:lnTo>
                  <a:pt x="64756" y="47409"/>
                </a:lnTo>
                <a:lnTo>
                  <a:pt x="64842" y="47276"/>
                </a:lnTo>
                <a:lnTo>
                  <a:pt x="50062" y="47276"/>
                </a:lnTo>
                <a:lnTo>
                  <a:pt x="47620" y="45871"/>
                </a:lnTo>
                <a:lnTo>
                  <a:pt x="45695" y="43069"/>
                </a:lnTo>
                <a:lnTo>
                  <a:pt x="43712" y="40297"/>
                </a:lnTo>
                <a:lnTo>
                  <a:pt x="42752" y="34678"/>
                </a:lnTo>
                <a:lnTo>
                  <a:pt x="42879" y="17106"/>
                </a:lnTo>
                <a:lnTo>
                  <a:pt x="43786" y="12027"/>
                </a:lnTo>
                <a:lnTo>
                  <a:pt x="46001" y="8900"/>
                </a:lnTo>
                <a:lnTo>
                  <a:pt x="47699" y="6446"/>
                </a:lnTo>
                <a:lnTo>
                  <a:pt x="49988" y="5219"/>
                </a:lnTo>
                <a:lnTo>
                  <a:pt x="64555" y="5219"/>
                </a:lnTo>
                <a:lnTo>
                  <a:pt x="64017" y="4376"/>
                </a:lnTo>
                <a:lnTo>
                  <a:pt x="62319" y="2772"/>
                </a:lnTo>
                <a:lnTo>
                  <a:pt x="58184" y="554"/>
                </a:lnTo>
                <a:lnTo>
                  <a:pt x="55748" y="0"/>
                </a:lnTo>
                <a:close/>
              </a:path>
              <a:path w="111125" h="52704">
                <a:moveTo>
                  <a:pt x="64555" y="5219"/>
                </a:moveTo>
                <a:lnTo>
                  <a:pt x="55821" y="5219"/>
                </a:lnTo>
                <a:lnTo>
                  <a:pt x="58332" y="6609"/>
                </a:lnTo>
                <a:lnTo>
                  <a:pt x="60252" y="9388"/>
                </a:lnTo>
                <a:lnTo>
                  <a:pt x="62245" y="12168"/>
                </a:lnTo>
                <a:lnTo>
                  <a:pt x="63089" y="17106"/>
                </a:lnTo>
                <a:lnTo>
                  <a:pt x="63201" y="34678"/>
                </a:lnTo>
                <a:lnTo>
                  <a:pt x="62245" y="40267"/>
                </a:lnTo>
                <a:lnTo>
                  <a:pt x="60242" y="43084"/>
                </a:lnTo>
                <a:lnTo>
                  <a:pt x="58319" y="45878"/>
                </a:lnTo>
                <a:lnTo>
                  <a:pt x="55895" y="47276"/>
                </a:lnTo>
                <a:lnTo>
                  <a:pt x="64842" y="47276"/>
                </a:lnTo>
                <a:lnTo>
                  <a:pt x="66602" y="44548"/>
                </a:lnTo>
                <a:lnTo>
                  <a:pt x="69112" y="37140"/>
                </a:lnTo>
                <a:lnTo>
                  <a:pt x="69703" y="32276"/>
                </a:lnTo>
                <a:lnTo>
                  <a:pt x="69613" y="20174"/>
                </a:lnTo>
                <a:lnTo>
                  <a:pt x="69334" y="17106"/>
                </a:lnTo>
                <a:lnTo>
                  <a:pt x="68522" y="14105"/>
                </a:lnTo>
                <a:lnTo>
                  <a:pt x="67783" y="11103"/>
                </a:lnTo>
                <a:lnTo>
                  <a:pt x="66749" y="8553"/>
                </a:lnTo>
                <a:lnTo>
                  <a:pt x="65337" y="6446"/>
                </a:lnTo>
                <a:lnTo>
                  <a:pt x="64555" y="5219"/>
                </a:lnTo>
                <a:close/>
              </a:path>
              <a:path w="111125" h="52704">
                <a:moveTo>
                  <a:pt x="96802" y="0"/>
                </a:moveTo>
                <a:lnTo>
                  <a:pt x="90304" y="0"/>
                </a:lnTo>
                <a:lnTo>
                  <a:pt x="87203" y="1005"/>
                </a:lnTo>
                <a:lnTo>
                  <a:pt x="84766" y="3008"/>
                </a:lnTo>
                <a:lnTo>
                  <a:pt x="82256" y="5019"/>
                </a:lnTo>
                <a:lnTo>
                  <a:pt x="80410" y="7880"/>
                </a:lnTo>
                <a:lnTo>
                  <a:pt x="77899" y="15280"/>
                </a:lnTo>
                <a:lnTo>
                  <a:pt x="77308" y="20174"/>
                </a:lnTo>
                <a:lnTo>
                  <a:pt x="77308" y="35898"/>
                </a:lnTo>
                <a:lnTo>
                  <a:pt x="79007" y="42862"/>
                </a:lnTo>
                <a:lnTo>
                  <a:pt x="85209" y="50684"/>
                </a:lnTo>
                <a:lnTo>
                  <a:pt x="89123" y="52458"/>
                </a:lnTo>
                <a:lnTo>
                  <a:pt x="97762" y="52458"/>
                </a:lnTo>
                <a:lnTo>
                  <a:pt x="100937" y="51452"/>
                </a:lnTo>
                <a:lnTo>
                  <a:pt x="105810" y="47409"/>
                </a:lnTo>
                <a:lnTo>
                  <a:pt x="105896" y="47276"/>
                </a:lnTo>
                <a:lnTo>
                  <a:pt x="91116" y="47276"/>
                </a:lnTo>
                <a:lnTo>
                  <a:pt x="88674" y="45871"/>
                </a:lnTo>
                <a:lnTo>
                  <a:pt x="86749" y="43069"/>
                </a:lnTo>
                <a:lnTo>
                  <a:pt x="84766" y="40297"/>
                </a:lnTo>
                <a:lnTo>
                  <a:pt x="83806" y="34678"/>
                </a:lnTo>
                <a:lnTo>
                  <a:pt x="83933" y="17106"/>
                </a:lnTo>
                <a:lnTo>
                  <a:pt x="84840" y="12027"/>
                </a:lnTo>
                <a:lnTo>
                  <a:pt x="87055" y="8900"/>
                </a:lnTo>
                <a:lnTo>
                  <a:pt x="88753" y="6446"/>
                </a:lnTo>
                <a:lnTo>
                  <a:pt x="91042" y="5219"/>
                </a:lnTo>
                <a:lnTo>
                  <a:pt x="105609" y="5219"/>
                </a:lnTo>
                <a:lnTo>
                  <a:pt x="105072" y="4376"/>
                </a:lnTo>
                <a:lnTo>
                  <a:pt x="103373" y="2772"/>
                </a:lnTo>
                <a:lnTo>
                  <a:pt x="99238" y="554"/>
                </a:lnTo>
                <a:lnTo>
                  <a:pt x="96802" y="0"/>
                </a:lnTo>
                <a:close/>
              </a:path>
              <a:path w="111125" h="52704">
                <a:moveTo>
                  <a:pt x="105609" y="5219"/>
                </a:moveTo>
                <a:lnTo>
                  <a:pt x="96876" y="5219"/>
                </a:lnTo>
                <a:lnTo>
                  <a:pt x="99386" y="6609"/>
                </a:lnTo>
                <a:lnTo>
                  <a:pt x="101306" y="9388"/>
                </a:lnTo>
                <a:lnTo>
                  <a:pt x="103299" y="12168"/>
                </a:lnTo>
                <a:lnTo>
                  <a:pt x="104143" y="17106"/>
                </a:lnTo>
                <a:lnTo>
                  <a:pt x="104256" y="34678"/>
                </a:lnTo>
                <a:lnTo>
                  <a:pt x="103299" y="40267"/>
                </a:lnTo>
                <a:lnTo>
                  <a:pt x="101296" y="43084"/>
                </a:lnTo>
                <a:lnTo>
                  <a:pt x="99373" y="45878"/>
                </a:lnTo>
                <a:lnTo>
                  <a:pt x="96949" y="47276"/>
                </a:lnTo>
                <a:lnTo>
                  <a:pt x="105896" y="47276"/>
                </a:lnTo>
                <a:lnTo>
                  <a:pt x="107656" y="44548"/>
                </a:lnTo>
                <a:lnTo>
                  <a:pt x="110166" y="37140"/>
                </a:lnTo>
                <a:lnTo>
                  <a:pt x="110757" y="32276"/>
                </a:lnTo>
                <a:lnTo>
                  <a:pt x="110668" y="20174"/>
                </a:lnTo>
                <a:lnTo>
                  <a:pt x="106391" y="6446"/>
                </a:lnTo>
                <a:lnTo>
                  <a:pt x="105609" y="521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739664" y="6656585"/>
            <a:ext cx="111125" cy="52705"/>
          </a:xfrm>
          <a:custGeom>
            <a:avLst/>
            <a:gdLst/>
            <a:ahLst/>
            <a:cxnLst/>
            <a:rect l="l" t="t" r="r" b="b"/>
            <a:pathLst>
              <a:path w="111125" h="52704">
                <a:moveTo>
                  <a:pt x="18902" y="11384"/>
                </a:moveTo>
                <a:lnTo>
                  <a:pt x="12552" y="11384"/>
                </a:lnTo>
                <a:lnTo>
                  <a:pt x="12552" y="51585"/>
                </a:lnTo>
                <a:lnTo>
                  <a:pt x="18902" y="51585"/>
                </a:lnTo>
                <a:lnTo>
                  <a:pt x="18902" y="11384"/>
                </a:lnTo>
                <a:close/>
              </a:path>
              <a:path w="111125" h="52704">
                <a:moveTo>
                  <a:pt x="18902" y="0"/>
                </a:moveTo>
                <a:lnTo>
                  <a:pt x="14841" y="0"/>
                </a:lnTo>
                <a:lnTo>
                  <a:pt x="13733" y="2217"/>
                </a:lnTo>
                <a:lnTo>
                  <a:pt x="11814" y="4509"/>
                </a:lnTo>
                <a:lnTo>
                  <a:pt x="9229" y="6867"/>
                </a:lnTo>
                <a:lnTo>
                  <a:pt x="6571" y="9226"/>
                </a:lnTo>
                <a:lnTo>
                  <a:pt x="3470" y="11236"/>
                </a:lnTo>
                <a:lnTo>
                  <a:pt x="123" y="12833"/>
                </a:lnTo>
                <a:lnTo>
                  <a:pt x="0" y="18991"/>
                </a:lnTo>
                <a:lnTo>
                  <a:pt x="1919" y="18267"/>
                </a:lnTo>
                <a:lnTo>
                  <a:pt x="4134" y="17180"/>
                </a:lnTo>
                <a:lnTo>
                  <a:pt x="6571" y="15731"/>
                </a:lnTo>
                <a:lnTo>
                  <a:pt x="9082" y="14282"/>
                </a:lnTo>
                <a:lnTo>
                  <a:pt x="11075" y="12833"/>
                </a:lnTo>
                <a:lnTo>
                  <a:pt x="12552" y="11384"/>
                </a:lnTo>
                <a:lnTo>
                  <a:pt x="18902" y="11384"/>
                </a:lnTo>
                <a:lnTo>
                  <a:pt x="18902" y="0"/>
                </a:lnTo>
                <a:close/>
              </a:path>
              <a:path w="111125" h="52704">
                <a:moveTo>
                  <a:pt x="42826" y="37569"/>
                </a:moveTo>
                <a:lnTo>
                  <a:pt x="36180" y="38131"/>
                </a:lnTo>
                <a:lnTo>
                  <a:pt x="36623" y="42448"/>
                </a:lnTo>
                <a:lnTo>
                  <a:pt x="38322" y="45923"/>
                </a:lnTo>
                <a:lnTo>
                  <a:pt x="44229" y="51149"/>
                </a:lnTo>
                <a:lnTo>
                  <a:pt x="47994" y="52458"/>
                </a:lnTo>
                <a:lnTo>
                  <a:pt x="58406" y="52458"/>
                </a:lnTo>
                <a:lnTo>
                  <a:pt x="62910" y="50380"/>
                </a:lnTo>
                <a:lnTo>
                  <a:pt x="65338" y="47276"/>
                </a:lnTo>
                <a:lnTo>
                  <a:pt x="50136" y="47276"/>
                </a:lnTo>
                <a:lnTo>
                  <a:pt x="47994" y="46462"/>
                </a:lnTo>
                <a:lnTo>
                  <a:pt x="44450" y="43217"/>
                </a:lnTo>
                <a:lnTo>
                  <a:pt x="43343" y="40792"/>
                </a:lnTo>
                <a:lnTo>
                  <a:pt x="42826" y="37569"/>
                </a:lnTo>
                <a:close/>
              </a:path>
              <a:path w="111125" h="52704">
                <a:moveTo>
                  <a:pt x="66476" y="23094"/>
                </a:moveTo>
                <a:lnTo>
                  <a:pt x="55821" y="23094"/>
                </a:lnTo>
                <a:lnTo>
                  <a:pt x="58480" y="24129"/>
                </a:lnTo>
                <a:lnTo>
                  <a:pt x="60547" y="26214"/>
                </a:lnTo>
                <a:lnTo>
                  <a:pt x="62541" y="28291"/>
                </a:lnTo>
                <a:lnTo>
                  <a:pt x="63574" y="31130"/>
                </a:lnTo>
                <a:lnTo>
                  <a:pt x="63464" y="38818"/>
                </a:lnTo>
                <a:lnTo>
                  <a:pt x="62467" y="41554"/>
                </a:lnTo>
                <a:lnTo>
                  <a:pt x="60399" y="43838"/>
                </a:lnTo>
                <a:lnTo>
                  <a:pt x="58258" y="46130"/>
                </a:lnTo>
                <a:lnTo>
                  <a:pt x="55748" y="47276"/>
                </a:lnTo>
                <a:lnTo>
                  <a:pt x="65338" y="47276"/>
                </a:lnTo>
                <a:lnTo>
                  <a:pt x="66236" y="46130"/>
                </a:lnTo>
                <a:lnTo>
                  <a:pt x="68891" y="42833"/>
                </a:lnTo>
                <a:lnTo>
                  <a:pt x="70220" y="38818"/>
                </a:lnTo>
                <a:lnTo>
                  <a:pt x="70220" y="29282"/>
                </a:lnTo>
                <a:lnTo>
                  <a:pt x="68669" y="25290"/>
                </a:lnTo>
                <a:lnTo>
                  <a:pt x="66476" y="23094"/>
                </a:lnTo>
                <a:close/>
              </a:path>
              <a:path w="111125" h="52704">
                <a:moveTo>
                  <a:pt x="67783" y="909"/>
                </a:moveTo>
                <a:lnTo>
                  <a:pt x="42309" y="909"/>
                </a:lnTo>
                <a:lnTo>
                  <a:pt x="37288" y="27301"/>
                </a:lnTo>
                <a:lnTo>
                  <a:pt x="43269" y="28069"/>
                </a:lnTo>
                <a:lnTo>
                  <a:pt x="44155" y="26598"/>
                </a:lnTo>
                <a:lnTo>
                  <a:pt x="45484" y="25401"/>
                </a:lnTo>
                <a:lnTo>
                  <a:pt x="48733" y="23553"/>
                </a:lnTo>
                <a:lnTo>
                  <a:pt x="50579" y="23094"/>
                </a:lnTo>
                <a:lnTo>
                  <a:pt x="66476" y="23094"/>
                </a:lnTo>
                <a:lnTo>
                  <a:pt x="64166" y="20743"/>
                </a:lnTo>
                <a:lnTo>
                  <a:pt x="44598" y="20743"/>
                </a:lnTo>
                <a:lnTo>
                  <a:pt x="47330" y="6934"/>
                </a:lnTo>
                <a:lnTo>
                  <a:pt x="67783" y="6934"/>
                </a:lnTo>
                <a:lnTo>
                  <a:pt x="67783" y="909"/>
                </a:lnTo>
                <a:close/>
              </a:path>
              <a:path w="111125" h="52704">
                <a:moveTo>
                  <a:pt x="58775" y="17520"/>
                </a:moveTo>
                <a:lnTo>
                  <a:pt x="50874" y="17520"/>
                </a:lnTo>
                <a:lnTo>
                  <a:pt x="47625" y="18592"/>
                </a:lnTo>
                <a:lnTo>
                  <a:pt x="44598" y="20743"/>
                </a:lnTo>
                <a:lnTo>
                  <a:pt x="64166" y="20743"/>
                </a:lnTo>
                <a:lnTo>
                  <a:pt x="62541" y="19073"/>
                </a:lnTo>
                <a:lnTo>
                  <a:pt x="58775" y="17520"/>
                </a:lnTo>
                <a:close/>
              </a:path>
              <a:path w="111125" h="52704">
                <a:moveTo>
                  <a:pt x="96728" y="0"/>
                </a:moveTo>
                <a:lnTo>
                  <a:pt x="90230" y="0"/>
                </a:lnTo>
                <a:lnTo>
                  <a:pt x="87129" y="1005"/>
                </a:lnTo>
                <a:lnTo>
                  <a:pt x="82256" y="5019"/>
                </a:lnTo>
                <a:lnTo>
                  <a:pt x="80410" y="7880"/>
                </a:lnTo>
                <a:lnTo>
                  <a:pt x="77899" y="15280"/>
                </a:lnTo>
                <a:lnTo>
                  <a:pt x="77235" y="20174"/>
                </a:lnTo>
                <a:lnTo>
                  <a:pt x="77235" y="35898"/>
                </a:lnTo>
                <a:lnTo>
                  <a:pt x="78933" y="42862"/>
                </a:lnTo>
                <a:lnTo>
                  <a:pt x="85135" y="50684"/>
                </a:lnTo>
                <a:lnTo>
                  <a:pt x="89049" y="52458"/>
                </a:lnTo>
                <a:lnTo>
                  <a:pt x="97762" y="52458"/>
                </a:lnTo>
                <a:lnTo>
                  <a:pt x="100863" y="51452"/>
                </a:lnTo>
                <a:lnTo>
                  <a:pt x="103299" y="49427"/>
                </a:lnTo>
                <a:lnTo>
                  <a:pt x="105810" y="47409"/>
                </a:lnTo>
                <a:lnTo>
                  <a:pt x="105896" y="47276"/>
                </a:lnTo>
                <a:lnTo>
                  <a:pt x="91116" y="47276"/>
                </a:lnTo>
                <a:lnTo>
                  <a:pt x="88674" y="45871"/>
                </a:lnTo>
                <a:lnTo>
                  <a:pt x="84692" y="40297"/>
                </a:lnTo>
                <a:lnTo>
                  <a:pt x="83732" y="34678"/>
                </a:lnTo>
                <a:lnTo>
                  <a:pt x="83738" y="17786"/>
                </a:lnTo>
                <a:lnTo>
                  <a:pt x="84840" y="12027"/>
                </a:lnTo>
                <a:lnTo>
                  <a:pt x="86981" y="8900"/>
                </a:lnTo>
                <a:lnTo>
                  <a:pt x="88753" y="6446"/>
                </a:lnTo>
                <a:lnTo>
                  <a:pt x="91042" y="5219"/>
                </a:lnTo>
                <a:lnTo>
                  <a:pt x="105565" y="5219"/>
                </a:lnTo>
                <a:lnTo>
                  <a:pt x="104998" y="4376"/>
                </a:lnTo>
                <a:lnTo>
                  <a:pt x="103299" y="2772"/>
                </a:lnTo>
                <a:lnTo>
                  <a:pt x="99165" y="554"/>
                </a:lnTo>
                <a:lnTo>
                  <a:pt x="96728" y="0"/>
                </a:lnTo>
                <a:close/>
              </a:path>
              <a:path w="111125" h="52704">
                <a:moveTo>
                  <a:pt x="105565" y="5219"/>
                </a:moveTo>
                <a:lnTo>
                  <a:pt x="96876" y="5219"/>
                </a:lnTo>
                <a:lnTo>
                  <a:pt x="99312" y="6609"/>
                </a:lnTo>
                <a:lnTo>
                  <a:pt x="101306" y="9388"/>
                </a:lnTo>
                <a:lnTo>
                  <a:pt x="103226" y="12168"/>
                </a:lnTo>
                <a:lnTo>
                  <a:pt x="104134" y="17106"/>
                </a:lnTo>
                <a:lnTo>
                  <a:pt x="104255" y="34678"/>
                </a:lnTo>
                <a:lnTo>
                  <a:pt x="103226" y="40267"/>
                </a:lnTo>
                <a:lnTo>
                  <a:pt x="101306" y="43069"/>
                </a:lnTo>
                <a:lnTo>
                  <a:pt x="99299" y="45878"/>
                </a:lnTo>
                <a:lnTo>
                  <a:pt x="96876" y="47276"/>
                </a:lnTo>
                <a:lnTo>
                  <a:pt x="105896" y="47276"/>
                </a:lnTo>
                <a:lnTo>
                  <a:pt x="107656" y="44548"/>
                </a:lnTo>
                <a:lnTo>
                  <a:pt x="109033" y="40267"/>
                </a:lnTo>
                <a:lnTo>
                  <a:pt x="110093" y="37140"/>
                </a:lnTo>
                <a:lnTo>
                  <a:pt x="110757" y="32276"/>
                </a:lnTo>
                <a:lnTo>
                  <a:pt x="110650" y="20174"/>
                </a:lnTo>
                <a:lnTo>
                  <a:pt x="110314" y="17106"/>
                </a:lnTo>
                <a:lnTo>
                  <a:pt x="109576" y="14105"/>
                </a:lnTo>
                <a:lnTo>
                  <a:pt x="108764" y="11103"/>
                </a:lnTo>
                <a:lnTo>
                  <a:pt x="107730" y="8553"/>
                </a:lnTo>
                <a:lnTo>
                  <a:pt x="106391" y="6446"/>
                </a:lnTo>
                <a:lnTo>
                  <a:pt x="105565" y="521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205216" y="6656585"/>
            <a:ext cx="116839" cy="52705"/>
          </a:xfrm>
          <a:custGeom>
            <a:avLst/>
            <a:gdLst/>
            <a:ahLst/>
            <a:cxnLst/>
            <a:rect l="l" t="t" r="r" b="b"/>
            <a:pathLst>
              <a:path w="116840" h="52704">
                <a:moveTo>
                  <a:pt x="30789" y="5219"/>
                </a:moveTo>
                <a:lnTo>
                  <a:pt x="20600" y="5219"/>
                </a:lnTo>
                <a:lnTo>
                  <a:pt x="22963" y="6076"/>
                </a:lnTo>
                <a:lnTo>
                  <a:pt x="26508" y="9514"/>
                </a:lnTo>
                <a:lnTo>
                  <a:pt x="27394" y="11621"/>
                </a:lnTo>
                <a:lnTo>
                  <a:pt x="27394" y="16507"/>
                </a:lnTo>
                <a:lnTo>
                  <a:pt x="13143" y="32594"/>
                </a:lnTo>
                <a:lnTo>
                  <a:pt x="9598" y="35536"/>
                </a:lnTo>
                <a:lnTo>
                  <a:pt x="6866" y="38131"/>
                </a:lnTo>
                <a:lnTo>
                  <a:pt x="3027" y="42611"/>
                </a:lnTo>
                <a:lnTo>
                  <a:pt x="1624" y="44888"/>
                </a:lnTo>
                <a:lnTo>
                  <a:pt x="812" y="47202"/>
                </a:lnTo>
                <a:lnTo>
                  <a:pt x="221" y="48606"/>
                </a:lnTo>
                <a:lnTo>
                  <a:pt x="0" y="50070"/>
                </a:lnTo>
                <a:lnTo>
                  <a:pt x="73" y="51585"/>
                </a:lnTo>
                <a:lnTo>
                  <a:pt x="33965" y="51585"/>
                </a:lnTo>
                <a:lnTo>
                  <a:pt x="33965" y="45524"/>
                </a:lnTo>
                <a:lnTo>
                  <a:pt x="8786" y="45524"/>
                </a:lnTo>
                <a:lnTo>
                  <a:pt x="9525" y="44378"/>
                </a:lnTo>
                <a:lnTo>
                  <a:pt x="23259" y="31810"/>
                </a:lnTo>
                <a:lnTo>
                  <a:pt x="26508" y="28794"/>
                </a:lnTo>
                <a:lnTo>
                  <a:pt x="28427" y="26598"/>
                </a:lnTo>
                <a:lnTo>
                  <a:pt x="30436" y="24380"/>
                </a:lnTo>
                <a:lnTo>
                  <a:pt x="31824" y="22311"/>
                </a:lnTo>
                <a:lnTo>
                  <a:pt x="33448" y="18341"/>
                </a:lnTo>
                <a:lnTo>
                  <a:pt x="33849" y="16507"/>
                </a:lnTo>
                <a:lnTo>
                  <a:pt x="33812" y="10024"/>
                </a:lnTo>
                <a:lnTo>
                  <a:pt x="32488" y="6830"/>
                </a:lnTo>
                <a:lnTo>
                  <a:pt x="30789" y="5219"/>
                </a:lnTo>
                <a:close/>
              </a:path>
              <a:path w="116840" h="52704">
                <a:moveTo>
                  <a:pt x="22816" y="0"/>
                </a:moveTo>
                <a:lnTo>
                  <a:pt x="12995" y="0"/>
                </a:lnTo>
                <a:lnTo>
                  <a:pt x="9155" y="1264"/>
                </a:lnTo>
                <a:lnTo>
                  <a:pt x="6276" y="3799"/>
                </a:lnTo>
                <a:lnTo>
                  <a:pt x="3322" y="6335"/>
                </a:lnTo>
                <a:lnTo>
                  <a:pt x="1698" y="10024"/>
                </a:lnTo>
                <a:lnTo>
                  <a:pt x="1255" y="14859"/>
                </a:lnTo>
                <a:lnTo>
                  <a:pt x="7679" y="15524"/>
                </a:lnTo>
                <a:lnTo>
                  <a:pt x="7753" y="12301"/>
                </a:lnTo>
                <a:lnTo>
                  <a:pt x="8639" y="9773"/>
                </a:lnTo>
                <a:lnTo>
                  <a:pt x="12331" y="6128"/>
                </a:lnTo>
                <a:lnTo>
                  <a:pt x="14693" y="5219"/>
                </a:lnTo>
                <a:lnTo>
                  <a:pt x="30789" y="5219"/>
                </a:lnTo>
                <a:lnTo>
                  <a:pt x="26729" y="1367"/>
                </a:lnTo>
                <a:lnTo>
                  <a:pt x="22816" y="0"/>
                </a:lnTo>
                <a:close/>
              </a:path>
              <a:path w="116840" h="52704">
                <a:moveTo>
                  <a:pt x="61433" y="0"/>
                </a:moveTo>
                <a:lnTo>
                  <a:pt x="54935" y="0"/>
                </a:lnTo>
                <a:lnTo>
                  <a:pt x="51834" y="1005"/>
                </a:lnTo>
                <a:lnTo>
                  <a:pt x="41940" y="20174"/>
                </a:lnTo>
                <a:lnTo>
                  <a:pt x="41940" y="35898"/>
                </a:lnTo>
                <a:lnTo>
                  <a:pt x="43638" y="42862"/>
                </a:lnTo>
                <a:lnTo>
                  <a:pt x="47183" y="47409"/>
                </a:lnTo>
                <a:lnTo>
                  <a:pt x="49840" y="50684"/>
                </a:lnTo>
                <a:lnTo>
                  <a:pt x="53680" y="52458"/>
                </a:lnTo>
                <a:lnTo>
                  <a:pt x="62393" y="52458"/>
                </a:lnTo>
                <a:lnTo>
                  <a:pt x="65494" y="51452"/>
                </a:lnTo>
                <a:lnTo>
                  <a:pt x="68005" y="49427"/>
                </a:lnTo>
                <a:lnTo>
                  <a:pt x="70441" y="47409"/>
                </a:lnTo>
                <a:lnTo>
                  <a:pt x="70527" y="47276"/>
                </a:lnTo>
                <a:lnTo>
                  <a:pt x="55748" y="47276"/>
                </a:lnTo>
                <a:lnTo>
                  <a:pt x="53306" y="45871"/>
                </a:lnTo>
                <a:lnTo>
                  <a:pt x="51317" y="43084"/>
                </a:lnTo>
                <a:lnTo>
                  <a:pt x="49392" y="40267"/>
                </a:lnTo>
                <a:lnTo>
                  <a:pt x="48364" y="34678"/>
                </a:lnTo>
                <a:lnTo>
                  <a:pt x="48369" y="17786"/>
                </a:lnTo>
                <a:lnTo>
                  <a:pt x="49471" y="12027"/>
                </a:lnTo>
                <a:lnTo>
                  <a:pt x="51613" y="8900"/>
                </a:lnTo>
                <a:lnTo>
                  <a:pt x="53385" y="6446"/>
                </a:lnTo>
                <a:lnTo>
                  <a:pt x="55674" y="5219"/>
                </a:lnTo>
                <a:lnTo>
                  <a:pt x="70239" y="5219"/>
                </a:lnTo>
                <a:lnTo>
                  <a:pt x="69703" y="4376"/>
                </a:lnTo>
                <a:lnTo>
                  <a:pt x="67931" y="2772"/>
                </a:lnTo>
                <a:lnTo>
                  <a:pt x="63796" y="554"/>
                </a:lnTo>
                <a:lnTo>
                  <a:pt x="61433" y="0"/>
                </a:lnTo>
                <a:close/>
              </a:path>
              <a:path w="116840" h="52704">
                <a:moveTo>
                  <a:pt x="70239" y="5219"/>
                </a:moveTo>
                <a:lnTo>
                  <a:pt x="61507" y="5219"/>
                </a:lnTo>
                <a:lnTo>
                  <a:pt x="63944" y="6609"/>
                </a:lnTo>
                <a:lnTo>
                  <a:pt x="67931" y="12168"/>
                </a:lnTo>
                <a:lnTo>
                  <a:pt x="68775" y="17106"/>
                </a:lnTo>
                <a:lnTo>
                  <a:pt x="68887" y="34678"/>
                </a:lnTo>
                <a:lnTo>
                  <a:pt x="67931" y="40267"/>
                </a:lnTo>
                <a:lnTo>
                  <a:pt x="63931" y="45878"/>
                </a:lnTo>
                <a:lnTo>
                  <a:pt x="61507" y="47276"/>
                </a:lnTo>
                <a:lnTo>
                  <a:pt x="70527" y="47276"/>
                </a:lnTo>
                <a:lnTo>
                  <a:pt x="72287" y="44548"/>
                </a:lnTo>
                <a:lnTo>
                  <a:pt x="73727" y="40267"/>
                </a:lnTo>
                <a:lnTo>
                  <a:pt x="74724" y="37140"/>
                </a:lnTo>
                <a:lnTo>
                  <a:pt x="75389" y="32276"/>
                </a:lnTo>
                <a:lnTo>
                  <a:pt x="75299" y="20174"/>
                </a:lnTo>
                <a:lnTo>
                  <a:pt x="75019" y="17106"/>
                </a:lnTo>
                <a:lnTo>
                  <a:pt x="74207" y="14105"/>
                </a:lnTo>
                <a:lnTo>
                  <a:pt x="73469" y="11103"/>
                </a:lnTo>
                <a:lnTo>
                  <a:pt x="72361" y="8553"/>
                </a:lnTo>
                <a:lnTo>
                  <a:pt x="70239" y="5219"/>
                </a:lnTo>
                <a:close/>
              </a:path>
              <a:path w="116840" h="52704">
                <a:moveTo>
                  <a:pt x="102487" y="0"/>
                </a:moveTo>
                <a:lnTo>
                  <a:pt x="95989" y="0"/>
                </a:lnTo>
                <a:lnTo>
                  <a:pt x="92888" y="1005"/>
                </a:lnTo>
                <a:lnTo>
                  <a:pt x="82994" y="20174"/>
                </a:lnTo>
                <a:lnTo>
                  <a:pt x="82994" y="35898"/>
                </a:lnTo>
                <a:lnTo>
                  <a:pt x="84692" y="42862"/>
                </a:lnTo>
                <a:lnTo>
                  <a:pt x="88237" y="47409"/>
                </a:lnTo>
                <a:lnTo>
                  <a:pt x="90895" y="50684"/>
                </a:lnTo>
                <a:lnTo>
                  <a:pt x="94734" y="52458"/>
                </a:lnTo>
                <a:lnTo>
                  <a:pt x="103447" y="52458"/>
                </a:lnTo>
                <a:lnTo>
                  <a:pt x="106548" y="51452"/>
                </a:lnTo>
                <a:lnTo>
                  <a:pt x="109059" y="49427"/>
                </a:lnTo>
                <a:lnTo>
                  <a:pt x="111496" y="47409"/>
                </a:lnTo>
                <a:lnTo>
                  <a:pt x="111581" y="47276"/>
                </a:lnTo>
                <a:lnTo>
                  <a:pt x="96802" y="47276"/>
                </a:lnTo>
                <a:lnTo>
                  <a:pt x="94360" y="45871"/>
                </a:lnTo>
                <a:lnTo>
                  <a:pt x="92371" y="43084"/>
                </a:lnTo>
                <a:lnTo>
                  <a:pt x="90446" y="40267"/>
                </a:lnTo>
                <a:lnTo>
                  <a:pt x="89418" y="34678"/>
                </a:lnTo>
                <a:lnTo>
                  <a:pt x="89424" y="17786"/>
                </a:lnTo>
                <a:lnTo>
                  <a:pt x="90525" y="12027"/>
                </a:lnTo>
                <a:lnTo>
                  <a:pt x="92667" y="8900"/>
                </a:lnTo>
                <a:lnTo>
                  <a:pt x="94439" y="6446"/>
                </a:lnTo>
                <a:lnTo>
                  <a:pt x="96728" y="5219"/>
                </a:lnTo>
                <a:lnTo>
                  <a:pt x="111294" y="5219"/>
                </a:lnTo>
                <a:lnTo>
                  <a:pt x="110757" y="4376"/>
                </a:lnTo>
                <a:lnTo>
                  <a:pt x="109059" y="2772"/>
                </a:lnTo>
                <a:lnTo>
                  <a:pt x="106918" y="1663"/>
                </a:lnTo>
                <a:lnTo>
                  <a:pt x="104850" y="554"/>
                </a:lnTo>
                <a:lnTo>
                  <a:pt x="102487" y="0"/>
                </a:lnTo>
                <a:close/>
              </a:path>
              <a:path w="116840" h="52704">
                <a:moveTo>
                  <a:pt x="111294" y="5219"/>
                </a:moveTo>
                <a:lnTo>
                  <a:pt x="102561" y="5219"/>
                </a:lnTo>
                <a:lnTo>
                  <a:pt x="104998" y="6609"/>
                </a:lnTo>
                <a:lnTo>
                  <a:pt x="108985" y="12168"/>
                </a:lnTo>
                <a:lnTo>
                  <a:pt x="109829" y="17106"/>
                </a:lnTo>
                <a:lnTo>
                  <a:pt x="109941" y="34678"/>
                </a:lnTo>
                <a:lnTo>
                  <a:pt x="108985" y="40267"/>
                </a:lnTo>
                <a:lnTo>
                  <a:pt x="104985" y="45878"/>
                </a:lnTo>
                <a:lnTo>
                  <a:pt x="102561" y="47276"/>
                </a:lnTo>
                <a:lnTo>
                  <a:pt x="111581" y="47276"/>
                </a:lnTo>
                <a:lnTo>
                  <a:pt x="113342" y="44548"/>
                </a:lnTo>
                <a:lnTo>
                  <a:pt x="115852" y="37140"/>
                </a:lnTo>
                <a:lnTo>
                  <a:pt x="116443" y="32276"/>
                </a:lnTo>
                <a:lnTo>
                  <a:pt x="116353" y="20174"/>
                </a:lnTo>
                <a:lnTo>
                  <a:pt x="116074" y="17106"/>
                </a:lnTo>
                <a:lnTo>
                  <a:pt x="115261" y="14105"/>
                </a:lnTo>
                <a:lnTo>
                  <a:pt x="114523" y="11103"/>
                </a:lnTo>
                <a:lnTo>
                  <a:pt x="113415" y="8553"/>
                </a:lnTo>
                <a:lnTo>
                  <a:pt x="111294" y="521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676452" y="6656585"/>
            <a:ext cx="116839" cy="52705"/>
          </a:xfrm>
          <a:custGeom>
            <a:avLst/>
            <a:gdLst/>
            <a:ahLst/>
            <a:cxnLst/>
            <a:rect l="l" t="t" r="r" b="b"/>
            <a:pathLst>
              <a:path w="116840" h="52704">
                <a:moveTo>
                  <a:pt x="30789" y="5219"/>
                </a:moveTo>
                <a:lnTo>
                  <a:pt x="20674" y="5219"/>
                </a:lnTo>
                <a:lnTo>
                  <a:pt x="22963" y="6076"/>
                </a:lnTo>
                <a:lnTo>
                  <a:pt x="24735" y="7799"/>
                </a:lnTo>
                <a:lnTo>
                  <a:pt x="26581" y="9514"/>
                </a:lnTo>
                <a:lnTo>
                  <a:pt x="27467" y="11621"/>
                </a:lnTo>
                <a:lnTo>
                  <a:pt x="27467" y="16507"/>
                </a:lnTo>
                <a:lnTo>
                  <a:pt x="9598" y="35536"/>
                </a:lnTo>
                <a:lnTo>
                  <a:pt x="6866" y="38131"/>
                </a:lnTo>
                <a:lnTo>
                  <a:pt x="3027" y="42611"/>
                </a:lnTo>
                <a:lnTo>
                  <a:pt x="1698" y="44888"/>
                </a:lnTo>
                <a:lnTo>
                  <a:pt x="295" y="48606"/>
                </a:lnTo>
                <a:lnTo>
                  <a:pt x="0" y="50070"/>
                </a:lnTo>
                <a:lnTo>
                  <a:pt x="73" y="51585"/>
                </a:lnTo>
                <a:lnTo>
                  <a:pt x="33965" y="51585"/>
                </a:lnTo>
                <a:lnTo>
                  <a:pt x="33965" y="45524"/>
                </a:lnTo>
                <a:lnTo>
                  <a:pt x="8860" y="45524"/>
                </a:lnTo>
                <a:lnTo>
                  <a:pt x="9525" y="44378"/>
                </a:lnTo>
                <a:lnTo>
                  <a:pt x="10411" y="43239"/>
                </a:lnTo>
                <a:lnTo>
                  <a:pt x="11518" y="42108"/>
                </a:lnTo>
                <a:lnTo>
                  <a:pt x="12552" y="40970"/>
                </a:lnTo>
                <a:lnTo>
                  <a:pt x="14989" y="38818"/>
                </a:lnTo>
                <a:lnTo>
                  <a:pt x="23259" y="31810"/>
                </a:lnTo>
                <a:lnTo>
                  <a:pt x="26508" y="28794"/>
                </a:lnTo>
                <a:lnTo>
                  <a:pt x="28501" y="26598"/>
                </a:lnTo>
                <a:lnTo>
                  <a:pt x="30436" y="24380"/>
                </a:lnTo>
                <a:lnTo>
                  <a:pt x="31824" y="22311"/>
                </a:lnTo>
                <a:lnTo>
                  <a:pt x="32636" y="20322"/>
                </a:lnTo>
                <a:lnTo>
                  <a:pt x="33522" y="18341"/>
                </a:lnTo>
                <a:lnTo>
                  <a:pt x="33856" y="16507"/>
                </a:lnTo>
                <a:lnTo>
                  <a:pt x="33812" y="10024"/>
                </a:lnTo>
                <a:lnTo>
                  <a:pt x="32488" y="6830"/>
                </a:lnTo>
                <a:lnTo>
                  <a:pt x="30789" y="5219"/>
                </a:lnTo>
                <a:close/>
              </a:path>
              <a:path w="116840" h="52704">
                <a:moveTo>
                  <a:pt x="22816" y="0"/>
                </a:moveTo>
                <a:lnTo>
                  <a:pt x="13069" y="0"/>
                </a:lnTo>
                <a:lnTo>
                  <a:pt x="9155" y="1264"/>
                </a:lnTo>
                <a:lnTo>
                  <a:pt x="3396" y="6335"/>
                </a:lnTo>
                <a:lnTo>
                  <a:pt x="1698" y="10024"/>
                </a:lnTo>
                <a:lnTo>
                  <a:pt x="1255" y="14859"/>
                </a:lnTo>
                <a:lnTo>
                  <a:pt x="7753" y="15524"/>
                </a:lnTo>
                <a:lnTo>
                  <a:pt x="7753" y="12301"/>
                </a:lnTo>
                <a:lnTo>
                  <a:pt x="8712" y="9773"/>
                </a:lnTo>
                <a:lnTo>
                  <a:pt x="10485" y="7954"/>
                </a:lnTo>
                <a:lnTo>
                  <a:pt x="12331" y="6128"/>
                </a:lnTo>
                <a:lnTo>
                  <a:pt x="14767" y="5219"/>
                </a:lnTo>
                <a:lnTo>
                  <a:pt x="30789" y="5219"/>
                </a:lnTo>
                <a:lnTo>
                  <a:pt x="26729" y="1367"/>
                </a:lnTo>
                <a:lnTo>
                  <a:pt x="22816" y="0"/>
                </a:lnTo>
                <a:close/>
              </a:path>
              <a:path w="116840" h="52704">
                <a:moveTo>
                  <a:pt x="48585" y="37569"/>
                </a:moveTo>
                <a:lnTo>
                  <a:pt x="41940" y="38131"/>
                </a:lnTo>
                <a:lnTo>
                  <a:pt x="42383" y="42448"/>
                </a:lnTo>
                <a:lnTo>
                  <a:pt x="44007" y="45923"/>
                </a:lnTo>
                <a:lnTo>
                  <a:pt x="49914" y="51149"/>
                </a:lnTo>
                <a:lnTo>
                  <a:pt x="53754" y="52458"/>
                </a:lnTo>
                <a:lnTo>
                  <a:pt x="64091" y="52458"/>
                </a:lnTo>
                <a:lnTo>
                  <a:pt x="68595" y="50380"/>
                </a:lnTo>
                <a:lnTo>
                  <a:pt x="71079" y="47276"/>
                </a:lnTo>
                <a:lnTo>
                  <a:pt x="55895" y="47276"/>
                </a:lnTo>
                <a:lnTo>
                  <a:pt x="53754" y="46462"/>
                </a:lnTo>
                <a:lnTo>
                  <a:pt x="50210" y="43217"/>
                </a:lnTo>
                <a:lnTo>
                  <a:pt x="49028" y="40792"/>
                </a:lnTo>
                <a:lnTo>
                  <a:pt x="48585" y="37569"/>
                </a:lnTo>
                <a:close/>
              </a:path>
              <a:path w="116840" h="52704">
                <a:moveTo>
                  <a:pt x="72238" y="23094"/>
                </a:moveTo>
                <a:lnTo>
                  <a:pt x="61581" y="23094"/>
                </a:lnTo>
                <a:lnTo>
                  <a:pt x="64239" y="24129"/>
                </a:lnTo>
                <a:lnTo>
                  <a:pt x="66233" y="26214"/>
                </a:lnTo>
                <a:lnTo>
                  <a:pt x="68300" y="28291"/>
                </a:lnTo>
                <a:lnTo>
                  <a:pt x="69260" y="31130"/>
                </a:lnTo>
                <a:lnTo>
                  <a:pt x="69157" y="38818"/>
                </a:lnTo>
                <a:lnTo>
                  <a:pt x="68226" y="41554"/>
                </a:lnTo>
                <a:lnTo>
                  <a:pt x="66159" y="43838"/>
                </a:lnTo>
                <a:lnTo>
                  <a:pt x="64017" y="46130"/>
                </a:lnTo>
                <a:lnTo>
                  <a:pt x="61433" y="47276"/>
                </a:lnTo>
                <a:lnTo>
                  <a:pt x="71079" y="47276"/>
                </a:lnTo>
                <a:lnTo>
                  <a:pt x="74576" y="42833"/>
                </a:lnTo>
                <a:lnTo>
                  <a:pt x="75979" y="38818"/>
                </a:lnTo>
                <a:lnTo>
                  <a:pt x="75979" y="29282"/>
                </a:lnTo>
                <a:lnTo>
                  <a:pt x="74429" y="25290"/>
                </a:lnTo>
                <a:lnTo>
                  <a:pt x="72238" y="23094"/>
                </a:lnTo>
                <a:close/>
              </a:path>
              <a:path w="116840" h="52704">
                <a:moveTo>
                  <a:pt x="73543" y="909"/>
                </a:moveTo>
                <a:lnTo>
                  <a:pt x="47994" y="909"/>
                </a:lnTo>
                <a:lnTo>
                  <a:pt x="43047" y="27301"/>
                </a:lnTo>
                <a:lnTo>
                  <a:pt x="48954" y="28069"/>
                </a:lnTo>
                <a:lnTo>
                  <a:pt x="49914" y="26598"/>
                </a:lnTo>
                <a:lnTo>
                  <a:pt x="51170" y="25401"/>
                </a:lnTo>
                <a:lnTo>
                  <a:pt x="52794" y="24477"/>
                </a:lnTo>
                <a:lnTo>
                  <a:pt x="54492" y="23553"/>
                </a:lnTo>
                <a:lnTo>
                  <a:pt x="56264" y="23094"/>
                </a:lnTo>
                <a:lnTo>
                  <a:pt x="72238" y="23094"/>
                </a:lnTo>
                <a:lnTo>
                  <a:pt x="69893" y="20743"/>
                </a:lnTo>
                <a:lnTo>
                  <a:pt x="50283" y="20743"/>
                </a:lnTo>
                <a:lnTo>
                  <a:pt x="53089" y="6934"/>
                </a:lnTo>
                <a:lnTo>
                  <a:pt x="73543" y="6934"/>
                </a:lnTo>
                <a:lnTo>
                  <a:pt x="73543" y="909"/>
                </a:lnTo>
                <a:close/>
              </a:path>
              <a:path w="116840" h="52704">
                <a:moveTo>
                  <a:pt x="64460" y="17520"/>
                </a:moveTo>
                <a:lnTo>
                  <a:pt x="56634" y="17520"/>
                </a:lnTo>
                <a:lnTo>
                  <a:pt x="53385" y="18592"/>
                </a:lnTo>
                <a:lnTo>
                  <a:pt x="50283" y="20743"/>
                </a:lnTo>
                <a:lnTo>
                  <a:pt x="69893" y="20743"/>
                </a:lnTo>
                <a:lnTo>
                  <a:pt x="68226" y="19073"/>
                </a:lnTo>
                <a:lnTo>
                  <a:pt x="64460" y="17520"/>
                </a:lnTo>
                <a:close/>
              </a:path>
              <a:path w="116840" h="52704">
                <a:moveTo>
                  <a:pt x="102487" y="0"/>
                </a:moveTo>
                <a:lnTo>
                  <a:pt x="95989" y="0"/>
                </a:lnTo>
                <a:lnTo>
                  <a:pt x="92888" y="1005"/>
                </a:lnTo>
                <a:lnTo>
                  <a:pt x="90452" y="3008"/>
                </a:lnTo>
                <a:lnTo>
                  <a:pt x="87941" y="5019"/>
                </a:lnTo>
                <a:lnTo>
                  <a:pt x="86095" y="7880"/>
                </a:lnTo>
                <a:lnTo>
                  <a:pt x="84653" y="12168"/>
                </a:lnTo>
                <a:lnTo>
                  <a:pt x="83658" y="15280"/>
                </a:lnTo>
                <a:lnTo>
                  <a:pt x="82994" y="20174"/>
                </a:lnTo>
                <a:lnTo>
                  <a:pt x="82994" y="35898"/>
                </a:lnTo>
                <a:lnTo>
                  <a:pt x="84692" y="42862"/>
                </a:lnTo>
                <a:lnTo>
                  <a:pt x="90895" y="50684"/>
                </a:lnTo>
                <a:lnTo>
                  <a:pt x="94808" y="52458"/>
                </a:lnTo>
                <a:lnTo>
                  <a:pt x="103521" y="52458"/>
                </a:lnTo>
                <a:lnTo>
                  <a:pt x="106622" y="51452"/>
                </a:lnTo>
                <a:lnTo>
                  <a:pt x="111496" y="47409"/>
                </a:lnTo>
                <a:lnTo>
                  <a:pt x="111581" y="47276"/>
                </a:lnTo>
                <a:lnTo>
                  <a:pt x="96802" y="47276"/>
                </a:lnTo>
                <a:lnTo>
                  <a:pt x="94434" y="45871"/>
                </a:lnTo>
                <a:lnTo>
                  <a:pt x="90452" y="40297"/>
                </a:lnTo>
                <a:lnTo>
                  <a:pt x="89492" y="34678"/>
                </a:lnTo>
                <a:lnTo>
                  <a:pt x="89618" y="17106"/>
                </a:lnTo>
                <a:lnTo>
                  <a:pt x="90525" y="12027"/>
                </a:lnTo>
                <a:lnTo>
                  <a:pt x="92741" y="8900"/>
                </a:lnTo>
                <a:lnTo>
                  <a:pt x="94439" y="6446"/>
                </a:lnTo>
                <a:lnTo>
                  <a:pt x="96802" y="5219"/>
                </a:lnTo>
                <a:lnTo>
                  <a:pt x="111294" y="5219"/>
                </a:lnTo>
                <a:lnTo>
                  <a:pt x="110757" y="4376"/>
                </a:lnTo>
                <a:lnTo>
                  <a:pt x="109059" y="2772"/>
                </a:lnTo>
                <a:lnTo>
                  <a:pt x="104924" y="554"/>
                </a:lnTo>
                <a:lnTo>
                  <a:pt x="102487" y="0"/>
                </a:lnTo>
                <a:close/>
              </a:path>
              <a:path w="116840" h="52704">
                <a:moveTo>
                  <a:pt x="111294" y="5219"/>
                </a:moveTo>
                <a:lnTo>
                  <a:pt x="102635" y="5219"/>
                </a:lnTo>
                <a:lnTo>
                  <a:pt x="105072" y="6609"/>
                </a:lnTo>
                <a:lnTo>
                  <a:pt x="106991" y="9388"/>
                </a:lnTo>
                <a:lnTo>
                  <a:pt x="108985" y="12168"/>
                </a:lnTo>
                <a:lnTo>
                  <a:pt x="109894" y="17106"/>
                </a:lnTo>
                <a:lnTo>
                  <a:pt x="110015" y="34678"/>
                </a:lnTo>
                <a:lnTo>
                  <a:pt x="108985" y="40267"/>
                </a:lnTo>
                <a:lnTo>
                  <a:pt x="106991" y="43069"/>
                </a:lnTo>
                <a:lnTo>
                  <a:pt x="105059" y="45878"/>
                </a:lnTo>
                <a:lnTo>
                  <a:pt x="102635" y="47276"/>
                </a:lnTo>
                <a:lnTo>
                  <a:pt x="111581" y="47276"/>
                </a:lnTo>
                <a:lnTo>
                  <a:pt x="113342" y="44548"/>
                </a:lnTo>
                <a:lnTo>
                  <a:pt x="115852" y="37140"/>
                </a:lnTo>
                <a:lnTo>
                  <a:pt x="116443" y="32276"/>
                </a:lnTo>
                <a:lnTo>
                  <a:pt x="116353" y="20174"/>
                </a:lnTo>
                <a:lnTo>
                  <a:pt x="112077" y="6446"/>
                </a:lnTo>
                <a:lnTo>
                  <a:pt x="111294" y="521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7187255" y="2456317"/>
            <a:ext cx="2599055" cy="1903730"/>
            <a:chOff x="7187255" y="2456317"/>
            <a:chExt cx="2599055" cy="1903730"/>
          </a:xfrm>
        </p:grpSpPr>
        <p:sp>
          <p:nvSpPr>
            <p:cNvPr id="56" name="object 56"/>
            <p:cNvSpPr/>
            <p:nvPr/>
          </p:nvSpPr>
          <p:spPr>
            <a:xfrm>
              <a:off x="7187247" y="2456319"/>
              <a:ext cx="2599055" cy="1786255"/>
            </a:xfrm>
            <a:custGeom>
              <a:avLst/>
              <a:gdLst/>
              <a:ahLst/>
              <a:cxnLst/>
              <a:rect l="l" t="t" r="r" b="b"/>
              <a:pathLst>
                <a:path w="2599054" h="1786254">
                  <a:moveTo>
                    <a:pt x="24587" y="1282573"/>
                  </a:moveTo>
                  <a:lnTo>
                    <a:pt x="20523" y="1282573"/>
                  </a:lnTo>
                  <a:lnTo>
                    <a:pt x="19431" y="1284871"/>
                  </a:lnTo>
                  <a:lnTo>
                    <a:pt x="17564" y="1287094"/>
                  </a:lnTo>
                  <a:lnTo>
                    <a:pt x="12293" y="1291818"/>
                  </a:lnTo>
                  <a:lnTo>
                    <a:pt x="9207" y="1293888"/>
                  </a:lnTo>
                  <a:lnTo>
                    <a:pt x="5689" y="1295514"/>
                  </a:lnTo>
                  <a:lnTo>
                    <a:pt x="5689" y="1301572"/>
                  </a:lnTo>
                  <a:lnTo>
                    <a:pt x="7645" y="1300911"/>
                  </a:lnTo>
                  <a:lnTo>
                    <a:pt x="9855" y="1299806"/>
                  </a:lnTo>
                  <a:lnTo>
                    <a:pt x="12319" y="1298321"/>
                  </a:lnTo>
                  <a:lnTo>
                    <a:pt x="14782" y="1296924"/>
                  </a:lnTo>
                  <a:lnTo>
                    <a:pt x="16764" y="1295438"/>
                  </a:lnTo>
                  <a:lnTo>
                    <a:pt x="18288" y="1294041"/>
                  </a:lnTo>
                  <a:lnTo>
                    <a:pt x="18288" y="1334173"/>
                  </a:lnTo>
                  <a:lnTo>
                    <a:pt x="24587" y="1334173"/>
                  </a:lnTo>
                  <a:lnTo>
                    <a:pt x="24587" y="1294041"/>
                  </a:lnTo>
                  <a:lnTo>
                    <a:pt x="24587" y="1282573"/>
                  </a:lnTo>
                  <a:close/>
                </a:path>
                <a:path w="2599054" h="1786254">
                  <a:moveTo>
                    <a:pt x="24587" y="1057097"/>
                  </a:moveTo>
                  <a:lnTo>
                    <a:pt x="20523" y="1057097"/>
                  </a:lnTo>
                  <a:lnTo>
                    <a:pt x="19431" y="1059319"/>
                  </a:lnTo>
                  <a:lnTo>
                    <a:pt x="17564" y="1061605"/>
                  </a:lnTo>
                  <a:lnTo>
                    <a:pt x="12293" y="1066342"/>
                  </a:lnTo>
                  <a:lnTo>
                    <a:pt x="9207" y="1068336"/>
                  </a:lnTo>
                  <a:lnTo>
                    <a:pt x="5689" y="1069962"/>
                  </a:lnTo>
                  <a:lnTo>
                    <a:pt x="5689" y="1076096"/>
                  </a:lnTo>
                  <a:lnTo>
                    <a:pt x="18288" y="1068489"/>
                  </a:lnTo>
                  <a:lnTo>
                    <a:pt x="18288" y="1108697"/>
                  </a:lnTo>
                  <a:lnTo>
                    <a:pt x="24587" y="1108697"/>
                  </a:lnTo>
                  <a:lnTo>
                    <a:pt x="24587" y="1068489"/>
                  </a:lnTo>
                  <a:lnTo>
                    <a:pt x="24587" y="1057097"/>
                  </a:lnTo>
                  <a:close/>
                </a:path>
                <a:path w="2599054" h="1786254">
                  <a:moveTo>
                    <a:pt x="33972" y="877087"/>
                  </a:moveTo>
                  <a:lnTo>
                    <a:pt x="8801" y="877087"/>
                  </a:lnTo>
                  <a:lnTo>
                    <a:pt x="9499" y="875982"/>
                  </a:lnTo>
                  <a:lnTo>
                    <a:pt x="10388" y="874801"/>
                  </a:lnTo>
                  <a:lnTo>
                    <a:pt x="12534" y="872578"/>
                  </a:lnTo>
                  <a:lnTo>
                    <a:pt x="14960" y="870432"/>
                  </a:lnTo>
                  <a:lnTo>
                    <a:pt x="23266" y="863409"/>
                  </a:lnTo>
                  <a:lnTo>
                    <a:pt x="26504" y="860386"/>
                  </a:lnTo>
                  <a:lnTo>
                    <a:pt x="28448" y="858164"/>
                  </a:lnTo>
                  <a:lnTo>
                    <a:pt x="30403" y="856018"/>
                  </a:lnTo>
                  <a:lnTo>
                    <a:pt x="31800" y="853884"/>
                  </a:lnTo>
                  <a:lnTo>
                    <a:pt x="32639" y="851877"/>
                  </a:lnTo>
                  <a:lnTo>
                    <a:pt x="33477" y="849960"/>
                  </a:lnTo>
                  <a:lnTo>
                    <a:pt x="33845" y="848106"/>
                  </a:lnTo>
                  <a:lnTo>
                    <a:pt x="22821" y="831621"/>
                  </a:lnTo>
                  <a:lnTo>
                    <a:pt x="13030" y="831621"/>
                  </a:lnTo>
                  <a:lnTo>
                    <a:pt x="1244" y="846480"/>
                  </a:lnTo>
                  <a:lnTo>
                    <a:pt x="7721" y="847153"/>
                  </a:lnTo>
                  <a:lnTo>
                    <a:pt x="7734" y="843902"/>
                  </a:lnTo>
                  <a:lnTo>
                    <a:pt x="8661" y="841387"/>
                  </a:lnTo>
                  <a:lnTo>
                    <a:pt x="12306" y="837692"/>
                  </a:lnTo>
                  <a:lnTo>
                    <a:pt x="14719" y="836803"/>
                  </a:lnTo>
                  <a:lnTo>
                    <a:pt x="20637" y="836803"/>
                  </a:lnTo>
                  <a:lnTo>
                    <a:pt x="22961" y="837692"/>
                  </a:lnTo>
                  <a:lnTo>
                    <a:pt x="26530" y="841082"/>
                  </a:lnTo>
                  <a:lnTo>
                    <a:pt x="27419" y="843229"/>
                  </a:lnTo>
                  <a:lnTo>
                    <a:pt x="27419" y="848106"/>
                  </a:lnTo>
                  <a:lnTo>
                    <a:pt x="26441" y="850620"/>
                  </a:lnTo>
                  <a:lnTo>
                    <a:pt x="22517" y="855941"/>
                  </a:lnTo>
                  <a:lnTo>
                    <a:pt x="18745" y="859574"/>
                  </a:lnTo>
                  <a:lnTo>
                    <a:pt x="9575" y="867105"/>
                  </a:lnTo>
                  <a:lnTo>
                    <a:pt x="6832" y="869696"/>
                  </a:lnTo>
                  <a:lnTo>
                    <a:pt x="4940" y="871994"/>
                  </a:lnTo>
                  <a:lnTo>
                    <a:pt x="3035" y="874204"/>
                  </a:lnTo>
                  <a:lnTo>
                    <a:pt x="1651" y="876503"/>
                  </a:lnTo>
                  <a:lnTo>
                    <a:pt x="241" y="880198"/>
                  </a:lnTo>
                  <a:lnTo>
                    <a:pt x="0" y="881672"/>
                  </a:lnTo>
                  <a:lnTo>
                    <a:pt x="50" y="883158"/>
                  </a:lnTo>
                  <a:lnTo>
                    <a:pt x="33972" y="883158"/>
                  </a:lnTo>
                  <a:lnTo>
                    <a:pt x="33972" y="877087"/>
                  </a:lnTo>
                  <a:close/>
                </a:path>
                <a:path w="2599054" h="1786254">
                  <a:moveTo>
                    <a:pt x="33972" y="651611"/>
                  </a:moveTo>
                  <a:lnTo>
                    <a:pt x="8801" y="651611"/>
                  </a:lnTo>
                  <a:lnTo>
                    <a:pt x="9499" y="650430"/>
                  </a:lnTo>
                  <a:lnTo>
                    <a:pt x="10388" y="649325"/>
                  </a:lnTo>
                  <a:lnTo>
                    <a:pt x="11455" y="648220"/>
                  </a:lnTo>
                  <a:lnTo>
                    <a:pt x="12534" y="647026"/>
                  </a:lnTo>
                  <a:lnTo>
                    <a:pt x="14960" y="644893"/>
                  </a:lnTo>
                  <a:lnTo>
                    <a:pt x="18834" y="641629"/>
                  </a:lnTo>
                  <a:lnTo>
                    <a:pt x="23266" y="637870"/>
                  </a:lnTo>
                  <a:lnTo>
                    <a:pt x="33858" y="622566"/>
                  </a:lnTo>
                  <a:lnTo>
                    <a:pt x="33832" y="616127"/>
                  </a:lnTo>
                  <a:lnTo>
                    <a:pt x="22821" y="606082"/>
                  </a:lnTo>
                  <a:lnTo>
                    <a:pt x="13030" y="606082"/>
                  </a:lnTo>
                  <a:lnTo>
                    <a:pt x="1244" y="620941"/>
                  </a:lnTo>
                  <a:lnTo>
                    <a:pt x="7721" y="621601"/>
                  </a:lnTo>
                  <a:lnTo>
                    <a:pt x="7734" y="618350"/>
                  </a:lnTo>
                  <a:lnTo>
                    <a:pt x="8661" y="615835"/>
                  </a:lnTo>
                  <a:lnTo>
                    <a:pt x="10477" y="614057"/>
                  </a:lnTo>
                  <a:lnTo>
                    <a:pt x="12306" y="612216"/>
                  </a:lnTo>
                  <a:lnTo>
                    <a:pt x="14719" y="611327"/>
                  </a:lnTo>
                  <a:lnTo>
                    <a:pt x="20637" y="611327"/>
                  </a:lnTo>
                  <a:lnTo>
                    <a:pt x="22961" y="612140"/>
                  </a:lnTo>
                  <a:lnTo>
                    <a:pt x="24739" y="613841"/>
                  </a:lnTo>
                  <a:lnTo>
                    <a:pt x="26530" y="615607"/>
                  </a:lnTo>
                  <a:lnTo>
                    <a:pt x="27419" y="617677"/>
                  </a:lnTo>
                  <a:lnTo>
                    <a:pt x="27419" y="622566"/>
                  </a:lnTo>
                  <a:lnTo>
                    <a:pt x="26441" y="625144"/>
                  </a:lnTo>
                  <a:lnTo>
                    <a:pt x="22517" y="630466"/>
                  </a:lnTo>
                  <a:lnTo>
                    <a:pt x="18745" y="634098"/>
                  </a:lnTo>
                  <a:lnTo>
                    <a:pt x="9499" y="641705"/>
                  </a:lnTo>
                  <a:lnTo>
                    <a:pt x="6832" y="644220"/>
                  </a:lnTo>
                  <a:lnTo>
                    <a:pt x="3035" y="648652"/>
                  </a:lnTo>
                  <a:lnTo>
                    <a:pt x="1651" y="650951"/>
                  </a:lnTo>
                  <a:lnTo>
                    <a:pt x="787" y="653313"/>
                  </a:lnTo>
                  <a:lnTo>
                    <a:pt x="241" y="654723"/>
                  </a:lnTo>
                  <a:lnTo>
                    <a:pt x="0" y="656120"/>
                  </a:lnTo>
                  <a:lnTo>
                    <a:pt x="50" y="657682"/>
                  </a:lnTo>
                  <a:lnTo>
                    <a:pt x="33972" y="657682"/>
                  </a:lnTo>
                  <a:lnTo>
                    <a:pt x="33972" y="651611"/>
                  </a:lnTo>
                  <a:close/>
                </a:path>
                <a:path w="2599054" h="1786254">
                  <a:moveTo>
                    <a:pt x="34493" y="413639"/>
                  </a:moveTo>
                  <a:lnTo>
                    <a:pt x="24904" y="404329"/>
                  </a:lnTo>
                  <a:lnTo>
                    <a:pt x="27228" y="403225"/>
                  </a:lnTo>
                  <a:lnTo>
                    <a:pt x="28346" y="402336"/>
                  </a:lnTo>
                  <a:lnTo>
                    <a:pt x="28994" y="401815"/>
                  </a:lnTo>
                  <a:lnTo>
                    <a:pt x="30187" y="399973"/>
                  </a:lnTo>
                  <a:lnTo>
                    <a:pt x="31381" y="398195"/>
                  </a:lnTo>
                  <a:lnTo>
                    <a:pt x="31978" y="396125"/>
                  </a:lnTo>
                  <a:lnTo>
                    <a:pt x="31927" y="391464"/>
                  </a:lnTo>
                  <a:lnTo>
                    <a:pt x="31343" y="389394"/>
                  </a:lnTo>
                  <a:lnTo>
                    <a:pt x="29197" y="385775"/>
                  </a:lnTo>
                  <a:lnTo>
                    <a:pt x="28854" y="385178"/>
                  </a:lnTo>
                  <a:lnTo>
                    <a:pt x="27051" y="383552"/>
                  </a:lnTo>
                  <a:lnTo>
                    <a:pt x="22339" y="381190"/>
                  </a:lnTo>
                  <a:lnTo>
                    <a:pt x="19748" y="380606"/>
                  </a:lnTo>
                  <a:lnTo>
                    <a:pt x="12890" y="380606"/>
                  </a:lnTo>
                  <a:lnTo>
                    <a:pt x="9499" y="381711"/>
                  </a:lnTo>
                  <a:lnTo>
                    <a:pt x="6769" y="384073"/>
                  </a:lnTo>
                  <a:lnTo>
                    <a:pt x="4038" y="386372"/>
                  </a:lnTo>
                  <a:lnTo>
                    <a:pt x="2286" y="389623"/>
                  </a:lnTo>
                  <a:lnTo>
                    <a:pt x="1511" y="393903"/>
                  </a:lnTo>
                  <a:lnTo>
                    <a:pt x="7823" y="395020"/>
                  </a:lnTo>
                  <a:lnTo>
                    <a:pt x="8280" y="391909"/>
                  </a:lnTo>
                  <a:lnTo>
                    <a:pt x="9334" y="389623"/>
                  </a:lnTo>
                  <a:lnTo>
                    <a:pt x="12611" y="386511"/>
                  </a:lnTo>
                  <a:lnTo>
                    <a:pt x="14643" y="385775"/>
                  </a:lnTo>
                  <a:lnTo>
                    <a:pt x="19570" y="385775"/>
                  </a:lnTo>
                  <a:lnTo>
                    <a:pt x="21590" y="386511"/>
                  </a:lnTo>
                  <a:lnTo>
                    <a:pt x="23152" y="387997"/>
                  </a:lnTo>
                  <a:lnTo>
                    <a:pt x="24714" y="389547"/>
                  </a:lnTo>
                  <a:lnTo>
                    <a:pt x="25501" y="391464"/>
                  </a:lnTo>
                  <a:lnTo>
                    <a:pt x="25501" y="396709"/>
                  </a:lnTo>
                  <a:lnTo>
                    <a:pt x="24422" y="398856"/>
                  </a:lnTo>
                  <a:lnTo>
                    <a:pt x="20129" y="401662"/>
                  </a:lnTo>
                  <a:lnTo>
                    <a:pt x="17716" y="402336"/>
                  </a:lnTo>
                  <a:lnTo>
                    <a:pt x="14439" y="402336"/>
                  </a:lnTo>
                  <a:lnTo>
                    <a:pt x="14020" y="402259"/>
                  </a:lnTo>
                  <a:lnTo>
                    <a:pt x="13309" y="407809"/>
                  </a:lnTo>
                  <a:lnTo>
                    <a:pt x="15087" y="407365"/>
                  </a:lnTo>
                  <a:lnTo>
                    <a:pt x="16573" y="407136"/>
                  </a:lnTo>
                  <a:lnTo>
                    <a:pt x="20675" y="407136"/>
                  </a:lnTo>
                  <a:lnTo>
                    <a:pt x="23088" y="408101"/>
                  </a:lnTo>
                  <a:lnTo>
                    <a:pt x="26860" y="411797"/>
                  </a:lnTo>
                  <a:lnTo>
                    <a:pt x="27813" y="414235"/>
                  </a:lnTo>
                  <a:lnTo>
                    <a:pt x="27813" y="420154"/>
                  </a:lnTo>
                  <a:lnTo>
                    <a:pt x="26784" y="422732"/>
                  </a:lnTo>
                  <a:lnTo>
                    <a:pt x="24739" y="424738"/>
                  </a:lnTo>
                  <a:lnTo>
                    <a:pt x="22694" y="426808"/>
                  </a:lnTo>
                  <a:lnTo>
                    <a:pt x="20193" y="427837"/>
                  </a:lnTo>
                  <a:lnTo>
                    <a:pt x="14744" y="427837"/>
                  </a:lnTo>
                  <a:lnTo>
                    <a:pt x="12623" y="427024"/>
                  </a:lnTo>
                  <a:lnTo>
                    <a:pt x="9144" y="423926"/>
                  </a:lnTo>
                  <a:lnTo>
                    <a:pt x="7912" y="421335"/>
                  </a:lnTo>
                  <a:lnTo>
                    <a:pt x="7188" y="417715"/>
                  </a:lnTo>
                  <a:lnTo>
                    <a:pt x="889" y="418604"/>
                  </a:lnTo>
                  <a:lnTo>
                    <a:pt x="1308" y="422884"/>
                  </a:lnTo>
                  <a:lnTo>
                    <a:pt x="3009" y="426364"/>
                  </a:lnTo>
                  <a:lnTo>
                    <a:pt x="8953" y="431685"/>
                  </a:lnTo>
                  <a:lnTo>
                    <a:pt x="12700" y="433082"/>
                  </a:lnTo>
                  <a:lnTo>
                    <a:pt x="22199" y="433082"/>
                  </a:lnTo>
                  <a:lnTo>
                    <a:pt x="26327" y="431533"/>
                  </a:lnTo>
                  <a:lnTo>
                    <a:pt x="30137" y="427837"/>
                  </a:lnTo>
                  <a:lnTo>
                    <a:pt x="32854" y="425246"/>
                  </a:lnTo>
                  <a:lnTo>
                    <a:pt x="34493" y="421487"/>
                  </a:lnTo>
                  <a:lnTo>
                    <a:pt x="34493" y="413639"/>
                  </a:lnTo>
                  <a:close/>
                </a:path>
                <a:path w="2599054" h="1786254">
                  <a:moveTo>
                    <a:pt x="34493" y="188163"/>
                  </a:moveTo>
                  <a:lnTo>
                    <a:pt x="24904" y="178777"/>
                  </a:lnTo>
                  <a:lnTo>
                    <a:pt x="27228" y="177749"/>
                  </a:lnTo>
                  <a:lnTo>
                    <a:pt x="31978" y="170649"/>
                  </a:lnTo>
                  <a:lnTo>
                    <a:pt x="31927" y="165912"/>
                  </a:lnTo>
                  <a:lnTo>
                    <a:pt x="31343" y="163842"/>
                  </a:lnTo>
                  <a:lnTo>
                    <a:pt x="29159" y="160223"/>
                  </a:lnTo>
                  <a:lnTo>
                    <a:pt x="28854" y="159702"/>
                  </a:lnTo>
                  <a:lnTo>
                    <a:pt x="27051" y="158076"/>
                  </a:lnTo>
                  <a:lnTo>
                    <a:pt x="24688" y="156819"/>
                  </a:lnTo>
                  <a:lnTo>
                    <a:pt x="22339" y="155638"/>
                  </a:lnTo>
                  <a:lnTo>
                    <a:pt x="19748" y="155054"/>
                  </a:lnTo>
                  <a:lnTo>
                    <a:pt x="12890" y="155054"/>
                  </a:lnTo>
                  <a:lnTo>
                    <a:pt x="1511" y="168351"/>
                  </a:lnTo>
                  <a:lnTo>
                    <a:pt x="7823" y="169468"/>
                  </a:lnTo>
                  <a:lnTo>
                    <a:pt x="8280" y="166433"/>
                  </a:lnTo>
                  <a:lnTo>
                    <a:pt x="9334" y="164071"/>
                  </a:lnTo>
                  <a:lnTo>
                    <a:pt x="10972" y="162521"/>
                  </a:lnTo>
                  <a:lnTo>
                    <a:pt x="12611" y="161036"/>
                  </a:lnTo>
                  <a:lnTo>
                    <a:pt x="14643" y="160223"/>
                  </a:lnTo>
                  <a:lnTo>
                    <a:pt x="19570" y="160223"/>
                  </a:lnTo>
                  <a:lnTo>
                    <a:pt x="21590" y="160959"/>
                  </a:lnTo>
                  <a:lnTo>
                    <a:pt x="24714" y="164071"/>
                  </a:lnTo>
                  <a:lnTo>
                    <a:pt x="25501" y="165912"/>
                  </a:lnTo>
                  <a:lnTo>
                    <a:pt x="25501" y="171170"/>
                  </a:lnTo>
                  <a:lnTo>
                    <a:pt x="24422" y="173304"/>
                  </a:lnTo>
                  <a:lnTo>
                    <a:pt x="20129" y="176123"/>
                  </a:lnTo>
                  <a:lnTo>
                    <a:pt x="17716" y="176860"/>
                  </a:lnTo>
                  <a:lnTo>
                    <a:pt x="14439" y="176860"/>
                  </a:lnTo>
                  <a:lnTo>
                    <a:pt x="14020" y="176784"/>
                  </a:lnTo>
                  <a:lnTo>
                    <a:pt x="13309" y="182333"/>
                  </a:lnTo>
                  <a:lnTo>
                    <a:pt x="15087" y="181889"/>
                  </a:lnTo>
                  <a:lnTo>
                    <a:pt x="16573" y="181584"/>
                  </a:lnTo>
                  <a:lnTo>
                    <a:pt x="20675" y="181584"/>
                  </a:lnTo>
                  <a:lnTo>
                    <a:pt x="23088" y="182549"/>
                  </a:lnTo>
                  <a:lnTo>
                    <a:pt x="24968" y="184467"/>
                  </a:lnTo>
                  <a:lnTo>
                    <a:pt x="26860" y="186321"/>
                  </a:lnTo>
                  <a:lnTo>
                    <a:pt x="27813" y="188683"/>
                  </a:lnTo>
                  <a:lnTo>
                    <a:pt x="27813" y="194678"/>
                  </a:lnTo>
                  <a:lnTo>
                    <a:pt x="26784" y="197192"/>
                  </a:lnTo>
                  <a:lnTo>
                    <a:pt x="22694" y="201333"/>
                  </a:lnTo>
                  <a:lnTo>
                    <a:pt x="20193" y="202361"/>
                  </a:lnTo>
                  <a:lnTo>
                    <a:pt x="14744" y="202361"/>
                  </a:lnTo>
                  <a:lnTo>
                    <a:pt x="7188" y="192239"/>
                  </a:lnTo>
                  <a:lnTo>
                    <a:pt x="889" y="193052"/>
                  </a:lnTo>
                  <a:lnTo>
                    <a:pt x="12700" y="207543"/>
                  </a:lnTo>
                  <a:lnTo>
                    <a:pt x="22199" y="207543"/>
                  </a:lnTo>
                  <a:lnTo>
                    <a:pt x="26327" y="205981"/>
                  </a:lnTo>
                  <a:lnTo>
                    <a:pt x="30137" y="202361"/>
                  </a:lnTo>
                  <a:lnTo>
                    <a:pt x="32854" y="199771"/>
                  </a:lnTo>
                  <a:lnTo>
                    <a:pt x="34493" y="195935"/>
                  </a:lnTo>
                  <a:lnTo>
                    <a:pt x="34493" y="188163"/>
                  </a:lnTo>
                  <a:close/>
                </a:path>
                <a:path w="2599054" h="1786254">
                  <a:moveTo>
                    <a:pt x="75374" y="1314881"/>
                  </a:moveTo>
                  <a:lnTo>
                    <a:pt x="68884" y="1286268"/>
                  </a:lnTo>
                  <a:lnTo>
                    <a:pt x="68884" y="1317320"/>
                  </a:lnTo>
                  <a:lnTo>
                    <a:pt x="67919" y="1322870"/>
                  </a:lnTo>
                  <a:lnTo>
                    <a:pt x="63969" y="1328483"/>
                  </a:lnTo>
                  <a:lnTo>
                    <a:pt x="61544" y="1329893"/>
                  </a:lnTo>
                  <a:lnTo>
                    <a:pt x="55753" y="1329893"/>
                  </a:lnTo>
                  <a:lnTo>
                    <a:pt x="53314" y="1328483"/>
                  </a:lnTo>
                  <a:lnTo>
                    <a:pt x="51346" y="1325676"/>
                  </a:lnTo>
                  <a:lnTo>
                    <a:pt x="49377" y="1322946"/>
                  </a:lnTo>
                  <a:lnTo>
                    <a:pt x="48387" y="1317320"/>
                  </a:lnTo>
                  <a:lnTo>
                    <a:pt x="48514" y="1299730"/>
                  </a:lnTo>
                  <a:lnTo>
                    <a:pt x="49479" y="1294625"/>
                  </a:lnTo>
                  <a:lnTo>
                    <a:pt x="53378" y="1289088"/>
                  </a:lnTo>
                  <a:lnTo>
                    <a:pt x="55689" y="1287830"/>
                  </a:lnTo>
                  <a:lnTo>
                    <a:pt x="61518" y="1287830"/>
                  </a:lnTo>
                  <a:lnTo>
                    <a:pt x="63969" y="1289227"/>
                  </a:lnTo>
                  <a:lnTo>
                    <a:pt x="65951" y="1292047"/>
                  </a:lnTo>
                  <a:lnTo>
                    <a:pt x="67919" y="1294777"/>
                  </a:lnTo>
                  <a:lnTo>
                    <a:pt x="68783" y="1299730"/>
                  </a:lnTo>
                  <a:lnTo>
                    <a:pt x="68884" y="1317320"/>
                  </a:lnTo>
                  <a:lnTo>
                    <a:pt x="68884" y="1286268"/>
                  </a:lnTo>
                  <a:lnTo>
                    <a:pt x="67970" y="1285392"/>
                  </a:lnTo>
                  <a:lnTo>
                    <a:pt x="63817" y="1283169"/>
                  </a:lnTo>
                  <a:lnTo>
                    <a:pt x="61404" y="1282573"/>
                  </a:lnTo>
                  <a:lnTo>
                    <a:pt x="54902" y="1282573"/>
                  </a:lnTo>
                  <a:lnTo>
                    <a:pt x="41910" y="1302766"/>
                  </a:lnTo>
                  <a:lnTo>
                    <a:pt x="41910" y="1318501"/>
                  </a:lnTo>
                  <a:lnTo>
                    <a:pt x="43599" y="1325460"/>
                  </a:lnTo>
                  <a:lnTo>
                    <a:pt x="49809" y="1333296"/>
                  </a:lnTo>
                  <a:lnTo>
                    <a:pt x="53695" y="1335062"/>
                  </a:lnTo>
                  <a:lnTo>
                    <a:pt x="62407" y="1335062"/>
                  </a:lnTo>
                  <a:lnTo>
                    <a:pt x="74752" y="1319758"/>
                  </a:lnTo>
                  <a:lnTo>
                    <a:pt x="75374" y="1314881"/>
                  </a:lnTo>
                  <a:close/>
                </a:path>
                <a:path w="2599054" h="1786254">
                  <a:moveTo>
                    <a:pt x="75374" y="863854"/>
                  </a:moveTo>
                  <a:lnTo>
                    <a:pt x="68884" y="835240"/>
                  </a:lnTo>
                  <a:lnTo>
                    <a:pt x="68884" y="866292"/>
                  </a:lnTo>
                  <a:lnTo>
                    <a:pt x="67919" y="871842"/>
                  </a:lnTo>
                  <a:lnTo>
                    <a:pt x="63969" y="877455"/>
                  </a:lnTo>
                  <a:lnTo>
                    <a:pt x="61544" y="878865"/>
                  </a:lnTo>
                  <a:lnTo>
                    <a:pt x="55753" y="878865"/>
                  </a:lnTo>
                  <a:lnTo>
                    <a:pt x="53314" y="877455"/>
                  </a:lnTo>
                  <a:lnTo>
                    <a:pt x="51346" y="874649"/>
                  </a:lnTo>
                  <a:lnTo>
                    <a:pt x="49377" y="871918"/>
                  </a:lnTo>
                  <a:lnTo>
                    <a:pt x="48387" y="866292"/>
                  </a:lnTo>
                  <a:lnTo>
                    <a:pt x="48514" y="848702"/>
                  </a:lnTo>
                  <a:lnTo>
                    <a:pt x="49479" y="843597"/>
                  </a:lnTo>
                  <a:lnTo>
                    <a:pt x="53378" y="838060"/>
                  </a:lnTo>
                  <a:lnTo>
                    <a:pt x="55689" y="836803"/>
                  </a:lnTo>
                  <a:lnTo>
                    <a:pt x="61518" y="836803"/>
                  </a:lnTo>
                  <a:lnTo>
                    <a:pt x="63969" y="838200"/>
                  </a:lnTo>
                  <a:lnTo>
                    <a:pt x="65951" y="841019"/>
                  </a:lnTo>
                  <a:lnTo>
                    <a:pt x="67919" y="843749"/>
                  </a:lnTo>
                  <a:lnTo>
                    <a:pt x="68783" y="848702"/>
                  </a:lnTo>
                  <a:lnTo>
                    <a:pt x="68884" y="866292"/>
                  </a:lnTo>
                  <a:lnTo>
                    <a:pt x="68884" y="835240"/>
                  </a:lnTo>
                  <a:lnTo>
                    <a:pt x="67970" y="834364"/>
                  </a:lnTo>
                  <a:lnTo>
                    <a:pt x="63817" y="832142"/>
                  </a:lnTo>
                  <a:lnTo>
                    <a:pt x="61404" y="831621"/>
                  </a:lnTo>
                  <a:lnTo>
                    <a:pt x="54902" y="831621"/>
                  </a:lnTo>
                  <a:lnTo>
                    <a:pt x="41910" y="851738"/>
                  </a:lnTo>
                  <a:lnTo>
                    <a:pt x="41910" y="867486"/>
                  </a:lnTo>
                  <a:lnTo>
                    <a:pt x="43599" y="874433"/>
                  </a:lnTo>
                  <a:lnTo>
                    <a:pt x="49809" y="882269"/>
                  </a:lnTo>
                  <a:lnTo>
                    <a:pt x="53695" y="884034"/>
                  </a:lnTo>
                  <a:lnTo>
                    <a:pt x="62407" y="884034"/>
                  </a:lnTo>
                  <a:lnTo>
                    <a:pt x="65506" y="883081"/>
                  </a:lnTo>
                  <a:lnTo>
                    <a:pt x="67970" y="881011"/>
                  </a:lnTo>
                  <a:lnTo>
                    <a:pt x="70434" y="879017"/>
                  </a:lnTo>
                  <a:lnTo>
                    <a:pt x="70535" y="878865"/>
                  </a:lnTo>
                  <a:lnTo>
                    <a:pt x="72288" y="876134"/>
                  </a:lnTo>
                  <a:lnTo>
                    <a:pt x="74752" y="868743"/>
                  </a:lnTo>
                  <a:lnTo>
                    <a:pt x="75374" y="863854"/>
                  </a:lnTo>
                  <a:close/>
                </a:path>
                <a:path w="2599054" h="1786254">
                  <a:moveTo>
                    <a:pt x="75374" y="412826"/>
                  </a:moveTo>
                  <a:lnTo>
                    <a:pt x="68884" y="384213"/>
                  </a:lnTo>
                  <a:lnTo>
                    <a:pt x="68884" y="415277"/>
                  </a:lnTo>
                  <a:lnTo>
                    <a:pt x="67919" y="420814"/>
                  </a:lnTo>
                  <a:lnTo>
                    <a:pt x="63969" y="426440"/>
                  </a:lnTo>
                  <a:lnTo>
                    <a:pt x="61544" y="427837"/>
                  </a:lnTo>
                  <a:lnTo>
                    <a:pt x="55753" y="427837"/>
                  </a:lnTo>
                  <a:lnTo>
                    <a:pt x="53314" y="426440"/>
                  </a:lnTo>
                  <a:lnTo>
                    <a:pt x="51346" y="423621"/>
                  </a:lnTo>
                  <a:lnTo>
                    <a:pt x="49377" y="420890"/>
                  </a:lnTo>
                  <a:lnTo>
                    <a:pt x="48387" y="415277"/>
                  </a:lnTo>
                  <a:lnTo>
                    <a:pt x="48399" y="398348"/>
                  </a:lnTo>
                  <a:lnTo>
                    <a:pt x="49479" y="392582"/>
                  </a:lnTo>
                  <a:lnTo>
                    <a:pt x="53378" y="387032"/>
                  </a:lnTo>
                  <a:lnTo>
                    <a:pt x="55689" y="385775"/>
                  </a:lnTo>
                  <a:lnTo>
                    <a:pt x="61518" y="385775"/>
                  </a:lnTo>
                  <a:lnTo>
                    <a:pt x="63969" y="387184"/>
                  </a:lnTo>
                  <a:lnTo>
                    <a:pt x="65951" y="389991"/>
                  </a:lnTo>
                  <a:lnTo>
                    <a:pt x="67919" y="392722"/>
                  </a:lnTo>
                  <a:lnTo>
                    <a:pt x="68783" y="397675"/>
                  </a:lnTo>
                  <a:lnTo>
                    <a:pt x="68884" y="415277"/>
                  </a:lnTo>
                  <a:lnTo>
                    <a:pt x="68884" y="384213"/>
                  </a:lnTo>
                  <a:lnTo>
                    <a:pt x="67970" y="383336"/>
                  </a:lnTo>
                  <a:lnTo>
                    <a:pt x="63817" y="381114"/>
                  </a:lnTo>
                  <a:lnTo>
                    <a:pt x="61404" y="380606"/>
                  </a:lnTo>
                  <a:lnTo>
                    <a:pt x="54902" y="380606"/>
                  </a:lnTo>
                  <a:lnTo>
                    <a:pt x="41910" y="400710"/>
                  </a:lnTo>
                  <a:lnTo>
                    <a:pt x="41910" y="416458"/>
                  </a:lnTo>
                  <a:lnTo>
                    <a:pt x="43599" y="423405"/>
                  </a:lnTo>
                  <a:lnTo>
                    <a:pt x="49809" y="431241"/>
                  </a:lnTo>
                  <a:lnTo>
                    <a:pt x="53695" y="433019"/>
                  </a:lnTo>
                  <a:lnTo>
                    <a:pt x="62407" y="433019"/>
                  </a:lnTo>
                  <a:lnTo>
                    <a:pt x="65506" y="432054"/>
                  </a:lnTo>
                  <a:lnTo>
                    <a:pt x="67970" y="429983"/>
                  </a:lnTo>
                  <a:lnTo>
                    <a:pt x="70434" y="427990"/>
                  </a:lnTo>
                  <a:lnTo>
                    <a:pt x="70535" y="427837"/>
                  </a:lnTo>
                  <a:lnTo>
                    <a:pt x="72288" y="425107"/>
                  </a:lnTo>
                  <a:lnTo>
                    <a:pt x="74752" y="417715"/>
                  </a:lnTo>
                  <a:lnTo>
                    <a:pt x="75374" y="412826"/>
                  </a:lnTo>
                  <a:close/>
                </a:path>
                <a:path w="2599054" h="1786254">
                  <a:moveTo>
                    <a:pt x="75488" y="1537411"/>
                  </a:moveTo>
                  <a:lnTo>
                    <a:pt x="73952" y="1533423"/>
                  </a:lnTo>
                  <a:lnTo>
                    <a:pt x="71767" y="1531226"/>
                  </a:lnTo>
                  <a:lnTo>
                    <a:pt x="69443" y="1528876"/>
                  </a:lnTo>
                  <a:lnTo>
                    <a:pt x="67779" y="1527200"/>
                  </a:lnTo>
                  <a:lnTo>
                    <a:pt x="64008" y="1525651"/>
                  </a:lnTo>
                  <a:lnTo>
                    <a:pt x="56146" y="1525651"/>
                  </a:lnTo>
                  <a:lnTo>
                    <a:pt x="52908" y="1526730"/>
                  </a:lnTo>
                  <a:lnTo>
                    <a:pt x="49822" y="1528876"/>
                  </a:lnTo>
                  <a:lnTo>
                    <a:pt x="52590" y="1515059"/>
                  </a:lnTo>
                  <a:lnTo>
                    <a:pt x="73075" y="1515059"/>
                  </a:lnTo>
                  <a:lnTo>
                    <a:pt x="73075" y="1509039"/>
                  </a:lnTo>
                  <a:lnTo>
                    <a:pt x="47548" y="1509039"/>
                  </a:lnTo>
                  <a:lnTo>
                    <a:pt x="42583" y="1535430"/>
                  </a:lnTo>
                  <a:lnTo>
                    <a:pt x="48501" y="1536204"/>
                  </a:lnTo>
                  <a:lnTo>
                    <a:pt x="49441" y="1534731"/>
                  </a:lnTo>
                  <a:lnTo>
                    <a:pt x="50711" y="1533525"/>
                  </a:lnTo>
                  <a:lnTo>
                    <a:pt x="53987" y="1531683"/>
                  </a:lnTo>
                  <a:lnTo>
                    <a:pt x="55816" y="1531226"/>
                  </a:lnTo>
                  <a:lnTo>
                    <a:pt x="61112" y="1531226"/>
                  </a:lnTo>
                  <a:lnTo>
                    <a:pt x="63754" y="1532267"/>
                  </a:lnTo>
                  <a:lnTo>
                    <a:pt x="67792" y="1536420"/>
                  </a:lnTo>
                  <a:lnTo>
                    <a:pt x="68808" y="1539265"/>
                  </a:lnTo>
                  <a:lnTo>
                    <a:pt x="68694" y="1546948"/>
                  </a:lnTo>
                  <a:lnTo>
                    <a:pt x="67754" y="1549679"/>
                  </a:lnTo>
                  <a:lnTo>
                    <a:pt x="63550" y="1554264"/>
                  </a:lnTo>
                  <a:lnTo>
                    <a:pt x="60985" y="1555407"/>
                  </a:lnTo>
                  <a:lnTo>
                    <a:pt x="55435" y="1555407"/>
                  </a:lnTo>
                  <a:lnTo>
                    <a:pt x="53276" y="1554594"/>
                  </a:lnTo>
                  <a:lnTo>
                    <a:pt x="49707" y="1551343"/>
                  </a:lnTo>
                  <a:lnTo>
                    <a:pt x="48577" y="1548917"/>
                  </a:lnTo>
                  <a:lnTo>
                    <a:pt x="48082" y="1545704"/>
                  </a:lnTo>
                  <a:lnTo>
                    <a:pt x="41465" y="1546263"/>
                  </a:lnTo>
                  <a:lnTo>
                    <a:pt x="41884" y="1550581"/>
                  </a:lnTo>
                  <a:lnTo>
                    <a:pt x="43573" y="1554048"/>
                  </a:lnTo>
                  <a:lnTo>
                    <a:pt x="49479" y="1559280"/>
                  </a:lnTo>
                  <a:lnTo>
                    <a:pt x="53289" y="1560588"/>
                  </a:lnTo>
                  <a:lnTo>
                    <a:pt x="63639" y="1560588"/>
                  </a:lnTo>
                  <a:lnTo>
                    <a:pt x="68135" y="1558505"/>
                  </a:lnTo>
                  <a:lnTo>
                    <a:pt x="70612" y="1555407"/>
                  </a:lnTo>
                  <a:lnTo>
                    <a:pt x="74129" y="1550962"/>
                  </a:lnTo>
                  <a:lnTo>
                    <a:pt x="75488" y="1546948"/>
                  </a:lnTo>
                  <a:lnTo>
                    <a:pt x="75488" y="1537411"/>
                  </a:lnTo>
                  <a:close/>
                </a:path>
                <a:path w="2599054" h="1786254">
                  <a:moveTo>
                    <a:pt x="75933" y="1086383"/>
                  </a:moveTo>
                  <a:lnTo>
                    <a:pt x="74396" y="1082382"/>
                  </a:lnTo>
                  <a:lnTo>
                    <a:pt x="72199" y="1080173"/>
                  </a:lnTo>
                  <a:lnTo>
                    <a:pt x="69926" y="1077874"/>
                  </a:lnTo>
                  <a:lnTo>
                    <a:pt x="68237" y="1076172"/>
                  </a:lnTo>
                  <a:lnTo>
                    <a:pt x="64452" y="1074623"/>
                  </a:lnTo>
                  <a:lnTo>
                    <a:pt x="56591" y="1074623"/>
                  </a:lnTo>
                  <a:lnTo>
                    <a:pt x="53352" y="1075728"/>
                  </a:lnTo>
                  <a:lnTo>
                    <a:pt x="50279" y="1077874"/>
                  </a:lnTo>
                  <a:lnTo>
                    <a:pt x="53047" y="1064056"/>
                  </a:lnTo>
                  <a:lnTo>
                    <a:pt x="73520" y="1064056"/>
                  </a:lnTo>
                  <a:lnTo>
                    <a:pt x="73520" y="1057986"/>
                  </a:lnTo>
                  <a:lnTo>
                    <a:pt x="48006" y="1057986"/>
                  </a:lnTo>
                  <a:lnTo>
                    <a:pt x="43040" y="1084376"/>
                  </a:lnTo>
                  <a:lnTo>
                    <a:pt x="48945" y="1085189"/>
                  </a:lnTo>
                  <a:lnTo>
                    <a:pt x="49885" y="1083716"/>
                  </a:lnTo>
                  <a:lnTo>
                    <a:pt x="51168" y="1082535"/>
                  </a:lnTo>
                  <a:lnTo>
                    <a:pt x="52793" y="1081570"/>
                  </a:lnTo>
                  <a:lnTo>
                    <a:pt x="54432" y="1080681"/>
                  </a:lnTo>
                  <a:lnTo>
                    <a:pt x="56261" y="1080173"/>
                  </a:lnTo>
                  <a:lnTo>
                    <a:pt x="61556" y="1080173"/>
                  </a:lnTo>
                  <a:lnTo>
                    <a:pt x="64198" y="1081201"/>
                  </a:lnTo>
                  <a:lnTo>
                    <a:pt x="66217" y="1083348"/>
                  </a:lnTo>
                  <a:lnTo>
                    <a:pt x="68237" y="1085418"/>
                  </a:lnTo>
                  <a:lnTo>
                    <a:pt x="69253" y="1088224"/>
                  </a:lnTo>
                  <a:lnTo>
                    <a:pt x="69138" y="1095908"/>
                  </a:lnTo>
                  <a:lnTo>
                    <a:pt x="68199" y="1098651"/>
                  </a:lnTo>
                  <a:lnTo>
                    <a:pt x="63995" y="1103236"/>
                  </a:lnTo>
                  <a:lnTo>
                    <a:pt x="61429" y="1104417"/>
                  </a:lnTo>
                  <a:lnTo>
                    <a:pt x="55880" y="1104417"/>
                  </a:lnTo>
                  <a:lnTo>
                    <a:pt x="53721" y="1103604"/>
                  </a:lnTo>
                  <a:lnTo>
                    <a:pt x="50152" y="1100353"/>
                  </a:lnTo>
                  <a:lnTo>
                    <a:pt x="49009" y="1097915"/>
                  </a:lnTo>
                  <a:lnTo>
                    <a:pt x="48526" y="1094651"/>
                  </a:lnTo>
                  <a:lnTo>
                    <a:pt x="41910" y="1095248"/>
                  </a:lnTo>
                  <a:lnTo>
                    <a:pt x="53733" y="1109586"/>
                  </a:lnTo>
                  <a:lnTo>
                    <a:pt x="64096" y="1109586"/>
                  </a:lnTo>
                  <a:lnTo>
                    <a:pt x="68580" y="1107516"/>
                  </a:lnTo>
                  <a:lnTo>
                    <a:pt x="71005" y="1104417"/>
                  </a:lnTo>
                  <a:lnTo>
                    <a:pt x="74587" y="1099908"/>
                  </a:lnTo>
                  <a:lnTo>
                    <a:pt x="75933" y="1095908"/>
                  </a:lnTo>
                  <a:lnTo>
                    <a:pt x="75933" y="1086383"/>
                  </a:lnTo>
                  <a:close/>
                </a:path>
                <a:path w="2599054" h="1786254">
                  <a:moveTo>
                    <a:pt x="75933" y="635355"/>
                  </a:moveTo>
                  <a:lnTo>
                    <a:pt x="74396" y="631355"/>
                  </a:lnTo>
                  <a:lnTo>
                    <a:pt x="72199" y="629145"/>
                  </a:lnTo>
                  <a:lnTo>
                    <a:pt x="69926" y="626846"/>
                  </a:lnTo>
                  <a:lnTo>
                    <a:pt x="68237" y="625144"/>
                  </a:lnTo>
                  <a:lnTo>
                    <a:pt x="64452" y="623595"/>
                  </a:lnTo>
                  <a:lnTo>
                    <a:pt x="56591" y="623595"/>
                  </a:lnTo>
                  <a:lnTo>
                    <a:pt x="53352" y="624700"/>
                  </a:lnTo>
                  <a:lnTo>
                    <a:pt x="50279" y="626846"/>
                  </a:lnTo>
                  <a:lnTo>
                    <a:pt x="53047" y="613029"/>
                  </a:lnTo>
                  <a:lnTo>
                    <a:pt x="73520" y="613029"/>
                  </a:lnTo>
                  <a:lnTo>
                    <a:pt x="73520" y="606958"/>
                  </a:lnTo>
                  <a:lnTo>
                    <a:pt x="48006" y="606958"/>
                  </a:lnTo>
                  <a:lnTo>
                    <a:pt x="43040" y="633349"/>
                  </a:lnTo>
                  <a:lnTo>
                    <a:pt x="48945" y="634174"/>
                  </a:lnTo>
                  <a:lnTo>
                    <a:pt x="49885" y="632688"/>
                  </a:lnTo>
                  <a:lnTo>
                    <a:pt x="51168" y="631507"/>
                  </a:lnTo>
                  <a:lnTo>
                    <a:pt x="52793" y="630542"/>
                  </a:lnTo>
                  <a:lnTo>
                    <a:pt x="54432" y="629653"/>
                  </a:lnTo>
                  <a:lnTo>
                    <a:pt x="56261" y="629145"/>
                  </a:lnTo>
                  <a:lnTo>
                    <a:pt x="61556" y="629145"/>
                  </a:lnTo>
                  <a:lnTo>
                    <a:pt x="64198" y="630174"/>
                  </a:lnTo>
                  <a:lnTo>
                    <a:pt x="66217" y="632320"/>
                  </a:lnTo>
                  <a:lnTo>
                    <a:pt x="68237" y="634390"/>
                  </a:lnTo>
                  <a:lnTo>
                    <a:pt x="69253" y="637197"/>
                  </a:lnTo>
                  <a:lnTo>
                    <a:pt x="69138" y="644893"/>
                  </a:lnTo>
                  <a:lnTo>
                    <a:pt x="68199" y="647623"/>
                  </a:lnTo>
                  <a:lnTo>
                    <a:pt x="63995" y="652208"/>
                  </a:lnTo>
                  <a:lnTo>
                    <a:pt x="61429" y="653389"/>
                  </a:lnTo>
                  <a:lnTo>
                    <a:pt x="55880" y="653389"/>
                  </a:lnTo>
                  <a:lnTo>
                    <a:pt x="53721" y="652576"/>
                  </a:lnTo>
                  <a:lnTo>
                    <a:pt x="50152" y="649325"/>
                  </a:lnTo>
                  <a:lnTo>
                    <a:pt x="49009" y="646887"/>
                  </a:lnTo>
                  <a:lnTo>
                    <a:pt x="48526" y="643636"/>
                  </a:lnTo>
                  <a:lnTo>
                    <a:pt x="41910" y="644220"/>
                  </a:lnTo>
                  <a:lnTo>
                    <a:pt x="53733" y="658558"/>
                  </a:lnTo>
                  <a:lnTo>
                    <a:pt x="64096" y="658558"/>
                  </a:lnTo>
                  <a:lnTo>
                    <a:pt x="68580" y="656488"/>
                  </a:lnTo>
                  <a:lnTo>
                    <a:pt x="71005" y="653389"/>
                  </a:lnTo>
                  <a:lnTo>
                    <a:pt x="74587" y="648881"/>
                  </a:lnTo>
                  <a:lnTo>
                    <a:pt x="75933" y="644893"/>
                  </a:lnTo>
                  <a:lnTo>
                    <a:pt x="75933" y="635355"/>
                  </a:lnTo>
                  <a:close/>
                </a:path>
                <a:path w="2599054" h="1786254">
                  <a:moveTo>
                    <a:pt x="75933" y="184327"/>
                  </a:moveTo>
                  <a:lnTo>
                    <a:pt x="74396" y="180327"/>
                  </a:lnTo>
                  <a:lnTo>
                    <a:pt x="72199" y="178117"/>
                  </a:lnTo>
                  <a:lnTo>
                    <a:pt x="69926" y="175818"/>
                  </a:lnTo>
                  <a:lnTo>
                    <a:pt x="68237" y="174117"/>
                  </a:lnTo>
                  <a:lnTo>
                    <a:pt x="64452" y="172567"/>
                  </a:lnTo>
                  <a:lnTo>
                    <a:pt x="56591" y="172567"/>
                  </a:lnTo>
                  <a:lnTo>
                    <a:pt x="53352" y="173685"/>
                  </a:lnTo>
                  <a:lnTo>
                    <a:pt x="50279" y="175818"/>
                  </a:lnTo>
                  <a:lnTo>
                    <a:pt x="53047" y="162001"/>
                  </a:lnTo>
                  <a:lnTo>
                    <a:pt x="73520" y="162001"/>
                  </a:lnTo>
                  <a:lnTo>
                    <a:pt x="73520" y="155943"/>
                  </a:lnTo>
                  <a:lnTo>
                    <a:pt x="48006" y="155943"/>
                  </a:lnTo>
                  <a:lnTo>
                    <a:pt x="43040" y="182333"/>
                  </a:lnTo>
                  <a:lnTo>
                    <a:pt x="48945" y="183146"/>
                  </a:lnTo>
                  <a:lnTo>
                    <a:pt x="49885" y="181660"/>
                  </a:lnTo>
                  <a:lnTo>
                    <a:pt x="51168" y="180479"/>
                  </a:lnTo>
                  <a:lnTo>
                    <a:pt x="52793" y="179514"/>
                  </a:lnTo>
                  <a:lnTo>
                    <a:pt x="54432" y="178638"/>
                  </a:lnTo>
                  <a:lnTo>
                    <a:pt x="56261" y="178117"/>
                  </a:lnTo>
                  <a:lnTo>
                    <a:pt x="61556" y="178117"/>
                  </a:lnTo>
                  <a:lnTo>
                    <a:pt x="64198" y="179222"/>
                  </a:lnTo>
                  <a:lnTo>
                    <a:pt x="68237" y="183362"/>
                  </a:lnTo>
                  <a:lnTo>
                    <a:pt x="69253" y="186169"/>
                  </a:lnTo>
                  <a:lnTo>
                    <a:pt x="69138" y="193865"/>
                  </a:lnTo>
                  <a:lnTo>
                    <a:pt x="68199" y="196596"/>
                  </a:lnTo>
                  <a:lnTo>
                    <a:pt x="63995" y="201180"/>
                  </a:lnTo>
                  <a:lnTo>
                    <a:pt x="61429" y="202361"/>
                  </a:lnTo>
                  <a:lnTo>
                    <a:pt x="55880" y="202361"/>
                  </a:lnTo>
                  <a:lnTo>
                    <a:pt x="53721" y="201549"/>
                  </a:lnTo>
                  <a:lnTo>
                    <a:pt x="50152" y="198297"/>
                  </a:lnTo>
                  <a:lnTo>
                    <a:pt x="49009" y="195859"/>
                  </a:lnTo>
                  <a:lnTo>
                    <a:pt x="48526" y="192608"/>
                  </a:lnTo>
                  <a:lnTo>
                    <a:pt x="41910" y="193192"/>
                  </a:lnTo>
                  <a:lnTo>
                    <a:pt x="53733" y="207543"/>
                  </a:lnTo>
                  <a:lnTo>
                    <a:pt x="64096" y="207543"/>
                  </a:lnTo>
                  <a:lnTo>
                    <a:pt x="68580" y="205473"/>
                  </a:lnTo>
                  <a:lnTo>
                    <a:pt x="71005" y="202361"/>
                  </a:lnTo>
                  <a:lnTo>
                    <a:pt x="74587" y="197853"/>
                  </a:lnTo>
                  <a:lnTo>
                    <a:pt x="75933" y="193865"/>
                  </a:lnTo>
                  <a:lnTo>
                    <a:pt x="75933" y="184327"/>
                  </a:lnTo>
                  <a:close/>
                </a:path>
                <a:path w="2599054" h="1786254">
                  <a:moveTo>
                    <a:pt x="115989" y="1540408"/>
                  </a:moveTo>
                  <a:lnTo>
                    <a:pt x="109512" y="1511782"/>
                  </a:lnTo>
                  <a:lnTo>
                    <a:pt x="109512" y="1542808"/>
                  </a:lnTo>
                  <a:lnTo>
                    <a:pt x="108534" y="1548396"/>
                  </a:lnTo>
                  <a:lnTo>
                    <a:pt x="104571" y="1554010"/>
                  </a:lnTo>
                  <a:lnTo>
                    <a:pt x="102146" y="1555407"/>
                  </a:lnTo>
                  <a:lnTo>
                    <a:pt x="96354" y="1555407"/>
                  </a:lnTo>
                  <a:lnTo>
                    <a:pt x="93929" y="1553997"/>
                  </a:lnTo>
                  <a:lnTo>
                    <a:pt x="89992" y="1548422"/>
                  </a:lnTo>
                  <a:lnTo>
                    <a:pt x="89001" y="1542808"/>
                  </a:lnTo>
                  <a:lnTo>
                    <a:pt x="89001" y="1525917"/>
                  </a:lnTo>
                  <a:lnTo>
                    <a:pt x="90081" y="1520151"/>
                  </a:lnTo>
                  <a:lnTo>
                    <a:pt x="93980" y="1514576"/>
                  </a:lnTo>
                  <a:lnTo>
                    <a:pt x="96291" y="1513344"/>
                  </a:lnTo>
                  <a:lnTo>
                    <a:pt x="102133" y="1513344"/>
                  </a:lnTo>
                  <a:lnTo>
                    <a:pt x="104584" y="1514741"/>
                  </a:lnTo>
                  <a:lnTo>
                    <a:pt x="108534" y="1520291"/>
                  </a:lnTo>
                  <a:lnTo>
                    <a:pt x="109397" y="1525231"/>
                  </a:lnTo>
                  <a:lnTo>
                    <a:pt x="109512" y="1542808"/>
                  </a:lnTo>
                  <a:lnTo>
                    <a:pt x="109512" y="1511782"/>
                  </a:lnTo>
                  <a:lnTo>
                    <a:pt x="108585" y="1510906"/>
                  </a:lnTo>
                  <a:lnTo>
                    <a:pt x="104419" y="1508683"/>
                  </a:lnTo>
                  <a:lnTo>
                    <a:pt x="102006" y="1508125"/>
                  </a:lnTo>
                  <a:lnTo>
                    <a:pt x="95516" y="1508125"/>
                  </a:lnTo>
                  <a:lnTo>
                    <a:pt x="82524" y="1528305"/>
                  </a:lnTo>
                  <a:lnTo>
                    <a:pt x="82524" y="1544027"/>
                  </a:lnTo>
                  <a:lnTo>
                    <a:pt x="84213" y="1550987"/>
                  </a:lnTo>
                  <a:lnTo>
                    <a:pt x="90424" y="1558810"/>
                  </a:lnTo>
                  <a:lnTo>
                    <a:pt x="94310" y="1560588"/>
                  </a:lnTo>
                  <a:lnTo>
                    <a:pt x="103009" y="1560588"/>
                  </a:lnTo>
                  <a:lnTo>
                    <a:pt x="115366" y="1545272"/>
                  </a:lnTo>
                  <a:lnTo>
                    <a:pt x="115989" y="1540408"/>
                  </a:lnTo>
                  <a:close/>
                </a:path>
                <a:path w="2599054" h="1786254">
                  <a:moveTo>
                    <a:pt x="116433" y="1314881"/>
                  </a:moveTo>
                  <a:lnTo>
                    <a:pt x="109943" y="1286268"/>
                  </a:lnTo>
                  <a:lnTo>
                    <a:pt x="109943" y="1317320"/>
                  </a:lnTo>
                  <a:lnTo>
                    <a:pt x="108978" y="1322870"/>
                  </a:lnTo>
                  <a:lnTo>
                    <a:pt x="105029" y="1328483"/>
                  </a:lnTo>
                  <a:lnTo>
                    <a:pt x="102603" y="1329893"/>
                  </a:lnTo>
                  <a:lnTo>
                    <a:pt x="96812" y="1329893"/>
                  </a:lnTo>
                  <a:lnTo>
                    <a:pt x="94373" y="1328483"/>
                  </a:lnTo>
                  <a:lnTo>
                    <a:pt x="92405" y="1325676"/>
                  </a:lnTo>
                  <a:lnTo>
                    <a:pt x="90436" y="1322946"/>
                  </a:lnTo>
                  <a:lnTo>
                    <a:pt x="89446" y="1317320"/>
                  </a:lnTo>
                  <a:lnTo>
                    <a:pt x="89573" y="1299730"/>
                  </a:lnTo>
                  <a:lnTo>
                    <a:pt x="90538" y="1294625"/>
                  </a:lnTo>
                  <a:lnTo>
                    <a:pt x="94437" y="1289088"/>
                  </a:lnTo>
                  <a:lnTo>
                    <a:pt x="96735" y="1287830"/>
                  </a:lnTo>
                  <a:lnTo>
                    <a:pt x="102577" y="1287830"/>
                  </a:lnTo>
                  <a:lnTo>
                    <a:pt x="105029" y="1289227"/>
                  </a:lnTo>
                  <a:lnTo>
                    <a:pt x="106997" y="1292047"/>
                  </a:lnTo>
                  <a:lnTo>
                    <a:pt x="108978" y="1294777"/>
                  </a:lnTo>
                  <a:lnTo>
                    <a:pt x="109842" y="1299730"/>
                  </a:lnTo>
                  <a:lnTo>
                    <a:pt x="109943" y="1317320"/>
                  </a:lnTo>
                  <a:lnTo>
                    <a:pt x="109943" y="1286268"/>
                  </a:lnTo>
                  <a:lnTo>
                    <a:pt x="109029" y="1285392"/>
                  </a:lnTo>
                  <a:lnTo>
                    <a:pt x="104876" y="1283169"/>
                  </a:lnTo>
                  <a:lnTo>
                    <a:pt x="102463" y="1282573"/>
                  </a:lnTo>
                  <a:lnTo>
                    <a:pt x="95973" y="1282573"/>
                  </a:lnTo>
                  <a:lnTo>
                    <a:pt x="82969" y="1302766"/>
                  </a:lnTo>
                  <a:lnTo>
                    <a:pt x="82969" y="1318501"/>
                  </a:lnTo>
                  <a:lnTo>
                    <a:pt x="84670" y="1325460"/>
                  </a:lnTo>
                  <a:lnTo>
                    <a:pt x="90868" y="1333296"/>
                  </a:lnTo>
                  <a:lnTo>
                    <a:pt x="94754" y="1335062"/>
                  </a:lnTo>
                  <a:lnTo>
                    <a:pt x="103466" y="1335062"/>
                  </a:lnTo>
                  <a:lnTo>
                    <a:pt x="115811" y="1319758"/>
                  </a:lnTo>
                  <a:lnTo>
                    <a:pt x="116433" y="1314881"/>
                  </a:lnTo>
                  <a:close/>
                </a:path>
                <a:path w="2599054" h="1786254">
                  <a:moveTo>
                    <a:pt x="116433" y="1089406"/>
                  </a:moveTo>
                  <a:lnTo>
                    <a:pt x="109956" y="1060754"/>
                  </a:lnTo>
                  <a:lnTo>
                    <a:pt x="109956" y="1074915"/>
                  </a:lnTo>
                  <a:lnTo>
                    <a:pt x="109956" y="1091768"/>
                  </a:lnTo>
                  <a:lnTo>
                    <a:pt x="108978" y="1097394"/>
                  </a:lnTo>
                  <a:lnTo>
                    <a:pt x="105029" y="1103007"/>
                  </a:lnTo>
                  <a:lnTo>
                    <a:pt x="102603" y="1104417"/>
                  </a:lnTo>
                  <a:lnTo>
                    <a:pt x="96812" y="1104417"/>
                  </a:lnTo>
                  <a:lnTo>
                    <a:pt x="94373" y="1103007"/>
                  </a:lnTo>
                  <a:lnTo>
                    <a:pt x="90436" y="1097394"/>
                  </a:lnTo>
                  <a:lnTo>
                    <a:pt x="89446" y="1091768"/>
                  </a:lnTo>
                  <a:lnTo>
                    <a:pt x="89446" y="1074915"/>
                  </a:lnTo>
                  <a:lnTo>
                    <a:pt x="90538" y="1069149"/>
                  </a:lnTo>
                  <a:lnTo>
                    <a:pt x="92710" y="1065974"/>
                  </a:lnTo>
                  <a:lnTo>
                    <a:pt x="94437" y="1063536"/>
                  </a:lnTo>
                  <a:lnTo>
                    <a:pt x="96735" y="1062355"/>
                  </a:lnTo>
                  <a:lnTo>
                    <a:pt x="102577" y="1062355"/>
                  </a:lnTo>
                  <a:lnTo>
                    <a:pt x="105029" y="1063675"/>
                  </a:lnTo>
                  <a:lnTo>
                    <a:pt x="108978" y="1069301"/>
                  </a:lnTo>
                  <a:lnTo>
                    <a:pt x="109956" y="1074915"/>
                  </a:lnTo>
                  <a:lnTo>
                    <a:pt x="109956" y="1060754"/>
                  </a:lnTo>
                  <a:lnTo>
                    <a:pt x="109029" y="1059916"/>
                  </a:lnTo>
                  <a:lnTo>
                    <a:pt x="104876" y="1057694"/>
                  </a:lnTo>
                  <a:lnTo>
                    <a:pt x="102463" y="1057097"/>
                  </a:lnTo>
                  <a:lnTo>
                    <a:pt x="95973" y="1057097"/>
                  </a:lnTo>
                  <a:lnTo>
                    <a:pt x="82969" y="1077290"/>
                  </a:lnTo>
                  <a:lnTo>
                    <a:pt x="82969" y="1093025"/>
                  </a:lnTo>
                  <a:lnTo>
                    <a:pt x="84670" y="1099985"/>
                  </a:lnTo>
                  <a:lnTo>
                    <a:pt x="90868" y="1107821"/>
                  </a:lnTo>
                  <a:lnTo>
                    <a:pt x="94754" y="1109586"/>
                  </a:lnTo>
                  <a:lnTo>
                    <a:pt x="103466" y="1109586"/>
                  </a:lnTo>
                  <a:lnTo>
                    <a:pt x="115811" y="1094219"/>
                  </a:lnTo>
                  <a:lnTo>
                    <a:pt x="116433" y="1089406"/>
                  </a:lnTo>
                  <a:close/>
                </a:path>
                <a:path w="2599054" h="1786254">
                  <a:moveTo>
                    <a:pt x="116433" y="863854"/>
                  </a:moveTo>
                  <a:lnTo>
                    <a:pt x="109943" y="835240"/>
                  </a:lnTo>
                  <a:lnTo>
                    <a:pt x="109943" y="866292"/>
                  </a:lnTo>
                  <a:lnTo>
                    <a:pt x="108978" y="871842"/>
                  </a:lnTo>
                  <a:lnTo>
                    <a:pt x="105029" y="877455"/>
                  </a:lnTo>
                  <a:lnTo>
                    <a:pt x="102603" y="878865"/>
                  </a:lnTo>
                  <a:lnTo>
                    <a:pt x="96812" y="878865"/>
                  </a:lnTo>
                  <a:lnTo>
                    <a:pt x="94373" y="877455"/>
                  </a:lnTo>
                  <a:lnTo>
                    <a:pt x="92405" y="874649"/>
                  </a:lnTo>
                  <a:lnTo>
                    <a:pt x="90436" y="871918"/>
                  </a:lnTo>
                  <a:lnTo>
                    <a:pt x="89446" y="866292"/>
                  </a:lnTo>
                  <a:lnTo>
                    <a:pt x="89573" y="848702"/>
                  </a:lnTo>
                  <a:lnTo>
                    <a:pt x="90538" y="843597"/>
                  </a:lnTo>
                  <a:lnTo>
                    <a:pt x="94437" y="838060"/>
                  </a:lnTo>
                  <a:lnTo>
                    <a:pt x="96735" y="836803"/>
                  </a:lnTo>
                  <a:lnTo>
                    <a:pt x="102577" y="836803"/>
                  </a:lnTo>
                  <a:lnTo>
                    <a:pt x="105029" y="838200"/>
                  </a:lnTo>
                  <a:lnTo>
                    <a:pt x="106997" y="841019"/>
                  </a:lnTo>
                  <a:lnTo>
                    <a:pt x="108978" y="843749"/>
                  </a:lnTo>
                  <a:lnTo>
                    <a:pt x="109842" y="848702"/>
                  </a:lnTo>
                  <a:lnTo>
                    <a:pt x="109943" y="866292"/>
                  </a:lnTo>
                  <a:lnTo>
                    <a:pt x="109943" y="835240"/>
                  </a:lnTo>
                  <a:lnTo>
                    <a:pt x="109029" y="834364"/>
                  </a:lnTo>
                  <a:lnTo>
                    <a:pt x="104876" y="832142"/>
                  </a:lnTo>
                  <a:lnTo>
                    <a:pt x="102463" y="831621"/>
                  </a:lnTo>
                  <a:lnTo>
                    <a:pt x="95973" y="831621"/>
                  </a:lnTo>
                  <a:lnTo>
                    <a:pt x="82969" y="851738"/>
                  </a:lnTo>
                  <a:lnTo>
                    <a:pt x="82969" y="867486"/>
                  </a:lnTo>
                  <a:lnTo>
                    <a:pt x="84670" y="874433"/>
                  </a:lnTo>
                  <a:lnTo>
                    <a:pt x="90868" y="882269"/>
                  </a:lnTo>
                  <a:lnTo>
                    <a:pt x="94754" y="884034"/>
                  </a:lnTo>
                  <a:lnTo>
                    <a:pt x="103466" y="884034"/>
                  </a:lnTo>
                  <a:lnTo>
                    <a:pt x="106578" y="883081"/>
                  </a:lnTo>
                  <a:lnTo>
                    <a:pt x="109029" y="881011"/>
                  </a:lnTo>
                  <a:lnTo>
                    <a:pt x="111493" y="879017"/>
                  </a:lnTo>
                  <a:lnTo>
                    <a:pt x="111594" y="878865"/>
                  </a:lnTo>
                  <a:lnTo>
                    <a:pt x="113347" y="876134"/>
                  </a:lnTo>
                  <a:lnTo>
                    <a:pt x="115811" y="868743"/>
                  </a:lnTo>
                  <a:lnTo>
                    <a:pt x="116433" y="863854"/>
                  </a:lnTo>
                  <a:close/>
                </a:path>
                <a:path w="2599054" h="1786254">
                  <a:moveTo>
                    <a:pt x="116433" y="638378"/>
                  </a:moveTo>
                  <a:lnTo>
                    <a:pt x="109956" y="609727"/>
                  </a:lnTo>
                  <a:lnTo>
                    <a:pt x="109956" y="623887"/>
                  </a:lnTo>
                  <a:lnTo>
                    <a:pt x="109956" y="640753"/>
                  </a:lnTo>
                  <a:lnTo>
                    <a:pt x="108978" y="646366"/>
                  </a:lnTo>
                  <a:lnTo>
                    <a:pt x="105029" y="651979"/>
                  </a:lnTo>
                  <a:lnTo>
                    <a:pt x="102603" y="653389"/>
                  </a:lnTo>
                  <a:lnTo>
                    <a:pt x="96812" y="653389"/>
                  </a:lnTo>
                  <a:lnTo>
                    <a:pt x="94373" y="651979"/>
                  </a:lnTo>
                  <a:lnTo>
                    <a:pt x="90436" y="646366"/>
                  </a:lnTo>
                  <a:lnTo>
                    <a:pt x="89446" y="640753"/>
                  </a:lnTo>
                  <a:lnTo>
                    <a:pt x="89446" y="623887"/>
                  </a:lnTo>
                  <a:lnTo>
                    <a:pt x="90538" y="618121"/>
                  </a:lnTo>
                  <a:lnTo>
                    <a:pt x="92710" y="614946"/>
                  </a:lnTo>
                  <a:lnTo>
                    <a:pt x="94437" y="612508"/>
                  </a:lnTo>
                  <a:lnTo>
                    <a:pt x="96735" y="611327"/>
                  </a:lnTo>
                  <a:lnTo>
                    <a:pt x="102577" y="611327"/>
                  </a:lnTo>
                  <a:lnTo>
                    <a:pt x="105029" y="612660"/>
                  </a:lnTo>
                  <a:lnTo>
                    <a:pt x="108978" y="618274"/>
                  </a:lnTo>
                  <a:lnTo>
                    <a:pt x="109956" y="623887"/>
                  </a:lnTo>
                  <a:lnTo>
                    <a:pt x="109956" y="609727"/>
                  </a:lnTo>
                  <a:lnTo>
                    <a:pt x="109029" y="608888"/>
                  </a:lnTo>
                  <a:lnTo>
                    <a:pt x="104876" y="606666"/>
                  </a:lnTo>
                  <a:lnTo>
                    <a:pt x="102463" y="606082"/>
                  </a:lnTo>
                  <a:lnTo>
                    <a:pt x="95973" y="606082"/>
                  </a:lnTo>
                  <a:lnTo>
                    <a:pt x="82969" y="626262"/>
                  </a:lnTo>
                  <a:lnTo>
                    <a:pt x="82969" y="642010"/>
                  </a:lnTo>
                  <a:lnTo>
                    <a:pt x="84670" y="648957"/>
                  </a:lnTo>
                  <a:lnTo>
                    <a:pt x="90868" y="656793"/>
                  </a:lnTo>
                  <a:lnTo>
                    <a:pt x="94754" y="658558"/>
                  </a:lnTo>
                  <a:lnTo>
                    <a:pt x="103466" y="658558"/>
                  </a:lnTo>
                  <a:lnTo>
                    <a:pt x="115811" y="643191"/>
                  </a:lnTo>
                  <a:lnTo>
                    <a:pt x="116433" y="638378"/>
                  </a:lnTo>
                  <a:close/>
                </a:path>
                <a:path w="2599054" h="1786254">
                  <a:moveTo>
                    <a:pt x="116433" y="412826"/>
                  </a:moveTo>
                  <a:lnTo>
                    <a:pt x="109943" y="384213"/>
                  </a:lnTo>
                  <a:lnTo>
                    <a:pt x="109943" y="415277"/>
                  </a:lnTo>
                  <a:lnTo>
                    <a:pt x="108978" y="420814"/>
                  </a:lnTo>
                  <a:lnTo>
                    <a:pt x="105029" y="426440"/>
                  </a:lnTo>
                  <a:lnTo>
                    <a:pt x="102603" y="427837"/>
                  </a:lnTo>
                  <a:lnTo>
                    <a:pt x="96812" y="427837"/>
                  </a:lnTo>
                  <a:lnTo>
                    <a:pt x="94373" y="426440"/>
                  </a:lnTo>
                  <a:lnTo>
                    <a:pt x="92405" y="423621"/>
                  </a:lnTo>
                  <a:lnTo>
                    <a:pt x="90436" y="420890"/>
                  </a:lnTo>
                  <a:lnTo>
                    <a:pt x="89446" y="415277"/>
                  </a:lnTo>
                  <a:lnTo>
                    <a:pt x="89458" y="398348"/>
                  </a:lnTo>
                  <a:lnTo>
                    <a:pt x="90538" y="392582"/>
                  </a:lnTo>
                  <a:lnTo>
                    <a:pt x="94437" y="387032"/>
                  </a:lnTo>
                  <a:lnTo>
                    <a:pt x="96735" y="385775"/>
                  </a:lnTo>
                  <a:lnTo>
                    <a:pt x="102577" y="385775"/>
                  </a:lnTo>
                  <a:lnTo>
                    <a:pt x="105029" y="387184"/>
                  </a:lnTo>
                  <a:lnTo>
                    <a:pt x="106997" y="389991"/>
                  </a:lnTo>
                  <a:lnTo>
                    <a:pt x="108978" y="392722"/>
                  </a:lnTo>
                  <a:lnTo>
                    <a:pt x="109842" y="397675"/>
                  </a:lnTo>
                  <a:lnTo>
                    <a:pt x="109943" y="415277"/>
                  </a:lnTo>
                  <a:lnTo>
                    <a:pt x="109943" y="384213"/>
                  </a:lnTo>
                  <a:lnTo>
                    <a:pt x="109029" y="383336"/>
                  </a:lnTo>
                  <a:lnTo>
                    <a:pt x="104876" y="381114"/>
                  </a:lnTo>
                  <a:lnTo>
                    <a:pt x="102463" y="380606"/>
                  </a:lnTo>
                  <a:lnTo>
                    <a:pt x="95973" y="380606"/>
                  </a:lnTo>
                  <a:lnTo>
                    <a:pt x="82969" y="400710"/>
                  </a:lnTo>
                  <a:lnTo>
                    <a:pt x="82969" y="416458"/>
                  </a:lnTo>
                  <a:lnTo>
                    <a:pt x="84670" y="423405"/>
                  </a:lnTo>
                  <a:lnTo>
                    <a:pt x="90868" y="431241"/>
                  </a:lnTo>
                  <a:lnTo>
                    <a:pt x="94754" y="433019"/>
                  </a:lnTo>
                  <a:lnTo>
                    <a:pt x="103466" y="433019"/>
                  </a:lnTo>
                  <a:lnTo>
                    <a:pt x="106578" y="432054"/>
                  </a:lnTo>
                  <a:lnTo>
                    <a:pt x="109029" y="429983"/>
                  </a:lnTo>
                  <a:lnTo>
                    <a:pt x="111493" y="427990"/>
                  </a:lnTo>
                  <a:lnTo>
                    <a:pt x="111594" y="427837"/>
                  </a:lnTo>
                  <a:lnTo>
                    <a:pt x="113347" y="425107"/>
                  </a:lnTo>
                  <a:lnTo>
                    <a:pt x="115811" y="417715"/>
                  </a:lnTo>
                  <a:lnTo>
                    <a:pt x="116433" y="412826"/>
                  </a:lnTo>
                  <a:close/>
                </a:path>
                <a:path w="2599054" h="1786254">
                  <a:moveTo>
                    <a:pt x="116433" y="187350"/>
                  </a:moveTo>
                  <a:lnTo>
                    <a:pt x="109956" y="158699"/>
                  </a:lnTo>
                  <a:lnTo>
                    <a:pt x="109956" y="172872"/>
                  </a:lnTo>
                  <a:lnTo>
                    <a:pt x="109956" y="189725"/>
                  </a:lnTo>
                  <a:lnTo>
                    <a:pt x="108978" y="195338"/>
                  </a:lnTo>
                  <a:lnTo>
                    <a:pt x="105029" y="200952"/>
                  </a:lnTo>
                  <a:lnTo>
                    <a:pt x="102603" y="202361"/>
                  </a:lnTo>
                  <a:lnTo>
                    <a:pt x="96812" y="202361"/>
                  </a:lnTo>
                  <a:lnTo>
                    <a:pt x="94373" y="200952"/>
                  </a:lnTo>
                  <a:lnTo>
                    <a:pt x="90436" y="195338"/>
                  </a:lnTo>
                  <a:lnTo>
                    <a:pt x="89446" y="189725"/>
                  </a:lnTo>
                  <a:lnTo>
                    <a:pt x="89446" y="172872"/>
                  </a:lnTo>
                  <a:lnTo>
                    <a:pt x="90538" y="167093"/>
                  </a:lnTo>
                  <a:lnTo>
                    <a:pt x="92710" y="163918"/>
                  </a:lnTo>
                  <a:lnTo>
                    <a:pt x="94437" y="161480"/>
                  </a:lnTo>
                  <a:lnTo>
                    <a:pt x="96735" y="160299"/>
                  </a:lnTo>
                  <a:lnTo>
                    <a:pt x="102577" y="160299"/>
                  </a:lnTo>
                  <a:lnTo>
                    <a:pt x="105029" y="161632"/>
                  </a:lnTo>
                  <a:lnTo>
                    <a:pt x="108978" y="167246"/>
                  </a:lnTo>
                  <a:lnTo>
                    <a:pt x="109956" y="172872"/>
                  </a:lnTo>
                  <a:lnTo>
                    <a:pt x="109956" y="158699"/>
                  </a:lnTo>
                  <a:lnTo>
                    <a:pt x="109029" y="157861"/>
                  </a:lnTo>
                  <a:lnTo>
                    <a:pt x="104876" y="155638"/>
                  </a:lnTo>
                  <a:lnTo>
                    <a:pt x="102463" y="155054"/>
                  </a:lnTo>
                  <a:lnTo>
                    <a:pt x="95973" y="155054"/>
                  </a:lnTo>
                  <a:lnTo>
                    <a:pt x="82969" y="175234"/>
                  </a:lnTo>
                  <a:lnTo>
                    <a:pt x="82969" y="190982"/>
                  </a:lnTo>
                  <a:lnTo>
                    <a:pt x="84670" y="197929"/>
                  </a:lnTo>
                  <a:lnTo>
                    <a:pt x="90868" y="205765"/>
                  </a:lnTo>
                  <a:lnTo>
                    <a:pt x="94754" y="207543"/>
                  </a:lnTo>
                  <a:lnTo>
                    <a:pt x="103466" y="207543"/>
                  </a:lnTo>
                  <a:lnTo>
                    <a:pt x="115811" y="192163"/>
                  </a:lnTo>
                  <a:lnTo>
                    <a:pt x="116433" y="187350"/>
                  </a:lnTo>
                  <a:close/>
                </a:path>
                <a:path w="2599054" h="1786254">
                  <a:moveTo>
                    <a:pt x="156146" y="1765922"/>
                  </a:moveTo>
                  <a:lnTo>
                    <a:pt x="149669" y="1737296"/>
                  </a:lnTo>
                  <a:lnTo>
                    <a:pt x="149669" y="1768322"/>
                  </a:lnTo>
                  <a:lnTo>
                    <a:pt x="148691" y="1773910"/>
                  </a:lnTo>
                  <a:lnTo>
                    <a:pt x="144729" y="1779524"/>
                  </a:lnTo>
                  <a:lnTo>
                    <a:pt x="142316" y="1780921"/>
                  </a:lnTo>
                  <a:lnTo>
                    <a:pt x="136525" y="1780921"/>
                  </a:lnTo>
                  <a:lnTo>
                    <a:pt x="134086" y="1779511"/>
                  </a:lnTo>
                  <a:lnTo>
                    <a:pt x="130149" y="1773936"/>
                  </a:lnTo>
                  <a:lnTo>
                    <a:pt x="129159" y="1768322"/>
                  </a:lnTo>
                  <a:lnTo>
                    <a:pt x="129171" y="1751431"/>
                  </a:lnTo>
                  <a:lnTo>
                    <a:pt x="130251" y="1745665"/>
                  </a:lnTo>
                  <a:lnTo>
                    <a:pt x="134150" y="1740090"/>
                  </a:lnTo>
                  <a:lnTo>
                    <a:pt x="136448" y="1738858"/>
                  </a:lnTo>
                  <a:lnTo>
                    <a:pt x="142290" y="1738858"/>
                  </a:lnTo>
                  <a:lnTo>
                    <a:pt x="144741" y="1740255"/>
                  </a:lnTo>
                  <a:lnTo>
                    <a:pt x="148691" y="1745805"/>
                  </a:lnTo>
                  <a:lnTo>
                    <a:pt x="149555" y="1750745"/>
                  </a:lnTo>
                  <a:lnTo>
                    <a:pt x="149669" y="1768322"/>
                  </a:lnTo>
                  <a:lnTo>
                    <a:pt x="149669" y="1737296"/>
                  </a:lnTo>
                  <a:lnTo>
                    <a:pt x="148742" y="1736420"/>
                  </a:lnTo>
                  <a:lnTo>
                    <a:pt x="144589" y="1734197"/>
                  </a:lnTo>
                  <a:lnTo>
                    <a:pt x="142176" y="1733638"/>
                  </a:lnTo>
                  <a:lnTo>
                    <a:pt x="135686" y="1733638"/>
                  </a:lnTo>
                  <a:lnTo>
                    <a:pt x="122682" y="1753819"/>
                  </a:lnTo>
                  <a:lnTo>
                    <a:pt x="122682" y="1769541"/>
                  </a:lnTo>
                  <a:lnTo>
                    <a:pt x="124383" y="1776501"/>
                  </a:lnTo>
                  <a:lnTo>
                    <a:pt x="130581" y="1784324"/>
                  </a:lnTo>
                  <a:lnTo>
                    <a:pt x="134467" y="1786102"/>
                  </a:lnTo>
                  <a:lnTo>
                    <a:pt x="143179" y="1786102"/>
                  </a:lnTo>
                  <a:lnTo>
                    <a:pt x="155536" y="1770786"/>
                  </a:lnTo>
                  <a:lnTo>
                    <a:pt x="156146" y="1765922"/>
                  </a:lnTo>
                  <a:close/>
                </a:path>
                <a:path w="2599054" h="1786254">
                  <a:moveTo>
                    <a:pt x="157048" y="1540408"/>
                  </a:moveTo>
                  <a:lnTo>
                    <a:pt x="150571" y="1511782"/>
                  </a:lnTo>
                  <a:lnTo>
                    <a:pt x="150571" y="1542808"/>
                  </a:lnTo>
                  <a:lnTo>
                    <a:pt x="149580" y="1548396"/>
                  </a:lnTo>
                  <a:lnTo>
                    <a:pt x="145630" y="1554010"/>
                  </a:lnTo>
                  <a:lnTo>
                    <a:pt x="143205" y="1555407"/>
                  </a:lnTo>
                  <a:lnTo>
                    <a:pt x="137426" y="1555407"/>
                  </a:lnTo>
                  <a:lnTo>
                    <a:pt x="134975" y="1553997"/>
                  </a:lnTo>
                  <a:lnTo>
                    <a:pt x="131038" y="1548422"/>
                  </a:lnTo>
                  <a:lnTo>
                    <a:pt x="130060" y="1542808"/>
                  </a:lnTo>
                  <a:lnTo>
                    <a:pt x="130060" y="1525917"/>
                  </a:lnTo>
                  <a:lnTo>
                    <a:pt x="131140" y="1520151"/>
                  </a:lnTo>
                  <a:lnTo>
                    <a:pt x="135039" y="1514576"/>
                  </a:lnTo>
                  <a:lnTo>
                    <a:pt x="137350" y="1513344"/>
                  </a:lnTo>
                  <a:lnTo>
                    <a:pt x="143192" y="1513344"/>
                  </a:lnTo>
                  <a:lnTo>
                    <a:pt x="145643" y="1514741"/>
                  </a:lnTo>
                  <a:lnTo>
                    <a:pt x="149580" y="1520291"/>
                  </a:lnTo>
                  <a:lnTo>
                    <a:pt x="150456" y="1525231"/>
                  </a:lnTo>
                  <a:lnTo>
                    <a:pt x="150571" y="1542808"/>
                  </a:lnTo>
                  <a:lnTo>
                    <a:pt x="150571" y="1511782"/>
                  </a:lnTo>
                  <a:lnTo>
                    <a:pt x="149631" y="1510906"/>
                  </a:lnTo>
                  <a:lnTo>
                    <a:pt x="145491" y="1508683"/>
                  </a:lnTo>
                  <a:lnTo>
                    <a:pt x="143065" y="1508125"/>
                  </a:lnTo>
                  <a:lnTo>
                    <a:pt x="136575" y="1508125"/>
                  </a:lnTo>
                  <a:lnTo>
                    <a:pt x="123583" y="1528305"/>
                  </a:lnTo>
                  <a:lnTo>
                    <a:pt x="123583" y="1544027"/>
                  </a:lnTo>
                  <a:lnTo>
                    <a:pt x="125272" y="1550987"/>
                  </a:lnTo>
                  <a:lnTo>
                    <a:pt x="131483" y="1558810"/>
                  </a:lnTo>
                  <a:lnTo>
                    <a:pt x="135369" y="1560588"/>
                  </a:lnTo>
                  <a:lnTo>
                    <a:pt x="144081" y="1560588"/>
                  </a:lnTo>
                  <a:lnTo>
                    <a:pt x="156425" y="1545272"/>
                  </a:lnTo>
                  <a:lnTo>
                    <a:pt x="157048" y="1540408"/>
                  </a:lnTo>
                  <a:close/>
                </a:path>
                <a:path w="2599054" h="1786254">
                  <a:moveTo>
                    <a:pt x="157505" y="1314881"/>
                  </a:moveTo>
                  <a:lnTo>
                    <a:pt x="151015" y="1286281"/>
                  </a:lnTo>
                  <a:lnTo>
                    <a:pt x="151015" y="1317320"/>
                  </a:lnTo>
                  <a:lnTo>
                    <a:pt x="150037" y="1322870"/>
                  </a:lnTo>
                  <a:lnTo>
                    <a:pt x="146088" y="1328483"/>
                  </a:lnTo>
                  <a:lnTo>
                    <a:pt x="143649" y="1329893"/>
                  </a:lnTo>
                  <a:lnTo>
                    <a:pt x="137871" y="1329893"/>
                  </a:lnTo>
                  <a:lnTo>
                    <a:pt x="135432" y="1328483"/>
                  </a:lnTo>
                  <a:lnTo>
                    <a:pt x="133464" y="1325676"/>
                  </a:lnTo>
                  <a:lnTo>
                    <a:pt x="131495" y="1322946"/>
                  </a:lnTo>
                  <a:lnTo>
                    <a:pt x="130505" y="1317320"/>
                  </a:lnTo>
                  <a:lnTo>
                    <a:pt x="130632" y="1299730"/>
                  </a:lnTo>
                  <a:lnTo>
                    <a:pt x="131584" y="1294625"/>
                  </a:lnTo>
                  <a:lnTo>
                    <a:pt x="135483" y="1289088"/>
                  </a:lnTo>
                  <a:lnTo>
                    <a:pt x="137795" y="1287830"/>
                  </a:lnTo>
                  <a:lnTo>
                    <a:pt x="143637" y="1287830"/>
                  </a:lnTo>
                  <a:lnTo>
                    <a:pt x="146088" y="1289227"/>
                  </a:lnTo>
                  <a:lnTo>
                    <a:pt x="148056" y="1292047"/>
                  </a:lnTo>
                  <a:lnTo>
                    <a:pt x="150037" y="1294777"/>
                  </a:lnTo>
                  <a:lnTo>
                    <a:pt x="150901" y="1299730"/>
                  </a:lnTo>
                  <a:lnTo>
                    <a:pt x="151015" y="1317320"/>
                  </a:lnTo>
                  <a:lnTo>
                    <a:pt x="151015" y="1286281"/>
                  </a:lnTo>
                  <a:lnTo>
                    <a:pt x="150088" y="1285392"/>
                  </a:lnTo>
                  <a:lnTo>
                    <a:pt x="145935" y="1283169"/>
                  </a:lnTo>
                  <a:lnTo>
                    <a:pt x="143510" y="1282573"/>
                  </a:lnTo>
                  <a:lnTo>
                    <a:pt x="137033" y="1282573"/>
                  </a:lnTo>
                  <a:lnTo>
                    <a:pt x="124040" y="1302766"/>
                  </a:lnTo>
                  <a:lnTo>
                    <a:pt x="124040" y="1318501"/>
                  </a:lnTo>
                  <a:lnTo>
                    <a:pt x="125730" y="1325460"/>
                  </a:lnTo>
                  <a:lnTo>
                    <a:pt x="131927" y="1333296"/>
                  </a:lnTo>
                  <a:lnTo>
                    <a:pt x="135813" y="1335062"/>
                  </a:lnTo>
                  <a:lnTo>
                    <a:pt x="144513" y="1335062"/>
                  </a:lnTo>
                  <a:lnTo>
                    <a:pt x="147624" y="1334033"/>
                  </a:lnTo>
                  <a:lnTo>
                    <a:pt x="152552" y="1330045"/>
                  </a:lnTo>
                  <a:lnTo>
                    <a:pt x="152641" y="1329893"/>
                  </a:lnTo>
                  <a:lnTo>
                    <a:pt x="154406" y="1327150"/>
                  </a:lnTo>
                  <a:lnTo>
                    <a:pt x="156883" y="1319758"/>
                  </a:lnTo>
                  <a:lnTo>
                    <a:pt x="157505" y="1314881"/>
                  </a:lnTo>
                  <a:close/>
                </a:path>
                <a:path w="2599054" h="1786254">
                  <a:moveTo>
                    <a:pt x="157505" y="1089406"/>
                  </a:moveTo>
                  <a:lnTo>
                    <a:pt x="151028" y="1060767"/>
                  </a:lnTo>
                  <a:lnTo>
                    <a:pt x="151028" y="1074915"/>
                  </a:lnTo>
                  <a:lnTo>
                    <a:pt x="151028" y="1091768"/>
                  </a:lnTo>
                  <a:lnTo>
                    <a:pt x="150037" y="1097394"/>
                  </a:lnTo>
                  <a:lnTo>
                    <a:pt x="146088" y="1103007"/>
                  </a:lnTo>
                  <a:lnTo>
                    <a:pt x="143649" y="1104417"/>
                  </a:lnTo>
                  <a:lnTo>
                    <a:pt x="137871" y="1104417"/>
                  </a:lnTo>
                  <a:lnTo>
                    <a:pt x="135432" y="1103007"/>
                  </a:lnTo>
                  <a:lnTo>
                    <a:pt x="131495" y="1097394"/>
                  </a:lnTo>
                  <a:lnTo>
                    <a:pt x="130505" y="1091768"/>
                  </a:lnTo>
                  <a:lnTo>
                    <a:pt x="130505" y="1074915"/>
                  </a:lnTo>
                  <a:lnTo>
                    <a:pt x="131584" y="1069149"/>
                  </a:lnTo>
                  <a:lnTo>
                    <a:pt x="133756" y="1065974"/>
                  </a:lnTo>
                  <a:lnTo>
                    <a:pt x="135483" y="1063536"/>
                  </a:lnTo>
                  <a:lnTo>
                    <a:pt x="137795" y="1062355"/>
                  </a:lnTo>
                  <a:lnTo>
                    <a:pt x="143637" y="1062355"/>
                  </a:lnTo>
                  <a:lnTo>
                    <a:pt x="146088" y="1063675"/>
                  </a:lnTo>
                  <a:lnTo>
                    <a:pt x="150037" y="1069301"/>
                  </a:lnTo>
                  <a:lnTo>
                    <a:pt x="151028" y="1074915"/>
                  </a:lnTo>
                  <a:lnTo>
                    <a:pt x="151028" y="1060767"/>
                  </a:lnTo>
                  <a:lnTo>
                    <a:pt x="150088" y="1059916"/>
                  </a:lnTo>
                  <a:lnTo>
                    <a:pt x="145935" y="1057694"/>
                  </a:lnTo>
                  <a:lnTo>
                    <a:pt x="143510" y="1057097"/>
                  </a:lnTo>
                  <a:lnTo>
                    <a:pt x="137033" y="1057097"/>
                  </a:lnTo>
                  <a:lnTo>
                    <a:pt x="124040" y="1077290"/>
                  </a:lnTo>
                  <a:lnTo>
                    <a:pt x="124040" y="1093025"/>
                  </a:lnTo>
                  <a:lnTo>
                    <a:pt x="125730" y="1099985"/>
                  </a:lnTo>
                  <a:lnTo>
                    <a:pt x="131927" y="1107821"/>
                  </a:lnTo>
                  <a:lnTo>
                    <a:pt x="135813" y="1109586"/>
                  </a:lnTo>
                  <a:lnTo>
                    <a:pt x="144513" y="1109586"/>
                  </a:lnTo>
                  <a:lnTo>
                    <a:pt x="156883" y="1094219"/>
                  </a:lnTo>
                  <a:lnTo>
                    <a:pt x="157505" y="1089406"/>
                  </a:lnTo>
                  <a:close/>
                </a:path>
                <a:path w="2599054" h="1786254">
                  <a:moveTo>
                    <a:pt x="157505" y="863854"/>
                  </a:moveTo>
                  <a:lnTo>
                    <a:pt x="151015" y="835253"/>
                  </a:lnTo>
                  <a:lnTo>
                    <a:pt x="151015" y="866292"/>
                  </a:lnTo>
                  <a:lnTo>
                    <a:pt x="150037" y="871842"/>
                  </a:lnTo>
                  <a:lnTo>
                    <a:pt x="146088" y="877455"/>
                  </a:lnTo>
                  <a:lnTo>
                    <a:pt x="143649" y="878865"/>
                  </a:lnTo>
                  <a:lnTo>
                    <a:pt x="137871" y="878865"/>
                  </a:lnTo>
                  <a:lnTo>
                    <a:pt x="135432" y="877455"/>
                  </a:lnTo>
                  <a:lnTo>
                    <a:pt x="133464" y="874649"/>
                  </a:lnTo>
                  <a:lnTo>
                    <a:pt x="131495" y="871918"/>
                  </a:lnTo>
                  <a:lnTo>
                    <a:pt x="130505" y="866292"/>
                  </a:lnTo>
                  <a:lnTo>
                    <a:pt x="130632" y="848702"/>
                  </a:lnTo>
                  <a:lnTo>
                    <a:pt x="131584" y="843597"/>
                  </a:lnTo>
                  <a:lnTo>
                    <a:pt x="135483" y="838060"/>
                  </a:lnTo>
                  <a:lnTo>
                    <a:pt x="137795" y="836803"/>
                  </a:lnTo>
                  <a:lnTo>
                    <a:pt x="143637" y="836803"/>
                  </a:lnTo>
                  <a:lnTo>
                    <a:pt x="146088" y="838200"/>
                  </a:lnTo>
                  <a:lnTo>
                    <a:pt x="148056" y="841019"/>
                  </a:lnTo>
                  <a:lnTo>
                    <a:pt x="150037" y="843749"/>
                  </a:lnTo>
                  <a:lnTo>
                    <a:pt x="150901" y="848702"/>
                  </a:lnTo>
                  <a:lnTo>
                    <a:pt x="151015" y="866292"/>
                  </a:lnTo>
                  <a:lnTo>
                    <a:pt x="151015" y="835253"/>
                  </a:lnTo>
                  <a:lnTo>
                    <a:pt x="150088" y="834364"/>
                  </a:lnTo>
                  <a:lnTo>
                    <a:pt x="145935" y="832142"/>
                  </a:lnTo>
                  <a:lnTo>
                    <a:pt x="143510" y="831621"/>
                  </a:lnTo>
                  <a:lnTo>
                    <a:pt x="137033" y="831621"/>
                  </a:lnTo>
                  <a:lnTo>
                    <a:pt x="124040" y="851738"/>
                  </a:lnTo>
                  <a:lnTo>
                    <a:pt x="124040" y="867486"/>
                  </a:lnTo>
                  <a:lnTo>
                    <a:pt x="125730" y="874433"/>
                  </a:lnTo>
                  <a:lnTo>
                    <a:pt x="131927" y="882269"/>
                  </a:lnTo>
                  <a:lnTo>
                    <a:pt x="135813" y="884034"/>
                  </a:lnTo>
                  <a:lnTo>
                    <a:pt x="144513" y="884034"/>
                  </a:lnTo>
                  <a:lnTo>
                    <a:pt x="147624" y="883081"/>
                  </a:lnTo>
                  <a:lnTo>
                    <a:pt x="150088" y="881011"/>
                  </a:lnTo>
                  <a:lnTo>
                    <a:pt x="152552" y="879017"/>
                  </a:lnTo>
                  <a:lnTo>
                    <a:pt x="152641" y="878865"/>
                  </a:lnTo>
                  <a:lnTo>
                    <a:pt x="154406" y="876134"/>
                  </a:lnTo>
                  <a:lnTo>
                    <a:pt x="156883" y="868743"/>
                  </a:lnTo>
                  <a:lnTo>
                    <a:pt x="157505" y="863854"/>
                  </a:lnTo>
                  <a:close/>
                </a:path>
                <a:path w="2599054" h="1786254">
                  <a:moveTo>
                    <a:pt x="157505" y="638378"/>
                  </a:moveTo>
                  <a:lnTo>
                    <a:pt x="151028" y="609739"/>
                  </a:lnTo>
                  <a:lnTo>
                    <a:pt x="151028" y="623887"/>
                  </a:lnTo>
                  <a:lnTo>
                    <a:pt x="151028" y="640753"/>
                  </a:lnTo>
                  <a:lnTo>
                    <a:pt x="150037" y="646366"/>
                  </a:lnTo>
                  <a:lnTo>
                    <a:pt x="146088" y="651979"/>
                  </a:lnTo>
                  <a:lnTo>
                    <a:pt x="143649" y="653389"/>
                  </a:lnTo>
                  <a:lnTo>
                    <a:pt x="137871" y="653389"/>
                  </a:lnTo>
                  <a:lnTo>
                    <a:pt x="135432" y="651979"/>
                  </a:lnTo>
                  <a:lnTo>
                    <a:pt x="131495" y="646366"/>
                  </a:lnTo>
                  <a:lnTo>
                    <a:pt x="130505" y="640753"/>
                  </a:lnTo>
                  <a:lnTo>
                    <a:pt x="130505" y="623887"/>
                  </a:lnTo>
                  <a:lnTo>
                    <a:pt x="131584" y="618121"/>
                  </a:lnTo>
                  <a:lnTo>
                    <a:pt x="133756" y="614946"/>
                  </a:lnTo>
                  <a:lnTo>
                    <a:pt x="135483" y="612508"/>
                  </a:lnTo>
                  <a:lnTo>
                    <a:pt x="137795" y="611327"/>
                  </a:lnTo>
                  <a:lnTo>
                    <a:pt x="143637" y="611327"/>
                  </a:lnTo>
                  <a:lnTo>
                    <a:pt x="146088" y="612660"/>
                  </a:lnTo>
                  <a:lnTo>
                    <a:pt x="150037" y="618274"/>
                  </a:lnTo>
                  <a:lnTo>
                    <a:pt x="151028" y="623887"/>
                  </a:lnTo>
                  <a:lnTo>
                    <a:pt x="151028" y="609739"/>
                  </a:lnTo>
                  <a:lnTo>
                    <a:pt x="150088" y="608888"/>
                  </a:lnTo>
                  <a:lnTo>
                    <a:pt x="145935" y="606666"/>
                  </a:lnTo>
                  <a:lnTo>
                    <a:pt x="143510" y="606082"/>
                  </a:lnTo>
                  <a:lnTo>
                    <a:pt x="137033" y="606082"/>
                  </a:lnTo>
                  <a:lnTo>
                    <a:pt x="124040" y="626262"/>
                  </a:lnTo>
                  <a:lnTo>
                    <a:pt x="124040" y="642010"/>
                  </a:lnTo>
                  <a:lnTo>
                    <a:pt x="125730" y="648957"/>
                  </a:lnTo>
                  <a:lnTo>
                    <a:pt x="131927" y="656793"/>
                  </a:lnTo>
                  <a:lnTo>
                    <a:pt x="135813" y="658558"/>
                  </a:lnTo>
                  <a:lnTo>
                    <a:pt x="144513" y="658558"/>
                  </a:lnTo>
                  <a:lnTo>
                    <a:pt x="156883" y="643191"/>
                  </a:lnTo>
                  <a:lnTo>
                    <a:pt x="157505" y="638378"/>
                  </a:lnTo>
                  <a:close/>
                </a:path>
                <a:path w="2599054" h="1786254">
                  <a:moveTo>
                    <a:pt x="157505" y="412826"/>
                  </a:moveTo>
                  <a:lnTo>
                    <a:pt x="151015" y="384225"/>
                  </a:lnTo>
                  <a:lnTo>
                    <a:pt x="151015" y="415277"/>
                  </a:lnTo>
                  <a:lnTo>
                    <a:pt x="150037" y="420814"/>
                  </a:lnTo>
                  <a:lnTo>
                    <a:pt x="146088" y="426440"/>
                  </a:lnTo>
                  <a:lnTo>
                    <a:pt x="143649" y="427837"/>
                  </a:lnTo>
                  <a:lnTo>
                    <a:pt x="137871" y="427837"/>
                  </a:lnTo>
                  <a:lnTo>
                    <a:pt x="135432" y="426440"/>
                  </a:lnTo>
                  <a:lnTo>
                    <a:pt x="133464" y="423621"/>
                  </a:lnTo>
                  <a:lnTo>
                    <a:pt x="131495" y="420890"/>
                  </a:lnTo>
                  <a:lnTo>
                    <a:pt x="130505" y="415277"/>
                  </a:lnTo>
                  <a:lnTo>
                    <a:pt x="130530" y="398348"/>
                  </a:lnTo>
                  <a:lnTo>
                    <a:pt x="131584" y="392582"/>
                  </a:lnTo>
                  <a:lnTo>
                    <a:pt x="135483" y="387032"/>
                  </a:lnTo>
                  <a:lnTo>
                    <a:pt x="137795" y="385775"/>
                  </a:lnTo>
                  <a:lnTo>
                    <a:pt x="143637" y="385775"/>
                  </a:lnTo>
                  <a:lnTo>
                    <a:pt x="146088" y="387184"/>
                  </a:lnTo>
                  <a:lnTo>
                    <a:pt x="148056" y="389991"/>
                  </a:lnTo>
                  <a:lnTo>
                    <a:pt x="150037" y="392722"/>
                  </a:lnTo>
                  <a:lnTo>
                    <a:pt x="150901" y="397675"/>
                  </a:lnTo>
                  <a:lnTo>
                    <a:pt x="151015" y="415277"/>
                  </a:lnTo>
                  <a:lnTo>
                    <a:pt x="151015" y="384225"/>
                  </a:lnTo>
                  <a:lnTo>
                    <a:pt x="150088" y="383336"/>
                  </a:lnTo>
                  <a:lnTo>
                    <a:pt x="145935" y="381114"/>
                  </a:lnTo>
                  <a:lnTo>
                    <a:pt x="143510" y="380606"/>
                  </a:lnTo>
                  <a:lnTo>
                    <a:pt x="137033" y="380606"/>
                  </a:lnTo>
                  <a:lnTo>
                    <a:pt x="124040" y="400710"/>
                  </a:lnTo>
                  <a:lnTo>
                    <a:pt x="124040" y="416458"/>
                  </a:lnTo>
                  <a:lnTo>
                    <a:pt x="125730" y="423405"/>
                  </a:lnTo>
                  <a:lnTo>
                    <a:pt x="131927" y="431241"/>
                  </a:lnTo>
                  <a:lnTo>
                    <a:pt x="135813" y="433019"/>
                  </a:lnTo>
                  <a:lnTo>
                    <a:pt x="144513" y="433019"/>
                  </a:lnTo>
                  <a:lnTo>
                    <a:pt x="147624" y="432054"/>
                  </a:lnTo>
                  <a:lnTo>
                    <a:pt x="150088" y="429983"/>
                  </a:lnTo>
                  <a:lnTo>
                    <a:pt x="152552" y="427990"/>
                  </a:lnTo>
                  <a:lnTo>
                    <a:pt x="152641" y="427837"/>
                  </a:lnTo>
                  <a:lnTo>
                    <a:pt x="154406" y="425107"/>
                  </a:lnTo>
                  <a:lnTo>
                    <a:pt x="156883" y="417715"/>
                  </a:lnTo>
                  <a:lnTo>
                    <a:pt x="157505" y="412826"/>
                  </a:lnTo>
                  <a:close/>
                </a:path>
                <a:path w="2599054" h="1786254">
                  <a:moveTo>
                    <a:pt x="157505" y="187350"/>
                  </a:moveTo>
                  <a:lnTo>
                    <a:pt x="151028" y="158711"/>
                  </a:lnTo>
                  <a:lnTo>
                    <a:pt x="151028" y="172872"/>
                  </a:lnTo>
                  <a:lnTo>
                    <a:pt x="151028" y="189725"/>
                  </a:lnTo>
                  <a:lnTo>
                    <a:pt x="150037" y="195338"/>
                  </a:lnTo>
                  <a:lnTo>
                    <a:pt x="146088" y="200952"/>
                  </a:lnTo>
                  <a:lnTo>
                    <a:pt x="143649" y="202361"/>
                  </a:lnTo>
                  <a:lnTo>
                    <a:pt x="137871" y="202361"/>
                  </a:lnTo>
                  <a:lnTo>
                    <a:pt x="135432" y="200952"/>
                  </a:lnTo>
                  <a:lnTo>
                    <a:pt x="131495" y="195338"/>
                  </a:lnTo>
                  <a:lnTo>
                    <a:pt x="130505" y="189725"/>
                  </a:lnTo>
                  <a:lnTo>
                    <a:pt x="130505" y="172872"/>
                  </a:lnTo>
                  <a:lnTo>
                    <a:pt x="131584" y="167093"/>
                  </a:lnTo>
                  <a:lnTo>
                    <a:pt x="133756" y="163918"/>
                  </a:lnTo>
                  <a:lnTo>
                    <a:pt x="135483" y="161480"/>
                  </a:lnTo>
                  <a:lnTo>
                    <a:pt x="137795" y="160299"/>
                  </a:lnTo>
                  <a:lnTo>
                    <a:pt x="143637" y="160299"/>
                  </a:lnTo>
                  <a:lnTo>
                    <a:pt x="146088" y="161632"/>
                  </a:lnTo>
                  <a:lnTo>
                    <a:pt x="150037" y="167246"/>
                  </a:lnTo>
                  <a:lnTo>
                    <a:pt x="151028" y="172872"/>
                  </a:lnTo>
                  <a:lnTo>
                    <a:pt x="151028" y="158711"/>
                  </a:lnTo>
                  <a:lnTo>
                    <a:pt x="150088" y="157861"/>
                  </a:lnTo>
                  <a:lnTo>
                    <a:pt x="145935" y="155638"/>
                  </a:lnTo>
                  <a:lnTo>
                    <a:pt x="143510" y="155054"/>
                  </a:lnTo>
                  <a:lnTo>
                    <a:pt x="137033" y="155054"/>
                  </a:lnTo>
                  <a:lnTo>
                    <a:pt x="124040" y="175234"/>
                  </a:lnTo>
                  <a:lnTo>
                    <a:pt x="124040" y="190982"/>
                  </a:lnTo>
                  <a:lnTo>
                    <a:pt x="125730" y="197929"/>
                  </a:lnTo>
                  <a:lnTo>
                    <a:pt x="131927" y="205765"/>
                  </a:lnTo>
                  <a:lnTo>
                    <a:pt x="135813" y="207543"/>
                  </a:lnTo>
                  <a:lnTo>
                    <a:pt x="144513" y="207543"/>
                  </a:lnTo>
                  <a:lnTo>
                    <a:pt x="156883" y="192163"/>
                  </a:lnTo>
                  <a:lnTo>
                    <a:pt x="157505" y="187350"/>
                  </a:lnTo>
                  <a:close/>
                </a:path>
                <a:path w="2599054" h="1786254">
                  <a:moveTo>
                    <a:pt x="2598851" y="0"/>
                  </a:moveTo>
                  <a:lnTo>
                    <a:pt x="2595156" y="0"/>
                  </a:lnTo>
                  <a:lnTo>
                    <a:pt x="2595156" y="3721"/>
                  </a:lnTo>
                  <a:lnTo>
                    <a:pt x="2595156" y="177152"/>
                  </a:lnTo>
                  <a:lnTo>
                    <a:pt x="2571089" y="177152"/>
                  </a:lnTo>
                  <a:lnTo>
                    <a:pt x="2571089" y="180848"/>
                  </a:lnTo>
                  <a:lnTo>
                    <a:pt x="2595156" y="180848"/>
                  </a:lnTo>
                  <a:lnTo>
                    <a:pt x="2595156" y="402704"/>
                  </a:lnTo>
                  <a:lnTo>
                    <a:pt x="2571089" y="402704"/>
                  </a:lnTo>
                  <a:lnTo>
                    <a:pt x="2571089" y="406400"/>
                  </a:lnTo>
                  <a:lnTo>
                    <a:pt x="2595156" y="406400"/>
                  </a:lnTo>
                  <a:lnTo>
                    <a:pt x="2595156" y="628180"/>
                  </a:lnTo>
                  <a:lnTo>
                    <a:pt x="2571089" y="628180"/>
                  </a:lnTo>
                  <a:lnTo>
                    <a:pt x="2571089" y="631875"/>
                  </a:lnTo>
                  <a:lnTo>
                    <a:pt x="2595156" y="631875"/>
                  </a:lnTo>
                  <a:lnTo>
                    <a:pt x="2595156" y="853732"/>
                  </a:lnTo>
                  <a:lnTo>
                    <a:pt x="2571089" y="853732"/>
                  </a:lnTo>
                  <a:lnTo>
                    <a:pt x="2571089" y="857427"/>
                  </a:lnTo>
                  <a:lnTo>
                    <a:pt x="2595156" y="857427"/>
                  </a:lnTo>
                  <a:lnTo>
                    <a:pt x="2595156" y="1079207"/>
                  </a:lnTo>
                  <a:lnTo>
                    <a:pt x="2571089" y="1079207"/>
                  </a:lnTo>
                  <a:lnTo>
                    <a:pt x="2571089" y="1082903"/>
                  </a:lnTo>
                  <a:lnTo>
                    <a:pt x="2595156" y="1082903"/>
                  </a:lnTo>
                  <a:lnTo>
                    <a:pt x="2595156" y="1304759"/>
                  </a:lnTo>
                  <a:lnTo>
                    <a:pt x="2571089" y="1304759"/>
                  </a:lnTo>
                  <a:lnTo>
                    <a:pt x="2571089" y="1308455"/>
                  </a:lnTo>
                  <a:lnTo>
                    <a:pt x="2595156" y="1308455"/>
                  </a:lnTo>
                  <a:lnTo>
                    <a:pt x="2595156" y="1530248"/>
                  </a:lnTo>
                  <a:lnTo>
                    <a:pt x="2571089" y="1530248"/>
                  </a:lnTo>
                  <a:lnTo>
                    <a:pt x="2571089" y="1533944"/>
                  </a:lnTo>
                  <a:lnTo>
                    <a:pt x="2595156" y="1533944"/>
                  </a:lnTo>
                  <a:lnTo>
                    <a:pt x="2595156" y="1755762"/>
                  </a:lnTo>
                  <a:lnTo>
                    <a:pt x="2571089" y="1755762"/>
                  </a:lnTo>
                  <a:lnTo>
                    <a:pt x="2551747" y="1755762"/>
                  </a:lnTo>
                  <a:lnTo>
                    <a:pt x="2551747" y="1731695"/>
                  </a:lnTo>
                  <a:lnTo>
                    <a:pt x="2548051" y="1731695"/>
                  </a:lnTo>
                  <a:lnTo>
                    <a:pt x="2548051" y="1755762"/>
                  </a:lnTo>
                  <a:lnTo>
                    <a:pt x="2080425" y="1755762"/>
                  </a:lnTo>
                  <a:lnTo>
                    <a:pt x="2080425" y="1731695"/>
                  </a:lnTo>
                  <a:lnTo>
                    <a:pt x="2076742" y="1731695"/>
                  </a:lnTo>
                  <a:lnTo>
                    <a:pt x="2076742" y="1755762"/>
                  </a:lnTo>
                  <a:lnTo>
                    <a:pt x="1609191" y="1755762"/>
                  </a:lnTo>
                  <a:lnTo>
                    <a:pt x="1609191" y="1731695"/>
                  </a:lnTo>
                  <a:lnTo>
                    <a:pt x="1605495" y="1731695"/>
                  </a:lnTo>
                  <a:lnTo>
                    <a:pt x="1605495" y="1755762"/>
                  </a:lnTo>
                  <a:lnTo>
                    <a:pt x="1137958" y="1755762"/>
                  </a:lnTo>
                  <a:lnTo>
                    <a:pt x="1137958" y="1731695"/>
                  </a:lnTo>
                  <a:lnTo>
                    <a:pt x="1134262" y="1731695"/>
                  </a:lnTo>
                  <a:lnTo>
                    <a:pt x="1134262" y="1755762"/>
                  </a:lnTo>
                  <a:lnTo>
                    <a:pt x="666648" y="1755762"/>
                  </a:lnTo>
                  <a:lnTo>
                    <a:pt x="666648" y="1731695"/>
                  </a:lnTo>
                  <a:lnTo>
                    <a:pt x="662952" y="1731695"/>
                  </a:lnTo>
                  <a:lnTo>
                    <a:pt x="662952" y="1755762"/>
                  </a:lnTo>
                  <a:lnTo>
                    <a:pt x="219443" y="1755762"/>
                  </a:lnTo>
                  <a:lnTo>
                    <a:pt x="195402" y="1755762"/>
                  </a:lnTo>
                  <a:lnTo>
                    <a:pt x="195402" y="1731695"/>
                  </a:lnTo>
                  <a:lnTo>
                    <a:pt x="195402" y="1533944"/>
                  </a:lnTo>
                  <a:lnTo>
                    <a:pt x="219443" y="1533944"/>
                  </a:lnTo>
                  <a:lnTo>
                    <a:pt x="219443" y="1530248"/>
                  </a:lnTo>
                  <a:lnTo>
                    <a:pt x="195402" y="1530248"/>
                  </a:lnTo>
                  <a:lnTo>
                    <a:pt x="195402" y="1308455"/>
                  </a:lnTo>
                  <a:lnTo>
                    <a:pt x="219443" y="1308455"/>
                  </a:lnTo>
                  <a:lnTo>
                    <a:pt x="219443" y="1304759"/>
                  </a:lnTo>
                  <a:lnTo>
                    <a:pt x="195402" y="1304759"/>
                  </a:lnTo>
                  <a:lnTo>
                    <a:pt x="195402" y="1082903"/>
                  </a:lnTo>
                  <a:lnTo>
                    <a:pt x="219443" y="1082903"/>
                  </a:lnTo>
                  <a:lnTo>
                    <a:pt x="219443" y="1079207"/>
                  </a:lnTo>
                  <a:lnTo>
                    <a:pt x="195402" y="1079207"/>
                  </a:lnTo>
                  <a:lnTo>
                    <a:pt x="195402" y="857427"/>
                  </a:lnTo>
                  <a:lnTo>
                    <a:pt x="219443" y="857427"/>
                  </a:lnTo>
                  <a:lnTo>
                    <a:pt x="219443" y="853732"/>
                  </a:lnTo>
                  <a:lnTo>
                    <a:pt x="195402" y="853732"/>
                  </a:lnTo>
                  <a:lnTo>
                    <a:pt x="195402" y="631875"/>
                  </a:lnTo>
                  <a:lnTo>
                    <a:pt x="219443" y="631875"/>
                  </a:lnTo>
                  <a:lnTo>
                    <a:pt x="219443" y="628180"/>
                  </a:lnTo>
                  <a:lnTo>
                    <a:pt x="195402" y="628180"/>
                  </a:lnTo>
                  <a:lnTo>
                    <a:pt x="195402" y="406400"/>
                  </a:lnTo>
                  <a:lnTo>
                    <a:pt x="219443" y="406400"/>
                  </a:lnTo>
                  <a:lnTo>
                    <a:pt x="219443" y="402704"/>
                  </a:lnTo>
                  <a:lnTo>
                    <a:pt x="195402" y="402704"/>
                  </a:lnTo>
                  <a:lnTo>
                    <a:pt x="195402" y="180848"/>
                  </a:lnTo>
                  <a:lnTo>
                    <a:pt x="219443" y="180848"/>
                  </a:lnTo>
                  <a:lnTo>
                    <a:pt x="219443" y="177152"/>
                  </a:lnTo>
                  <a:lnTo>
                    <a:pt x="195402" y="177152"/>
                  </a:lnTo>
                  <a:lnTo>
                    <a:pt x="195402" y="27749"/>
                  </a:lnTo>
                  <a:lnTo>
                    <a:pt x="195402" y="3721"/>
                  </a:lnTo>
                  <a:lnTo>
                    <a:pt x="662952" y="3721"/>
                  </a:lnTo>
                  <a:lnTo>
                    <a:pt x="662952" y="27749"/>
                  </a:lnTo>
                  <a:lnTo>
                    <a:pt x="666648" y="27749"/>
                  </a:lnTo>
                  <a:lnTo>
                    <a:pt x="666648" y="3721"/>
                  </a:lnTo>
                  <a:lnTo>
                    <a:pt x="1134262" y="3721"/>
                  </a:lnTo>
                  <a:lnTo>
                    <a:pt x="1134262" y="27749"/>
                  </a:lnTo>
                  <a:lnTo>
                    <a:pt x="1137958" y="27749"/>
                  </a:lnTo>
                  <a:lnTo>
                    <a:pt x="1137958" y="3721"/>
                  </a:lnTo>
                  <a:lnTo>
                    <a:pt x="1605495" y="3721"/>
                  </a:lnTo>
                  <a:lnTo>
                    <a:pt x="1605495" y="27749"/>
                  </a:lnTo>
                  <a:lnTo>
                    <a:pt x="1609191" y="27749"/>
                  </a:lnTo>
                  <a:lnTo>
                    <a:pt x="1609191" y="3721"/>
                  </a:lnTo>
                  <a:lnTo>
                    <a:pt x="2076742" y="3721"/>
                  </a:lnTo>
                  <a:lnTo>
                    <a:pt x="2076742" y="27749"/>
                  </a:lnTo>
                  <a:lnTo>
                    <a:pt x="2080425" y="27749"/>
                  </a:lnTo>
                  <a:lnTo>
                    <a:pt x="2080425" y="3721"/>
                  </a:lnTo>
                  <a:lnTo>
                    <a:pt x="2548051" y="3721"/>
                  </a:lnTo>
                  <a:lnTo>
                    <a:pt x="2548051" y="27749"/>
                  </a:lnTo>
                  <a:lnTo>
                    <a:pt x="2551734" y="27749"/>
                  </a:lnTo>
                  <a:lnTo>
                    <a:pt x="2551734" y="3721"/>
                  </a:lnTo>
                  <a:lnTo>
                    <a:pt x="2595156" y="3721"/>
                  </a:lnTo>
                  <a:lnTo>
                    <a:pt x="2595156" y="25"/>
                  </a:lnTo>
                  <a:lnTo>
                    <a:pt x="195402" y="25"/>
                  </a:lnTo>
                  <a:lnTo>
                    <a:pt x="191719" y="0"/>
                  </a:lnTo>
                  <a:lnTo>
                    <a:pt x="191719" y="1841"/>
                  </a:lnTo>
                  <a:lnTo>
                    <a:pt x="191719" y="27749"/>
                  </a:lnTo>
                  <a:lnTo>
                    <a:pt x="191719" y="1731695"/>
                  </a:lnTo>
                  <a:lnTo>
                    <a:pt x="191719" y="1757603"/>
                  </a:lnTo>
                  <a:lnTo>
                    <a:pt x="193560" y="1757603"/>
                  </a:lnTo>
                  <a:lnTo>
                    <a:pt x="193560" y="1759458"/>
                  </a:lnTo>
                  <a:lnTo>
                    <a:pt x="219443" y="1759458"/>
                  </a:lnTo>
                  <a:lnTo>
                    <a:pt x="2571089" y="1759458"/>
                  </a:lnTo>
                  <a:lnTo>
                    <a:pt x="2596972" y="1759458"/>
                  </a:lnTo>
                  <a:lnTo>
                    <a:pt x="2598851" y="1759458"/>
                  </a:lnTo>
                  <a:lnTo>
                    <a:pt x="2598851" y="1757603"/>
                  </a:lnTo>
                  <a:lnTo>
                    <a:pt x="2598851" y="1755762"/>
                  </a:lnTo>
                  <a:lnTo>
                    <a:pt x="2598851" y="3721"/>
                  </a:lnTo>
                  <a:lnTo>
                    <a:pt x="2598851" y="25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380815" y="4213922"/>
              <a:ext cx="2403475" cy="0"/>
            </a:xfrm>
            <a:custGeom>
              <a:avLst/>
              <a:gdLst/>
              <a:ahLst/>
              <a:cxnLst/>
              <a:rect l="l" t="t" r="r" b="b"/>
              <a:pathLst>
                <a:path w="2403475">
                  <a:moveTo>
                    <a:pt x="0" y="0"/>
                  </a:moveTo>
                  <a:lnTo>
                    <a:pt x="2403441" y="0"/>
                  </a:lnTo>
                </a:path>
              </a:pathLst>
            </a:custGeom>
            <a:ln w="3696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380815" y="4213922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0" y="0"/>
                  </a:moveTo>
                  <a:lnTo>
                    <a:pt x="0" y="0"/>
                  </a:lnTo>
                </a:path>
                <a:path w="57150">
                  <a:moveTo>
                    <a:pt x="9421" y="0"/>
                  </a:moveTo>
                  <a:lnTo>
                    <a:pt x="9421" y="0"/>
                  </a:lnTo>
                </a:path>
                <a:path w="57150">
                  <a:moveTo>
                    <a:pt x="18850" y="0"/>
                  </a:moveTo>
                  <a:lnTo>
                    <a:pt x="18850" y="0"/>
                  </a:lnTo>
                </a:path>
                <a:path w="57150">
                  <a:moveTo>
                    <a:pt x="28272" y="0"/>
                  </a:moveTo>
                  <a:lnTo>
                    <a:pt x="28272" y="0"/>
                  </a:lnTo>
                </a:path>
                <a:path w="57150">
                  <a:moveTo>
                    <a:pt x="37701" y="0"/>
                  </a:moveTo>
                  <a:lnTo>
                    <a:pt x="37701" y="0"/>
                  </a:lnTo>
                </a:path>
                <a:path w="57150">
                  <a:moveTo>
                    <a:pt x="47123" y="0"/>
                  </a:moveTo>
                  <a:lnTo>
                    <a:pt x="47123" y="0"/>
                  </a:lnTo>
                </a:path>
                <a:path w="57150">
                  <a:moveTo>
                    <a:pt x="56552" y="0"/>
                  </a:moveTo>
                  <a:lnTo>
                    <a:pt x="56552" y="0"/>
                  </a:lnTo>
                </a:path>
              </a:pathLst>
            </a:custGeom>
            <a:ln w="3694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446789" y="4213471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1845" y="225"/>
                  </a:moveTo>
                  <a:lnTo>
                    <a:pt x="1845" y="225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456219" y="4211667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-1845" y="1127"/>
                  </a:moveTo>
                  <a:lnTo>
                    <a:pt x="1845" y="1127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465640" y="4213471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1845" y="225"/>
                  </a:moveTo>
                  <a:lnTo>
                    <a:pt x="1845" y="225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475070" y="4213922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0" y="0"/>
                  </a:lnTo>
                </a:path>
                <a:path w="19050">
                  <a:moveTo>
                    <a:pt x="9421" y="0"/>
                  </a:moveTo>
                  <a:lnTo>
                    <a:pt x="9421" y="0"/>
                  </a:lnTo>
                </a:path>
                <a:path w="19050">
                  <a:moveTo>
                    <a:pt x="18850" y="0"/>
                  </a:moveTo>
                  <a:lnTo>
                    <a:pt x="18850" y="0"/>
                  </a:lnTo>
                </a:path>
              </a:pathLst>
            </a:custGeom>
            <a:ln w="3694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503342" y="4213471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1845" y="225"/>
                  </a:moveTo>
                  <a:lnTo>
                    <a:pt x="1845" y="225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512771" y="4213922"/>
              <a:ext cx="245110" cy="0"/>
            </a:xfrm>
            <a:custGeom>
              <a:avLst/>
              <a:gdLst/>
              <a:ahLst/>
              <a:cxnLst/>
              <a:rect l="l" t="t" r="r" b="b"/>
              <a:pathLst>
                <a:path w="245109">
                  <a:moveTo>
                    <a:pt x="0" y="0"/>
                  </a:moveTo>
                  <a:lnTo>
                    <a:pt x="0" y="0"/>
                  </a:lnTo>
                </a:path>
                <a:path w="245109">
                  <a:moveTo>
                    <a:pt x="9421" y="0"/>
                  </a:moveTo>
                  <a:lnTo>
                    <a:pt x="9421" y="0"/>
                  </a:lnTo>
                </a:path>
                <a:path w="245109">
                  <a:moveTo>
                    <a:pt x="18850" y="0"/>
                  </a:moveTo>
                  <a:lnTo>
                    <a:pt x="18850" y="0"/>
                  </a:lnTo>
                </a:path>
                <a:path w="245109">
                  <a:moveTo>
                    <a:pt x="28272" y="0"/>
                  </a:moveTo>
                  <a:lnTo>
                    <a:pt x="28272" y="0"/>
                  </a:lnTo>
                </a:path>
                <a:path w="245109">
                  <a:moveTo>
                    <a:pt x="37694" y="0"/>
                  </a:moveTo>
                  <a:lnTo>
                    <a:pt x="37694" y="0"/>
                  </a:lnTo>
                </a:path>
                <a:path w="245109">
                  <a:moveTo>
                    <a:pt x="47123" y="0"/>
                  </a:moveTo>
                  <a:lnTo>
                    <a:pt x="47123" y="0"/>
                  </a:lnTo>
                </a:path>
                <a:path w="245109">
                  <a:moveTo>
                    <a:pt x="56545" y="0"/>
                  </a:moveTo>
                  <a:lnTo>
                    <a:pt x="56545" y="0"/>
                  </a:lnTo>
                </a:path>
                <a:path w="245109">
                  <a:moveTo>
                    <a:pt x="65974" y="0"/>
                  </a:moveTo>
                  <a:lnTo>
                    <a:pt x="65974" y="0"/>
                  </a:lnTo>
                </a:path>
                <a:path w="245109">
                  <a:moveTo>
                    <a:pt x="75396" y="0"/>
                  </a:moveTo>
                  <a:lnTo>
                    <a:pt x="75396" y="0"/>
                  </a:lnTo>
                </a:path>
                <a:path w="245109">
                  <a:moveTo>
                    <a:pt x="84825" y="0"/>
                  </a:moveTo>
                  <a:lnTo>
                    <a:pt x="84825" y="0"/>
                  </a:lnTo>
                </a:path>
                <a:path w="245109">
                  <a:moveTo>
                    <a:pt x="94247" y="0"/>
                  </a:moveTo>
                  <a:lnTo>
                    <a:pt x="94247" y="0"/>
                  </a:lnTo>
                </a:path>
                <a:path w="245109">
                  <a:moveTo>
                    <a:pt x="103676" y="0"/>
                  </a:moveTo>
                  <a:lnTo>
                    <a:pt x="103676" y="0"/>
                  </a:lnTo>
                </a:path>
                <a:path w="245109">
                  <a:moveTo>
                    <a:pt x="113098" y="0"/>
                  </a:moveTo>
                  <a:lnTo>
                    <a:pt x="113098" y="0"/>
                  </a:lnTo>
                </a:path>
                <a:path w="245109">
                  <a:moveTo>
                    <a:pt x="122527" y="0"/>
                  </a:moveTo>
                  <a:lnTo>
                    <a:pt x="122527" y="0"/>
                  </a:lnTo>
                </a:path>
                <a:path w="245109">
                  <a:moveTo>
                    <a:pt x="131949" y="0"/>
                  </a:moveTo>
                  <a:lnTo>
                    <a:pt x="131949" y="0"/>
                  </a:lnTo>
                </a:path>
                <a:path w="245109">
                  <a:moveTo>
                    <a:pt x="141378" y="0"/>
                  </a:moveTo>
                  <a:lnTo>
                    <a:pt x="141378" y="0"/>
                  </a:lnTo>
                </a:path>
                <a:path w="245109">
                  <a:moveTo>
                    <a:pt x="150800" y="0"/>
                  </a:moveTo>
                  <a:lnTo>
                    <a:pt x="150800" y="0"/>
                  </a:lnTo>
                </a:path>
                <a:path w="245109">
                  <a:moveTo>
                    <a:pt x="160229" y="0"/>
                  </a:moveTo>
                  <a:lnTo>
                    <a:pt x="160229" y="0"/>
                  </a:lnTo>
                </a:path>
                <a:path w="245109">
                  <a:moveTo>
                    <a:pt x="169651" y="0"/>
                  </a:moveTo>
                  <a:lnTo>
                    <a:pt x="169651" y="0"/>
                  </a:lnTo>
                </a:path>
                <a:path w="245109">
                  <a:moveTo>
                    <a:pt x="179080" y="0"/>
                  </a:moveTo>
                  <a:lnTo>
                    <a:pt x="179080" y="0"/>
                  </a:lnTo>
                </a:path>
                <a:path w="245109">
                  <a:moveTo>
                    <a:pt x="188502" y="0"/>
                  </a:moveTo>
                  <a:lnTo>
                    <a:pt x="188502" y="0"/>
                  </a:lnTo>
                </a:path>
                <a:path w="245109">
                  <a:moveTo>
                    <a:pt x="197923" y="0"/>
                  </a:moveTo>
                  <a:lnTo>
                    <a:pt x="197923" y="0"/>
                  </a:lnTo>
                </a:path>
                <a:path w="245109">
                  <a:moveTo>
                    <a:pt x="207330" y="0"/>
                  </a:moveTo>
                  <a:lnTo>
                    <a:pt x="207330" y="0"/>
                  </a:lnTo>
                </a:path>
                <a:path w="245109">
                  <a:moveTo>
                    <a:pt x="216782" y="0"/>
                  </a:moveTo>
                  <a:lnTo>
                    <a:pt x="216782" y="0"/>
                  </a:lnTo>
                </a:path>
                <a:path w="245109">
                  <a:moveTo>
                    <a:pt x="226233" y="0"/>
                  </a:moveTo>
                  <a:lnTo>
                    <a:pt x="226233" y="0"/>
                  </a:lnTo>
                </a:path>
                <a:path w="245109">
                  <a:moveTo>
                    <a:pt x="235611" y="0"/>
                  </a:moveTo>
                  <a:lnTo>
                    <a:pt x="235611" y="0"/>
                  </a:lnTo>
                </a:path>
                <a:path w="245109">
                  <a:moveTo>
                    <a:pt x="245062" y="0"/>
                  </a:moveTo>
                  <a:lnTo>
                    <a:pt x="245062" y="0"/>
                  </a:lnTo>
                </a:path>
              </a:pathLst>
            </a:custGeom>
            <a:ln w="3694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767285" y="4213020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1845" y="450"/>
                  </a:moveTo>
                  <a:lnTo>
                    <a:pt x="1845" y="450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776663" y="4211216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1845" y="1352"/>
                  </a:moveTo>
                  <a:lnTo>
                    <a:pt x="1845" y="1352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786114" y="4211667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-1845" y="1127"/>
                  </a:moveTo>
                  <a:lnTo>
                    <a:pt x="1845" y="1127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795492" y="2744505"/>
              <a:ext cx="1602740" cy="1470025"/>
            </a:xfrm>
            <a:custGeom>
              <a:avLst/>
              <a:gdLst/>
              <a:ahLst/>
              <a:cxnLst/>
              <a:rect l="l" t="t" r="r" b="b"/>
              <a:pathLst>
                <a:path w="1602740" h="1470025">
                  <a:moveTo>
                    <a:pt x="0" y="1469416"/>
                  </a:moveTo>
                  <a:lnTo>
                    <a:pt x="0" y="1460841"/>
                  </a:lnTo>
                </a:path>
                <a:path w="1602740" h="1470025">
                  <a:moveTo>
                    <a:pt x="9451" y="1469416"/>
                  </a:moveTo>
                  <a:lnTo>
                    <a:pt x="9451" y="1459939"/>
                  </a:lnTo>
                </a:path>
                <a:path w="1602740" h="1470025">
                  <a:moveTo>
                    <a:pt x="18902" y="1469416"/>
                  </a:moveTo>
                  <a:lnTo>
                    <a:pt x="18902" y="1445959"/>
                  </a:lnTo>
                </a:path>
                <a:path w="1602740" h="1470025">
                  <a:moveTo>
                    <a:pt x="28280" y="1469416"/>
                  </a:moveTo>
                  <a:lnTo>
                    <a:pt x="28280" y="1439195"/>
                  </a:lnTo>
                </a:path>
                <a:path w="1602740" h="1470025">
                  <a:moveTo>
                    <a:pt x="37731" y="1469416"/>
                  </a:moveTo>
                  <a:lnTo>
                    <a:pt x="37731" y="1420706"/>
                  </a:lnTo>
                </a:path>
                <a:path w="1602740" h="1470025">
                  <a:moveTo>
                    <a:pt x="47182" y="1469416"/>
                  </a:moveTo>
                  <a:lnTo>
                    <a:pt x="47182" y="1404464"/>
                  </a:lnTo>
                </a:path>
                <a:path w="1602740" h="1470025">
                  <a:moveTo>
                    <a:pt x="56560" y="1469416"/>
                  </a:moveTo>
                  <a:lnTo>
                    <a:pt x="56560" y="1348539"/>
                  </a:lnTo>
                </a:path>
                <a:path w="1602740" h="1470025">
                  <a:moveTo>
                    <a:pt x="66011" y="1469416"/>
                  </a:moveTo>
                  <a:lnTo>
                    <a:pt x="66011" y="1314259"/>
                  </a:lnTo>
                </a:path>
                <a:path w="1602740" h="1470025">
                  <a:moveTo>
                    <a:pt x="75462" y="1469416"/>
                  </a:moveTo>
                  <a:lnTo>
                    <a:pt x="75462" y="1252020"/>
                  </a:lnTo>
                </a:path>
                <a:path w="1602740" h="1470025">
                  <a:moveTo>
                    <a:pt x="84840" y="1469416"/>
                  </a:moveTo>
                  <a:lnTo>
                    <a:pt x="84840" y="1185716"/>
                  </a:lnTo>
                </a:path>
                <a:path w="1602740" h="1470025">
                  <a:moveTo>
                    <a:pt x="94291" y="1469416"/>
                  </a:moveTo>
                  <a:lnTo>
                    <a:pt x="94291" y="1110821"/>
                  </a:lnTo>
                </a:path>
                <a:path w="1602740" h="1470025">
                  <a:moveTo>
                    <a:pt x="103743" y="1469416"/>
                  </a:moveTo>
                  <a:lnTo>
                    <a:pt x="103743" y="966072"/>
                  </a:lnTo>
                </a:path>
                <a:path w="1602740" h="1470025">
                  <a:moveTo>
                    <a:pt x="113120" y="1469416"/>
                  </a:moveTo>
                  <a:lnTo>
                    <a:pt x="113120" y="888967"/>
                  </a:lnTo>
                </a:path>
                <a:path w="1602740" h="1470025">
                  <a:moveTo>
                    <a:pt x="122571" y="1469416"/>
                  </a:moveTo>
                  <a:lnTo>
                    <a:pt x="122571" y="744588"/>
                  </a:lnTo>
                </a:path>
                <a:path w="1602740" h="1470025">
                  <a:moveTo>
                    <a:pt x="132023" y="1469416"/>
                  </a:moveTo>
                  <a:lnTo>
                    <a:pt x="132023" y="649445"/>
                  </a:lnTo>
                </a:path>
                <a:path w="1602740" h="1470025">
                  <a:moveTo>
                    <a:pt x="141400" y="1469416"/>
                  </a:moveTo>
                  <a:lnTo>
                    <a:pt x="141400" y="491168"/>
                  </a:lnTo>
                </a:path>
                <a:path w="1602740" h="1470025">
                  <a:moveTo>
                    <a:pt x="150851" y="1469416"/>
                  </a:moveTo>
                  <a:lnTo>
                    <a:pt x="150851" y="439715"/>
                  </a:lnTo>
                </a:path>
                <a:path w="1602740" h="1470025">
                  <a:moveTo>
                    <a:pt x="160229" y="1469416"/>
                  </a:moveTo>
                  <a:lnTo>
                    <a:pt x="160229" y="308939"/>
                  </a:lnTo>
                </a:path>
                <a:path w="1602740" h="1470025">
                  <a:moveTo>
                    <a:pt x="169680" y="1469416"/>
                  </a:moveTo>
                  <a:lnTo>
                    <a:pt x="169680" y="241296"/>
                  </a:lnTo>
                </a:path>
                <a:path w="1602740" h="1470025">
                  <a:moveTo>
                    <a:pt x="179132" y="1469416"/>
                  </a:moveTo>
                  <a:lnTo>
                    <a:pt x="179132" y="164117"/>
                  </a:lnTo>
                </a:path>
                <a:path w="1602740" h="1470025">
                  <a:moveTo>
                    <a:pt x="188509" y="1469416"/>
                  </a:moveTo>
                  <a:lnTo>
                    <a:pt x="188509" y="147927"/>
                  </a:lnTo>
                </a:path>
                <a:path w="1602740" h="1470025">
                  <a:moveTo>
                    <a:pt x="197960" y="1469416"/>
                  </a:moveTo>
                  <a:lnTo>
                    <a:pt x="197960" y="110446"/>
                  </a:lnTo>
                </a:path>
                <a:path w="1602740" h="1470025">
                  <a:moveTo>
                    <a:pt x="207412" y="1469416"/>
                  </a:moveTo>
                  <a:lnTo>
                    <a:pt x="207412" y="176758"/>
                  </a:lnTo>
                </a:path>
                <a:path w="1602740" h="1470025">
                  <a:moveTo>
                    <a:pt x="216789" y="1469416"/>
                  </a:moveTo>
                  <a:lnTo>
                    <a:pt x="216789" y="163673"/>
                  </a:lnTo>
                </a:path>
                <a:path w="1602740" h="1470025">
                  <a:moveTo>
                    <a:pt x="226241" y="1469416"/>
                  </a:moveTo>
                  <a:lnTo>
                    <a:pt x="226241" y="143861"/>
                  </a:lnTo>
                </a:path>
                <a:path w="1602740" h="1470025">
                  <a:moveTo>
                    <a:pt x="235692" y="1469416"/>
                  </a:moveTo>
                  <a:lnTo>
                    <a:pt x="235692" y="185333"/>
                  </a:lnTo>
                </a:path>
                <a:path w="1602740" h="1470025">
                  <a:moveTo>
                    <a:pt x="245069" y="1469416"/>
                  </a:moveTo>
                  <a:lnTo>
                    <a:pt x="245069" y="170474"/>
                  </a:lnTo>
                </a:path>
                <a:path w="1602740" h="1470025">
                  <a:moveTo>
                    <a:pt x="254521" y="1469416"/>
                  </a:moveTo>
                  <a:lnTo>
                    <a:pt x="254521" y="106380"/>
                  </a:lnTo>
                </a:path>
                <a:path w="1602740" h="1470025">
                  <a:moveTo>
                    <a:pt x="263972" y="1469416"/>
                  </a:moveTo>
                  <a:lnTo>
                    <a:pt x="263972" y="148814"/>
                  </a:lnTo>
                </a:path>
                <a:path w="1602740" h="1470025">
                  <a:moveTo>
                    <a:pt x="273349" y="1469416"/>
                  </a:moveTo>
                  <a:lnTo>
                    <a:pt x="273349" y="112738"/>
                  </a:lnTo>
                </a:path>
                <a:path w="1602740" h="1470025">
                  <a:moveTo>
                    <a:pt x="282801" y="1469416"/>
                  </a:moveTo>
                  <a:lnTo>
                    <a:pt x="282801" y="43690"/>
                  </a:lnTo>
                </a:path>
                <a:path w="1602740" h="1470025">
                  <a:moveTo>
                    <a:pt x="292252" y="1469416"/>
                  </a:moveTo>
                  <a:lnTo>
                    <a:pt x="292252" y="0"/>
                  </a:lnTo>
                </a:path>
                <a:path w="1602740" h="1470025">
                  <a:moveTo>
                    <a:pt x="301630" y="1469416"/>
                  </a:moveTo>
                  <a:lnTo>
                    <a:pt x="301630" y="43247"/>
                  </a:lnTo>
                </a:path>
                <a:path w="1602740" h="1470025">
                  <a:moveTo>
                    <a:pt x="311081" y="1469416"/>
                  </a:moveTo>
                  <a:lnTo>
                    <a:pt x="311081" y="60841"/>
                  </a:lnTo>
                </a:path>
                <a:path w="1602740" h="1470025">
                  <a:moveTo>
                    <a:pt x="320458" y="1469416"/>
                  </a:moveTo>
                  <a:lnTo>
                    <a:pt x="320458" y="16633"/>
                  </a:lnTo>
                </a:path>
                <a:path w="1602740" h="1470025">
                  <a:moveTo>
                    <a:pt x="329910" y="1469416"/>
                  </a:moveTo>
                  <a:lnTo>
                    <a:pt x="329910" y="25208"/>
                  </a:lnTo>
                </a:path>
                <a:path w="1602740" h="1470025">
                  <a:moveTo>
                    <a:pt x="339361" y="1469416"/>
                  </a:moveTo>
                  <a:lnTo>
                    <a:pt x="339361" y="103719"/>
                  </a:lnTo>
                </a:path>
                <a:path w="1602740" h="1470025">
                  <a:moveTo>
                    <a:pt x="348739" y="1469416"/>
                  </a:moveTo>
                  <a:lnTo>
                    <a:pt x="348739" y="100096"/>
                  </a:lnTo>
                </a:path>
                <a:path w="1602740" h="1470025">
                  <a:moveTo>
                    <a:pt x="358190" y="1469416"/>
                  </a:moveTo>
                  <a:lnTo>
                    <a:pt x="358190" y="88342"/>
                  </a:lnTo>
                </a:path>
                <a:path w="1602740" h="1470025">
                  <a:moveTo>
                    <a:pt x="367641" y="1469416"/>
                  </a:moveTo>
                  <a:lnTo>
                    <a:pt x="367641" y="129445"/>
                  </a:lnTo>
                </a:path>
                <a:path w="1602740" h="1470025">
                  <a:moveTo>
                    <a:pt x="377019" y="1469416"/>
                  </a:moveTo>
                  <a:lnTo>
                    <a:pt x="377019" y="179937"/>
                  </a:lnTo>
                </a:path>
                <a:path w="1602740" h="1470025">
                  <a:moveTo>
                    <a:pt x="386470" y="1469416"/>
                  </a:moveTo>
                  <a:lnTo>
                    <a:pt x="386470" y="165078"/>
                  </a:lnTo>
                </a:path>
                <a:path w="1602740" h="1470025">
                  <a:moveTo>
                    <a:pt x="395921" y="1469416"/>
                  </a:moveTo>
                  <a:lnTo>
                    <a:pt x="395921" y="180380"/>
                  </a:lnTo>
                </a:path>
                <a:path w="1602740" h="1470025">
                  <a:moveTo>
                    <a:pt x="405299" y="1469416"/>
                  </a:moveTo>
                  <a:lnTo>
                    <a:pt x="405299" y="143861"/>
                  </a:lnTo>
                </a:path>
                <a:path w="1602740" h="1470025">
                  <a:moveTo>
                    <a:pt x="414750" y="1469416"/>
                  </a:moveTo>
                  <a:lnTo>
                    <a:pt x="414750" y="131219"/>
                  </a:lnTo>
                </a:path>
                <a:path w="1602740" h="1470025">
                  <a:moveTo>
                    <a:pt x="424201" y="1469416"/>
                  </a:moveTo>
                  <a:lnTo>
                    <a:pt x="424201" y="139351"/>
                  </a:lnTo>
                </a:path>
                <a:path w="1602740" h="1470025">
                  <a:moveTo>
                    <a:pt x="433579" y="1469416"/>
                  </a:moveTo>
                  <a:lnTo>
                    <a:pt x="433579" y="129001"/>
                  </a:lnTo>
                </a:path>
                <a:path w="1602740" h="1470025">
                  <a:moveTo>
                    <a:pt x="443030" y="1469416"/>
                  </a:moveTo>
                  <a:lnTo>
                    <a:pt x="443030" y="114068"/>
                  </a:lnTo>
                </a:path>
                <a:path w="1602740" h="1470025">
                  <a:moveTo>
                    <a:pt x="452482" y="1469416"/>
                  </a:moveTo>
                  <a:lnTo>
                    <a:pt x="452482" y="120869"/>
                  </a:lnTo>
                </a:path>
                <a:path w="1602740" h="1470025">
                  <a:moveTo>
                    <a:pt x="461859" y="1469416"/>
                  </a:moveTo>
                  <a:lnTo>
                    <a:pt x="461859" y="161012"/>
                  </a:lnTo>
                </a:path>
                <a:path w="1602740" h="1470025">
                  <a:moveTo>
                    <a:pt x="471310" y="1469416"/>
                  </a:moveTo>
                  <a:lnTo>
                    <a:pt x="471310" y="72152"/>
                  </a:lnTo>
                </a:path>
                <a:path w="1602740" h="1470025">
                  <a:moveTo>
                    <a:pt x="480688" y="1469416"/>
                  </a:moveTo>
                  <a:lnTo>
                    <a:pt x="480688" y="103719"/>
                  </a:lnTo>
                </a:path>
                <a:path w="1602740" h="1470025">
                  <a:moveTo>
                    <a:pt x="490139" y="1469416"/>
                  </a:moveTo>
                  <a:lnTo>
                    <a:pt x="490139" y="225032"/>
                  </a:lnTo>
                </a:path>
                <a:path w="1602740" h="1470025">
                  <a:moveTo>
                    <a:pt x="499590" y="1469416"/>
                  </a:moveTo>
                  <a:lnTo>
                    <a:pt x="499590" y="208768"/>
                  </a:lnTo>
                </a:path>
                <a:path w="1602740" h="1470025">
                  <a:moveTo>
                    <a:pt x="508968" y="1469416"/>
                  </a:moveTo>
                  <a:lnTo>
                    <a:pt x="508968" y="256155"/>
                  </a:lnTo>
                </a:path>
                <a:path w="1602740" h="1470025">
                  <a:moveTo>
                    <a:pt x="518419" y="1469416"/>
                  </a:moveTo>
                  <a:lnTo>
                    <a:pt x="518419" y="220966"/>
                  </a:lnTo>
                </a:path>
                <a:path w="1602740" h="1470025">
                  <a:moveTo>
                    <a:pt x="527871" y="1469416"/>
                  </a:moveTo>
                  <a:lnTo>
                    <a:pt x="527871" y="217344"/>
                  </a:lnTo>
                </a:path>
                <a:path w="1602740" h="1470025">
                  <a:moveTo>
                    <a:pt x="537248" y="1469416"/>
                  </a:moveTo>
                  <a:lnTo>
                    <a:pt x="537248" y="291344"/>
                  </a:lnTo>
                </a:path>
                <a:path w="1602740" h="1470025">
                  <a:moveTo>
                    <a:pt x="546699" y="1469416"/>
                  </a:moveTo>
                  <a:lnTo>
                    <a:pt x="546699" y="287722"/>
                  </a:lnTo>
                </a:path>
                <a:path w="1602740" h="1470025">
                  <a:moveTo>
                    <a:pt x="556151" y="1469416"/>
                  </a:moveTo>
                  <a:lnTo>
                    <a:pt x="556151" y="253420"/>
                  </a:lnTo>
                </a:path>
                <a:path w="1602740" h="1470025">
                  <a:moveTo>
                    <a:pt x="565528" y="1469416"/>
                  </a:moveTo>
                  <a:lnTo>
                    <a:pt x="565528" y="290901"/>
                  </a:lnTo>
                </a:path>
                <a:path w="1602740" h="1470025">
                  <a:moveTo>
                    <a:pt x="574980" y="1469416"/>
                  </a:moveTo>
                  <a:lnTo>
                    <a:pt x="574980" y="268353"/>
                  </a:lnTo>
                </a:path>
                <a:path w="1602740" h="1470025">
                  <a:moveTo>
                    <a:pt x="584431" y="1469416"/>
                  </a:moveTo>
                  <a:lnTo>
                    <a:pt x="584431" y="284099"/>
                  </a:lnTo>
                </a:path>
                <a:path w="1602740" h="1470025">
                  <a:moveTo>
                    <a:pt x="593808" y="1469416"/>
                  </a:moveTo>
                  <a:lnTo>
                    <a:pt x="593808" y="303542"/>
                  </a:lnTo>
                </a:path>
                <a:path w="1602740" h="1470025">
                  <a:moveTo>
                    <a:pt x="603260" y="1469416"/>
                  </a:moveTo>
                  <a:lnTo>
                    <a:pt x="603260" y="310713"/>
                  </a:lnTo>
                </a:path>
                <a:path w="1602740" h="1470025">
                  <a:moveTo>
                    <a:pt x="612711" y="1469416"/>
                  </a:moveTo>
                  <a:lnTo>
                    <a:pt x="612711" y="336439"/>
                  </a:lnTo>
                </a:path>
                <a:path w="1602740" h="1470025">
                  <a:moveTo>
                    <a:pt x="622088" y="1469416"/>
                  </a:moveTo>
                  <a:lnTo>
                    <a:pt x="622088" y="299476"/>
                  </a:lnTo>
                </a:path>
                <a:path w="1602740" h="1470025">
                  <a:moveTo>
                    <a:pt x="631540" y="1469416"/>
                  </a:moveTo>
                  <a:lnTo>
                    <a:pt x="631540" y="310269"/>
                  </a:lnTo>
                </a:path>
                <a:path w="1602740" h="1470025">
                  <a:moveTo>
                    <a:pt x="640917" y="1469416"/>
                  </a:moveTo>
                  <a:lnTo>
                    <a:pt x="640917" y="330156"/>
                  </a:lnTo>
                </a:path>
                <a:path w="1602740" h="1470025">
                  <a:moveTo>
                    <a:pt x="650369" y="1469416"/>
                  </a:moveTo>
                  <a:lnTo>
                    <a:pt x="650369" y="313005"/>
                  </a:lnTo>
                </a:path>
                <a:path w="1602740" h="1470025">
                  <a:moveTo>
                    <a:pt x="659820" y="1469416"/>
                  </a:moveTo>
                  <a:lnTo>
                    <a:pt x="659820" y="266948"/>
                  </a:lnTo>
                </a:path>
                <a:path w="1602740" h="1470025">
                  <a:moveTo>
                    <a:pt x="669197" y="1469416"/>
                  </a:moveTo>
                  <a:lnTo>
                    <a:pt x="669197" y="280033"/>
                  </a:lnTo>
                </a:path>
                <a:path w="1602740" h="1470025">
                  <a:moveTo>
                    <a:pt x="678649" y="1469416"/>
                  </a:moveTo>
                  <a:lnTo>
                    <a:pt x="678649" y="271458"/>
                  </a:lnTo>
                </a:path>
                <a:path w="1602740" h="1470025">
                  <a:moveTo>
                    <a:pt x="688100" y="1469416"/>
                  </a:moveTo>
                  <a:lnTo>
                    <a:pt x="688100" y="166408"/>
                  </a:lnTo>
                </a:path>
                <a:path w="1602740" h="1470025">
                  <a:moveTo>
                    <a:pt x="697478" y="1469416"/>
                  </a:moveTo>
                  <a:lnTo>
                    <a:pt x="697478" y="141569"/>
                  </a:lnTo>
                </a:path>
                <a:path w="1602740" h="1470025">
                  <a:moveTo>
                    <a:pt x="706929" y="1469416"/>
                  </a:moveTo>
                  <a:lnTo>
                    <a:pt x="706929" y="94699"/>
                  </a:lnTo>
                </a:path>
                <a:path w="1602740" h="1470025">
                  <a:moveTo>
                    <a:pt x="716380" y="1469416"/>
                  </a:moveTo>
                  <a:lnTo>
                    <a:pt x="716380" y="140238"/>
                  </a:lnTo>
                </a:path>
                <a:path w="1602740" h="1470025">
                  <a:moveTo>
                    <a:pt x="725758" y="1469416"/>
                  </a:moveTo>
                  <a:lnTo>
                    <a:pt x="725758" y="126266"/>
                  </a:lnTo>
                </a:path>
                <a:path w="1602740" h="1470025">
                  <a:moveTo>
                    <a:pt x="735209" y="1469416"/>
                  </a:moveTo>
                  <a:lnTo>
                    <a:pt x="735209" y="201154"/>
                  </a:lnTo>
                </a:path>
                <a:path w="1602740" h="1470025">
                  <a:moveTo>
                    <a:pt x="744660" y="1469416"/>
                  </a:moveTo>
                  <a:lnTo>
                    <a:pt x="744660" y="159607"/>
                  </a:lnTo>
                </a:path>
                <a:path w="1602740" h="1470025">
                  <a:moveTo>
                    <a:pt x="754038" y="1469416"/>
                  </a:moveTo>
                  <a:lnTo>
                    <a:pt x="754038" y="235382"/>
                  </a:lnTo>
                </a:path>
                <a:path w="1602740" h="1470025">
                  <a:moveTo>
                    <a:pt x="763489" y="1469416"/>
                  </a:moveTo>
                  <a:lnTo>
                    <a:pt x="763489" y="228211"/>
                  </a:lnTo>
                </a:path>
                <a:path w="1602740" h="1470025">
                  <a:moveTo>
                    <a:pt x="772940" y="1469416"/>
                  </a:moveTo>
                  <a:lnTo>
                    <a:pt x="772940" y="334148"/>
                  </a:lnTo>
                </a:path>
                <a:path w="1602740" h="1470025">
                  <a:moveTo>
                    <a:pt x="782318" y="1469416"/>
                  </a:moveTo>
                  <a:lnTo>
                    <a:pt x="782318" y="484810"/>
                  </a:lnTo>
                </a:path>
                <a:path w="1602740" h="1470025">
                  <a:moveTo>
                    <a:pt x="791769" y="1469416"/>
                  </a:moveTo>
                  <a:lnTo>
                    <a:pt x="791769" y="497895"/>
                  </a:lnTo>
                </a:path>
                <a:path w="1602740" h="1470025">
                  <a:moveTo>
                    <a:pt x="801147" y="1469416"/>
                  </a:moveTo>
                  <a:lnTo>
                    <a:pt x="801147" y="581802"/>
                  </a:lnTo>
                </a:path>
                <a:path w="1602740" h="1470025">
                  <a:moveTo>
                    <a:pt x="810598" y="1469416"/>
                  </a:moveTo>
                  <a:lnTo>
                    <a:pt x="810598" y="637690"/>
                  </a:lnTo>
                </a:path>
                <a:path w="1602740" h="1470025">
                  <a:moveTo>
                    <a:pt x="820049" y="1469416"/>
                  </a:moveTo>
                  <a:lnTo>
                    <a:pt x="820049" y="675171"/>
                  </a:lnTo>
                </a:path>
                <a:path w="1602740" h="1470025">
                  <a:moveTo>
                    <a:pt x="829427" y="1469416"/>
                  </a:moveTo>
                  <a:lnTo>
                    <a:pt x="829427" y="795598"/>
                  </a:lnTo>
                </a:path>
                <a:path w="1602740" h="1470025">
                  <a:moveTo>
                    <a:pt x="838878" y="1469416"/>
                  </a:moveTo>
                  <a:lnTo>
                    <a:pt x="838878" y="851930"/>
                  </a:lnTo>
                </a:path>
                <a:path w="1602740" h="1470025">
                  <a:moveTo>
                    <a:pt x="848330" y="1469416"/>
                  </a:moveTo>
                  <a:lnTo>
                    <a:pt x="848330" y="913732"/>
                  </a:lnTo>
                </a:path>
                <a:path w="1602740" h="1470025">
                  <a:moveTo>
                    <a:pt x="857707" y="1469416"/>
                  </a:moveTo>
                  <a:lnTo>
                    <a:pt x="857707" y="943525"/>
                  </a:lnTo>
                </a:path>
                <a:path w="1602740" h="1470025">
                  <a:moveTo>
                    <a:pt x="867158" y="1469416"/>
                  </a:moveTo>
                  <a:lnTo>
                    <a:pt x="867158" y="1013459"/>
                  </a:lnTo>
                </a:path>
                <a:path w="1602740" h="1470025">
                  <a:moveTo>
                    <a:pt x="876610" y="1469416"/>
                  </a:moveTo>
                  <a:lnTo>
                    <a:pt x="876610" y="1009393"/>
                  </a:lnTo>
                </a:path>
                <a:path w="1602740" h="1470025">
                  <a:moveTo>
                    <a:pt x="885987" y="1469416"/>
                  </a:moveTo>
                  <a:lnTo>
                    <a:pt x="885987" y="1070235"/>
                  </a:lnTo>
                </a:path>
                <a:path w="1602740" h="1470025">
                  <a:moveTo>
                    <a:pt x="895438" y="1469416"/>
                  </a:moveTo>
                  <a:lnTo>
                    <a:pt x="895438" y="1084207"/>
                  </a:lnTo>
                </a:path>
                <a:path w="1602740" h="1470025">
                  <a:moveTo>
                    <a:pt x="904890" y="1469416"/>
                  </a:moveTo>
                  <a:lnTo>
                    <a:pt x="904890" y="1088273"/>
                  </a:lnTo>
                </a:path>
                <a:path w="1602740" h="1470025">
                  <a:moveTo>
                    <a:pt x="914267" y="1469416"/>
                  </a:moveTo>
                  <a:lnTo>
                    <a:pt x="914267" y="1077923"/>
                  </a:lnTo>
                </a:path>
                <a:path w="1602740" h="1470025">
                  <a:moveTo>
                    <a:pt x="923719" y="1469416"/>
                  </a:moveTo>
                  <a:lnTo>
                    <a:pt x="923719" y="1097736"/>
                  </a:lnTo>
                </a:path>
                <a:path w="1602740" h="1470025">
                  <a:moveTo>
                    <a:pt x="933170" y="1469416"/>
                  </a:moveTo>
                  <a:lnTo>
                    <a:pt x="933170" y="1080215"/>
                  </a:lnTo>
                </a:path>
                <a:path w="1602740" h="1470025">
                  <a:moveTo>
                    <a:pt x="942547" y="1469416"/>
                  </a:moveTo>
                  <a:lnTo>
                    <a:pt x="942547" y="1099140"/>
                  </a:lnTo>
                </a:path>
                <a:path w="1602740" h="1470025">
                  <a:moveTo>
                    <a:pt x="951999" y="1469416"/>
                  </a:moveTo>
                  <a:lnTo>
                    <a:pt x="951999" y="1091895"/>
                  </a:lnTo>
                </a:path>
                <a:path w="1602740" h="1470025">
                  <a:moveTo>
                    <a:pt x="961376" y="1469416"/>
                  </a:moveTo>
                  <a:lnTo>
                    <a:pt x="961376" y="1102245"/>
                  </a:lnTo>
                </a:path>
                <a:path w="1602740" h="1470025">
                  <a:moveTo>
                    <a:pt x="970828" y="1469416"/>
                  </a:moveTo>
                  <a:lnTo>
                    <a:pt x="970828" y="1109933"/>
                  </a:lnTo>
                </a:path>
                <a:path w="1602740" h="1470025">
                  <a:moveTo>
                    <a:pt x="980279" y="1469416"/>
                  </a:moveTo>
                  <a:lnTo>
                    <a:pt x="980279" y="1128415"/>
                  </a:lnTo>
                </a:path>
                <a:path w="1602740" h="1470025">
                  <a:moveTo>
                    <a:pt x="989656" y="1469416"/>
                  </a:moveTo>
                  <a:lnTo>
                    <a:pt x="989656" y="1113112"/>
                  </a:lnTo>
                </a:path>
                <a:path w="1602740" h="1470025">
                  <a:moveTo>
                    <a:pt x="999108" y="1469416"/>
                  </a:moveTo>
                  <a:lnTo>
                    <a:pt x="999108" y="1108159"/>
                  </a:lnTo>
                </a:path>
                <a:path w="1602740" h="1470025">
                  <a:moveTo>
                    <a:pt x="1008559" y="1469416"/>
                  </a:moveTo>
                  <a:lnTo>
                    <a:pt x="1008559" y="1078810"/>
                  </a:lnTo>
                </a:path>
                <a:path w="1602740" h="1470025">
                  <a:moveTo>
                    <a:pt x="1017936" y="1469416"/>
                  </a:moveTo>
                  <a:lnTo>
                    <a:pt x="1017936" y="1092339"/>
                  </a:lnTo>
                </a:path>
                <a:path w="1602740" h="1470025">
                  <a:moveTo>
                    <a:pt x="1027388" y="1469416"/>
                  </a:moveTo>
                  <a:lnTo>
                    <a:pt x="1027388" y="1084207"/>
                  </a:lnTo>
                </a:path>
                <a:path w="1602740" h="1470025">
                  <a:moveTo>
                    <a:pt x="1036839" y="1469416"/>
                  </a:moveTo>
                  <a:lnTo>
                    <a:pt x="1036839" y="1059442"/>
                  </a:lnTo>
                </a:path>
                <a:path w="1602740" h="1470025">
                  <a:moveTo>
                    <a:pt x="1046217" y="1469416"/>
                  </a:moveTo>
                  <a:lnTo>
                    <a:pt x="1046217" y="1078367"/>
                  </a:lnTo>
                </a:path>
                <a:path w="1602740" h="1470025">
                  <a:moveTo>
                    <a:pt x="1055668" y="1469416"/>
                  </a:moveTo>
                  <a:lnTo>
                    <a:pt x="1055668" y="1073414"/>
                  </a:lnTo>
                </a:path>
                <a:path w="1602740" h="1470025">
                  <a:moveTo>
                    <a:pt x="1065119" y="1469416"/>
                  </a:moveTo>
                  <a:lnTo>
                    <a:pt x="1065119" y="1087386"/>
                  </a:lnTo>
                </a:path>
                <a:path w="1602740" h="1470025">
                  <a:moveTo>
                    <a:pt x="1074497" y="1469416"/>
                  </a:moveTo>
                  <a:lnTo>
                    <a:pt x="1074497" y="1029206"/>
                  </a:lnTo>
                </a:path>
                <a:path w="1602740" h="1470025">
                  <a:moveTo>
                    <a:pt x="1083948" y="1469416"/>
                  </a:moveTo>
                  <a:lnTo>
                    <a:pt x="1083948" y="1048574"/>
                  </a:lnTo>
                </a:path>
                <a:path w="1602740" h="1470025">
                  <a:moveTo>
                    <a:pt x="1093399" y="1469416"/>
                  </a:moveTo>
                  <a:lnTo>
                    <a:pt x="1093399" y="1063508"/>
                  </a:lnTo>
                </a:path>
                <a:path w="1602740" h="1470025">
                  <a:moveTo>
                    <a:pt x="1102777" y="1469416"/>
                  </a:moveTo>
                  <a:lnTo>
                    <a:pt x="1102777" y="1069348"/>
                  </a:lnTo>
                </a:path>
                <a:path w="1602740" h="1470025">
                  <a:moveTo>
                    <a:pt x="1112228" y="1469416"/>
                  </a:moveTo>
                  <a:lnTo>
                    <a:pt x="1112228" y="1066612"/>
                  </a:lnTo>
                </a:path>
                <a:path w="1602740" h="1470025">
                  <a:moveTo>
                    <a:pt x="1121606" y="1469416"/>
                  </a:moveTo>
                  <a:lnTo>
                    <a:pt x="1121606" y="1054932"/>
                  </a:lnTo>
                </a:path>
                <a:path w="1602740" h="1470025">
                  <a:moveTo>
                    <a:pt x="1131057" y="1469416"/>
                  </a:moveTo>
                  <a:lnTo>
                    <a:pt x="1131057" y="1095518"/>
                  </a:lnTo>
                </a:path>
                <a:path w="1602740" h="1470025">
                  <a:moveTo>
                    <a:pt x="1140508" y="1469416"/>
                  </a:moveTo>
                  <a:lnTo>
                    <a:pt x="1140508" y="1089234"/>
                  </a:lnTo>
                </a:path>
                <a:path w="1602740" h="1470025">
                  <a:moveTo>
                    <a:pt x="1149886" y="1469416"/>
                  </a:moveTo>
                  <a:lnTo>
                    <a:pt x="1149886" y="1111264"/>
                  </a:lnTo>
                </a:path>
                <a:path w="1602740" h="1470025">
                  <a:moveTo>
                    <a:pt x="1159337" y="1469416"/>
                  </a:moveTo>
                  <a:lnTo>
                    <a:pt x="1159337" y="1065282"/>
                  </a:lnTo>
                </a:path>
                <a:path w="1602740" h="1470025">
                  <a:moveTo>
                    <a:pt x="1168788" y="1469416"/>
                  </a:moveTo>
                  <a:lnTo>
                    <a:pt x="1168788" y="1099584"/>
                  </a:lnTo>
                </a:path>
                <a:path w="1602740" h="1470025">
                  <a:moveTo>
                    <a:pt x="1178166" y="1469416"/>
                  </a:moveTo>
                  <a:lnTo>
                    <a:pt x="1178166" y="1106311"/>
                  </a:lnTo>
                </a:path>
                <a:path w="1602740" h="1470025">
                  <a:moveTo>
                    <a:pt x="1187617" y="1469416"/>
                  </a:moveTo>
                  <a:lnTo>
                    <a:pt x="1187617" y="1125754"/>
                  </a:lnTo>
                </a:path>
                <a:path w="1602740" h="1470025">
                  <a:moveTo>
                    <a:pt x="1197069" y="1469416"/>
                  </a:moveTo>
                  <a:lnTo>
                    <a:pt x="1197069" y="1112225"/>
                  </a:lnTo>
                </a:path>
                <a:path w="1602740" h="1470025">
                  <a:moveTo>
                    <a:pt x="1206446" y="1469416"/>
                  </a:moveTo>
                  <a:lnTo>
                    <a:pt x="1206446" y="1134751"/>
                  </a:lnTo>
                </a:path>
                <a:path w="1602740" h="1470025">
                  <a:moveTo>
                    <a:pt x="1215897" y="1469416"/>
                  </a:moveTo>
                  <a:lnTo>
                    <a:pt x="1215897" y="1128415"/>
                  </a:lnTo>
                </a:path>
                <a:path w="1602740" h="1470025">
                  <a:moveTo>
                    <a:pt x="1225349" y="1469416"/>
                  </a:moveTo>
                  <a:lnTo>
                    <a:pt x="1225349" y="1151894"/>
                  </a:lnTo>
                </a:path>
                <a:path w="1602740" h="1470025">
                  <a:moveTo>
                    <a:pt x="1234726" y="1469416"/>
                  </a:moveTo>
                  <a:lnTo>
                    <a:pt x="1234726" y="1165874"/>
                  </a:lnTo>
                </a:path>
                <a:path w="1602740" h="1470025">
                  <a:moveTo>
                    <a:pt x="1244177" y="1469416"/>
                  </a:moveTo>
                  <a:lnTo>
                    <a:pt x="1244177" y="1173991"/>
                  </a:lnTo>
                </a:path>
                <a:path w="1602740" h="1470025">
                  <a:moveTo>
                    <a:pt x="1253629" y="1469416"/>
                  </a:moveTo>
                  <a:lnTo>
                    <a:pt x="1253629" y="1177598"/>
                  </a:lnTo>
                </a:path>
                <a:path w="1602740" h="1470025">
                  <a:moveTo>
                    <a:pt x="1263006" y="1469416"/>
                  </a:moveTo>
                  <a:lnTo>
                    <a:pt x="1263006" y="1178500"/>
                  </a:lnTo>
                </a:path>
                <a:path w="1602740" h="1470025">
                  <a:moveTo>
                    <a:pt x="1272458" y="1469416"/>
                  </a:moveTo>
                  <a:lnTo>
                    <a:pt x="1272458" y="1186618"/>
                  </a:lnTo>
                </a:path>
                <a:path w="1602740" h="1470025">
                  <a:moveTo>
                    <a:pt x="1281835" y="1469416"/>
                  </a:moveTo>
                  <a:lnTo>
                    <a:pt x="1281835" y="1167678"/>
                  </a:lnTo>
                </a:path>
                <a:path w="1602740" h="1470025">
                  <a:moveTo>
                    <a:pt x="1291286" y="1469416"/>
                  </a:moveTo>
                  <a:lnTo>
                    <a:pt x="1291286" y="1196095"/>
                  </a:lnTo>
                </a:path>
                <a:path w="1602740" h="1470025">
                  <a:moveTo>
                    <a:pt x="1300738" y="1469416"/>
                  </a:moveTo>
                  <a:lnTo>
                    <a:pt x="1300738" y="1202408"/>
                  </a:lnTo>
                </a:path>
                <a:path w="1602740" h="1470025">
                  <a:moveTo>
                    <a:pt x="1310115" y="1469416"/>
                  </a:moveTo>
                  <a:lnTo>
                    <a:pt x="1310115" y="1198350"/>
                  </a:lnTo>
                </a:path>
                <a:path w="1602740" h="1470025">
                  <a:moveTo>
                    <a:pt x="1319567" y="1469416"/>
                  </a:moveTo>
                  <a:lnTo>
                    <a:pt x="1319567" y="1200153"/>
                  </a:lnTo>
                </a:path>
                <a:path w="1602740" h="1470025">
                  <a:moveTo>
                    <a:pt x="1329018" y="1469416"/>
                  </a:moveTo>
                  <a:lnTo>
                    <a:pt x="1329018" y="1218643"/>
                  </a:lnTo>
                </a:path>
                <a:path w="1602740" h="1470025">
                  <a:moveTo>
                    <a:pt x="1338395" y="1469416"/>
                  </a:moveTo>
                  <a:lnTo>
                    <a:pt x="1338395" y="1200604"/>
                  </a:lnTo>
                </a:path>
                <a:path w="1602740" h="1470025">
                  <a:moveTo>
                    <a:pt x="1347847" y="1469416"/>
                  </a:moveTo>
                  <a:lnTo>
                    <a:pt x="1347847" y="1247511"/>
                  </a:lnTo>
                </a:path>
                <a:path w="1602740" h="1470025">
                  <a:moveTo>
                    <a:pt x="1357298" y="1469416"/>
                  </a:moveTo>
                  <a:lnTo>
                    <a:pt x="1357298" y="1241198"/>
                  </a:lnTo>
                </a:path>
                <a:path w="1602740" h="1470025">
                  <a:moveTo>
                    <a:pt x="1366675" y="1469416"/>
                  </a:moveTo>
                  <a:lnTo>
                    <a:pt x="1366675" y="1244354"/>
                  </a:lnTo>
                </a:path>
                <a:path w="1602740" h="1470025">
                  <a:moveTo>
                    <a:pt x="1376127" y="1469416"/>
                  </a:moveTo>
                  <a:lnTo>
                    <a:pt x="1376127" y="1289006"/>
                  </a:lnTo>
                </a:path>
                <a:path w="1602740" h="1470025">
                  <a:moveTo>
                    <a:pt x="1385578" y="1469416"/>
                  </a:moveTo>
                  <a:lnTo>
                    <a:pt x="1385578" y="1294417"/>
                  </a:lnTo>
                </a:path>
                <a:path w="1602740" h="1470025">
                  <a:moveTo>
                    <a:pt x="1394956" y="1469416"/>
                  </a:moveTo>
                  <a:lnTo>
                    <a:pt x="1394956" y="1323729"/>
                  </a:lnTo>
                </a:path>
                <a:path w="1602740" h="1470025">
                  <a:moveTo>
                    <a:pt x="1404407" y="1469416"/>
                  </a:moveTo>
                  <a:lnTo>
                    <a:pt x="1404407" y="1319671"/>
                  </a:lnTo>
                </a:path>
                <a:path w="1602740" h="1470025">
                  <a:moveTo>
                    <a:pt x="1413858" y="1469416"/>
                  </a:moveTo>
                  <a:lnTo>
                    <a:pt x="1413858" y="1346735"/>
                  </a:lnTo>
                </a:path>
                <a:path w="1602740" h="1470025">
                  <a:moveTo>
                    <a:pt x="1423236" y="1469416"/>
                  </a:moveTo>
                  <a:lnTo>
                    <a:pt x="1423236" y="1373349"/>
                  </a:lnTo>
                </a:path>
                <a:path w="1602740" h="1470025">
                  <a:moveTo>
                    <a:pt x="1432687" y="1469416"/>
                  </a:moveTo>
                  <a:lnTo>
                    <a:pt x="1432687" y="1381015"/>
                  </a:lnTo>
                </a:path>
                <a:path w="1602740" h="1470025">
                  <a:moveTo>
                    <a:pt x="1442065" y="1469416"/>
                  </a:moveTo>
                  <a:lnTo>
                    <a:pt x="1442065" y="1383270"/>
                  </a:lnTo>
                </a:path>
                <a:path w="1602740" h="1470025">
                  <a:moveTo>
                    <a:pt x="1451516" y="1469416"/>
                  </a:moveTo>
                  <a:lnTo>
                    <a:pt x="1451516" y="1397700"/>
                  </a:lnTo>
                </a:path>
                <a:path w="1602740" h="1470025">
                  <a:moveTo>
                    <a:pt x="1460967" y="1469416"/>
                  </a:moveTo>
                  <a:lnTo>
                    <a:pt x="1460967" y="1399955"/>
                  </a:lnTo>
                </a:path>
                <a:path w="1602740" h="1470025">
                  <a:moveTo>
                    <a:pt x="1470345" y="1469416"/>
                  </a:moveTo>
                  <a:lnTo>
                    <a:pt x="1470345" y="1418444"/>
                  </a:lnTo>
                </a:path>
                <a:path w="1602740" h="1470025">
                  <a:moveTo>
                    <a:pt x="1479796" y="1469416"/>
                  </a:moveTo>
                  <a:lnTo>
                    <a:pt x="1479796" y="1428823"/>
                  </a:lnTo>
                </a:path>
                <a:path w="1602740" h="1470025">
                  <a:moveTo>
                    <a:pt x="1489247" y="1469416"/>
                  </a:moveTo>
                  <a:lnTo>
                    <a:pt x="1489247" y="1430627"/>
                  </a:lnTo>
                </a:path>
                <a:path w="1602740" h="1470025">
                  <a:moveTo>
                    <a:pt x="1498625" y="1469416"/>
                  </a:moveTo>
                  <a:lnTo>
                    <a:pt x="1498625" y="1430176"/>
                  </a:lnTo>
                </a:path>
                <a:path w="1602740" h="1470025">
                  <a:moveTo>
                    <a:pt x="1508076" y="1469416"/>
                  </a:moveTo>
                  <a:lnTo>
                    <a:pt x="1508076" y="1438744"/>
                  </a:lnTo>
                </a:path>
                <a:path w="1602740" h="1470025">
                  <a:moveTo>
                    <a:pt x="1517527" y="1469416"/>
                  </a:moveTo>
                  <a:lnTo>
                    <a:pt x="1517527" y="1436489"/>
                  </a:lnTo>
                </a:path>
                <a:path w="1602740" h="1470025">
                  <a:moveTo>
                    <a:pt x="1526905" y="1469416"/>
                  </a:moveTo>
                  <a:lnTo>
                    <a:pt x="1526905" y="1445058"/>
                  </a:lnTo>
                </a:path>
                <a:path w="1602740" h="1470025">
                  <a:moveTo>
                    <a:pt x="1536356" y="1469416"/>
                  </a:moveTo>
                  <a:lnTo>
                    <a:pt x="1536356" y="1448214"/>
                  </a:lnTo>
                </a:path>
                <a:path w="1602740" h="1470025">
                  <a:moveTo>
                    <a:pt x="1545808" y="1469416"/>
                  </a:moveTo>
                  <a:lnTo>
                    <a:pt x="1545808" y="1451822"/>
                  </a:lnTo>
                </a:path>
                <a:path w="1602740" h="1470025">
                  <a:moveTo>
                    <a:pt x="1555185" y="1469416"/>
                  </a:moveTo>
                  <a:lnTo>
                    <a:pt x="1555185" y="1454978"/>
                  </a:lnTo>
                </a:path>
                <a:path w="1602740" h="1470025">
                  <a:moveTo>
                    <a:pt x="1564636" y="1469416"/>
                  </a:moveTo>
                  <a:lnTo>
                    <a:pt x="1564636" y="1454978"/>
                  </a:lnTo>
                </a:path>
                <a:path w="1602740" h="1470025">
                  <a:moveTo>
                    <a:pt x="1574088" y="1469416"/>
                  </a:moveTo>
                  <a:lnTo>
                    <a:pt x="1574088" y="1460390"/>
                  </a:lnTo>
                </a:path>
                <a:path w="1602740" h="1470025">
                  <a:moveTo>
                    <a:pt x="1583465" y="1469416"/>
                  </a:moveTo>
                  <a:lnTo>
                    <a:pt x="1583465" y="1459037"/>
                  </a:lnTo>
                </a:path>
                <a:path w="1602740" h="1470025">
                  <a:moveTo>
                    <a:pt x="1592917" y="1469416"/>
                  </a:moveTo>
                  <a:lnTo>
                    <a:pt x="1592917" y="1459488"/>
                  </a:lnTo>
                </a:path>
                <a:path w="1602740" h="1470025">
                  <a:moveTo>
                    <a:pt x="1602294" y="1469416"/>
                  </a:moveTo>
                  <a:lnTo>
                    <a:pt x="1602294" y="1460390"/>
                  </a:lnTo>
                </a:path>
              </a:pathLst>
            </a:custGeom>
            <a:ln w="3694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405391" y="4211892"/>
              <a:ext cx="13335" cy="0"/>
            </a:xfrm>
            <a:custGeom>
              <a:avLst/>
              <a:gdLst/>
              <a:ahLst/>
              <a:cxnLst/>
              <a:rect l="l" t="t" r="r" b="b"/>
              <a:pathLst>
                <a:path w="13334">
                  <a:moveTo>
                    <a:pt x="0" y="0"/>
                  </a:moveTo>
                  <a:lnTo>
                    <a:pt x="3691" y="0"/>
                  </a:lnTo>
                </a:path>
                <a:path w="13334">
                  <a:moveTo>
                    <a:pt x="9451" y="0"/>
                  </a:moveTo>
                  <a:lnTo>
                    <a:pt x="13143" y="0"/>
                  </a:lnTo>
                </a:path>
              </a:pathLst>
            </a:custGeom>
            <a:ln w="4058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426066" y="4212118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1845" y="901"/>
                  </a:moveTo>
                  <a:lnTo>
                    <a:pt x="1845" y="901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433672" y="4213696"/>
              <a:ext cx="13335" cy="0"/>
            </a:xfrm>
            <a:custGeom>
              <a:avLst/>
              <a:gdLst/>
              <a:ahLst/>
              <a:cxnLst/>
              <a:rect l="l" t="t" r="r" b="b"/>
              <a:pathLst>
                <a:path w="13334">
                  <a:moveTo>
                    <a:pt x="0" y="0"/>
                  </a:moveTo>
                  <a:lnTo>
                    <a:pt x="3691" y="0"/>
                  </a:lnTo>
                </a:path>
                <a:path w="13334">
                  <a:moveTo>
                    <a:pt x="9451" y="0"/>
                  </a:moveTo>
                  <a:lnTo>
                    <a:pt x="13143" y="0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454346" y="421392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696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463798" y="4213471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1845" y="225"/>
                  </a:moveTo>
                  <a:lnTo>
                    <a:pt x="1845" y="225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473249" y="421392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3696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482626" y="4213020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1845" y="450"/>
                  </a:moveTo>
                  <a:lnTo>
                    <a:pt x="1845" y="450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492078" y="4213471"/>
              <a:ext cx="0" cy="635"/>
            </a:xfrm>
            <a:custGeom>
              <a:avLst/>
              <a:gdLst/>
              <a:ahLst/>
              <a:cxnLst/>
              <a:rect l="l" t="t" r="r" b="b"/>
              <a:pathLst>
                <a:path h="635">
                  <a:moveTo>
                    <a:pt x="-1845" y="225"/>
                  </a:moveTo>
                  <a:lnTo>
                    <a:pt x="1845" y="225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501529" y="4213922"/>
              <a:ext cx="283210" cy="0"/>
            </a:xfrm>
            <a:custGeom>
              <a:avLst/>
              <a:gdLst/>
              <a:ahLst/>
              <a:cxnLst/>
              <a:rect l="l" t="t" r="r" b="b"/>
              <a:pathLst>
                <a:path w="283209">
                  <a:moveTo>
                    <a:pt x="0" y="0"/>
                  </a:moveTo>
                  <a:lnTo>
                    <a:pt x="0" y="0"/>
                  </a:lnTo>
                </a:path>
                <a:path w="283209">
                  <a:moveTo>
                    <a:pt x="9377" y="0"/>
                  </a:moveTo>
                  <a:lnTo>
                    <a:pt x="9377" y="0"/>
                  </a:lnTo>
                </a:path>
                <a:path w="283209">
                  <a:moveTo>
                    <a:pt x="18828" y="0"/>
                  </a:moveTo>
                  <a:lnTo>
                    <a:pt x="18828" y="0"/>
                  </a:lnTo>
                </a:path>
                <a:path w="283209">
                  <a:moveTo>
                    <a:pt x="28280" y="0"/>
                  </a:moveTo>
                  <a:lnTo>
                    <a:pt x="28280" y="0"/>
                  </a:lnTo>
                </a:path>
                <a:path w="283209">
                  <a:moveTo>
                    <a:pt x="37657" y="0"/>
                  </a:moveTo>
                  <a:lnTo>
                    <a:pt x="37657" y="0"/>
                  </a:lnTo>
                </a:path>
                <a:path w="283209">
                  <a:moveTo>
                    <a:pt x="47108" y="0"/>
                  </a:moveTo>
                  <a:lnTo>
                    <a:pt x="47108" y="0"/>
                  </a:lnTo>
                </a:path>
                <a:path w="283209">
                  <a:moveTo>
                    <a:pt x="56486" y="0"/>
                  </a:moveTo>
                  <a:lnTo>
                    <a:pt x="56486" y="0"/>
                  </a:lnTo>
                </a:path>
                <a:path w="283209">
                  <a:moveTo>
                    <a:pt x="65937" y="0"/>
                  </a:moveTo>
                  <a:lnTo>
                    <a:pt x="65937" y="0"/>
                  </a:lnTo>
                </a:path>
                <a:path w="283209">
                  <a:moveTo>
                    <a:pt x="75389" y="0"/>
                  </a:moveTo>
                  <a:lnTo>
                    <a:pt x="75389" y="0"/>
                  </a:lnTo>
                </a:path>
                <a:path w="283209">
                  <a:moveTo>
                    <a:pt x="84766" y="0"/>
                  </a:moveTo>
                  <a:lnTo>
                    <a:pt x="84766" y="0"/>
                  </a:lnTo>
                </a:path>
                <a:path w="283209">
                  <a:moveTo>
                    <a:pt x="94217" y="0"/>
                  </a:moveTo>
                  <a:lnTo>
                    <a:pt x="94217" y="0"/>
                  </a:lnTo>
                </a:path>
                <a:path w="283209">
                  <a:moveTo>
                    <a:pt x="103669" y="0"/>
                  </a:moveTo>
                  <a:lnTo>
                    <a:pt x="103669" y="0"/>
                  </a:lnTo>
                </a:path>
                <a:path w="283209">
                  <a:moveTo>
                    <a:pt x="113046" y="0"/>
                  </a:moveTo>
                  <a:lnTo>
                    <a:pt x="113046" y="0"/>
                  </a:lnTo>
                </a:path>
                <a:path w="283209">
                  <a:moveTo>
                    <a:pt x="122497" y="0"/>
                  </a:moveTo>
                  <a:lnTo>
                    <a:pt x="122497" y="0"/>
                  </a:lnTo>
                </a:path>
                <a:path w="283209">
                  <a:moveTo>
                    <a:pt x="131949" y="0"/>
                  </a:moveTo>
                  <a:lnTo>
                    <a:pt x="131949" y="0"/>
                  </a:lnTo>
                </a:path>
                <a:path w="283209">
                  <a:moveTo>
                    <a:pt x="141326" y="0"/>
                  </a:moveTo>
                  <a:lnTo>
                    <a:pt x="141326" y="0"/>
                  </a:lnTo>
                </a:path>
                <a:path w="283209">
                  <a:moveTo>
                    <a:pt x="150778" y="0"/>
                  </a:moveTo>
                  <a:lnTo>
                    <a:pt x="150778" y="0"/>
                  </a:lnTo>
                </a:path>
                <a:path w="283209">
                  <a:moveTo>
                    <a:pt x="160229" y="0"/>
                  </a:moveTo>
                  <a:lnTo>
                    <a:pt x="160229" y="0"/>
                  </a:lnTo>
                </a:path>
                <a:path w="283209">
                  <a:moveTo>
                    <a:pt x="169606" y="0"/>
                  </a:moveTo>
                  <a:lnTo>
                    <a:pt x="169606" y="0"/>
                  </a:lnTo>
                </a:path>
                <a:path w="283209">
                  <a:moveTo>
                    <a:pt x="179058" y="0"/>
                  </a:moveTo>
                  <a:lnTo>
                    <a:pt x="179058" y="0"/>
                  </a:lnTo>
                </a:path>
                <a:path w="283209">
                  <a:moveTo>
                    <a:pt x="188509" y="0"/>
                  </a:moveTo>
                  <a:lnTo>
                    <a:pt x="188509" y="0"/>
                  </a:lnTo>
                </a:path>
                <a:path w="283209">
                  <a:moveTo>
                    <a:pt x="197887" y="0"/>
                  </a:moveTo>
                  <a:lnTo>
                    <a:pt x="197887" y="0"/>
                  </a:lnTo>
                </a:path>
                <a:path w="283209">
                  <a:moveTo>
                    <a:pt x="207338" y="0"/>
                  </a:moveTo>
                  <a:lnTo>
                    <a:pt x="207338" y="0"/>
                  </a:lnTo>
                </a:path>
                <a:path w="283209">
                  <a:moveTo>
                    <a:pt x="216715" y="0"/>
                  </a:moveTo>
                  <a:lnTo>
                    <a:pt x="216715" y="0"/>
                  </a:lnTo>
                </a:path>
                <a:path w="283209">
                  <a:moveTo>
                    <a:pt x="226167" y="0"/>
                  </a:moveTo>
                  <a:lnTo>
                    <a:pt x="226167" y="0"/>
                  </a:lnTo>
                </a:path>
                <a:path w="283209">
                  <a:moveTo>
                    <a:pt x="235618" y="0"/>
                  </a:moveTo>
                  <a:lnTo>
                    <a:pt x="235618" y="0"/>
                  </a:lnTo>
                </a:path>
                <a:path w="283209">
                  <a:moveTo>
                    <a:pt x="244995" y="0"/>
                  </a:moveTo>
                  <a:lnTo>
                    <a:pt x="244995" y="0"/>
                  </a:lnTo>
                </a:path>
                <a:path w="283209">
                  <a:moveTo>
                    <a:pt x="254447" y="0"/>
                  </a:moveTo>
                  <a:lnTo>
                    <a:pt x="254447" y="0"/>
                  </a:lnTo>
                </a:path>
                <a:path w="283209">
                  <a:moveTo>
                    <a:pt x="263898" y="0"/>
                  </a:moveTo>
                  <a:lnTo>
                    <a:pt x="263898" y="0"/>
                  </a:lnTo>
                </a:path>
                <a:path w="283209">
                  <a:moveTo>
                    <a:pt x="273276" y="0"/>
                  </a:moveTo>
                  <a:lnTo>
                    <a:pt x="273276" y="0"/>
                  </a:lnTo>
                </a:path>
                <a:path w="283209">
                  <a:moveTo>
                    <a:pt x="282727" y="0"/>
                  </a:moveTo>
                  <a:lnTo>
                    <a:pt x="282727" y="0"/>
                  </a:lnTo>
                </a:path>
              </a:pathLst>
            </a:custGeom>
            <a:ln w="3694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0815" y="4213899"/>
              <a:ext cx="2384664" cy="144193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7380815" y="4213922"/>
              <a:ext cx="2403475" cy="144780"/>
            </a:xfrm>
            <a:custGeom>
              <a:avLst/>
              <a:gdLst/>
              <a:ahLst/>
              <a:cxnLst/>
              <a:rect l="l" t="t" r="r" b="b"/>
              <a:pathLst>
                <a:path w="2403475" h="144779">
                  <a:moveTo>
                    <a:pt x="0" y="0"/>
                  </a:moveTo>
                  <a:lnTo>
                    <a:pt x="2403441" y="0"/>
                  </a:lnTo>
                  <a:lnTo>
                    <a:pt x="2403441" y="144156"/>
                  </a:lnTo>
                  <a:lnTo>
                    <a:pt x="0" y="144156"/>
                  </a:lnTo>
                  <a:lnTo>
                    <a:pt x="0" y="0"/>
                  </a:lnTo>
                </a:path>
              </a:pathLst>
            </a:custGeom>
            <a:ln w="3696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378966" y="4212081"/>
              <a:ext cx="2407285" cy="147955"/>
            </a:xfrm>
            <a:custGeom>
              <a:avLst/>
              <a:gdLst/>
              <a:ahLst/>
              <a:cxnLst/>
              <a:rect l="l" t="t" r="r" b="b"/>
              <a:pathLst>
                <a:path w="2407284" h="147954">
                  <a:moveTo>
                    <a:pt x="2407132" y="0"/>
                  </a:moveTo>
                  <a:lnTo>
                    <a:pt x="2405253" y="0"/>
                  </a:lnTo>
                  <a:lnTo>
                    <a:pt x="2403437" y="0"/>
                  </a:lnTo>
                  <a:lnTo>
                    <a:pt x="2403437" y="3695"/>
                  </a:lnTo>
                  <a:lnTo>
                    <a:pt x="2403437" y="72072"/>
                  </a:lnTo>
                  <a:lnTo>
                    <a:pt x="2379370" y="72072"/>
                  </a:lnTo>
                  <a:lnTo>
                    <a:pt x="2379370" y="75768"/>
                  </a:lnTo>
                  <a:lnTo>
                    <a:pt x="2403437" y="75768"/>
                  </a:lnTo>
                  <a:lnTo>
                    <a:pt x="2403437" y="144157"/>
                  </a:lnTo>
                  <a:lnTo>
                    <a:pt x="2379370" y="144157"/>
                  </a:lnTo>
                  <a:lnTo>
                    <a:pt x="2360028" y="144157"/>
                  </a:lnTo>
                  <a:lnTo>
                    <a:pt x="2360028" y="120091"/>
                  </a:lnTo>
                  <a:lnTo>
                    <a:pt x="2356332" y="120091"/>
                  </a:lnTo>
                  <a:lnTo>
                    <a:pt x="2356332" y="144157"/>
                  </a:lnTo>
                  <a:lnTo>
                    <a:pt x="1888705" y="144157"/>
                  </a:lnTo>
                  <a:lnTo>
                    <a:pt x="1888705" y="120091"/>
                  </a:lnTo>
                  <a:lnTo>
                    <a:pt x="1885022" y="120091"/>
                  </a:lnTo>
                  <a:lnTo>
                    <a:pt x="1885022" y="144157"/>
                  </a:lnTo>
                  <a:lnTo>
                    <a:pt x="1417472" y="144157"/>
                  </a:lnTo>
                  <a:lnTo>
                    <a:pt x="1417472" y="120091"/>
                  </a:lnTo>
                  <a:lnTo>
                    <a:pt x="1413776" y="120091"/>
                  </a:lnTo>
                  <a:lnTo>
                    <a:pt x="1413776" y="144157"/>
                  </a:lnTo>
                  <a:lnTo>
                    <a:pt x="946238" y="144157"/>
                  </a:lnTo>
                  <a:lnTo>
                    <a:pt x="946238" y="120091"/>
                  </a:lnTo>
                  <a:lnTo>
                    <a:pt x="942543" y="120091"/>
                  </a:lnTo>
                  <a:lnTo>
                    <a:pt x="942543" y="144157"/>
                  </a:lnTo>
                  <a:lnTo>
                    <a:pt x="474929" y="144157"/>
                  </a:lnTo>
                  <a:lnTo>
                    <a:pt x="474929" y="120091"/>
                  </a:lnTo>
                  <a:lnTo>
                    <a:pt x="471233" y="120091"/>
                  </a:lnTo>
                  <a:lnTo>
                    <a:pt x="471233" y="144157"/>
                  </a:lnTo>
                  <a:lnTo>
                    <a:pt x="27724" y="144157"/>
                  </a:lnTo>
                  <a:lnTo>
                    <a:pt x="3683" y="144157"/>
                  </a:lnTo>
                  <a:lnTo>
                    <a:pt x="3683" y="120091"/>
                  </a:lnTo>
                  <a:lnTo>
                    <a:pt x="3683" y="75768"/>
                  </a:lnTo>
                  <a:lnTo>
                    <a:pt x="27724" y="75768"/>
                  </a:lnTo>
                  <a:lnTo>
                    <a:pt x="27724" y="72072"/>
                  </a:lnTo>
                  <a:lnTo>
                    <a:pt x="3683" y="72072"/>
                  </a:lnTo>
                  <a:lnTo>
                    <a:pt x="3683" y="27762"/>
                  </a:lnTo>
                  <a:lnTo>
                    <a:pt x="3683" y="3695"/>
                  </a:lnTo>
                  <a:lnTo>
                    <a:pt x="27724" y="3695"/>
                  </a:lnTo>
                  <a:lnTo>
                    <a:pt x="471233" y="3695"/>
                  </a:lnTo>
                  <a:lnTo>
                    <a:pt x="471233" y="27762"/>
                  </a:lnTo>
                  <a:lnTo>
                    <a:pt x="474929" y="27762"/>
                  </a:lnTo>
                  <a:lnTo>
                    <a:pt x="474929" y="3695"/>
                  </a:lnTo>
                  <a:lnTo>
                    <a:pt x="942543" y="3695"/>
                  </a:lnTo>
                  <a:lnTo>
                    <a:pt x="942543" y="27762"/>
                  </a:lnTo>
                  <a:lnTo>
                    <a:pt x="946238" y="27762"/>
                  </a:lnTo>
                  <a:lnTo>
                    <a:pt x="946238" y="3695"/>
                  </a:lnTo>
                  <a:lnTo>
                    <a:pt x="1413776" y="3695"/>
                  </a:lnTo>
                  <a:lnTo>
                    <a:pt x="1413776" y="27762"/>
                  </a:lnTo>
                  <a:lnTo>
                    <a:pt x="1417472" y="27762"/>
                  </a:lnTo>
                  <a:lnTo>
                    <a:pt x="1417472" y="3695"/>
                  </a:lnTo>
                  <a:lnTo>
                    <a:pt x="1885022" y="3695"/>
                  </a:lnTo>
                  <a:lnTo>
                    <a:pt x="1885022" y="27762"/>
                  </a:lnTo>
                  <a:lnTo>
                    <a:pt x="1888705" y="27762"/>
                  </a:lnTo>
                  <a:lnTo>
                    <a:pt x="1888705" y="3695"/>
                  </a:lnTo>
                  <a:lnTo>
                    <a:pt x="2356332" y="3695"/>
                  </a:lnTo>
                  <a:lnTo>
                    <a:pt x="2356332" y="27762"/>
                  </a:lnTo>
                  <a:lnTo>
                    <a:pt x="2360015" y="27762"/>
                  </a:lnTo>
                  <a:lnTo>
                    <a:pt x="2360015" y="3695"/>
                  </a:lnTo>
                  <a:lnTo>
                    <a:pt x="2379370" y="3695"/>
                  </a:lnTo>
                  <a:lnTo>
                    <a:pt x="2403437" y="3695"/>
                  </a:lnTo>
                  <a:lnTo>
                    <a:pt x="2403437" y="0"/>
                  </a:lnTo>
                  <a:lnTo>
                    <a:pt x="2379370" y="0"/>
                  </a:lnTo>
                  <a:lnTo>
                    <a:pt x="27724" y="0"/>
                  </a:lnTo>
                  <a:lnTo>
                    <a:pt x="1841" y="0"/>
                  </a:lnTo>
                  <a:lnTo>
                    <a:pt x="1841" y="1841"/>
                  </a:lnTo>
                  <a:lnTo>
                    <a:pt x="0" y="1841"/>
                  </a:lnTo>
                  <a:lnTo>
                    <a:pt x="0" y="27762"/>
                  </a:lnTo>
                  <a:lnTo>
                    <a:pt x="0" y="120091"/>
                  </a:lnTo>
                  <a:lnTo>
                    <a:pt x="0" y="145999"/>
                  </a:lnTo>
                  <a:lnTo>
                    <a:pt x="0" y="147853"/>
                  </a:lnTo>
                  <a:lnTo>
                    <a:pt x="1841" y="147853"/>
                  </a:lnTo>
                  <a:lnTo>
                    <a:pt x="2407132" y="147853"/>
                  </a:lnTo>
                  <a:lnTo>
                    <a:pt x="2407132" y="144157"/>
                  </a:lnTo>
                  <a:lnTo>
                    <a:pt x="2407132" y="3695"/>
                  </a:lnTo>
                  <a:lnTo>
                    <a:pt x="2407132" y="1841"/>
                  </a:lnTo>
                  <a:lnTo>
                    <a:pt x="2407132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/>
          <p:nvPr/>
        </p:nvSpPr>
        <p:spPr>
          <a:xfrm>
            <a:off x="7361625" y="4411734"/>
            <a:ext cx="33655" cy="52705"/>
          </a:xfrm>
          <a:custGeom>
            <a:avLst/>
            <a:gdLst/>
            <a:ahLst/>
            <a:cxnLst/>
            <a:rect l="l" t="t" r="r" b="b"/>
            <a:pathLst>
              <a:path w="33654" h="52704">
                <a:moveTo>
                  <a:pt x="19485" y="0"/>
                </a:moveTo>
                <a:lnTo>
                  <a:pt x="13002" y="0"/>
                </a:lnTo>
                <a:lnTo>
                  <a:pt x="9901" y="1005"/>
                </a:lnTo>
                <a:lnTo>
                  <a:pt x="4976" y="5019"/>
                </a:lnTo>
                <a:lnTo>
                  <a:pt x="3123" y="7880"/>
                </a:lnTo>
                <a:lnTo>
                  <a:pt x="627" y="15280"/>
                </a:lnTo>
                <a:lnTo>
                  <a:pt x="0" y="20174"/>
                </a:lnTo>
                <a:lnTo>
                  <a:pt x="0" y="35898"/>
                </a:lnTo>
                <a:lnTo>
                  <a:pt x="1698" y="42862"/>
                </a:lnTo>
                <a:lnTo>
                  <a:pt x="7900" y="50684"/>
                </a:lnTo>
                <a:lnTo>
                  <a:pt x="11784" y="52458"/>
                </a:lnTo>
                <a:lnTo>
                  <a:pt x="20490" y="52458"/>
                </a:lnTo>
                <a:lnTo>
                  <a:pt x="23598" y="51452"/>
                </a:lnTo>
                <a:lnTo>
                  <a:pt x="28523" y="47409"/>
                </a:lnTo>
                <a:lnTo>
                  <a:pt x="28609" y="47276"/>
                </a:lnTo>
                <a:lnTo>
                  <a:pt x="13837" y="47276"/>
                </a:lnTo>
                <a:lnTo>
                  <a:pt x="11402" y="45871"/>
                </a:lnTo>
                <a:lnTo>
                  <a:pt x="7465" y="40297"/>
                </a:lnTo>
                <a:lnTo>
                  <a:pt x="6475" y="34678"/>
                </a:lnTo>
                <a:lnTo>
                  <a:pt x="6481" y="17786"/>
                </a:lnTo>
                <a:lnTo>
                  <a:pt x="7561" y="12027"/>
                </a:lnTo>
                <a:lnTo>
                  <a:pt x="11459" y="6446"/>
                </a:lnTo>
                <a:lnTo>
                  <a:pt x="13770" y="5219"/>
                </a:lnTo>
                <a:lnTo>
                  <a:pt x="28317" y="5219"/>
                </a:lnTo>
                <a:lnTo>
                  <a:pt x="27770" y="4376"/>
                </a:lnTo>
                <a:lnTo>
                  <a:pt x="26057" y="2772"/>
                </a:lnTo>
                <a:lnTo>
                  <a:pt x="21900" y="554"/>
                </a:lnTo>
                <a:lnTo>
                  <a:pt x="19485" y="0"/>
                </a:lnTo>
                <a:close/>
              </a:path>
              <a:path w="33654" h="52704">
                <a:moveTo>
                  <a:pt x="28317" y="5219"/>
                </a:moveTo>
                <a:lnTo>
                  <a:pt x="19604" y="5219"/>
                </a:lnTo>
                <a:lnTo>
                  <a:pt x="22062" y="6609"/>
                </a:lnTo>
                <a:lnTo>
                  <a:pt x="26005" y="12168"/>
                </a:lnTo>
                <a:lnTo>
                  <a:pt x="26869" y="17106"/>
                </a:lnTo>
                <a:lnTo>
                  <a:pt x="26984" y="34678"/>
                </a:lnTo>
                <a:lnTo>
                  <a:pt x="26005" y="40267"/>
                </a:lnTo>
                <a:lnTo>
                  <a:pt x="22050" y="45878"/>
                </a:lnTo>
                <a:lnTo>
                  <a:pt x="19626" y="47276"/>
                </a:lnTo>
                <a:lnTo>
                  <a:pt x="28609" y="47276"/>
                </a:lnTo>
                <a:lnTo>
                  <a:pt x="30377" y="44548"/>
                </a:lnTo>
                <a:lnTo>
                  <a:pt x="32850" y="37140"/>
                </a:lnTo>
                <a:lnTo>
                  <a:pt x="33463" y="32276"/>
                </a:lnTo>
                <a:lnTo>
                  <a:pt x="33370" y="20174"/>
                </a:lnTo>
                <a:lnTo>
                  <a:pt x="33079" y="17106"/>
                </a:lnTo>
                <a:lnTo>
                  <a:pt x="31543" y="11103"/>
                </a:lnTo>
                <a:lnTo>
                  <a:pt x="30480" y="8553"/>
                </a:lnTo>
                <a:lnTo>
                  <a:pt x="28317" y="521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812548" y="4411734"/>
            <a:ext cx="74930" cy="52705"/>
          </a:xfrm>
          <a:custGeom>
            <a:avLst/>
            <a:gdLst/>
            <a:ahLst/>
            <a:cxnLst/>
            <a:rect l="l" t="t" r="r" b="b"/>
            <a:pathLst>
              <a:path w="74929" h="52704">
                <a:moveTo>
                  <a:pt x="6645" y="37569"/>
                </a:moveTo>
                <a:lnTo>
                  <a:pt x="0" y="38131"/>
                </a:lnTo>
                <a:lnTo>
                  <a:pt x="443" y="42448"/>
                </a:lnTo>
                <a:lnTo>
                  <a:pt x="2141" y="45923"/>
                </a:lnTo>
                <a:lnTo>
                  <a:pt x="8048" y="51149"/>
                </a:lnTo>
                <a:lnTo>
                  <a:pt x="11887" y="52458"/>
                </a:lnTo>
                <a:lnTo>
                  <a:pt x="22225" y="52458"/>
                </a:lnTo>
                <a:lnTo>
                  <a:pt x="26729" y="50380"/>
                </a:lnTo>
                <a:lnTo>
                  <a:pt x="29157" y="47276"/>
                </a:lnTo>
                <a:lnTo>
                  <a:pt x="14029" y="47276"/>
                </a:lnTo>
                <a:lnTo>
                  <a:pt x="11814" y="46462"/>
                </a:lnTo>
                <a:lnTo>
                  <a:pt x="8269" y="43217"/>
                </a:lnTo>
                <a:lnTo>
                  <a:pt x="7162" y="40792"/>
                </a:lnTo>
                <a:lnTo>
                  <a:pt x="6645" y="37569"/>
                </a:lnTo>
                <a:close/>
              </a:path>
              <a:path w="74929" h="52704">
                <a:moveTo>
                  <a:pt x="30348" y="23094"/>
                </a:moveTo>
                <a:lnTo>
                  <a:pt x="19714" y="23094"/>
                </a:lnTo>
                <a:lnTo>
                  <a:pt x="22299" y="24129"/>
                </a:lnTo>
                <a:lnTo>
                  <a:pt x="24366" y="26214"/>
                </a:lnTo>
                <a:lnTo>
                  <a:pt x="26360" y="28291"/>
                </a:lnTo>
                <a:lnTo>
                  <a:pt x="27394" y="31130"/>
                </a:lnTo>
                <a:lnTo>
                  <a:pt x="27290" y="38818"/>
                </a:lnTo>
                <a:lnTo>
                  <a:pt x="26360" y="41554"/>
                </a:lnTo>
                <a:lnTo>
                  <a:pt x="24219" y="43838"/>
                </a:lnTo>
                <a:lnTo>
                  <a:pt x="22151" y="46130"/>
                </a:lnTo>
                <a:lnTo>
                  <a:pt x="19567" y="47276"/>
                </a:lnTo>
                <a:lnTo>
                  <a:pt x="29157" y="47276"/>
                </a:lnTo>
                <a:lnTo>
                  <a:pt x="30055" y="46130"/>
                </a:lnTo>
                <a:lnTo>
                  <a:pt x="32710" y="42833"/>
                </a:lnTo>
                <a:lnTo>
                  <a:pt x="34039" y="38818"/>
                </a:lnTo>
                <a:lnTo>
                  <a:pt x="34039" y="29282"/>
                </a:lnTo>
                <a:lnTo>
                  <a:pt x="32488" y="25290"/>
                </a:lnTo>
                <a:lnTo>
                  <a:pt x="30348" y="23094"/>
                </a:lnTo>
                <a:close/>
              </a:path>
              <a:path w="74929" h="52704">
                <a:moveTo>
                  <a:pt x="31676" y="909"/>
                </a:moveTo>
                <a:lnTo>
                  <a:pt x="6128" y="909"/>
                </a:lnTo>
                <a:lnTo>
                  <a:pt x="1181" y="27301"/>
                </a:lnTo>
                <a:lnTo>
                  <a:pt x="7088" y="28069"/>
                </a:lnTo>
                <a:lnTo>
                  <a:pt x="7974" y="26598"/>
                </a:lnTo>
                <a:lnTo>
                  <a:pt x="9303" y="25401"/>
                </a:lnTo>
                <a:lnTo>
                  <a:pt x="12552" y="23553"/>
                </a:lnTo>
                <a:lnTo>
                  <a:pt x="14398" y="23094"/>
                </a:lnTo>
                <a:lnTo>
                  <a:pt x="30348" y="23094"/>
                </a:lnTo>
                <a:lnTo>
                  <a:pt x="28025" y="20743"/>
                </a:lnTo>
                <a:lnTo>
                  <a:pt x="8417" y="20743"/>
                </a:lnTo>
                <a:lnTo>
                  <a:pt x="11149" y="6934"/>
                </a:lnTo>
                <a:lnTo>
                  <a:pt x="31676" y="6934"/>
                </a:lnTo>
                <a:lnTo>
                  <a:pt x="31676" y="909"/>
                </a:lnTo>
                <a:close/>
              </a:path>
              <a:path w="74929" h="52704">
                <a:moveTo>
                  <a:pt x="22594" y="17520"/>
                </a:moveTo>
                <a:lnTo>
                  <a:pt x="14693" y="17520"/>
                </a:lnTo>
                <a:lnTo>
                  <a:pt x="11518" y="18592"/>
                </a:lnTo>
                <a:lnTo>
                  <a:pt x="8417" y="20743"/>
                </a:lnTo>
                <a:lnTo>
                  <a:pt x="28025" y="20743"/>
                </a:lnTo>
                <a:lnTo>
                  <a:pt x="26360" y="19073"/>
                </a:lnTo>
                <a:lnTo>
                  <a:pt x="22594" y="17520"/>
                </a:lnTo>
                <a:close/>
              </a:path>
              <a:path w="74929" h="52704">
                <a:moveTo>
                  <a:pt x="60547" y="0"/>
                </a:moveTo>
                <a:lnTo>
                  <a:pt x="54123" y="0"/>
                </a:lnTo>
                <a:lnTo>
                  <a:pt x="51022" y="1005"/>
                </a:lnTo>
                <a:lnTo>
                  <a:pt x="41128" y="20174"/>
                </a:lnTo>
                <a:lnTo>
                  <a:pt x="41128" y="35898"/>
                </a:lnTo>
                <a:lnTo>
                  <a:pt x="42752" y="42862"/>
                </a:lnTo>
                <a:lnTo>
                  <a:pt x="46371" y="47409"/>
                </a:lnTo>
                <a:lnTo>
                  <a:pt x="49028" y="50684"/>
                </a:lnTo>
                <a:lnTo>
                  <a:pt x="52868" y="52458"/>
                </a:lnTo>
                <a:lnTo>
                  <a:pt x="61581" y="52458"/>
                </a:lnTo>
                <a:lnTo>
                  <a:pt x="64682" y="51452"/>
                </a:lnTo>
                <a:lnTo>
                  <a:pt x="67119" y="49427"/>
                </a:lnTo>
                <a:lnTo>
                  <a:pt x="69629" y="47409"/>
                </a:lnTo>
                <a:lnTo>
                  <a:pt x="69715" y="47276"/>
                </a:lnTo>
                <a:lnTo>
                  <a:pt x="54935" y="47276"/>
                </a:lnTo>
                <a:lnTo>
                  <a:pt x="52493" y="45871"/>
                </a:lnTo>
                <a:lnTo>
                  <a:pt x="50505" y="43084"/>
                </a:lnTo>
                <a:lnTo>
                  <a:pt x="48580" y="40267"/>
                </a:lnTo>
                <a:lnTo>
                  <a:pt x="47551" y="34678"/>
                </a:lnTo>
                <a:lnTo>
                  <a:pt x="47557" y="17786"/>
                </a:lnTo>
                <a:lnTo>
                  <a:pt x="48659" y="12027"/>
                </a:lnTo>
                <a:lnTo>
                  <a:pt x="50800" y="8900"/>
                </a:lnTo>
                <a:lnTo>
                  <a:pt x="52572" y="6446"/>
                </a:lnTo>
                <a:lnTo>
                  <a:pt x="54861" y="5219"/>
                </a:lnTo>
                <a:lnTo>
                  <a:pt x="69427" y="5219"/>
                </a:lnTo>
                <a:lnTo>
                  <a:pt x="68891" y="4376"/>
                </a:lnTo>
                <a:lnTo>
                  <a:pt x="67119" y="2772"/>
                </a:lnTo>
                <a:lnTo>
                  <a:pt x="62984" y="554"/>
                </a:lnTo>
                <a:lnTo>
                  <a:pt x="60547" y="0"/>
                </a:lnTo>
                <a:close/>
              </a:path>
              <a:path w="74929" h="52704">
                <a:moveTo>
                  <a:pt x="69427" y="5219"/>
                </a:moveTo>
                <a:lnTo>
                  <a:pt x="60695" y="5219"/>
                </a:lnTo>
                <a:lnTo>
                  <a:pt x="63131" y="6609"/>
                </a:lnTo>
                <a:lnTo>
                  <a:pt x="67119" y="12168"/>
                </a:lnTo>
                <a:lnTo>
                  <a:pt x="67962" y="17106"/>
                </a:lnTo>
                <a:lnTo>
                  <a:pt x="68075" y="34678"/>
                </a:lnTo>
                <a:lnTo>
                  <a:pt x="67119" y="40267"/>
                </a:lnTo>
                <a:lnTo>
                  <a:pt x="63119" y="45878"/>
                </a:lnTo>
                <a:lnTo>
                  <a:pt x="60695" y="47276"/>
                </a:lnTo>
                <a:lnTo>
                  <a:pt x="69715" y="47276"/>
                </a:lnTo>
                <a:lnTo>
                  <a:pt x="71475" y="44548"/>
                </a:lnTo>
                <a:lnTo>
                  <a:pt x="72914" y="40267"/>
                </a:lnTo>
                <a:lnTo>
                  <a:pt x="73912" y="37140"/>
                </a:lnTo>
                <a:lnTo>
                  <a:pt x="74576" y="32276"/>
                </a:lnTo>
                <a:lnTo>
                  <a:pt x="74487" y="20174"/>
                </a:lnTo>
                <a:lnTo>
                  <a:pt x="74207" y="17106"/>
                </a:lnTo>
                <a:lnTo>
                  <a:pt x="73395" y="14105"/>
                </a:lnTo>
                <a:lnTo>
                  <a:pt x="72657" y="11103"/>
                </a:lnTo>
                <a:lnTo>
                  <a:pt x="71549" y="8553"/>
                </a:lnTo>
                <a:lnTo>
                  <a:pt x="69427" y="521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68353" y="4411734"/>
            <a:ext cx="111125" cy="52705"/>
          </a:xfrm>
          <a:custGeom>
            <a:avLst/>
            <a:gdLst/>
            <a:ahLst/>
            <a:cxnLst/>
            <a:rect l="l" t="t" r="r" b="b"/>
            <a:pathLst>
              <a:path w="111125" h="52704">
                <a:moveTo>
                  <a:pt x="18902" y="11384"/>
                </a:moveTo>
                <a:lnTo>
                  <a:pt x="12626" y="11384"/>
                </a:lnTo>
                <a:lnTo>
                  <a:pt x="12626" y="51585"/>
                </a:lnTo>
                <a:lnTo>
                  <a:pt x="18902" y="51585"/>
                </a:lnTo>
                <a:lnTo>
                  <a:pt x="18902" y="11384"/>
                </a:lnTo>
                <a:close/>
              </a:path>
              <a:path w="111125" h="52704">
                <a:moveTo>
                  <a:pt x="18902" y="0"/>
                </a:moveTo>
                <a:lnTo>
                  <a:pt x="14841" y="0"/>
                </a:lnTo>
                <a:lnTo>
                  <a:pt x="13733" y="2217"/>
                </a:lnTo>
                <a:lnTo>
                  <a:pt x="11887" y="4509"/>
                </a:lnTo>
                <a:lnTo>
                  <a:pt x="9229" y="6867"/>
                </a:lnTo>
                <a:lnTo>
                  <a:pt x="6645" y="9226"/>
                </a:lnTo>
                <a:lnTo>
                  <a:pt x="3544" y="11236"/>
                </a:lnTo>
                <a:lnTo>
                  <a:pt x="126" y="12833"/>
                </a:lnTo>
                <a:lnTo>
                  <a:pt x="0" y="18991"/>
                </a:lnTo>
                <a:lnTo>
                  <a:pt x="1993" y="18267"/>
                </a:lnTo>
                <a:lnTo>
                  <a:pt x="4208" y="17180"/>
                </a:lnTo>
                <a:lnTo>
                  <a:pt x="9082" y="14282"/>
                </a:lnTo>
                <a:lnTo>
                  <a:pt x="11075" y="12833"/>
                </a:lnTo>
                <a:lnTo>
                  <a:pt x="12626" y="11384"/>
                </a:lnTo>
                <a:lnTo>
                  <a:pt x="18902" y="11384"/>
                </a:lnTo>
                <a:lnTo>
                  <a:pt x="18902" y="0"/>
                </a:lnTo>
                <a:close/>
              </a:path>
              <a:path w="111125" h="52704">
                <a:moveTo>
                  <a:pt x="55748" y="0"/>
                </a:moveTo>
                <a:lnTo>
                  <a:pt x="49250" y="0"/>
                </a:lnTo>
                <a:lnTo>
                  <a:pt x="46149" y="1005"/>
                </a:lnTo>
                <a:lnTo>
                  <a:pt x="43712" y="3008"/>
                </a:lnTo>
                <a:lnTo>
                  <a:pt x="41201" y="5019"/>
                </a:lnTo>
                <a:lnTo>
                  <a:pt x="39355" y="7880"/>
                </a:lnTo>
                <a:lnTo>
                  <a:pt x="36845" y="15280"/>
                </a:lnTo>
                <a:lnTo>
                  <a:pt x="36254" y="20174"/>
                </a:lnTo>
                <a:lnTo>
                  <a:pt x="36254" y="35898"/>
                </a:lnTo>
                <a:lnTo>
                  <a:pt x="37952" y="42862"/>
                </a:lnTo>
                <a:lnTo>
                  <a:pt x="44155" y="50684"/>
                </a:lnTo>
                <a:lnTo>
                  <a:pt x="48068" y="52458"/>
                </a:lnTo>
                <a:lnTo>
                  <a:pt x="56707" y="52458"/>
                </a:lnTo>
                <a:lnTo>
                  <a:pt x="59882" y="51452"/>
                </a:lnTo>
                <a:lnTo>
                  <a:pt x="64756" y="47409"/>
                </a:lnTo>
                <a:lnTo>
                  <a:pt x="64842" y="47276"/>
                </a:lnTo>
                <a:lnTo>
                  <a:pt x="50062" y="47276"/>
                </a:lnTo>
                <a:lnTo>
                  <a:pt x="47620" y="45871"/>
                </a:lnTo>
                <a:lnTo>
                  <a:pt x="45695" y="43069"/>
                </a:lnTo>
                <a:lnTo>
                  <a:pt x="43712" y="40297"/>
                </a:lnTo>
                <a:lnTo>
                  <a:pt x="42752" y="34678"/>
                </a:lnTo>
                <a:lnTo>
                  <a:pt x="42879" y="17106"/>
                </a:lnTo>
                <a:lnTo>
                  <a:pt x="43786" y="12027"/>
                </a:lnTo>
                <a:lnTo>
                  <a:pt x="46001" y="8900"/>
                </a:lnTo>
                <a:lnTo>
                  <a:pt x="47699" y="6446"/>
                </a:lnTo>
                <a:lnTo>
                  <a:pt x="49988" y="5219"/>
                </a:lnTo>
                <a:lnTo>
                  <a:pt x="64555" y="5219"/>
                </a:lnTo>
                <a:lnTo>
                  <a:pt x="64017" y="4376"/>
                </a:lnTo>
                <a:lnTo>
                  <a:pt x="62319" y="2772"/>
                </a:lnTo>
                <a:lnTo>
                  <a:pt x="58184" y="554"/>
                </a:lnTo>
                <a:lnTo>
                  <a:pt x="55748" y="0"/>
                </a:lnTo>
                <a:close/>
              </a:path>
              <a:path w="111125" h="52704">
                <a:moveTo>
                  <a:pt x="64555" y="5219"/>
                </a:moveTo>
                <a:lnTo>
                  <a:pt x="55821" y="5219"/>
                </a:lnTo>
                <a:lnTo>
                  <a:pt x="58332" y="6609"/>
                </a:lnTo>
                <a:lnTo>
                  <a:pt x="60252" y="9388"/>
                </a:lnTo>
                <a:lnTo>
                  <a:pt x="62245" y="12168"/>
                </a:lnTo>
                <a:lnTo>
                  <a:pt x="63089" y="17106"/>
                </a:lnTo>
                <a:lnTo>
                  <a:pt x="63201" y="34678"/>
                </a:lnTo>
                <a:lnTo>
                  <a:pt x="62245" y="40267"/>
                </a:lnTo>
                <a:lnTo>
                  <a:pt x="60242" y="43084"/>
                </a:lnTo>
                <a:lnTo>
                  <a:pt x="58319" y="45878"/>
                </a:lnTo>
                <a:lnTo>
                  <a:pt x="55895" y="47276"/>
                </a:lnTo>
                <a:lnTo>
                  <a:pt x="64842" y="47276"/>
                </a:lnTo>
                <a:lnTo>
                  <a:pt x="66602" y="44548"/>
                </a:lnTo>
                <a:lnTo>
                  <a:pt x="69112" y="37140"/>
                </a:lnTo>
                <a:lnTo>
                  <a:pt x="69703" y="32276"/>
                </a:lnTo>
                <a:lnTo>
                  <a:pt x="69613" y="20174"/>
                </a:lnTo>
                <a:lnTo>
                  <a:pt x="69334" y="17106"/>
                </a:lnTo>
                <a:lnTo>
                  <a:pt x="68522" y="14105"/>
                </a:lnTo>
                <a:lnTo>
                  <a:pt x="67783" y="11103"/>
                </a:lnTo>
                <a:lnTo>
                  <a:pt x="66749" y="8553"/>
                </a:lnTo>
                <a:lnTo>
                  <a:pt x="65337" y="6446"/>
                </a:lnTo>
                <a:lnTo>
                  <a:pt x="64555" y="5219"/>
                </a:lnTo>
                <a:close/>
              </a:path>
              <a:path w="111125" h="52704">
                <a:moveTo>
                  <a:pt x="96802" y="0"/>
                </a:moveTo>
                <a:lnTo>
                  <a:pt x="90304" y="0"/>
                </a:lnTo>
                <a:lnTo>
                  <a:pt x="87203" y="1005"/>
                </a:lnTo>
                <a:lnTo>
                  <a:pt x="84766" y="3008"/>
                </a:lnTo>
                <a:lnTo>
                  <a:pt x="82256" y="5019"/>
                </a:lnTo>
                <a:lnTo>
                  <a:pt x="80410" y="7880"/>
                </a:lnTo>
                <a:lnTo>
                  <a:pt x="77899" y="15280"/>
                </a:lnTo>
                <a:lnTo>
                  <a:pt x="77308" y="20174"/>
                </a:lnTo>
                <a:lnTo>
                  <a:pt x="77308" y="35898"/>
                </a:lnTo>
                <a:lnTo>
                  <a:pt x="79007" y="42862"/>
                </a:lnTo>
                <a:lnTo>
                  <a:pt x="85209" y="50684"/>
                </a:lnTo>
                <a:lnTo>
                  <a:pt x="89123" y="52458"/>
                </a:lnTo>
                <a:lnTo>
                  <a:pt x="97762" y="52458"/>
                </a:lnTo>
                <a:lnTo>
                  <a:pt x="100937" y="51452"/>
                </a:lnTo>
                <a:lnTo>
                  <a:pt x="105810" y="47409"/>
                </a:lnTo>
                <a:lnTo>
                  <a:pt x="105896" y="47276"/>
                </a:lnTo>
                <a:lnTo>
                  <a:pt x="91116" y="47276"/>
                </a:lnTo>
                <a:lnTo>
                  <a:pt x="88674" y="45871"/>
                </a:lnTo>
                <a:lnTo>
                  <a:pt x="86749" y="43069"/>
                </a:lnTo>
                <a:lnTo>
                  <a:pt x="84766" y="40297"/>
                </a:lnTo>
                <a:lnTo>
                  <a:pt x="83806" y="34678"/>
                </a:lnTo>
                <a:lnTo>
                  <a:pt x="83933" y="17106"/>
                </a:lnTo>
                <a:lnTo>
                  <a:pt x="84840" y="12027"/>
                </a:lnTo>
                <a:lnTo>
                  <a:pt x="87055" y="8900"/>
                </a:lnTo>
                <a:lnTo>
                  <a:pt x="88753" y="6446"/>
                </a:lnTo>
                <a:lnTo>
                  <a:pt x="91042" y="5219"/>
                </a:lnTo>
                <a:lnTo>
                  <a:pt x="105609" y="5219"/>
                </a:lnTo>
                <a:lnTo>
                  <a:pt x="105072" y="4376"/>
                </a:lnTo>
                <a:lnTo>
                  <a:pt x="103373" y="2772"/>
                </a:lnTo>
                <a:lnTo>
                  <a:pt x="99238" y="554"/>
                </a:lnTo>
                <a:lnTo>
                  <a:pt x="96802" y="0"/>
                </a:lnTo>
                <a:close/>
              </a:path>
              <a:path w="111125" h="52704">
                <a:moveTo>
                  <a:pt x="105609" y="5219"/>
                </a:moveTo>
                <a:lnTo>
                  <a:pt x="96876" y="5219"/>
                </a:lnTo>
                <a:lnTo>
                  <a:pt x="99386" y="6609"/>
                </a:lnTo>
                <a:lnTo>
                  <a:pt x="101306" y="9388"/>
                </a:lnTo>
                <a:lnTo>
                  <a:pt x="103299" y="12168"/>
                </a:lnTo>
                <a:lnTo>
                  <a:pt x="104143" y="17106"/>
                </a:lnTo>
                <a:lnTo>
                  <a:pt x="104256" y="34678"/>
                </a:lnTo>
                <a:lnTo>
                  <a:pt x="103299" y="40267"/>
                </a:lnTo>
                <a:lnTo>
                  <a:pt x="101296" y="43084"/>
                </a:lnTo>
                <a:lnTo>
                  <a:pt x="99373" y="45878"/>
                </a:lnTo>
                <a:lnTo>
                  <a:pt x="96949" y="47276"/>
                </a:lnTo>
                <a:lnTo>
                  <a:pt x="105896" y="47276"/>
                </a:lnTo>
                <a:lnTo>
                  <a:pt x="107656" y="44548"/>
                </a:lnTo>
                <a:lnTo>
                  <a:pt x="110166" y="37140"/>
                </a:lnTo>
                <a:lnTo>
                  <a:pt x="110757" y="32276"/>
                </a:lnTo>
                <a:lnTo>
                  <a:pt x="110668" y="20174"/>
                </a:lnTo>
                <a:lnTo>
                  <a:pt x="106391" y="6446"/>
                </a:lnTo>
                <a:lnTo>
                  <a:pt x="105609" y="521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8739664" y="4411734"/>
            <a:ext cx="111125" cy="52705"/>
          </a:xfrm>
          <a:custGeom>
            <a:avLst/>
            <a:gdLst/>
            <a:ahLst/>
            <a:cxnLst/>
            <a:rect l="l" t="t" r="r" b="b"/>
            <a:pathLst>
              <a:path w="111125" h="52704">
                <a:moveTo>
                  <a:pt x="18902" y="11384"/>
                </a:moveTo>
                <a:lnTo>
                  <a:pt x="12552" y="11384"/>
                </a:lnTo>
                <a:lnTo>
                  <a:pt x="12552" y="51585"/>
                </a:lnTo>
                <a:lnTo>
                  <a:pt x="18902" y="51585"/>
                </a:lnTo>
                <a:lnTo>
                  <a:pt x="18902" y="11384"/>
                </a:lnTo>
                <a:close/>
              </a:path>
              <a:path w="111125" h="52704">
                <a:moveTo>
                  <a:pt x="18902" y="0"/>
                </a:moveTo>
                <a:lnTo>
                  <a:pt x="14841" y="0"/>
                </a:lnTo>
                <a:lnTo>
                  <a:pt x="13733" y="2217"/>
                </a:lnTo>
                <a:lnTo>
                  <a:pt x="11814" y="4509"/>
                </a:lnTo>
                <a:lnTo>
                  <a:pt x="9229" y="6867"/>
                </a:lnTo>
                <a:lnTo>
                  <a:pt x="6571" y="9226"/>
                </a:lnTo>
                <a:lnTo>
                  <a:pt x="3470" y="11236"/>
                </a:lnTo>
                <a:lnTo>
                  <a:pt x="123" y="12833"/>
                </a:lnTo>
                <a:lnTo>
                  <a:pt x="0" y="18991"/>
                </a:lnTo>
                <a:lnTo>
                  <a:pt x="1919" y="18267"/>
                </a:lnTo>
                <a:lnTo>
                  <a:pt x="4134" y="17180"/>
                </a:lnTo>
                <a:lnTo>
                  <a:pt x="6571" y="15731"/>
                </a:lnTo>
                <a:lnTo>
                  <a:pt x="9082" y="14282"/>
                </a:lnTo>
                <a:lnTo>
                  <a:pt x="11075" y="12833"/>
                </a:lnTo>
                <a:lnTo>
                  <a:pt x="12552" y="11384"/>
                </a:lnTo>
                <a:lnTo>
                  <a:pt x="18902" y="11384"/>
                </a:lnTo>
                <a:lnTo>
                  <a:pt x="18902" y="0"/>
                </a:lnTo>
                <a:close/>
              </a:path>
              <a:path w="111125" h="52704">
                <a:moveTo>
                  <a:pt x="42826" y="37569"/>
                </a:moveTo>
                <a:lnTo>
                  <a:pt x="36180" y="38131"/>
                </a:lnTo>
                <a:lnTo>
                  <a:pt x="36623" y="42448"/>
                </a:lnTo>
                <a:lnTo>
                  <a:pt x="38322" y="45923"/>
                </a:lnTo>
                <a:lnTo>
                  <a:pt x="44229" y="51149"/>
                </a:lnTo>
                <a:lnTo>
                  <a:pt x="47994" y="52458"/>
                </a:lnTo>
                <a:lnTo>
                  <a:pt x="58406" y="52458"/>
                </a:lnTo>
                <a:lnTo>
                  <a:pt x="62910" y="50380"/>
                </a:lnTo>
                <a:lnTo>
                  <a:pt x="65338" y="47276"/>
                </a:lnTo>
                <a:lnTo>
                  <a:pt x="50136" y="47276"/>
                </a:lnTo>
                <a:lnTo>
                  <a:pt x="47994" y="46462"/>
                </a:lnTo>
                <a:lnTo>
                  <a:pt x="44450" y="43217"/>
                </a:lnTo>
                <a:lnTo>
                  <a:pt x="43343" y="40792"/>
                </a:lnTo>
                <a:lnTo>
                  <a:pt x="42826" y="37569"/>
                </a:lnTo>
                <a:close/>
              </a:path>
              <a:path w="111125" h="52704">
                <a:moveTo>
                  <a:pt x="66476" y="23094"/>
                </a:moveTo>
                <a:lnTo>
                  <a:pt x="55821" y="23094"/>
                </a:lnTo>
                <a:lnTo>
                  <a:pt x="58480" y="24129"/>
                </a:lnTo>
                <a:lnTo>
                  <a:pt x="60547" y="26214"/>
                </a:lnTo>
                <a:lnTo>
                  <a:pt x="62541" y="28291"/>
                </a:lnTo>
                <a:lnTo>
                  <a:pt x="63574" y="31130"/>
                </a:lnTo>
                <a:lnTo>
                  <a:pt x="63464" y="38818"/>
                </a:lnTo>
                <a:lnTo>
                  <a:pt x="62467" y="41554"/>
                </a:lnTo>
                <a:lnTo>
                  <a:pt x="60399" y="43838"/>
                </a:lnTo>
                <a:lnTo>
                  <a:pt x="58258" y="46130"/>
                </a:lnTo>
                <a:lnTo>
                  <a:pt x="55748" y="47276"/>
                </a:lnTo>
                <a:lnTo>
                  <a:pt x="65338" y="47276"/>
                </a:lnTo>
                <a:lnTo>
                  <a:pt x="66236" y="46130"/>
                </a:lnTo>
                <a:lnTo>
                  <a:pt x="68891" y="42833"/>
                </a:lnTo>
                <a:lnTo>
                  <a:pt x="70220" y="38818"/>
                </a:lnTo>
                <a:lnTo>
                  <a:pt x="70220" y="29282"/>
                </a:lnTo>
                <a:lnTo>
                  <a:pt x="68669" y="25290"/>
                </a:lnTo>
                <a:lnTo>
                  <a:pt x="66476" y="23094"/>
                </a:lnTo>
                <a:close/>
              </a:path>
              <a:path w="111125" h="52704">
                <a:moveTo>
                  <a:pt x="67783" y="909"/>
                </a:moveTo>
                <a:lnTo>
                  <a:pt x="42309" y="909"/>
                </a:lnTo>
                <a:lnTo>
                  <a:pt x="37288" y="27301"/>
                </a:lnTo>
                <a:lnTo>
                  <a:pt x="43269" y="28069"/>
                </a:lnTo>
                <a:lnTo>
                  <a:pt x="44155" y="26598"/>
                </a:lnTo>
                <a:lnTo>
                  <a:pt x="45484" y="25401"/>
                </a:lnTo>
                <a:lnTo>
                  <a:pt x="48733" y="23553"/>
                </a:lnTo>
                <a:lnTo>
                  <a:pt x="50579" y="23094"/>
                </a:lnTo>
                <a:lnTo>
                  <a:pt x="66476" y="23094"/>
                </a:lnTo>
                <a:lnTo>
                  <a:pt x="64166" y="20743"/>
                </a:lnTo>
                <a:lnTo>
                  <a:pt x="44598" y="20743"/>
                </a:lnTo>
                <a:lnTo>
                  <a:pt x="47330" y="6934"/>
                </a:lnTo>
                <a:lnTo>
                  <a:pt x="67783" y="6934"/>
                </a:lnTo>
                <a:lnTo>
                  <a:pt x="67783" y="909"/>
                </a:lnTo>
                <a:close/>
              </a:path>
              <a:path w="111125" h="52704">
                <a:moveTo>
                  <a:pt x="58775" y="17520"/>
                </a:moveTo>
                <a:lnTo>
                  <a:pt x="50874" y="17520"/>
                </a:lnTo>
                <a:lnTo>
                  <a:pt x="47625" y="18592"/>
                </a:lnTo>
                <a:lnTo>
                  <a:pt x="44598" y="20743"/>
                </a:lnTo>
                <a:lnTo>
                  <a:pt x="64166" y="20743"/>
                </a:lnTo>
                <a:lnTo>
                  <a:pt x="62541" y="19073"/>
                </a:lnTo>
                <a:lnTo>
                  <a:pt x="58775" y="17520"/>
                </a:lnTo>
                <a:close/>
              </a:path>
              <a:path w="111125" h="52704">
                <a:moveTo>
                  <a:pt x="96728" y="0"/>
                </a:moveTo>
                <a:lnTo>
                  <a:pt x="90230" y="0"/>
                </a:lnTo>
                <a:lnTo>
                  <a:pt x="87129" y="1005"/>
                </a:lnTo>
                <a:lnTo>
                  <a:pt x="82256" y="5019"/>
                </a:lnTo>
                <a:lnTo>
                  <a:pt x="80410" y="7880"/>
                </a:lnTo>
                <a:lnTo>
                  <a:pt x="77899" y="15280"/>
                </a:lnTo>
                <a:lnTo>
                  <a:pt x="77235" y="20174"/>
                </a:lnTo>
                <a:lnTo>
                  <a:pt x="77235" y="35898"/>
                </a:lnTo>
                <a:lnTo>
                  <a:pt x="78933" y="42862"/>
                </a:lnTo>
                <a:lnTo>
                  <a:pt x="85135" y="50684"/>
                </a:lnTo>
                <a:lnTo>
                  <a:pt x="89049" y="52458"/>
                </a:lnTo>
                <a:lnTo>
                  <a:pt x="97762" y="52458"/>
                </a:lnTo>
                <a:lnTo>
                  <a:pt x="100863" y="51452"/>
                </a:lnTo>
                <a:lnTo>
                  <a:pt x="103299" y="49427"/>
                </a:lnTo>
                <a:lnTo>
                  <a:pt x="105810" y="47409"/>
                </a:lnTo>
                <a:lnTo>
                  <a:pt x="105896" y="47276"/>
                </a:lnTo>
                <a:lnTo>
                  <a:pt x="91116" y="47276"/>
                </a:lnTo>
                <a:lnTo>
                  <a:pt x="88674" y="45871"/>
                </a:lnTo>
                <a:lnTo>
                  <a:pt x="84692" y="40297"/>
                </a:lnTo>
                <a:lnTo>
                  <a:pt x="83732" y="34678"/>
                </a:lnTo>
                <a:lnTo>
                  <a:pt x="83738" y="17786"/>
                </a:lnTo>
                <a:lnTo>
                  <a:pt x="84840" y="12027"/>
                </a:lnTo>
                <a:lnTo>
                  <a:pt x="86981" y="8900"/>
                </a:lnTo>
                <a:lnTo>
                  <a:pt x="88753" y="6446"/>
                </a:lnTo>
                <a:lnTo>
                  <a:pt x="91042" y="5219"/>
                </a:lnTo>
                <a:lnTo>
                  <a:pt x="105565" y="5219"/>
                </a:lnTo>
                <a:lnTo>
                  <a:pt x="104998" y="4376"/>
                </a:lnTo>
                <a:lnTo>
                  <a:pt x="103299" y="2772"/>
                </a:lnTo>
                <a:lnTo>
                  <a:pt x="99165" y="554"/>
                </a:lnTo>
                <a:lnTo>
                  <a:pt x="96728" y="0"/>
                </a:lnTo>
                <a:close/>
              </a:path>
              <a:path w="111125" h="52704">
                <a:moveTo>
                  <a:pt x="105565" y="5219"/>
                </a:moveTo>
                <a:lnTo>
                  <a:pt x="96876" y="5219"/>
                </a:lnTo>
                <a:lnTo>
                  <a:pt x="99312" y="6609"/>
                </a:lnTo>
                <a:lnTo>
                  <a:pt x="101306" y="9388"/>
                </a:lnTo>
                <a:lnTo>
                  <a:pt x="103226" y="12168"/>
                </a:lnTo>
                <a:lnTo>
                  <a:pt x="104134" y="17106"/>
                </a:lnTo>
                <a:lnTo>
                  <a:pt x="104255" y="34678"/>
                </a:lnTo>
                <a:lnTo>
                  <a:pt x="103226" y="40267"/>
                </a:lnTo>
                <a:lnTo>
                  <a:pt x="101306" y="43069"/>
                </a:lnTo>
                <a:lnTo>
                  <a:pt x="99299" y="45878"/>
                </a:lnTo>
                <a:lnTo>
                  <a:pt x="96876" y="47276"/>
                </a:lnTo>
                <a:lnTo>
                  <a:pt x="105896" y="47276"/>
                </a:lnTo>
                <a:lnTo>
                  <a:pt x="107656" y="44548"/>
                </a:lnTo>
                <a:lnTo>
                  <a:pt x="109033" y="40267"/>
                </a:lnTo>
                <a:lnTo>
                  <a:pt x="110093" y="37140"/>
                </a:lnTo>
                <a:lnTo>
                  <a:pt x="110757" y="32276"/>
                </a:lnTo>
                <a:lnTo>
                  <a:pt x="110650" y="20174"/>
                </a:lnTo>
                <a:lnTo>
                  <a:pt x="110314" y="17106"/>
                </a:lnTo>
                <a:lnTo>
                  <a:pt x="109576" y="14105"/>
                </a:lnTo>
                <a:lnTo>
                  <a:pt x="108764" y="11103"/>
                </a:lnTo>
                <a:lnTo>
                  <a:pt x="107730" y="8553"/>
                </a:lnTo>
                <a:lnTo>
                  <a:pt x="106391" y="6446"/>
                </a:lnTo>
                <a:lnTo>
                  <a:pt x="105565" y="521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205216" y="4411734"/>
            <a:ext cx="116839" cy="52705"/>
          </a:xfrm>
          <a:custGeom>
            <a:avLst/>
            <a:gdLst/>
            <a:ahLst/>
            <a:cxnLst/>
            <a:rect l="l" t="t" r="r" b="b"/>
            <a:pathLst>
              <a:path w="116840" h="52704">
                <a:moveTo>
                  <a:pt x="30789" y="5219"/>
                </a:moveTo>
                <a:lnTo>
                  <a:pt x="20600" y="5219"/>
                </a:lnTo>
                <a:lnTo>
                  <a:pt x="22963" y="6076"/>
                </a:lnTo>
                <a:lnTo>
                  <a:pt x="26508" y="9514"/>
                </a:lnTo>
                <a:lnTo>
                  <a:pt x="27394" y="11621"/>
                </a:lnTo>
                <a:lnTo>
                  <a:pt x="27394" y="16507"/>
                </a:lnTo>
                <a:lnTo>
                  <a:pt x="13143" y="32594"/>
                </a:lnTo>
                <a:lnTo>
                  <a:pt x="9598" y="35536"/>
                </a:lnTo>
                <a:lnTo>
                  <a:pt x="6866" y="38131"/>
                </a:lnTo>
                <a:lnTo>
                  <a:pt x="3027" y="42611"/>
                </a:lnTo>
                <a:lnTo>
                  <a:pt x="1624" y="44888"/>
                </a:lnTo>
                <a:lnTo>
                  <a:pt x="812" y="47202"/>
                </a:lnTo>
                <a:lnTo>
                  <a:pt x="221" y="48606"/>
                </a:lnTo>
                <a:lnTo>
                  <a:pt x="0" y="50070"/>
                </a:lnTo>
                <a:lnTo>
                  <a:pt x="73" y="51585"/>
                </a:lnTo>
                <a:lnTo>
                  <a:pt x="33965" y="51585"/>
                </a:lnTo>
                <a:lnTo>
                  <a:pt x="33965" y="45524"/>
                </a:lnTo>
                <a:lnTo>
                  <a:pt x="8786" y="45524"/>
                </a:lnTo>
                <a:lnTo>
                  <a:pt x="9525" y="44378"/>
                </a:lnTo>
                <a:lnTo>
                  <a:pt x="23259" y="31810"/>
                </a:lnTo>
                <a:lnTo>
                  <a:pt x="26508" y="28794"/>
                </a:lnTo>
                <a:lnTo>
                  <a:pt x="28427" y="26598"/>
                </a:lnTo>
                <a:lnTo>
                  <a:pt x="30436" y="24380"/>
                </a:lnTo>
                <a:lnTo>
                  <a:pt x="31824" y="22311"/>
                </a:lnTo>
                <a:lnTo>
                  <a:pt x="33448" y="18341"/>
                </a:lnTo>
                <a:lnTo>
                  <a:pt x="33849" y="16507"/>
                </a:lnTo>
                <a:lnTo>
                  <a:pt x="33812" y="10024"/>
                </a:lnTo>
                <a:lnTo>
                  <a:pt x="32488" y="6830"/>
                </a:lnTo>
                <a:lnTo>
                  <a:pt x="30789" y="5219"/>
                </a:lnTo>
                <a:close/>
              </a:path>
              <a:path w="116840" h="52704">
                <a:moveTo>
                  <a:pt x="22816" y="0"/>
                </a:moveTo>
                <a:lnTo>
                  <a:pt x="12995" y="0"/>
                </a:lnTo>
                <a:lnTo>
                  <a:pt x="9155" y="1264"/>
                </a:lnTo>
                <a:lnTo>
                  <a:pt x="6276" y="3799"/>
                </a:lnTo>
                <a:lnTo>
                  <a:pt x="3322" y="6335"/>
                </a:lnTo>
                <a:lnTo>
                  <a:pt x="1698" y="10024"/>
                </a:lnTo>
                <a:lnTo>
                  <a:pt x="1255" y="14859"/>
                </a:lnTo>
                <a:lnTo>
                  <a:pt x="7679" y="15524"/>
                </a:lnTo>
                <a:lnTo>
                  <a:pt x="7753" y="12301"/>
                </a:lnTo>
                <a:lnTo>
                  <a:pt x="8639" y="9773"/>
                </a:lnTo>
                <a:lnTo>
                  <a:pt x="12331" y="6128"/>
                </a:lnTo>
                <a:lnTo>
                  <a:pt x="14693" y="5219"/>
                </a:lnTo>
                <a:lnTo>
                  <a:pt x="30789" y="5219"/>
                </a:lnTo>
                <a:lnTo>
                  <a:pt x="26729" y="1367"/>
                </a:lnTo>
                <a:lnTo>
                  <a:pt x="22816" y="0"/>
                </a:lnTo>
                <a:close/>
              </a:path>
              <a:path w="116840" h="52704">
                <a:moveTo>
                  <a:pt x="61433" y="0"/>
                </a:moveTo>
                <a:lnTo>
                  <a:pt x="54935" y="0"/>
                </a:lnTo>
                <a:lnTo>
                  <a:pt x="51834" y="1005"/>
                </a:lnTo>
                <a:lnTo>
                  <a:pt x="41940" y="20174"/>
                </a:lnTo>
                <a:lnTo>
                  <a:pt x="41940" y="35898"/>
                </a:lnTo>
                <a:lnTo>
                  <a:pt x="43638" y="42862"/>
                </a:lnTo>
                <a:lnTo>
                  <a:pt x="47183" y="47409"/>
                </a:lnTo>
                <a:lnTo>
                  <a:pt x="49840" y="50684"/>
                </a:lnTo>
                <a:lnTo>
                  <a:pt x="53680" y="52458"/>
                </a:lnTo>
                <a:lnTo>
                  <a:pt x="62393" y="52458"/>
                </a:lnTo>
                <a:lnTo>
                  <a:pt x="65494" y="51452"/>
                </a:lnTo>
                <a:lnTo>
                  <a:pt x="68005" y="49427"/>
                </a:lnTo>
                <a:lnTo>
                  <a:pt x="70441" y="47409"/>
                </a:lnTo>
                <a:lnTo>
                  <a:pt x="70527" y="47276"/>
                </a:lnTo>
                <a:lnTo>
                  <a:pt x="55748" y="47276"/>
                </a:lnTo>
                <a:lnTo>
                  <a:pt x="53306" y="45871"/>
                </a:lnTo>
                <a:lnTo>
                  <a:pt x="51317" y="43084"/>
                </a:lnTo>
                <a:lnTo>
                  <a:pt x="49392" y="40267"/>
                </a:lnTo>
                <a:lnTo>
                  <a:pt x="48364" y="34678"/>
                </a:lnTo>
                <a:lnTo>
                  <a:pt x="48369" y="17786"/>
                </a:lnTo>
                <a:lnTo>
                  <a:pt x="49471" y="12027"/>
                </a:lnTo>
                <a:lnTo>
                  <a:pt x="51613" y="8900"/>
                </a:lnTo>
                <a:lnTo>
                  <a:pt x="53385" y="6446"/>
                </a:lnTo>
                <a:lnTo>
                  <a:pt x="55674" y="5219"/>
                </a:lnTo>
                <a:lnTo>
                  <a:pt x="70239" y="5219"/>
                </a:lnTo>
                <a:lnTo>
                  <a:pt x="69703" y="4376"/>
                </a:lnTo>
                <a:lnTo>
                  <a:pt x="67931" y="2772"/>
                </a:lnTo>
                <a:lnTo>
                  <a:pt x="63796" y="554"/>
                </a:lnTo>
                <a:lnTo>
                  <a:pt x="61433" y="0"/>
                </a:lnTo>
                <a:close/>
              </a:path>
              <a:path w="116840" h="52704">
                <a:moveTo>
                  <a:pt x="70239" y="5219"/>
                </a:moveTo>
                <a:lnTo>
                  <a:pt x="61507" y="5219"/>
                </a:lnTo>
                <a:lnTo>
                  <a:pt x="63944" y="6609"/>
                </a:lnTo>
                <a:lnTo>
                  <a:pt x="67931" y="12168"/>
                </a:lnTo>
                <a:lnTo>
                  <a:pt x="68775" y="17106"/>
                </a:lnTo>
                <a:lnTo>
                  <a:pt x="68887" y="34678"/>
                </a:lnTo>
                <a:lnTo>
                  <a:pt x="67931" y="40267"/>
                </a:lnTo>
                <a:lnTo>
                  <a:pt x="63931" y="45878"/>
                </a:lnTo>
                <a:lnTo>
                  <a:pt x="61507" y="47276"/>
                </a:lnTo>
                <a:lnTo>
                  <a:pt x="70527" y="47276"/>
                </a:lnTo>
                <a:lnTo>
                  <a:pt x="72287" y="44548"/>
                </a:lnTo>
                <a:lnTo>
                  <a:pt x="73727" y="40267"/>
                </a:lnTo>
                <a:lnTo>
                  <a:pt x="74724" y="37140"/>
                </a:lnTo>
                <a:lnTo>
                  <a:pt x="75389" y="32276"/>
                </a:lnTo>
                <a:lnTo>
                  <a:pt x="75299" y="20174"/>
                </a:lnTo>
                <a:lnTo>
                  <a:pt x="75019" y="17106"/>
                </a:lnTo>
                <a:lnTo>
                  <a:pt x="74207" y="14105"/>
                </a:lnTo>
                <a:lnTo>
                  <a:pt x="73469" y="11103"/>
                </a:lnTo>
                <a:lnTo>
                  <a:pt x="72361" y="8553"/>
                </a:lnTo>
                <a:lnTo>
                  <a:pt x="70239" y="5219"/>
                </a:lnTo>
                <a:close/>
              </a:path>
              <a:path w="116840" h="52704">
                <a:moveTo>
                  <a:pt x="102487" y="0"/>
                </a:moveTo>
                <a:lnTo>
                  <a:pt x="95989" y="0"/>
                </a:lnTo>
                <a:lnTo>
                  <a:pt x="92888" y="1005"/>
                </a:lnTo>
                <a:lnTo>
                  <a:pt x="82994" y="20174"/>
                </a:lnTo>
                <a:lnTo>
                  <a:pt x="82994" y="35898"/>
                </a:lnTo>
                <a:lnTo>
                  <a:pt x="84692" y="42862"/>
                </a:lnTo>
                <a:lnTo>
                  <a:pt x="88237" y="47409"/>
                </a:lnTo>
                <a:lnTo>
                  <a:pt x="90895" y="50684"/>
                </a:lnTo>
                <a:lnTo>
                  <a:pt x="94734" y="52458"/>
                </a:lnTo>
                <a:lnTo>
                  <a:pt x="103447" y="52458"/>
                </a:lnTo>
                <a:lnTo>
                  <a:pt x="106548" y="51452"/>
                </a:lnTo>
                <a:lnTo>
                  <a:pt x="109059" y="49427"/>
                </a:lnTo>
                <a:lnTo>
                  <a:pt x="111496" y="47409"/>
                </a:lnTo>
                <a:lnTo>
                  <a:pt x="111581" y="47276"/>
                </a:lnTo>
                <a:lnTo>
                  <a:pt x="96802" y="47276"/>
                </a:lnTo>
                <a:lnTo>
                  <a:pt x="94360" y="45871"/>
                </a:lnTo>
                <a:lnTo>
                  <a:pt x="92371" y="43084"/>
                </a:lnTo>
                <a:lnTo>
                  <a:pt x="90446" y="40267"/>
                </a:lnTo>
                <a:lnTo>
                  <a:pt x="89418" y="34678"/>
                </a:lnTo>
                <a:lnTo>
                  <a:pt x="89424" y="17786"/>
                </a:lnTo>
                <a:lnTo>
                  <a:pt x="90525" y="12027"/>
                </a:lnTo>
                <a:lnTo>
                  <a:pt x="92667" y="8900"/>
                </a:lnTo>
                <a:lnTo>
                  <a:pt x="94439" y="6446"/>
                </a:lnTo>
                <a:lnTo>
                  <a:pt x="96728" y="5219"/>
                </a:lnTo>
                <a:lnTo>
                  <a:pt x="111294" y="5219"/>
                </a:lnTo>
                <a:lnTo>
                  <a:pt x="110757" y="4376"/>
                </a:lnTo>
                <a:lnTo>
                  <a:pt x="109059" y="2772"/>
                </a:lnTo>
                <a:lnTo>
                  <a:pt x="106918" y="1663"/>
                </a:lnTo>
                <a:lnTo>
                  <a:pt x="104850" y="554"/>
                </a:lnTo>
                <a:lnTo>
                  <a:pt x="102487" y="0"/>
                </a:lnTo>
                <a:close/>
              </a:path>
              <a:path w="116840" h="52704">
                <a:moveTo>
                  <a:pt x="111294" y="5219"/>
                </a:moveTo>
                <a:lnTo>
                  <a:pt x="102561" y="5219"/>
                </a:lnTo>
                <a:lnTo>
                  <a:pt x="104998" y="6609"/>
                </a:lnTo>
                <a:lnTo>
                  <a:pt x="108985" y="12168"/>
                </a:lnTo>
                <a:lnTo>
                  <a:pt x="109829" y="17106"/>
                </a:lnTo>
                <a:lnTo>
                  <a:pt x="109941" y="34678"/>
                </a:lnTo>
                <a:lnTo>
                  <a:pt x="108985" y="40267"/>
                </a:lnTo>
                <a:lnTo>
                  <a:pt x="104985" y="45878"/>
                </a:lnTo>
                <a:lnTo>
                  <a:pt x="102561" y="47276"/>
                </a:lnTo>
                <a:lnTo>
                  <a:pt x="111581" y="47276"/>
                </a:lnTo>
                <a:lnTo>
                  <a:pt x="113342" y="44548"/>
                </a:lnTo>
                <a:lnTo>
                  <a:pt x="115852" y="37140"/>
                </a:lnTo>
                <a:lnTo>
                  <a:pt x="116443" y="32276"/>
                </a:lnTo>
                <a:lnTo>
                  <a:pt x="116353" y="20174"/>
                </a:lnTo>
                <a:lnTo>
                  <a:pt x="116074" y="17106"/>
                </a:lnTo>
                <a:lnTo>
                  <a:pt x="115261" y="14105"/>
                </a:lnTo>
                <a:lnTo>
                  <a:pt x="114523" y="11103"/>
                </a:lnTo>
                <a:lnTo>
                  <a:pt x="113415" y="8553"/>
                </a:lnTo>
                <a:lnTo>
                  <a:pt x="111294" y="521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676452" y="4411734"/>
            <a:ext cx="116839" cy="52705"/>
          </a:xfrm>
          <a:custGeom>
            <a:avLst/>
            <a:gdLst/>
            <a:ahLst/>
            <a:cxnLst/>
            <a:rect l="l" t="t" r="r" b="b"/>
            <a:pathLst>
              <a:path w="116840" h="52704">
                <a:moveTo>
                  <a:pt x="30789" y="5219"/>
                </a:moveTo>
                <a:lnTo>
                  <a:pt x="20674" y="5219"/>
                </a:lnTo>
                <a:lnTo>
                  <a:pt x="22963" y="6076"/>
                </a:lnTo>
                <a:lnTo>
                  <a:pt x="24735" y="7799"/>
                </a:lnTo>
                <a:lnTo>
                  <a:pt x="26581" y="9514"/>
                </a:lnTo>
                <a:lnTo>
                  <a:pt x="27467" y="11621"/>
                </a:lnTo>
                <a:lnTo>
                  <a:pt x="27467" y="16507"/>
                </a:lnTo>
                <a:lnTo>
                  <a:pt x="9598" y="35536"/>
                </a:lnTo>
                <a:lnTo>
                  <a:pt x="6866" y="38131"/>
                </a:lnTo>
                <a:lnTo>
                  <a:pt x="3027" y="42611"/>
                </a:lnTo>
                <a:lnTo>
                  <a:pt x="1698" y="44888"/>
                </a:lnTo>
                <a:lnTo>
                  <a:pt x="295" y="48606"/>
                </a:lnTo>
                <a:lnTo>
                  <a:pt x="0" y="50070"/>
                </a:lnTo>
                <a:lnTo>
                  <a:pt x="73" y="51585"/>
                </a:lnTo>
                <a:lnTo>
                  <a:pt x="33965" y="51585"/>
                </a:lnTo>
                <a:lnTo>
                  <a:pt x="33965" y="45524"/>
                </a:lnTo>
                <a:lnTo>
                  <a:pt x="8860" y="45524"/>
                </a:lnTo>
                <a:lnTo>
                  <a:pt x="9525" y="44378"/>
                </a:lnTo>
                <a:lnTo>
                  <a:pt x="10411" y="43239"/>
                </a:lnTo>
                <a:lnTo>
                  <a:pt x="11518" y="42108"/>
                </a:lnTo>
                <a:lnTo>
                  <a:pt x="12552" y="40970"/>
                </a:lnTo>
                <a:lnTo>
                  <a:pt x="14989" y="38818"/>
                </a:lnTo>
                <a:lnTo>
                  <a:pt x="23259" y="31810"/>
                </a:lnTo>
                <a:lnTo>
                  <a:pt x="26508" y="28794"/>
                </a:lnTo>
                <a:lnTo>
                  <a:pt x="28501" y="26598"/>
                </a:lnTo>
                <a:lnTo>
                  <a:pt x="30436" y="24380"/>
                </a:lnTo>
                <a:lnTo>
                  <a:pt x="31824" y="22311"/>
                </a:lnTo>
                <a:lnTo>
                  <a:pt x="32636" y="20322"/>
                </a:lnTo>
                <a:lnTo>
                  <a:pt x="33522" y="18341"/>
                </a:lnTo>
                <a:lnTo>
                  <a:pt x="33856" y="16507"/>
                </a:lnTo>
                <a:lnTo>
                  <a:pt x="33812" y="10024"/>
                </a:lnTo>
                <a:lnTo>
                  <a:pt x="32488" y="6830"/>
                </a:lnTo>
                <a:lnTo>
                  <a:pt x="30789" y="5219"/>
                </a:lnTo>
                <a:close/>
              </a:path>
              <a:path w="116840" h="52704">
                <a:moveTo>
                  <a:pt x="22816" y="0"/>
                </a:moveTo>
                <a:lnTo>
                  <a:pt x="13069" y="0"/>
                </a:lnTo>
                <a:lnTo>
                  <a:pt x="9155" y="1264"/>
                </a:lnTo>
                <a:lnTo>
                  <a:pt x="3396" y="6335"/>
                </a:lnTo>
                <a:lnTo>
                  <a:pt x="1698" y="10024"/>
                </a:lnTo>
                <a:lnTo>
                  <a:pt x="1255" y="14859"/>
                </a:lnTo>
                <a:lnTo>
                  <a:pt x="7753" y="15524"/>
                </a:lnTo>
                <a:lnTo>
                  <a:pt x="7753" y="12301"/>
                </a:lnTo>
                <a:lnTo>
                  <a:pt x="8712" y="9773"/>
                </a:lnTo>
                <a:lnTo>
                  <a:pt x="10485" y="7954"/>
                </a:lnTo>
                <a:lnTo>
                  <a:pt x="12331" y="6128"/>
                </a:lnTo>
                <a:lnTo>
                  <a:pt x="14767" y="5219"/>
                </a:lnTo>
                <a:lnTo>
                  <a:pt x="30789" y="5219"/>
                </a:lnTo>
                <a:lnTo>
                  <a:pt x="26729" y="1367"/>
                </a:lnTo>
                <a:lnTo>
                  <a:pt x="22816" y="0"/>
                </a:lnTo>
                <a:close/>
              </a:path>
              <a:path w="116840" h="52704">
                <a:moveTo>
                  <a:pt x="48585" y="37569"/>
                </a:moveTo>
                <a:lnTo>
                  <a:pt x="41940" y="38131"/>
                </a:lnTo>
                <a:lnTo>
                  <a:pt x="42383" y="42448"/>
                </a:lnTo>
                <a:lnTo>
                  <a:pt x="44007" y="45923"/>
                </a:lnTo>
                <a:lnTo>
                  <a:pt x="49914" y="51149"/>
                </a:lnTo>
                <a:lnTo>
                  <a:pt x="53754" y="52458"/>
                </a:lnTo>
                <a:lnTo>
                  <a:pt x="64091" y="52458"/>
                </a:lnTo>
                <a:lnTo>
                  <a:pt x="68595" y="50380"/>
                </a:lnTo>
                <a:lnTo>
                  <a:pt x="71079" y="47276"/>
                </a:lnTo>
                <a:lnTo>
                  <a:pt x="55895" y="47276"/>
                </a:lnTo>
                <a:lnTo>
                  <a:pt x="53754" y="46462"/>
                </a:lnTo>
                <a:lnTo>
                  <a:pt x="50210" y="43217"/>
                </a:lnTo>
                <a:lnTo>
                  <a:pt x="49028" y="40792"/>
                </a:lnTo>
                <a:lnTo>
                  <a:pt x="48585" y="37569"/>
                </a:lnTo>
                <a:close/>
              </a:path>
              <a:path w="116840" h="52704">
                <a:moveTo>
                  <a:pt x="72238" y="23094"/>
                </a:moveTo>
                <a:lnTo>
                  <a:pt x="61581" y="23094"/>
                </a:lnTo>
                <a:lnTo>
                  <a:pt x="64239" y="24129"/>
                </a:lnTo>
                <a:lnTo>
                  <a:pt x="66233" y="26214"/>
                </a:lnTo>
                <a:lnTo>
                  <a:pt x="68300" y="28291"/>
                </a:lnTo>
                <a:lnTo>
                  <a:pt x="69260" y="31130"/>
                </a:lnTo>
                <a:lnTo>
                  <a:pt x="69157" y="38818"/>
                </a:lnTo>
                <a:lnTo>
                  <a:pt x="68226" y="41554"/>
                </a:lnTo>
                <a:lnTo>
                  <a:pt x="66159" y="43838"/>
                </a:lnTo>
                <a:lnTo>
                  <a:pt x="64017" y="46130"/>
                </a:lnTo>
                <a:lnTo>
                  <a:pt x="61433" y="47276"/>
                </a:lnTo>
                <a:lnTo>
                  <a:pt x="71079" y="47276"/>
                </a:lnTo>
                <a:lnTo>
                  <a:pt x="74576" y="42833"/>
                </a:lnTo>
                <a:lnTo>
                  <a:pt x="75979" y="38818"/>
                </a:lnTo>
                <a:lnTo>
                  <a:pt x="75979" y="29282"/>
                </a:lnTo>
                <a:lnTo>
                  <a:pt x="74429" y="25290"/>
                </a:lnTo>
                <a:lnTo>
                  <a:pt x="72238" y="23094"/>
                </a:lnTo>
                <a:close/>
              </a:path>
              <a:path w="116840" h="52704">
                <a:moveTo>
                  <a:pt x="73543" y="909"/>
                </a:moveTo>
                <a:lnTo>
                  <a:pt x="47994" y="909"/>
                </a:lnTo>
                <a:lnTo>
                  <a:pt x="43047" y="27301"/>
                </a:lnTo>
                <a:lnTo>
                  <a:pt x="48954" y="28069"/>
                </a:lnTo>
                <a:lnTo>
                  <a:pt x="49914" y="26598"/>
                </a:lnTo>
                <a:lnTo>
                  <a:pt x="51170" y="25401"/>
                </a:lnTo>
                <a:lnTo>
                  <a:pt x="52794" y="24477"/>
                </a:lnTo>
                <a:lnTo>
                  <a:pt x="54492" y="23553"/>
                </a:lnTo>
                <a:lnTo>
                  <a:pt x="56264" y="23094"/>
                </a:lnTo>
                <a:lnTo>
                  <a:pt x="72238" y="23094"/>
                </a:lnTo>
                <a:lnTo>
                  <a:pt x="69893" y="20743"/>
                </a:lnTo>
                <a:lnTo>
                  <a:pt x="50283" y="20743"/>
                </a:lnTo>
                <a:lnTo>
                  <a:pt x="53089" y="6934"/>
                </a:lnTo>
                <a:lnTo>
                  <a:pt x="73543" y="6934"/>
                </a:lnTo>
                <a:lnTo>
                  <a:pt x="73543" y="909"/>
                </a:lnTo>
                <a:close/>
              </a:path>
              <a:path w="116840" h="52704">
                <a:moveTo>
                  <a:pt x="64460" y="17520"/>
                </a:moveTo>
                <a:lnTo>
                  <a:pt x="56634" y="17520"/>
                </a:lnTo>
                <a:lnTo>
                  <a:pt x="53385" y="18592"/>
                </a:lnTo>
                <a:lnTo>
                  <a:pt x="50283" y="20743"/>
                </a:lnTo>
                <a:lnTo>
                  <a:pt x="69893" y="20743"/>
                </a:lnTo>
                <a:lnTo>
                  <a:pt x="68226" y="19073"/>
                </a:lnTo>
                <a:lnTo>
                  <a:pt x="64460" y="17520"/>
                </a:lnTo>
                <a:close/>
              </a:path>
              <a:path w="116840" h="52704">
                <a:moveTo>
                  <a:pt x="102487" y="0"/>
                </a:moveTo>
                <a:lnTo>
                  <a:pt x="95989" y="0"/>
                </a:lnTo>
                <a:lnTo>
                  <a:pt x="92888" y="1005"/>
                </a:lnTo>
                <a:lnTo>
                  <a:pt x="90452" y="3008"/>
                </a:lnTo>
                <a:lnTo>
                  <a:pt x="87941" y="5019"/>
                </a:lnTo>
                <a:lnTo>
                  <a:pt x="86095" y="7880"/>
                </a:lnTo>
                <a:lnTo>
                  <a:pt x="84653" y="12168"/>
                </a:lnTo>
                <a:lnTo>
                  <a:pt x="83658" y="15280"/>
                </a:lnTo>
                <a:lnTo>
                  <a:pt x="82994" y="20174"/>
                </a:lnTo>
                <a:lnTo>
                  <a:pt x="82994" y="35898"/>
                </a:lnTo>
                <a:lnTo>
                  <a:pt x="84692" y="42862"/>
                </a:lnTo>
                <a:lnTo>
                  <a:pt x="90895" y="50684"/>
                </a:lnTo>
                <a:lnTo>
                  <a:pt x="94808" y="52458"/>
                </a:lnTo>
                <a:lnTo>
                  <a:pt x="103521" y="52458"/>
                </a:lnTo>
                <a:lnTo>
                  <a:pt x="106622" y="51452"/>
                </a:lnTo>
                <a:lnTo>
                  <a:pt x="111496" y="47409"/>
                </a:lnTo>
                <a:lnTo>
                  <a:pt x="111581" y="47276"/>
                </a:lnTo>
                <a:lnTo>
                  <a:pt x="96802" y="47276"/>
                </a:lnTo>
                <a:lnTo>
                  <a:pt x="94434" y="45871"/>
                </a:lnTo>
                <a:lnTo>
                  <a:pt x="90452" y="40297"/>
                </a:lnTo>
                <a:lnTo>
                  <a:pt x="89492" y="34678"/>
                </a:lnTo>
                <a:lnTo>
                  <a:pt x="89618" y="17106"/>
                </a:lnTo>
                <a:lnTo>
                  <a:pt x="90525" y="12027"/>
                </a:lnTo>
                <a:lnTo>
                  <a:pt x="92741" y="8900"/>
                </a:lnTo>
                <a:lnTo>
                  <a:pt x="94439" y="6446"/>
                </a:lnTo>
                <a:lnTo>
                  <a:pt x="96802" y="5219"/>
                </a:lnTo>
                <a:lnTo>
                  <a:pt x="111294" y="5219"/>
                </a:lnTo>
                <a:lnTo>
                  <a:pt x="110757" y="4376"/>
                </a:lnTo>
                <a:lnTo>
                  <a:pt x="109059" y="2772"/>
                </a:lnTo>
                <a:lnTo>
                  <a:pt x="104924" y="554"/>
                </a:lnTo>
                <a:lnTo>
                  <a:pt x="102487" y="0"/>
                </a:lnTo>
                <a:close/>
              </a:path>
              <a:path w="116840" h="52704">
                <a:moveTo>
                  <a:pt x="111294" y="5219"/>
                </a:moveTo>
                <a:lnTo>
                  <a:pt x="102635" y="5219"/>
                </a:lnTo>
                <a:lnTo>
                  <a:pt x="105072" y="6609"/>
                </a:lnTo>
                <a:lnTo>
                  <a:pt x="106991" y="9388"/>
                </a:lnTo>
                <a:lnTo>
                  <a:pt x="108985" y="12168"/>
                </a:lnTo>
                <a:lnTo>
                  <a:pt x="109894" y="17106"/>
                </a:lnTo>
                <a:lnTo>
                  <a:pt x="110015" y="34678"/>
                </a:lnTo>
                <a:lnTo>
                  <a:pt x="108985" y="40267"/>
                </a:lnTo>
                <a:lnTo>
                  <a:pt x="106991" y="43069"/>
                </a:lnTo>
                <a:lnTo>
                  <a:pt x="105059" y="45878"/>
                </a:lnTo>
                <a:lnTo>
                  <a:pt x="102635" y="47276"/>
                </a:lnTo>
                <a:lnTo>
                  <a:pt x="111581" y="47276"/>
                </a:lnTo>
                <a:lnTo>
                  <a:pt x="113342" y="44548"/>
                </a:lnTo>
                <a:lnTo>
                  <a:pt x="115852" y="37140"/>
                </a:lnTo>
                <a:lnTo>
                  <a:pt x="116443" y="32276"/>
                </a:lnTo>
                <a:lnTo>
                  <a:pt x="116353" y="20174"/>
                </a:lnTo>
                <a:lnTo>
                  <a:pt x="112077" y="6446"/>
                </a:lnTo>
                <a:lnTo>
                  <a:pt x="111294" y="5219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10160000" y="958976"/>
            <a:ext cx="420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0237723" y="3267582"/>
            <a:ext cx="6584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G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een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0237723" y="5311266"/>
            <a:ext cx="48323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Blue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0660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0" spc="-5" dirty="0">
                <a:latin typeface="Calibri Light"/>
                <a:cs typeface="Calibri Light"/>
              </a:rPr>
              <a:t>Normalisasi</a:t>
            </a:r>
            <a:r>
              <a:rPr sz="4400" i="0" spc="-20" dirty="0">
                <a:latin typeface="Calibri Light"/>
                <a:cs typeface="Calibri Light"/>
              </a:rPr>
              <a:t> </a:t>
            </a:r>
            <a:r>
              <a:rPr sz="4400" i="0" spc="-25" dirty="0">
                <a:latin typeface="Calibri Light"/>
                <a:cs typeface="Calibri Light"/>
              </a:rPr>
              <a:t>Histogram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873615" cy="35217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Seringkali dibutuhkan </a:t>
            </a:r>
            <a:r>
              <a:rPr sz="2800" spc="-20" dirty="0">
                <a:latin typeface="Calibri"/>
                <a:cs typeface="Calibri"/>
              </a:rPr>
              <a:t>histogram yang </a:t>
            </a:r>
            <a:r>
              <a:rPr sz="2800" spc="-10" dirty="0">
                <a:latin typeface="Calibri"/>
                <a:cs typeface="Calibri"/>
              </a:rPr>
              <a:t>dinormalisasi </a:t>
            </a:r>
            <a:r>
              <a:rPr sz="2800" spc="-15" dirty="0">
                <a:latin typeface="Calibri"/>
                <a:cs typeface="Calibri"/>
              </a:rPr>
              <a:t>dengan </a:t>
            </a:r>
            <a:r>
              <a:rPr sz="2800" spc="-10" dirty="0">
                <a:latin typeface="Calibri"/>
                <a:cs typeface="Calibri"/>
              </a:rPr>
              <a:t>jumlah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seluruh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pixel</a:t>
            </a:r>
            <a:r>
              <a:rPr sz="2800" spc="-2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1300" marR="457834" indent="-229235" algn="just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Dari sebuah </a:t>
            </a:r>
            <a:r>
              <a:rPr sz="2800" spc="-20" dirty="0">
                <a:latin typeface="Calibri"/>
                <a:cs typeface="Calibri"/>
              </a:rPr>
              <a:t>histogram yang </a:t>
            </a:r>
            <a:r>
              <a:rPr sz="2800" spc="-10" dirty="0">
                <a:latin typeface="Calibri"/>
                <a:cs typeface="Calibri"/>
              </a:rPr>
              <a:t>telah dinormalisasi dapat </a:t>
            </a:r>
            <a:r>
              <a:rPr sz="2800" spc="-20" dirty="0">
                <a:latin typeface="Calibri"/>
                <a:cs typeface="Calibri"/>
              </a:rPr>
              <a:t>diketahui </a:t>
            </a:r>
            <a:r>
              <a:rPr sz="2800" spc="-15" dirty="0">
                <a:latin typeface="Calibri"/>
                <a:cs typeface="Calibri"/>
              </a:rPr>
              <a:t> frekuensi kemunculan </a:t>
            </a:r>
            <a:r>
              <a:rPr sz="2800" spc="-10" dirty="0">
                <a:latin typeface="Calibri"/>
                <a:cs typeface="Calibri"/>
              </a:rPr>
              <a:t>nisbi </a:t>
            </a:r>
            <a:r>
              <a:rPr sz="2800" spc="-5" dirty="0">
                <a:latin typeface="Calibri"/>
                <a:cs typeface="Calibri"/>
              </a:rPr>
              <a:t>(</a:t>
            </a:r>
            <a:r>
              <a:rPr sz="2800" i="1" spc="-5" dirty="0">
                <a:latin typeface="Calibri"/>
                <a:cs typeface="Calibri"/>
              </a:rPr>
              <a:t>relative</a:t>
            </a:r>
            <a:r>
              <a:rPr sz="2800" spc="-5" dirty="0">
                <a:latin typeface="Calibri"/>
                <a:cs typeface="Calibri"/>
              </a:rPr>
              <a:t>) </a:t>
            </a:r>
            <a:r>
              <a:rPr sz="2800" spc="-10" dirty="0">
                <a:latin typeface="Calibri"/>
                <a:cs typeface="Calibri"/>
              </a:rPr>
              <a:t>dari nilai-nilai </a:t>
            </a:r>
            <a:r>
              <a:rPr sz="2800" spc="-15" dirty="0">
                <a:latin typeface="Calibri"/>
                <a:cs typeface="Calibri"/>
              </a:rPr>
              <a:t>intensitas </a:t>
            </a:r>
            <a:r>
              <a:rPr sz="2800" spc="-10" dirty="0">
                <a:latin typeface="Calibri"/>
                <a:cs typeface="Calibri"/>
              </a:rPr>
              <a:t>di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dalam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citra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tersebut.</a:t>
            </a:r>
            <a:endParaRPr sz="2800">
              <a:latin typeface="Calibri"/>
              <a:cs typeface="Calibri"/>
            </a:endParaRPr>
          </a:p>
          <a:p>
            <a:pPr marL="241300" marR="152400" indent="-229235" algn="just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Misalkan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citra </a:t>
            </a:r>
            <a:r>
              <a:rPr sz="2800" spc="-15" dirty="0">
                <a:latin typeface="Calibri"/>
                <a:cs typeface="Calibri"/>
              </a:rPr>
              <a:t>digital </a:t>
            </a:r>
            <a:r>
              <a:rPr sz="2800" spc="-10" dirty="0">
                <a:latin typeface="Calibri"/>
                <a:cs typeface="Calibri"/>
              </a:rPr>
              <a:t>memiliki </a:t>
            </a:r>
            <a:r>
              <a:rPr sz="2800" i="1" spc="-5" dirty="0">
                <a:latin typeface="Calibri"/>
                <a:cs typeface="Calibri"/>
              </a:rPr>
              <a:t>L </a:t>
            </a:r>
            <a:r>
              <a:rPr sz="2800" spc="-20" dirty="0">
                <a:latin typeface="Calibri"/>
                <a:cs typeface="Calibri"/>
              </a:rPr>
              <a:t>derajat </a:t>
            </a:r>
            <a:r>
              <a:rPr sz="2800" spc="-15" dirty="0">
                <a:latin typeface="Calibri"/>
                <a:cs typeface="Calibri"/>
              </a:rPr>
              <a:t>keabuan, yaitu </a:t>
            </a:r>
            <a:r>
              <a:rPr sz="2800" spc="-10" dirty="0">
                <a:latin typeface="Calibri"/>
                <a:cs typeface="Calibri"/>
              </a:rPr>
              <a:t>dari nilai </a:t>
            </a:r>
            <a:r>
              <a:rPr sz="2800" spc="-5" dirty="0">
                <a:latin typeface="Calibri"/>
                <a:cs typeface="Calibri"/>
              </a:rPr>
              <a:t>0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sampai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L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1.</a:t>
            </a:r>
            <a:endParaRPr sz="2800">
              <a:latin typeface="Calibri"/>
              <a:cs typeface="Calibri"/>
            </a:endParaRPr>
          </a:p>
          <a:p>
            <a:pPr marL="241300" indent="-229235" algn="just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Normalisasi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histogram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dihitung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rumus: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69322" y="5866258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>
                <a:moveTo>
                  <a:pt x="0" y="0"/>
                </a:moveTo>
                <a:lnTo>
                  <a:pt x="320518" y="0"/>
                </a:lnTo>
              </a:path>
            </a:pathLst>
          </a:custGeom>
          <a:ln w="162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27142" y="5868801"/>
            <a:ext cx="207010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i="1" spc="2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80907" y="5355294"/>
            <a:ext cx="207010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i="1" spc="25" dirty="0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3324" y="5575329"/>
            <a:ext cx="89535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72291" y="5804607"/>
            <a:ext cx="89535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i="1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0853" y="5585306"/>
            <a:ext cx="579120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67030" algn="l"/>
              </a:tabLst>
            </a:pPr>
            <a:r>
              <a:rPr sz="2800" i="1" spc="25" dirty="0">
                <a:latin typeface="Times New Roman"/>
                <a:cs typeface="Times New Roman"/>
              </a:rPr>
              <a:t>h	</a:t>
            </a:r>
            <a:r>
              <a:rPr sz="2800" spc="25" dirty="0">
                <a:latin typeface="Symbol"/>
                <a:cs typeface="Symbol"/>
              </a:rPr>
              <a:t>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34611" y="5547461"/>
            <a:ext cx="5120640" cy="10331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 marR="30480">
              <a:lnSpc>
                <a:spcPct val="100000"/>
              </a:lnSpc>
              <a:spcBef>
                <a:spcPts val="100"/>
              </a:spcBef>
            </a:pPr>
            <a:r>
              <a:rPr sz="2000" i="1" spc="5" dirty="0">
                <a:latin typeface="Times New Roman"/>
                <a:cs typeface="Times New Roman"/>
              </a:rPr>
              <a:t>n</a:t>
            </a:r>
            <a:r>
              <a:rPr sz="1950" i="1" spc="7" baseline="-21367" dirty="0">
                <a:latin typeface="Times New Roman"/>
                <a:cs typeface="Times New Roman"/>
              </a:rPr>
              <a:t>i</a:t>
            </a:r>
            <a:r>
              <a:rPr sz="1950" i="1" spc="247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-5" dirty="0">
                <a:latin typeface="Times New Roman"/>
                <a:cs typeface="Times New Roman"/>
              </a:rPr>
              <a:t>jumlah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pixel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yang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memiliki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derajat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keabuan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 </a:t>
            </a:r>
            <a:r>
              <a:rPr sz="2000" i="1" spc="-484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jumlah</a:t>
            </a:r>
            <a:r>
              <a:rPr sz="2000" dirty="0">
                <a:latin typeface="Times New Roman"/>
                <a:cs typeface="Times New Roman"/>
              </a:rPr>
              <a:t> seluruh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pixel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dalam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citra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30"/>
              </a:spcBef>
            </a:pPr>
            <a:r>
              <a:rPr sz="2000" i="1" dirty="0">
                <a:latin typeface="Times New Roman"/>
                <a:cs typeface="Times New Roman"/>
              </a:rPr>
              <a:t>i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…,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L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839" y="606831"/>
            <a:ext cx="10229215" cy="20764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79400" indent="-22923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80035" algn="l"/>
              </a:tabLst>
            </a:pPr>
            <a:r>
              <a:rPr sz="2800" spc="-5" dirty="0">
                <a:latin typeface="Calibri"/>
                <a:cs typeface="Calibri"/>
              </a:rPr>
              <a:t>Nilai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n</a:t>
            </a:r>
            <a:r>
              <a:rPr sz="2775" i="1" baseline="-21021" dirty="0">
                <a:latin typeface="Calibri"/>
                <a:cs typeface="Calibri"/>
              </a:rPr>
              <a:t>i</a:t>
            </a:r>
            <a:r>
              <a:rPr sz="2775" i="1" spc="307" baseline="-21021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telah </a:t>
            </a:r>
            <a:r>
              <a:rPr sz="2800" spc="-15" dirty="0">
                <a:latin typeface="Calibri"/>
                <a:cs typeface="Calibri"/>
              </a:rPr>
              <a:t>dinormalkan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membaginya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794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80035" algn="l"/>
              </a:tabLst>
            </a:pPr>
            <a:r>
              <a:rPr sz="2800" spc="-5" dirty="0">
                <a:latin typeface="Calibri"/>
                <a:cs typeface="Calibri"/>
              </a:rPr>
              <a:t>Nilai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h</a:t>
            </a:r>
            <a:r>
              <a:rPr sz="2775" i="1" baseline="-21021" dirty="0">
                <a:latin typeface="Calibri"/>
                <a:cs typeface="Calibri"/>
              </a:rPr>
              <a:t>i</a:t>
            </a:r>
            <a:r>
              <a:rPr sz="2775" i="1" spc="307" baseline="-21021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berada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dalam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selang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sampai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1.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850">
              <a:latin typeface="Calibri"/>
              <a:cs typeface="Calibri"/>
            </a:endParaRPr>
          </a:p>
          <a:p>
            <a:pPr marL="279400" indent="-229235">
              <a:lnSpc>
                <a:spcPct val="100000"/>
              </a:lnSpc>
              <a:buFont typeface="Arial MT"/>
              <a:buChar char="•"/>
              <a:tabLst>
                <a:tab pos="280035" algn="l"/>
              </a:tabLst>
            </a:pPr>
            <a:r>
              <a:rPr sz="2800" spc="-15" dirty="0">
                <a:latin typeface="Calibri"/>
                <a:cs typeface="Calibri"/>
              </a:rPr>
              <a:t>Contoh: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Citra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berukuran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8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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alibri"/>
                <a:cs typeface="Calibri"/>
              </a:rPr>
              <a:t>8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pixel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16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buah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derajat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keabuan.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915" y="5621602"/>
            <a:ext cx="12065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5" dirty="0">
                <a:latin typeface="Symbol"/>
                <a:cs typeface="Symbol"/>
              </a:rPr>
              <a:t>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2915" y="5145324"/>
            <a:ext cx="12065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5" dirty="0">
                <a:latin typeface="Symbol"/>
                <a:cs typeface="Symbol"/>
              </a:rPr>
              <a:t>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7659" y="5808422"/>
            <a:ext cx="42164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950" spc="-185" dirty="0">
                <a:latin typeface="Times New Roman"/>
                <a:cs typeface="Times New Roman"/>
              </a:rPr>
              <a:t>12</a:t>
            </a:r>
            <a:r>
              <a:rPr sz="2925" spc="-277" baseline="-4273" dirty="0">
                <a:latin typeface="Symbol"/>
                <a:cs typeface="Symbol"/>
              </a:rPr>
              <a:t></a:t>
            </a:r>
            <a:r>
              <a:rPr sz="2925" spc="-277" baseline="-14245" dirty="0">
                <a:latin typeface="Symbol"/>
                <a:cs typeface="Symbol"/>
              </a:rPr>
              <a:t></a:t>
            </a:r>
            <a:endParaRPr sz="2925" baseline="-14245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88125" y="5383718"/>
            <a:ext cx="35115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925" spc="-7" baseline="-12820" dirty="0">
                <a:latin typeface="Times New Roman"/>
                <a:cs typeface="Times New Roman"/>
              </a:rPr>
              <a:t>7</a:t>
            </a:r>
            <a:r>
              <a:rPr sz="2925" spc="-157" baseline="-1282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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89681" y="4907439"/>
            <a:ext cx="34925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925" spc="-7" baseline="-35612" dirty="0">
                <a:latin typeface="Times New Roman"/>
                <a:cs typeface="Times New Roman"/>
              </a:rPr>
              <a:t>2</a:t>
            </a:r>
            <a:r>
              <a:rPr sz="2925" spc="-97" baseline="-35612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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7659" y="4431160"/>
            <a:ext cx="421640" cy="589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30480" algn="r">
              <a:lnSpc>
                <a:spcPts val="2225"/>
              </a:lnSpc>
              <a:spcBef>
                <a:spcPts val="90"/>
              </a:spcBef>
            </a:pPr>
            <a:r>
              <a:rPr sz="1950" spc="-5" dirty="0">
                <a:latin typeface="Symbol"/>
                <a:cs typeface="Symbol"/>
              </a:rPr>
              <a:t></a:t>
            </a:r>
            <a:endParaRPr sz="1950">
              <a:latin typeface="Symbol"/>
              <a:cs typeface="Symbol"/>
            </a:endParaRPr>
          </a:p>
          <a:p>
            <a:pPr marL="38100">
              <a:lnSpc>
                <a:spcPts val="2225"/>
              </a:lnSpc>
            </a:pPr>
            <a:r>
              <a:rPr sz="1950" dirty="0">
                <a:latin typeface="Times New Roman"/>
                <a:cs typeface="Times New Roman"/>
              </a:rPr>
              <a:t>14</a:t>
            </a:r>
            <a:r>
              <a:rPr sz="2925" baseline="7122" dirty="0">
                <a:latin typeface="Symbol"/>
                <a:cs typeface="Symbol"/>
              </a:rPr>
              <a:t></a:t>
            </a:r>
            <a:endParaRPr sz="2925" baseline="7122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8125" y="4193275"/>
            <a:ext cx="35115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925" spc="-7" baseline="-29914" dirty="0">
                <a:latin typeface="Times New Roman"/>
                <a:cs typeface="Times New Roman"/>
              </a:rPr>
              <a:t>1</a:t>
            </a:r>
            <a:r>
              <a:rPr sz="2925" spc="-157" baseline="-29914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Symbol"/>
                <a:cs typeface="Symbol"/>
              </a:rPr>
              <a:t>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3059" y="3716952"/>
            <a:ext cx="370840" cy="565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2130"/>
              </a:lnSpc>
              <a:spcBef>
                <a:spcPts val="90"/>
              </a:spcBef>
            </a:pPr>
            <a:r>
              <a:rPr sz="1950" spc="-5" dirty="0">
                <a:latin typeface="Symbol"/>
                <a:cs typeface="Symbol"/>
              </a:rPr>
              <a:t>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ts val="2130"/>
              </a:lnSpc>
            </a:pPr>
            <a:r>
              <a:rPr sz="1950" spc="-15" dirty="0">
                <a:latin typeface="Times New Roman"/>
                <a:cs typeface="Times New Roman"/>
              </a:rPr>
              <a:t>1</a:t>
            </a:r>
            <a:r>
              <a:rPr sz="1950" spc="20" dirty="0">
                <a:latin typeface="Times New Roman"/>
                <a:cs typeface="Times New Roman"/>
              </a:rPr>
              <a:t>2</a:t>
            </a:r>
            <a:r>
              <a:rPr sz="2925" spc="-7" baseline="1424" dirty="0">
                <a:latin typeface="Symbol"/>
                <a:cs typeface="Symbol"/>
              </a:rPr>
              <a:t></a:t>
            </a:r>
            <a:endParaRPr sz="2925" baseline="1424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1660" y="3590420"/>
            <a:ext cx="41719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950" spc="-10" dirty="0">
                <a:latin typeface="Times New Roman"/>
                <a:cs typeface="Times New Roman"/>
              </a:rPr>
              <a:t>15</a:t>
            </a:r>
            <a:r>
              <a:rPr sz="2925" spc="-15" baseline="25641" dirty="0">
                <a:latin typeface="Symbol"/>
                <a:cs typeface="Symbol"/>
              </a:rPr>
              <a:t></a:t>
            </a:r>
            <a:endParaRPr sz="2925" baseline="25641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4170" y="3221239"/>
            <a:ext cx="36957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15" dirty="0">
                <a:latin typeface="Times New Roman"/>
                <a:cs typeface="Times New Roman"/>
              </a:rPr>
              <a:t>1</a:t>
            </a:r>
            <a:r>
              <a:rPr sz="1950" spc="10" dirty="0">
                <a:latin typeface="Times New Roman"/>
                <a:cs typeface="Times New Roman"/>
              </a:rPr>
              <a:t>0</a:t>
            </a:r>
            <a:r>
              <a:rPr sz="2925" spc="-7" baseline="-4273" dirty="0">
                <a:latin typeface="Symbol"/>
                <a:cs typeface="Symbol"/>
              </a:rPr>
              <a:t></a:t>
            </a:r>
            <a:endParaRPr sz="2925" baseline="-4273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06299" y="5621602"/>
            <a:ext cx="12065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5" dirty="0">
                <a:latin typeface="Symbol"/>
                <a:cs typeface="Symbol"/>
              </a:rPr>
              <a:t>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06299" y="5145324"/>
            <a:ext cx="12065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5" dirty="0">
                <a:latin typeface="Symbol"/>
                <a:cs typeface="Symbol"/>
              </a:rPr>
              <a:t>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80899" y="5808422"/>
            <a:ext cx="34988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925" spc="-1132" baseline="-4273" dirty="0">
                <a:latin typeface="Symbol"/>
                <a:cs typeface="Symbol"/>
              </a:rPr>
              <a:t></a:t>
            </a:r>
            <a:r>
              <a:rPr sz="2925" spc="-7" baseline="-14245" dirty="0">
                <a:latin typeface="Symbol"/>
                <a:cs typeface="Symbol"/>
              </a:rPr>
              <a:t></a:t>
            </a:r>
            <a:r>
              <a:rPr sz="2925" spc="-82" baseline="-1424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80899" y="5438585"/>
            <a:ext cx="40386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925" spc="-67" baseline="12820" dirty="0">
                <a:latin typeface="Symbol"/>
                <a:cs typeface="Symbol"/>
              </a:rPr>
              <a:t></a:t>
            </a:r>
            <a:r>
              <a:rPr sz="1950" spc="-45" dirty="0">
                <a:latin typeface="Times New Roman"/>
                <a:cs typeface="Times New Roman"/>
              </a:rPr>
              <a:t>15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80899" y="4907439"/>
            <a:ext cx="34988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950" spc="-5" dirty="0">
                <a:latin typeface="Symbol"/>
                <a:cs typeface="Symbol"/>
              </a:rPr>
              <a:t></a:t>
            </a:r>
            <a:r>
              <a:rPr sz="1950" spc="-110" dirty="0">
                <a:latin typeface="Times New Roman"/>
                <a:cs typeface="Times New Roman"/>
              </a:rPr>
              <a:t> </a:t>
            </a:r>
            <a:r>
              <a:rPr sz="2925" spc="-7" baseline="-35612" dirty="0">
                <a:latin typeface="Times New Roman"/>
                <a:cs typeface="Times New Roman"/>
              </a:rPr>
              <a:t>4</a:t>
            </a:r>
            <a:endParaRPr sz="2925" baseline="-35612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80899" y="4431160"/>
            <a:ext cx="349885" cy="560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2110"/>
              </a:lnSpc>
              <a:spcBef>
                <a:spcPts val="90"/>
              </a:spcBef>
            </a:pPr>
            <a:r>
              <a:rPr sz="1950" spc="-5" dirty="0">
                <a:latin typeface="Symbol"/>
                <a:cs typeface="Symbol"/>
              </a:rPr>
              <a:t></a:t>
            </a:r>
            <a:endParaRPr sz="1950">
              <a:latin typeface="Symbol"/>
              <a:cs typeface="Symbol"/>
            </a:endParaRPr>
          </a:p>
          <a:p>
            <a:pPr marL="38100">
              <a:lnSpc>
                <a:spcPts val="2110"/>
              </a:lnSpc>
            </a:pPr>
            <a:r>
              <a:rPr sz="1950" spc="-5" dirty="0">
                <a:latin typeface="Symbol"/>
                <a:cs typeface="Symbol"/>
              </a:rPr>
              <a:t></a:t>
            </a:r>
            <a:r>
              <a:rPr sz="1950" spc="-110" dirty="0">
                <a:latin typeface="Times New Roman"/>
                <a:cs typeface="Times New Roman"/>
              </a:rPr>
              <a:t> </a:t>
            </a:r>
            <a:r>
              <a:rPr sz="2925" spc="-7" baseline="-7122" dirty="0">
                <a:latin typeface="Times New Roman"/>
                <a:cs typeface="Times New Roman"/>
              </a:rPr>
              <a:t>0</a:t>
            </a:r>
            <a:endParaRPr sz="2925" baseline="-7122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80899" y="4329602"/>
            <a:ext cx="40005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925" spc="-82" baseline="29914" dirty="0">
                <a:latin typeface="Symbol"/>
                <a:cs typeface="Symbol"/>
              </a:rPr>
              <a:t></a:t>
            </a:r>
            <a:r>
              <a:rPr sz="1950" spc="-55" dirty="0">
                <a:latin typeface="Times New Roman"/>
                <a:cs typeface="Times New Roman"/>
              </a:rPr>
              <a:t>12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06299" y="3716952"/>
            <a:ext cx="349250" cy="565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90"/>
              </a:spcBef>
            </a:pPr>
            <a:r>
              <a:rPr sz="1950" spc="-5" dirty="0">
                <a:latin typeface="Symbol"/>
                <a:cs typeface="Symbol"/>
              </a:rPr>
              <a:t></a:t>
            </a:r>
            <a:endParaRPr sz="1950">
              <a:latin typeface="Symbol"/>
              <a:cs typeface="Symbol"/>
            </a:endParaRPr>
          </a:p>
          <a:p>
            <a:pPr marL="12700">
              <a:lnSpc>
                <a:spcPts val="2130"/>
              </a:lnSpc>
            </a:pPr>
            <a:r>
              <a:rPr sz="2925" spc="-209" baseline="1424" dirty="0">
                <a:latin typeface="Symbol"/>
                <a:cs typeface="Symbol"/>
              </a:rPr>
              <a:t></a:t>
            </a:r>
            <a:r>
              <a:rPr sz="1950" spc="-15" dirty="0">
                <a:latin typeface="Times New Roman"/>
                <a:cs typeface="Times New Roman"/>
              </a:rPr>
              <a:t>14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80899" y="3479179"/>
            <a:ext cx="34988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950" spc="-5" dirty="0">
                <a:latin typeface="Symbol"/>
                <a:cs typeface="Symbol"/>
              </a:rPr>
              <a:t></a:t>
            </a:r>
            <a:r>
              <a:rPr sz="1950" spc="-110" dirty="0">
                <a:latin typeface="Times New Roman"/>
                <a:cs typeface="Times New Roman"/>
              </a:rPr>
              <a:t> </a:t>
            </a:r>
            <a:r>
              <a:rPr sz="2925" spc="-7" baseline="-25641" dirty="0">
                <a:latin typeface="Times New Roman"/>
                <a:cs typeface="Times New Roman"/>
              </a:rPr>
              <a:t>2</a:t>
            </a:r>
            <a:endParaRPr sz="2925" baseline="-25641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06299" y="3221239"/>
            <a:ext cx="30353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25" spc="-7" baseline="-4273" dirty="0">
                <a:latin typeface="Symbol"/>
                <a:cs typeface="Symbol"/>
              </a:rPr>
              <a:t></a:t>
            </a:r>
            <a:r>
              <a:rPr sz="2925" spc="-150" baseline="-4273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3</a:t>
            </a:r>
            <a:endParaRPr sz="1950">
              <a:latin typeface="Times New Roman"/>
              <a:cs typeface="Times New Roman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119899" y="3260807"/>
          <a:ext cx="2566669" cy="2860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10"/>
                <a:gridCol w="442595"/>
                <a:gridCol w="443865"/>
                <a:gridCol w="455295"/>
                <a:gridCol w="452119"/>
                <a:gridCol w="387985"/>
              </a:tblGrid>
              <a:tr h="321217">
                <a:tc>
                  <a:txBody>
                    <a:bodyPr/>
                    <a:lstStyle/>
                    <a:p>
                      <a:pPr marR="47625" algn="ctr">
                        <a:lnSpc>
                          <a:spcPts val="2120"/>
                        </a:lnSpc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120"/>
                        </a:lnSpc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2120"/>
                        </a:lnSpc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950" spc="-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0"/>
                        </a:lnSpc>
                      </a:pPr>
                      <a:r>
                        <a:rPr sz="1950" spc="-1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ts val="2120"/>
                        </a:lnSpc>
                      </a:pPr>
                      <a:r>
                        <a:rPr sz="1950" spc="-1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369524"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spc="-1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</a:tr>
              <a:tr h="369590"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spc="-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937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</a:tr>
              <a:tr h="369579">
                <a:tc>
                  <a:txBody>
                    <a:bodyPr/>
                    <a:lstStyle/>
                    <a:p>
                      <a:pPr marR="6794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spc="-1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spc="-1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spc="-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937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spc="-1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</a:tr>
              <a:tr h="369834"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spc="-1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6286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spc="-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</a:tr>
              <a:tr h="369568">
                <a:tc>
                  <a:txBody>
                    <a:bodyPr/>
                    <a:lstStyle/>
                    <a:p>
                      <a:pPr marR="4254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</a:tr>
              <a:tr h="369575"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spc="-1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spc="-1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spc="-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937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</a:tr>
              <a:tr h="321545">
                <a:tc>
                  <a:txBody>
                    <a:bodyPr/>
                    <a:lstStyle/>
                    <a:p>
                      <a:pPr marR="47625" algn="ctr">
                        <a:lnSpc>
                          <a:spcPts val="227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270"/>
                        </a:lnSpc>
                        <a:spcBef>
                          <a:spcPts val="160"/>
                        </a:spcBef>
                      </a:pPr>
                      <a:r>
                        <a:rPr sz="19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  <a:spcBef>
                          <a:spcPts val="160"/>
                        </a:spcBef>
                      </a:pPr>
                      <a:r>
                        <a:rPr sz="1950" spc="-1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2270"/>
                        </a:lnSpc>
                        <a:spcBef>
                          <a:spcPts val="160"/>
                        </a:spcBef>
                      </a:pPr>
                      <a:r>
                        <a:rPr sz="1950" spc="-1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  <a:spcBef>
                          <a:spcPts val="160"/>
                        </a:spcBef>
                      </a:pPr>
                      <a:r>
                        <a:rPr sz="1950" spc="-1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ts val="2270"/>
                        </a:lnSpc>
                        <a:spcBef>
                          <a:spcPts val="160"/>
                        </a:spcBef>
                      </a:pPr>
                      <a:r>
                        <a:rPr sz="1950" spc="-1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</a:tr>
            </a:tbl>
          </a:graphicData>
        </a:graphic>
      </p:graphicFrame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5153" y="2906913"/>
            <a:ext cx="4809151" cy="3876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665479"/>
            <a:ext cx="794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void </a:t>
            </a:r>
            <a:r>
              <a:rPr sz="1800" spc="-10" dirty="0">
                <a:latin typeface="Courier New"/>
                <a:cs typeface="Courier New"/>
              </a:rPr>
              <a:t>histogram(citra Image, int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N,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int</a:t>
            </a:r>
            <a:r>
              <a:rPr sz="1800" spc="-5" dirty="0">
                <a:latin typeface="Courier New"/>
                <a:cs typeface="Courier New"/>
              </a:rPr>
              <a:t> M,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float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Hist[256])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41019"/>
            <a:ext cx="791273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ourier New"/>
                <a:cs typeface="Courier New"/>
              </a:rPr>
              <a:t>/*</a:t>
            </a:r>
            <a:r>
              <a:rPr sz="1800" i="1" spc="26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Menghitung</a:t>
            </a:r>
            <a:r>
              <a:rPr sz="1800" i="1" spc="26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histogram</a:t>
            </a:r>
            <a:r>
              <a:rPr sz="1800" i="1" spc="26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untuk</a:t>
            </a:r>
            <a:r>
              <a:rPr sz="1800" i="1" spc="26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citra</a:t>
            </a:r>
            <a:r>
              <a:rPr sz="1800" i="1" spc="25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Image</a:t>
            </a:r>
            <a:r>
              <a:rPr sz="1800" i="1" spc="25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yang</a:t>
            </a:r>
            <a:r>
              <a:rPr sz="1800" i="1" spc="26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berukuran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209802"/>
            <a:ext cx="8908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ourier New"/>
                <a:cs typeface="Courier New"/>
              </a:rPr>
              <a:t>derajat</a:t>
            </a:r>
            <a:r>
              <a:rPr sz="1800" i="1" spc="45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keabuan</a:t>
            </a:r>
            <a:r>
              <a:rPr sz="1800" i="1" spc="459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(graylevel).</a:t>
            </a:r>
            <a:r>
              <a:rPr sz="1800" i="1" spc="459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Histogram</a:t>
            </a:r>
            <a:r>
              <a:rPr sz="1800" i="1" spc="459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disimpan</a:t>
            </a:r>
            <a:r>
              <a:rPr sz="1800" i="1" spc="459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di</a:t>
            </a:r>
            <a:r>
              <a:rPr sz="1800" i="1" spc="459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dalam</a:t>
            </a:r>
            <a:r>
              <a:rPr sz="1800" i="1" spc="45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tabel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45"/>
              </a:lnSpc>
              <a:spcBef>
                <a:spcPts val="100"/>
              </a:spcBef>
              <a:tabLst>
                <a:tab pos="615950" algn="l"/>
              </a:tabLst>
            </a:pPr>
            <a:r>
              <a:rPr dirty="0"/>
              <a:t>N</a:t>
            </a:r>
            <a:r>
              <a:rPr spc="250" dirty="0"/>
              <a:t> </a:t>
            </a:r>
            <a:r>
              <a:rPr sz="1900" i="0" spc="-55" dirty="0">
                <a:latin typeface="Symbol"/>
                <a:cs typeface="Symbol"/>
              </a:rPr>
              <a:t></a:t>
            </a:r>
            <a:r>
              <a:rPr sz="1900" i="0" spc="-55" dirty="0">
                <a:latin typeface="Times New Roman"/>
                <a:cs typeface="Times New Roman"/>
              </a:rPr>
              <a:t>	</a:t>
            </a:r>
            <a:r>
              <a:rPr dirty="0"/>
              <a:t>M</a:t>
            </a:r>
            <a:r>
              <a:rPr spc="200" dirty="0"/>
              <a:t> </a:t>
            </a:r>
            <a:r>
              <a:rPr spc="-10" dirty="0"/>
              <a:t>dengan</a:t>
            </a:r>
            <a:r>
              <a:rPr spc="225" dirty="0"/>
              <a:t> </a:t>
            </a:r>
            <a:r>
              <a:rPr spc="-10" dirty="0"/>
              <a:t>256</a:t>
            </a:r>
            <a:endParaRPr sz="1900">
              <a:latin typeface="Times New Roman"/>
              <a:cs typeface="Times New Roman"/>
            </a:endParaRPr>
          </a:p>
          <a:p>
            <a:pPr marL="1035050">
              <a:lnSpc>
                <a:spcPts val="2125"/>
              </a:lnSpc>
            </a:pPr>
            <a:r>
              <a:rPr spc="-10" dirty="0"/>
              <a:t>Hist</a:t>
            </a:r>
            <a:r>
              <a:rPr spc="370" dirty="0"/>
              <a:t> </a:t>
            </a:r>
            <a:r>
              <a:rPr spc="-15" dirty="0"/>
              <a:t>yang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2004" y="1484121"/>
            <a:ext cx="7669530" cy="478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ourier New"/>
                <a:cs typeface="Courier New"/>
              </a:rPr>
              <a:t>bertipe</a:t>
            </a:r>
            <a:r>
              <a:rPr sz="1800" i="1" spc="-3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riil(float).</a:t>
            </a:r>
            <a:r>
              <a:rPr sz="1800" i="1" spc="-35" dirty="0">
                <a:latin typeface="Courier New"/>
                <a:cs typeface="Courier New"/>
              </a:rPr>
              <a:t> </a:t>
            </a:r>
            <a:r>
              <a:rPr sz="1800" i="1" spc="-15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22909" algn="l"/>
              </a:tabLst>
            </a:pPr>
            <a:r>
              <a:rPr sz="1800" dirty="0">
                <a:latin typeface="Courier New"/>
                <a:cs typeface="Courier New"/>
              </a:rPr>
              <a:t>{	</a:t>
            </a:r>
            <a:r>
              <a:rPr sz="1800" spc="-10" dirty="0">
                <a:latin typeface="Courier New"/>
                <a:cs typeface="Courier New"/>
              </a:rPr>
              <a:t>int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i,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j,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800" i="1" spc="-5" dirty="0">
                <a:latin typeface="Courier New"/>
                <a:cs typeface="Courier New"/>
              </a:rPr>
              <a:t>/*</a:t>
            </a:r>
            <a:r>
              <a:rPr sz="1800" i="1" spc="-3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inisialisasi</a:t>
            </a:r>
            <a:r>
              <a:rPr sz="1800" i="1" spc="-2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Hist[0..255] dengan</a:t>
            </a:r>
            <a:r>
              <a:rPr sz="1800" i="1" spc="-20" dirty="0">
                <a:latin typeface="Courier New"/>
                <a:cs typeface="Courier New"/>
              </a:rPr>
              <a:t> </a:t>
            </a:r>
            <a:r>
              <a:rPr sz="1800" i="1" dirty="0">
                <a:latin typeface="Courier New"/>
                <a:cs typeface="Courier New"/>
              </a:rPr>
              <a:t>0</a:t>
            </a:r>
            <a:r>
              <a:rPr sz="1800" i="1" spc="-25" dirty="0">
                <a:latin typeface="Courier New"/>
                <a:cs typeface="Courier New"/>
              </a:rPr>
              <a:t> </a:t>
            </a:r>
            <a:r>
              <a:rPr sz="1800" i="1" spc="-5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969644" marR="4509135" indent="-410209">
              <a:lnSpc>
                <a:spcPct val="100000"/>
              </a:lnSpc>
            </a:pPr>
            <a:r>
              <a:rPr sz="1800" spc="-15" dirty="0">
                <a:latin typeface="Courier New"/>
                <a:cs typeface="Courier New"/>
              </a:rPr>
              <a:t>f</a:t>
            </a:r>
            <a:r>
              <a:rPr sz="1800" spc="-5" dirty="0">
                <a:latin typeface="Courier New"/>
                <a:cs typeface="Courier New"/>
              </a:rPr>
              <a:t>or</a:t>
            </a:r>
            <a:r>
              <a:rPr sz="1800" spc="-15" dirty="0">
                <a:latin typeface="Courier New"/>
                <a:cs typeface="Courier New"/>
              </a:rPr>
              <a:t>(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=0</a:t>
            </a:r>
            <a:r>
              <a:rPr sz="1800" spc="-5" dirty="0">
                <a:latin typeface="Courier New"/>
                <a:cs typeface="Courier New"/>
              </a:rPr>
              <a:t>;i</a:t>
            </a:r>
            <a:r>
              <a:rPr sz="1800" spc="-15" dirty="0">
                <a:latin typeface="Courier New"/>
                <a:cs typeface="Courier New"/>
              </a:rPr>
              <a:t>&lt;</a:t>
            </a:r>
            <a:r>
              <a:rPr sz="1800" spc="-5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2</a:t>
            </a:r>
            <a:r>
              <a:rPr sz="1800" spc="-5" dirty="0">
                <a:latin typeface="Courier New"/>
                <a:cs typeface="Courier New"/>
              </a:rPr>
              <a:t>55</a:t>
            </a:r>
            <a:r>
              <a:rPr sz="1800" spc="-15" dirty="0">
                <a:latin typeface="Courier New"/>
                <a:cs typeface="Courier New"/>
              </a:rPr>
              <a:t>;</a:t>
            </a:r>
            <a:r>
              <a:rPr sz="1800" spc="-5" dirty="0">
                <a:latin typeface="Courier New"/>
                <a:cs typeface="Courier New"/>
              </a:rPr>
              <a:t>i</a:t>
            </a:r>
            <a:r>
              <a:rPr sz="1800" spc="-15" dirty="0">
                <a:latin typeface="Courier New"/>
                <a:cs typeface="Courier New"/>
              </a:rPr>
              <a:t>++</a:t>
            </a:r>
            <a:r>
              <a:rPr sz="1800" dirty="0">
                <a:latin typeface="Courier New"/>
                <a:cs typeface="Courier New"/>
              </a:rPr>
              <a:t>)  </a:t>
            </a:r>
            <a:r>
              <a:rPr sz="1800" spc="-10" dirty="0">
                <a:latin typeface="Courier New"/>
                <a:cs typeface="Courier New"/>
              </a:rPr>
              <a:t>Hist[i]=0;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969644" marR="4098925" indent="-410209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for(i=0;i&lt;=N-1;i++)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5" dirty="0">
                <a:latin typeface="Courier New"/>
                <a:cs typeface="Courier New"/>
              </a:rPr>
              <a:t>f</a:t>
            </a:r>
            <a:r>
              <a:rPr sz="1800" spc="-5" dirty="0">
                <a:latin typeface="Courier New"/>
                <a:cs typeface="Courier New"/>
              </a:rPr>
              <a:t>o</a:t>
            </a:r>
            <a:r>
              <a:rPr sz="1800" spc="-15" dirty="0">
                <a:latin typeface="Courier New"/>
                <a:cs typeface="Courier New"/>
              </a:rPr>
              <a:t>r(</a:t>
            </a:r>
            <a:r>
              <a:rPr sz="1800" spc="-5" dirty="0">
                <a:latin typeface="Courier New"/>
                <a:cs typeface="Courier New"/>
              </a:rPr>
              <a:t>j=</a:t>
            </a:r>
            <a:r>
              <a:rPr sz="1800" spc="-15" dirty="0">
                <a:latin typeface="Courier New"/>
                <a:cs typeface="Courier New"/>
              </a:rPr>
              <a:t>0</a:t>
            </a:r>
            <a:r>
              <a:rPr sz="1800" spc="-5" dirty="0">
                <a:latin typeface="Courier New"/>
                <a:cs typeface="Courier New"/>
              </a:rPr>
              <a:t>;</a:t>
            </a:r>
            <a:r>
              <a:rPr sz="1800" spc="-15" dirty="0">
                <a:latin typeface="Courier New"/>
                <a:cs typeface="Courier New"/>
              </a:rPr>
              <a:t>j</a:t>
            </a:r>
            <a:r>
              <a:rPr sz="1800" spc="-5" dirty="0">
                <a:latin typeface="Courier New"/>
                <a:cs typeface="Courier New"/>
              </a:rPr>
              <a:t>&lt;=</a:t>
            </a:r>
            <a:r>
              <a:rPr sz="1800" spc="-10" dirty="0">
                <a:latin typeface="Courier New"/>
                <a:cs typeface="Courier New"/>
              </a:rPr>
              <a:t>M</a:t>
            </a:r>
            <a:r>
              <a:rPr sz="1800" spc="-5" dirty="0">
                <a:latin typeface="Courier New"/>
                <a:cs typeface="Courier New"/>
              </a:rPr>
              <a:t>-</a:t>
            </a:r>
            <a:r>
              <a:rPr sz="1800" spc="-15" dirty="0">
                <a:latin typeface="Courier New"/>
                <a:cs typeface="Courier New"/>
              </a:rPr>
              <a:t>1;</a:t>
            </a:r>
            <a:r>
              <a:rPr sz="1800" spc="-5" dirty="0">
                <a:latin typeface="Courier New"/>
                <a:cs typeface="Courier New"/>
              </a:rPr>
              <a:t>j+</a:t>
            </a:r>
            <a:r>
              <a:rPr sz="1800" spc="-15" dirty="0">
                <a:latin typeface="Courier New"/>
                <a:cs typeface="Courier New"/>
              </a:rPr>
              <a:t>+</a:t>
            </a: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37795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Hist[Image[i][j]]=Hist[Image[i][j]]+1;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</a:pPr>
            <a:r>
              <a:rPr sz="1800" i="1" spc="-10" dirty="0">
                <a:latin typeface="Courier New"/>
                <a:cs typeface="Courier New"/>
              </a:rPr>
              <a:t>/*normalisasi</a:t>
            </a:r>
            <a:r>
              <a:rPr sz="1800" i="1" spc="-1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Hist[i]</a:t>
            </a:r>
            <a:r>
              <a:rPr sz="1800" i="1" spc="-20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dengan</a:t>
            </a:r>
            <a:r>
              <a:rPr sz="1800" i="1" spc="-1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jumlah</a:t>
            </a:r>
            <a:r>
              <a:rPr sz="1800" i="1" spc="-1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seluruh</a:t>
            </a:r>
            <a:r>
              <a:rPr sz="1800" i="1" spc="-15" dirty="0">
                <a:latin typeface="Courier New"/>
                <a:cs typeface="Courier New"/>
              </a:rPr>
              <a:t> </a:t>
            </a:r>
            <a:r>
              <a:rPr sz="1800" i="1" spc="-10" dirty="0">
                <a:latin typeface="Courier New"/>
                <a:cs typeface="Courier New"/>
              </a:rPr>
              <a:t>pixel*/</a:t>
            </a:r>
            <a:endParaRPr sz="18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n=N*M;</a:t>
            </a:r>
            <a:endParaRPr sz="18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for(i=0;i&lt;=255;i++)</a:t>
            </a:r>
            <a:endParaRPr sz="1800">
              <a:latin typeface="Courier New"/>
              <a:cs typeface="Courier New"/>
            </a:endParaRPr>
          </a:p>
          <a:p>
            <a:pPr marL="1105535">
              <a:lnSpc>
                <a:spcPts val="2155"/>
              </a:lnSpc>
            </a:pPr>
            <a:r>
              <a:rPr sz="1800" spc="-10" dirty="0">
                <a:latin typeface="Courier New"/>
                <a:cs typeface="Courier New"/>
              </a:rPr>
              <a:t>Hist[i]=Hist[i]/(float)n;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55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6259" y="566927"/>
            <a:ext cx="11311255" cy="5983605"/>
          </a:xfrm>
          <a:custGeom>
            <a:avLst/>
            <a:gdLst/>
            <a:ahLst/>
            <a:cxnLst/>
            <a:rect l="l" t="t" r="r" b="b"/>
            <a:pathLst>
              <a:path w="11311255" h="5983605">
                <a:moveTo>
                  <a:pt x="0" y="5983224"/>
                </a:moveTo>
                <a:lnTo>
                  <a:pt x="11311128" y="5983224"/>
                </a:lnTo>
                <a:lnTo>
                  <a:pt x="11311128" y="0"/>
                </a:lnTo>
                <a:lnTo>
                  <a:pt x="0" y="0"/>
                </a:lnTo>
                <a:lnTo>
                  <a:pt x="0" y="5983224"/>
                </a:lnTo>
                <a:close/>
              </a:path>
            </a:pathLst>
          </a:custGeom>
          <a:ln w="12191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0661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0" spc="-15" dirty="0">
                <a:latin typeface="Calibri Light"/>
                <a:cs typeface="Calibri Light"/>
              </a:rPr>
              <a:t>Informasi</a:t>
            </a:r>
            <a:r>
              <a:rPr sz="4400" i="0" spc="-25" dirty="0">
                <a:latin typeface="Calibri Light"/>
                <a:cs typeface="Calibri Light"/>
              </a:rPr>
              <a:t> </a:t>
            </a:r>
            <a:r>
              <a:rPr sz="4400" i="0" spc="-10" dirty="0">
                <a:latin typeface="Calibri Light"/>
                <a:cs typeface="Calibri Light"/>
              </a:rPr>
              <a:t>penting </a:t>
            </a:r>
            <a:r>
              <a:rPr sz="4400" i="0" dirty="0">
                <a:latin typeface="Calibri Light"/>
                <a:cs typeface="Calibri Light"/>
              </a:rPr>
              <a:t>dari</a:t>
            </a:r>
            <a:r>
              <a:rPr sz="4400" i="0" spc="-15" dirty="0">
                <a:latin typeface="Calibri Light"/>
                <a:cs typeface="Calibri Light"/>
              </a:rPr>
              <a:t> </a:t>
            </a:r>
            <a:r>
              <a:rPr sz="4400" i="0" spc="-20" dirty="0">
                <a:latin typeface="Calibri Light"/>
                <a:cs typeface="Calibri Light"/>
              </a:rPr>
              <a:t>histogram</a:t>
            </a:r>
            <a:r>
              <a:rPr sz="4400" i="0" spc="-25" dirty="0">
                <a:latin typeface="Calibri Light"/>
                <a:cs typeface="Calibri Light"/>
              </a:rPr>
              <a:t> </a:t>
            </a:r>
            <a:r>
              <a:rPr sz="4400" i="0" spc="-5" dirty="0">
                <a:latin typeface="Calibri Light"/>
                <a:cs typeface="Calibri Light"/>
              </a:rPr>
              <a:t>ternormalisasi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7971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20" dirty="0">
                <a:latin typeface="Calibri"/>
                <a:cs typeface="Calibri"/>
              </a:rPr>
              <a:t>Histogram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citra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telah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ternormalisasi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memberikan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banyak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informasi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penting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tentang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citra.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Informasi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penting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tersebu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adalah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sebagai </a:t>
            </a:r>
            <a:r>
              <a:rPr sz="2800" spc="-15" dirty="0">
                <a:latin typeface="Calibri"/>
                <a:cs typeface="Calibri"/>
              </a:rPr>
              <a:t>berikut: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3939" y="4175259"/>
            <a:ext cx="358140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i="1" spc="15" dirty="0">
                <a:latin typeface="Times New Roman"/>
                <a:cs typeface="Times New Roman"/>
              </a:rPr>
              <a:t>L</a:t>
            </a:r>
            <a:r>
              <a:rPr sz="1500" i="1" spc="-220" dirty="0">
                <a:latin typeface="Times New Roman"/>
                <a:cs typeface="Times New Roman"/>
              </a:rPr>
              <a:t> </a:t>
            </a:r>
            <a:r>
              <a:rPr sz="1500" spc="20" dirty="0">
                <a:latin typeface="Symbol"/>
                <a:cs typeface="Symbol"/>
              </a:rPr>
              <a:t></a:t>
            </a:r>
            <a:r>
              <a:rPr sz="1500" spc="1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78485" marR="68580" indent="-515620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578485" algn="l"/>
                <a:tab pos="579120" algn="l"/>
              </a:tabLst>
            </a:pPr>
            <a:r>
              <a:rPr spc="-5" dirty="0"/>
              <a:t>Nilai </a:t>
            </a:r>
            <a:r>
              <a:rPr i="1" dirty="0">
                <a:latin typeface="Calibri"/>
                <a:cs typeface="Calibri"/>
              </a:rPr>
              <a:t>h</a:t>
            </a:r>
            <a:r>
              <a:rPr sz="2775" i="1" baseline="-21021" dirty="0">
                <a:latin typeface="Calibri"/>
                <a:cs typeface="Calibri"/>
              </a:rPr>
              <a:t>i</a:t>
            </a:r>
            <a:r>
              <a:rPr sz="2775" i="1" spc="7" baseline="-21021" dirty="0">
                <a:latin typeface="Calibri"/>
                <a:cs typeface="Calibri"/>
              </a:rPr>
              <a:t> </a:t>
            </a:r>
            <a:r>
              <a:rPr sz="2800" spc="-25" dirty="0"/>
              <a:t>menyatakan </a:t>
            </a:r>
            <a:r>
              <a:rPr sz="2800" spc="-10" dirty="0"/>
              <a:t>peluang </a:t>
            </a:r>
            <a:r>
              <a:rPr sz="2800" spc="-5" dirty="0"/>
              <a:t>(</a:t>
            </a:r>
            <a:r>
              <a:rPr sz="2800" i="1" spc="-5" dirty="0">
                <a:latin typeface="Calibri"/>
                <a:cs typeface="Calibri"/>
              </a:rPr>
              <a:t>probability</a:t>
            </a:r>
            <a:r>
              <a:rPr sz="2800" spc="-5" dirty="0"/>
              <a:t>) </a:t>
            </a:r>
            <a:r>
              <a:rPr sz="2800" i="1" spc="-20" dirty="0">
                <a:latin typeface="Calibri"/>
                <a:cs typeface="Calibri"/>
              </a:rPr>
              <a:t>pixel </a:t>
            </a:r>
            <a:r>
              <a:rPr sz="2800" spc="-15" dirty="0"/>
              <a:t>dengan </a:t>
            </a:r>
            <a:r>
              <a:rPr sz="2800" spc="-10" dirty="0"/>
              <a:t>nilai </a:t>
            </a:r>
            <a:r>
              <a:rPr sz="2800" spc="-15" dirty="0"/>
              <a:t>keabuan </a:t>
            </a:r>
            <a:r>
              <a:rPr sz="2800" i="1" spc="-10" dirty="0">
                <a:latin typeface="Calibri"/>
                <a:cs typeface="Calibri"/>
              </a:rPr>
              <a:t>i</a:t>
            </a:r>
            <a:r>
              <a:rPr sz="2800" spc="-10" dirty="0"/>
              <a:t>, </a:t>
            </a:r>
            <a:r>
              <a:rPr sz="2800" spc="-620" dirty="0"/>
              <a:t> </a:t>
            </a:r>
            <a:r>
              <a:rPr sz="2800" spc="-20" dirty="0"/>
              <a:t>atau</a:t>
            </a:r>
            <a:r>
              <a:rPr sz="2800" spc="-5" dirty="0"/>
              <a:t> </a:t>
            </a:r>
            <a:r>
              <a:rPr sz="2800" i="1" spc="-5" dirty="0">
                <a:latin typeface="Calibri"/>
                <a:cs typeface="Calibri"/>
              </a:rPr>
              <a:t>p</a:t>
            </a:r>
            <a:r>
              <a:rPr sz="2800" spc="-5" dirty="0"/>
              <a:t>(</a:t>
            </a:r>
            <a:r>
              <a:rPr sz="2800" i="1" spc="-5" dirty="0">
                <a:latin typeface="Calibri"/>
                <a:cs typeface="Calibri"/>
              </a:rPr>
              <a:t>i</a:t>
            </a:r>
            <a:r>
              <a:rPr sz="2800" spc="-5" dirty="0"/>
              <a:t>).</a:t>
            </a:r>
            <a:endParaRPr sz="2800">
              <a:latin typeface="Calibri"/>
              <a:cs typeface="Calibri"/>
            </a:endParaRPr>
          </a:p>
          <a:p>
            <a:pPr marL="578485" indent="-51562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78485" algn="l"/>
                <a:tab pos="579120" algn="l"/>
              </a:tabLst>
            </a:pPr>
            <a:r>
              <a:rPr spc="-5" dirty="0"/>
              <a:t>Jumlah</a:t>
            </a:r>
            <a:r>
              <a:rPr spc="10" dirty="0"/>
              <a:t> </a:t>
            </a:r>
            <a:r>
              <a:rPr spc="-10" dirty="0"/>
              <a:t>seluruh</a:t>
            </a:r>
            <a:r>
              <a:rPr spc="45" dirty="0"/>
              <a:t> </a:t>
            </a:r>
            <a:r>
              <a:rPr spc="-10" dirty="0"/>
              <a:t>nilai </a:t>
            </a:r>
            <a:r>
              <a:rPr i="1" dirty="0">
                <a:latin typeface="Calibri"/>
                <a:cs typeface="Calibri"/>
              </a:rPr>
              <a:t>h</a:t>
            </a:r>
            <a:r>
              <a:rPr sz="2775" i="1" baseline="-21021" dirty="0">
                <a:latin typeface="Calibri"/>
                <a:cs typeface="Calibri"/>
              </a:rPr>
              <a:t>i</a:t>
            </a:r>
            <a:r>
              <a:rPr sz="2775" i="1" spc="322" baseline="-21021" dirty="0">
                <a:latin typeface="Calibri"/>
                <a:cs typeface="Calibri"/>
              </a:rPr>
              <a:t> </a:t>
            </a:r>
            <a:r>
              <a:rPr sz="2800" spc="-10" dirty="0"/>
              <a:t>sama</a:t>
            </a:r>
            <a:r>
              <a:rPr sz="2800" spc="10" dirty="0"/>
              <a:t> </a:t>
            </a:r>
            <a:r>
              <a:rPr sz="2800" spc="-15" dirty="0"/>
              <a:t>dengan</a:t>
            </a:r>
            <a:r>
              <a:rPr sz="2800" spc="15" dirty="0"/>
              <a:t> </a:t>
            </a:r>
            <a:r>
              <a:rPr sz="2800" spc="-5" dirty="0"/>
              <a:t>1,</a:t>
            </a:r>
            <a:endParaRPr sz="2800">
              <a:latin typeface="Calibri"/>
              <a:cs typeface="Calibri"/>
            </a:endParaRPr>
          </a:p>
          <a:p>
            <a:pPr marL="2352675">
              <a:lnSpc>
                <a:spcPct val="100000"/>
              </a:lnSpc>
              <a:spcBef>
                <a:spcPts val="1535"/>
              </a:spcBef>
            </a:pPr>
            <a:r>
              <a:rPr sz="5850" spc="375" baseline="-9259" dirty="0">
                <a:latin typeface="Symbol"/>
                <a:cs typeface="Symbol"/>
              </a:rPr>
              <a:t></a:t>
            </a:r>
            <a:r>
              <a:rPr sz="2400" i="1" spc="-100" dirty="0">
                <a:latin typeface="Times New Roman"/>
                <a:cs typeface="Times New Roman"/>
              </a:rPr>
              <a:t>h</a:t>
            </a:r>
            <a:r>
              <a:rPr sz="2250" i="1" spc="7" baseline="-22222" dirty="0">
                <a:latin typeface="Times New Roman"/>
                <a:cs typeface="Times New Roman"/>
              </a:rPr>
              <a:t>i</a:t>
            </a:r>
            <a:r>
              <a:rPr sz="2250" i="1" baseline="-22222" dirty="0">
                <a:latin typeface="Times New Roman"/>
                <a:cs typeface="Times New Roman"/>
              </a:rPr>
              <a:t> </a:t>
            </a:r>
            <a:r>
              <a:rPr sz="2250" i="1" spc="127" baseline="-22222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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2375535">
              <a:lnSpc>
                <a:spcPct val="100000"/>
              </a:lnSpc>
              <a:spcBef>
                <a:spcPts val="290"/>
              </a:spcBef>
            </a:pPr>
            <a:r>
              <a:rPr sz="1500" i="1" spc="5" dirty="0">
                <a:latin typeface="Times New Roman"/>
                <a:cs typeface="Times New Roman"/>
              </a:rPr>
              <a:t>i</a:t>
            </a:r>
            <a:r>
              <a:rPr sz="1500" i="1" spc="-180" dirty="0">
                <a:latin typeface="Times New Roman"/>
                <a:cs typeface="Times New Roman"/>
              </a:rPr>
              <a:t> </a:t>
            </a:r>
            <a:r>
              <a:rPr sz="1500" spc="140" dirty="0">
                <a:latin typeface="Symbol"/>
                <a:cs typeface="Symbol"/>
              </a:rPr>
              <a:t></a:t>
            </a:r>
            <a:r>
              <a:rPr sz="1500" spc="1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  <a:p>
            <a:pPr marL="578485" marR="522605" indent="-515620">
              <a:lnSpc>
                <a:spcPts val="3060"/>
              </a:lnSpc>
              <a:spcBef>
                <a:spcPts val="760"/>
              </a:spcBef>
              <a:buAutoNum type="arabicPeriod" startAt="3"/>
              <a:tabLst>
                <a:tab pos="578485" algn="l"/>
                <a:tab pos="579120" algn="l"/>
              </a:tabLst>
            </a:pPr>
            <a:r>
              <a:rPr spc="-15" dirty="0"/>
              <a:t>Peluang</a:t>
            </a:r>
            <a:r>
              <a:rPr spc="30" dirty="0"/>
              <a:t> </a:t>
            </a:r>
            <a:r>
              <a:rPr spc="-10" dirty="0"/>
              <a:t>suatu</a:t>
            </a:r>
            <a:r>
              <a:rPr spc="25" dirty="0"/>
              <a:t> </a:t>
            </a:r>
            <a:r>
              <a:rPr i="1" spc="-20" dirty="0">
                <a:latin typeface="Calibri"/>
                <a:cs typeface="Calibri"/>
              </a:rPr>
              <a:t>pixel</a:t>
            </a:r>
            <a:r>
              <a:rPr i="1" spc="10" dirty="0">
                <a:latin typeface="Calibri"/>
                <a:cs typeface="Calibri"/>
              </a:rPr>
              <a:t> </a:t>
            </a:r>
            <a:r>
              <a:rPr spc="-10" dirty="0"/>
              <a:t>memiliki</a:t>
            </a:r>
            <a:r>
              <a:rPr spc="15" dirty="0"/>
              <a:t> </a:t>
            </a:r>
            <a:r>
              <a:rPr spc="-20" dirty="0"/>
              <a:t>derajat</a:t>
            </a:r>
            <a:r>
              <a:rPr spc="15" dirty="0"/>
              <a:t> </a:t>
            </a:r>
            <a:r>
              <a:rPr spc="-15" dirty="0"/>
              <a:t>keabuan</a:t>
            </a:r>
            <a:r>
              <a:rPr spc="5" dirty="0"/>
              <a:t> </a:t>
            </a:r>
            <a:r>
              <a:rPr spc="-5" dirty="0"/>
              <a:t>lebih</a:t>
            </a:r>
            <a:r>
              <a:rPr spc="20" dirty="0"/>
              <a:t> </a:t>
            </a:r>
            <a:r>
              <a:rPr spc="-20" dirty="0"/>
              <a:t>kecil</a:t>
            </a:r>
            <a:r>
              <a:rPr spc="-5" dirty="0"/>
              <a:t> </a:t>
            </a:r>
            <a:r>
              <a:rPr spc="-20" dirty="0"/>
              <a:t>atau</a:t>
            </a:r>
            <a:r>
              <a:rPr spc="5" dirty="0"/>
              <a:t> </a:t>
            </a:r>
            <a:r>
              <a:rPr spc="-10" dirty="0"/>
              <a:t>sama </a:t>
            </a:r>
            <a:r>
              <a:rPr spc="-615" dirty="0"/>
              <a:t> </a:t>
            </a:r>
            <a:r>
              <a:rPr spc="-15" dirty="0"/>
              <a:t>dengan</a:t>
            </a:r>
            <a:r>
              <a:rPr spc="15" dirty="0"/>
              <a:t> </a:t>
            </a:r>
            <a:r>
              <a:rPr spc="-20" dirty="0"/>
              <a:t>derajat</a:t>
            </a:r>
            <a:r>
              <a:rPr spc="10" dirty="0"/>
              <a:t> </a:t>
            </a:r>
            <a:r>
              <a:rPr spc="-15" dirty="0"/>
              <a:t>keabuan</a:t>
            </a:r>
            <a:r>
              <a:rPr spc="5" dirty="0"/>
              <a:t> </a:t>
            </a:r>
            <a:r>
              <a:rPr spc="-15" dirty="0"/>
              <a:t>tertentu</a:t>
            </a:r>
            <a:r>
              <a:rPr spc="5" dirty="0"/>
              <a:t> </a:t>
            </a:r>
            <a:r>
              <a:rPr spc="-5" dirty="0"/>
              <a:t>adalah</a:t>
            </a:r>
            <a:r>
              <a:rPr spc="15" dirty="0"/>
              <a:t> </a:t>
            </a:r>
            <a:r>
              <a:rPr spc="-10" dirty="0"/>
              <a:t>jumlah</a:t>
            </a:r>
            <a:r>
              <a:rPr spc="25" dirty="0"/>
              <a:t> </a:t>
            </a:r>
            <a:r>
              <a:rPr i="1" dirty="0">
                <a:latin typeface="Calibri"/>
                <a:cs typeface="Calibri"/>
              </a:rPr>
              <a:t>h</a:t>
            </a:r>
            <a:r>
              <a:rPr sz="2775" i="1" baseline="-21021" dirty="0">
                <a:latin typeface="Calibri"/>
                <a:cs typeface="Calibri"/>
              </a:rPr>
              <a:t>i</a:t>
            </a:r>
            <a:r>
              <a:rPr sz="2775" i="1" spc="315" baseline="-21021" dirty="0">
                <a:latin typeface="Calibri"/>
                <a:cs typeface="Calibri"/>
              </a:rPr>
              <a:t> </a:t>
            </a:r>
            <a:r>
              <a:rPr sz="2800" spc="-10" dirty="0"/>
              <a:t>untuk</a:t>
            </a:r>
            <a:r>
              <a:rPr sz="2800" spc="30" dirty="0"/>
              <a:t> </a:t>
            </a:r>
            <a:r>
              <a:rPr sz="2800" spc="-5" dirty="0"/>
              <a:t>0</a:t>
            </a:r>
            <a:r>
              <a:rPr sz="2800" spc="15" dirty="0"/>
              <a:t>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libri"/>
                <a:cs typeface="Calibri"/>
              </a:rPr>
              <a:t>i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Calibri"/>
                <a:cs typeface="Calibri"/>
              </a:rPr>
              <a:t>j</a:t>
            </a:r>
            <a:r>
              <a:rPr sz="2800" spc="-5" dirty="0"/>
              <a:t>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9833" y="5976476"/>
            <a:ext cx="7683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i="1" spc="1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8020" y="5930841"/>
            <a:ext cx="1854835" cy="91313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40"/>
              </a:spcBef>
              <a:tabLst>
                <a:tab pos="767080" algn="l"/>
              </a:tabLst>
            </a:pPr>
            <a:r>
              <a:rPr sz="2250" i="1" spc="70" dirty="0">
                <a:latin typeface="Times New Roman"/>
                <a:cs typeface="Times New Roman"/>
              </a:rPr>
              <a:t>P</a:t>
            </a:r>
            <a:r>
              <a:rPr sz="2250" spc="15" dirty="0">
                <a:latin typeface="Times New Roman"/>
                <a:cs typeface="Times New Roman"/>
              </a:rPr>
              <a:t>(</a:t>
            </a:r>
            <a:r>
              <a:rPr sz="2250" i="1" dirty="0">
                <a:latin typeface="Times New Roman"/>
                <a:cs typeface="Times New Roman"/>
              </a:rPr>
              <a:t>i</a:t>
            </a:r>
            <a:r>
              <a:rPr sz="2250" i="1" spc="60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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i="1" spc="110" dirty="0">
                <a:latin typeface="Times New Roman"/>
                <a:cs typeface="Times New Roman"/>
              </a:rPr>
              <a:t>j</a:t>
            </a:r>
            <a:r>
              <a:rPr sz="2250" dirty="0">
                <a:latin typeface="Times New Roman"/>
                <a:cs typeface="Times New Roman"/>
              </a:rPr>
              <a:t>)</a:t>
            </a:r>
            <a:r>
              <a:rPr sz="2250" spc="2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</a:t>
            </a:r>
            <a:r>
              <a:rPr sz="2250" spc="20" dirty="0">
                <a:latin typeface="Times New Roman"/>
                <a:cs typeface="Times New Roman"/>
              </a:rPr>
              <a:t> </a:t>
            </a:r>
            <a:r>
              <a:rPr sz="5475" spc="434" baseline="-9132" dirty="0">
                <a:latin typeface="Symbol"/>
                <a:cs typeface="Symbol"/>
              </a:rPr>
              <a:t></a:t>
            </a:r>
            <a:r>
              <a:rPr sz="2250" i="1" spc="-70" dirty="0">
                <a:latin typeface="Times New Roman"/>
                <a:cs typeface="Times New Roman"/>
              </a:rPr>
              <a:t>h</a:t>
            </a:r>
            <a:r>
              <a:rPr sz="2100" i="1" spc="15" baseline="-21825" dirty="0">
                <a:latin typeface="Times New Roman"/>
                <a:cs typeface="Times New Roman"/>
              </a:rPr>
              <a:t>i</a:t>
            </a:r>
            <a:endParaRPr sz="2100" baseline="-21825">
              <a:latin typeface="Times New Roman"/>
              <a:cs typeface="Times New Roman"/>
            </a:endParaRPr>
          </a:p>
          <a:p>
            <a:pPr marR="294005" algn="r">
              <a:lnSpc>
                <a:spcPct val="100000"/>
              </a:lnSpc>
              <a:spcBef>
                <a:spcPts val="280"/>
              </a:spcBef>
            </a:pPr>
            <a:r>
              <a:rPr sz="1400" i="1" spc="50" dirty="0">
                <a:latin typeface="Times New Roman"/>
                <a:cs typeface="Times New Roman"/>
              </a:rPr>
              <a:t>i</a:t>
            </a:r>
            <a:r>
              <a:rPr sz="1400" spc="50" dirty="0">
                <a:latin typeface="Symbol"/>
                <a:cs typeface="Symbol"/>
              </a:rPr>
              <a:t></a:t>
            </a:r>
            <a:r>
              <a:rPr sz="1400" spc="50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2800" y="6200647"/>
            <a:ext cx="16751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723137"/>
            <a:ext cx="9828530" cy="48025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08940" marR="324485" indent="-396875">
              <a:lnSpc>
                <a:spcPts val="3020"/>
              </a:lnSpc>
              <a:spcBef>
                <a:spcPts val="480"/>
              </a:spcBef>
            </a:pPr>
            <a:r>
              <a:rPr sz="2800" spc="-5" dirty="0">
                <a:latin typeface="Calibri"/>
                <a:cs typeface="Calibri"/>
              </a:rPr>
              <a:t>4.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Puncak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histogram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menunjukkan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intensitas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pixel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menonjol.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Lebar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dari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puncak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menunjukkan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rentang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kontras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dari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gambar.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100">
              <a:latin typeface="Calibri"/>
              <a:cs typeface="Calibri"/>
            </a:endParaRPr>
          </a:p>
          <a:p>
            <a:pPr marL="408940" marR="193040">
              <a:lnSpc>
                <a:spcPts val="3020"/>
              </a:lnSpc>
            </a:pPr>
            <a:r>
              <a:rPr sz="2800" spc="-20" dirty="0">
                <a:latin typeface="Calibri"/>
                <a:cs typeface="Calibri"/>
              </a:rPr>
              <a:t>Citra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mempunyai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kontras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terlalu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terang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i="1" spc="-10" dirty="0">
                <a:latin typeface="Calibri"/>
                <a:cs typeface="Calibri"/>
              </a:rPr>
              <a:t>overexposed</a:t>
            </a:r>
            <a:r>
              <a:rPr sz="2800" spc="-10" dirty="0">
                <a:latin typeface="Calibri"/>
                <a:cs typeface="Calibri"/>
              </a:rPr>
              <a:t>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atau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terlalu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gelap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i="1" spc="-10" dirty="0">
                <a:latin typeface="Calibri"/>
                <a:cs typeface="Calibri"/>
              </a:rPr>
              <a:t>underexposed</a:t>
            </a:r>
            <a:r>
              <a:rPr sz="2800" spc="-10" dirty="0">
                <a:latin typeface="Calibri"/>
                <a:cs typeface="Calibri"/>
              </a:rPr>
              <a:t>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memiliki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histogram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sempit.</a:t>
            </a:r>
            <a:endParaRPr sz="2800">
              <a:latin typeface="Calibri"/>
              <a:cs typeface="Calibri"/>
            </a:endParaRPr>
          </a:p>
          <a:p>
            <a:pPr marL="408940" marR="107950">
              <a:lnSpc>
                <a:spcPts val="3030"/>
              </a:lnSpc>
            </a:pPr>
            <a:r>
              <a:rPr sz="2800" spc="-25" dirty="0">
                <a:latin typeface="Calibri"/>
                <a:cs typeface="Calibri"/>
              </a:rPr>
              <a:t>Histogramnya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terlihat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hanya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menggunakan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setengah</a:t>
            </a:r>
            <a:r>
              <a:rPr sz="2800" spc="-5" dirty="0">
                <a:latin typeface="Calibri"/>
                <a:cs typeface="Calibri"/>
              </a:rPr>
              <a:t> dari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daerah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derajat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keabuan.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Calibri"/>
              <a:cs typeface="Calibri"/>
            </a:endParaRPr>
          </a:p>
          <a:p>
            <a:pPr marL="408940" marR="5080" indent="80645">
              <a:lnSpc>
                <a:spcPct val="90000"/>
              </a:lnSpc>
            </a:pPr>
            <a:r>
              <a:rPr sz="2800" spc="-20" dirty="0">
                <a:latin typeface="Calibri"/>
                <a:cs typeface="Calibri"/>
              </a:rPr>
              <a:t>Citra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yang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baik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memiliki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histogram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yang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mengisi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daerah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derajat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keabuan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secara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penuh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distribusi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merata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pada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setiap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nilai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intensitas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pixel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81763" y="570477"/>
            <a:ext cx="2603500" cy="1762760"/>
            <a:chOff x="2481763" y="570477"/>
            <a:chExt cx="2603500" cy="1762760"/>
          </a:xfrm>
        </p:grpSpPr>
        <p:sp>
          <p:nvSpPr>
            <p:cNvPr id="3" name="object 3"/>
            <p:cNvSpPr/>
            <p:nvPr/>
          </p:nvSpPr>
          <p:spPr>
            <a:xfrm>
              <a:off x="2532806" y="712056"/>
              <a:ext cx="0" cy="1569720"/>
            </a:xfrm>
            <a:custGeom>
              <a:avLst/>
              <a:gdLst/>
              <a:ahLst/>
              <a:cxnLst/>
              <a:rect l="l" t="t" r="r" b="b"/>
              <a:pathLst>
                <a:path h="1569720">
                  <a:moveTo>
                    <a:pt x="0" y="0"/>
                  </a:moveTo>
                  <a:lnTo>
                    <a:pt x="0" y="1569390"/>
                  </a:lnTo>
                </a:path>
              </a:pathLst>
            </a:custGeom>
            <a:ln w="113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81763" y="570477"/>
              <a:ext cx="102235" cy="154305"/>
            </a:xfrm>
            <a:custGeom>
              <a:avLst/>
              <a:gdLst/>
              <a:ahLst/>
              <a:cxnLst/>
              <a:rect l="l" t="t" r="r" b="b"/>
              <a:pathLst>
                <a:path w="102235" h="154304">
                  <a:moveTo>
                    <a:pt x="51043" y="0"/>
                  </a:moveTo>
                  <a:lnTo>
                    <a:pt x="0" y="153917"/>
                  </a:lnTo>
                  <a:lnTo>
                    <a:pt x="102086" y="153917"/>
                  </a:lnTo>
                  <a:lnTo>
                    <a:pt x="51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32806" y="2281447"/>
              <a:ext cx="2413000" cy="0"/>
            </a:xfrm>
            <a:custGeom>
              <a:avLst/>
              <a:gdLst/>
              <a:ahLst/>
              <a:cxnLst/>
              <a:rect l="l" t="t" r="r" b="b"/>
              <a:pathLst>
                <a:path w="2413000">
                  <a:moveTo>
                    <a:pt x="0" y="0"/>
                  </a:moveTo>
                  <a:lnTo>
                    <a:pt x="2268775" y="0"/>
                  </a:lnTo>
                  <a:lnTo>
                    <a:pt x="2412427" y="0"/>
                  </a:lnTo>
                </a:path>
              </a:pathLst>
            </a:custGeom>
            <a:ln w="11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31989" y="2230036"/>
              <a:ext cx="153670" cy="102870"/>
            </a:xfrm>
            <a:custGeom>
              <a:avLst/>
              <a:gdLst/>
              <a:ahLst/>
              <a:cxnLst/>
              <a:rect l="l" t="t" r="r" b="b"/>
              <a:pathLst>
                <a:path w="153670" h="102869">
                  <a:moveTo>
                    <a:pt x="0" y="0"/>
                  </a:moveTo>
                  <a:lnTo>
                    <a:pt x="0" y="102664"/>
                  </a:lnTo>
                  <a:lnTo>
                    <a:pt x="153113" y="51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21647" y="911532"/>
              <a:ext cx="2179955" cy="1227455"/>
            </a:xfrm>
            <a:custGeom>
              <a:avLst/>
              <a:gdLst/>
              <a:ahLst/>
              <a:cxnLst/>
              <a:rect l="l" t="t" r="r" b="b"/>
              <a:pathLst>
                <a:path w="2179954" h="1227455">
                  <a:moveTo>
                    <a:pt x="0" y="1227070"/>
                  </a:moveTo>
                  <a:lnTo>
                    <a:pt x="51043" y="1201285"/>
                  </a:lnTo>
                  <a:lnTo>
                    <a:pt x="93571" y="1164269"/>
                  </a:lnTo>
                  <a:lnTo>
                    <a:pt x="127599" y="1116812"/>
                  </a:lnTo>
                  <a:lnTo>
                    <a:pt x="155021" y="1059864"/>
                  </a:lnTo>
                  <a:lnTo>
                    <a:pt x="175804" y="996114"/>
                  </a:lnTo>
                  <a:lnTo>
                    <a:pt x="192818" y="925878"/>
                  </a:lnTo>
                  <a:lnTo>
                    <a:pt x="205118" y="849790"/>
                  </a:lnTo>
                  <a:lnTo>
                    <a:pt x="210779" y="810875"/>
                  </a:lnTo>
                  <a:lnTo>
                    <a:pt x="215509" y="771012"/>
                  </a:lnTo>
                  <a:lnTo>
                    <a:pt x="220240" y="730041"/>
                  </a:lnTo>
                  <a:lnTo>
                    <a:pt x="224009" y="689228"/>
                  </a:lnTo>
                  <a:lnTo>
                    <a:pt x="227793" y="647466"/>
                  </a:lnTo>
                  <a:lnTo>
                    <a:pt x="232524" y="605546"/>
                  </a:lnTo>
                  <a:lnTo>
                    <a:pt x="236308" y="563784"/>
                  </a:lnTo>
                  <a:lnTo>
                    <a:pt x="241023" y="522972"/>
                  </a:lnTo>
                  <a:lnTo>
                    <a:pt x="245754" y="481210"/>
                  </a:lnTo>
                  <a:lnTo>
                    <a:pt x="250484" y="441188"/>
                  </a:lnTo>
                  <a:lnTo>
                    <a:pt x="256145" y="400375"/>
                  </a:lnTo>
                  <a:lnTo>
                    <a:pt x="263714" y="361461"/>
                  </a:lnTo>
                  <a:lnTo>
                    <a:pt x="271267" y="323496"/>
                  </a:lnTo>
                  <a:lnTo>
                    <a:pt x="279782" y="285372"/>
                  </a:lnTo>
                  <a:lnTo>
                    <a:pt x="301512" y="215136"/>
                  </a:lnTo>
                  <a:lnTo>
                    <a:pt x="327987" y="150437"/>
                  </a:lnTo>
                  <a:lnTo>
                    <a:pt x="347840" y="115319"/>
                  </a:lnTo>
                  <a:lnTo>
                    <a:pt x="351609" y="109624"/>
                  </a:lnTo>
                  <a:lnTo>
                    <a:pt x="355393" y="103930"/>
                  </a:lnTo>
                  <a:lnTo>
                    <a:pt x="359178" y="98235"/>
                  </a:lnTo>
                  <a:lnTo>
                    <a:pt x="362962" y="92540"/>
                  </a:lnTo>
                  <a:lnTo>
                    <a:pt x="367677" y="86845"/>
                  </a:lnTo>
                  <a:lnTo>
                    <a:pt x="371461" y="82099"/>
                  </a:lnTo>
                  <a:lnTo>
                    <a:pt x="375246" y="76405"/>
                  </a:lnTo>
                  <a:lnTo>
                    <a:pt x="379976" y="71659"/>
                  </a:lnTo>
                  <a:lnTo>
                    <a:pt x="383745" y="66913"/>
                  </a:lnTo>
                  <a:lnTo>
                    <a:pt x="388476" y="62168"/>
                  </a:lnTo>
                  <a:lnTo>
                    <a:pt x="392260" y="57422"/>
                  </a:lnTo>
                  <a:lnTo>
                    <a:pt x="396991" y="52676"/>
                  </a:lnTo>
                  <a:lnTo>
                    <a:pt x="401706" y="47931"/>
                  </a:lnTo>
                  <a:lnTo>
                    <a:pt x="405490" y="44134"/>
                  </a:lnTo>
                  <a:lnTo>
                    <a:pt x="410221" y="40338"/>
                  </a:lnTo>
                  <a:lnTo>
                    <a:pt x="414935" y="36541"/>
                  </a:lnTo>
                  <a:lnTo>
                    <a:pt x="419666" y="32745"/>
                  </a:lnTo>
                  <a:lnTo>
                    <a:pt x="424397" y="28948"/>
                  </a:lnTo>
                  <a:lnTo>
                    <a:pt x="429127" y="26101"/>
                  </a:lnTo>
                  <a:lnTo>
                    <a:pt x="432896" y="22304"/>
                  </a:lnTo>
                  <a:lnTo>
                    <a:pt x="437626" y="19457"/>
                  </a:lnTo>
                  <a:lnTo>
                    <a:pt x="442357" y="16609"/>
                  </a:lnTo>
                  <a:lnTo>
                    <a:pt x="447072" y="14711"/>
                  </a:lnTo>
                  <a:lnTo>
                    <a:pt x="451802" y="11705"/>
                  </a:lnTo>
                  <a:lnTo>
                    <a:pt x="456533" y="9491"/>
                  </a:lnTo>
                  <a:lnTo>
                    <a:pt x="461264" y="7593"/>
                  </a:lnTo>
                  <a:lnTo>
                    <a:pt x="465978" y="5694"/>
                  </a:lnTo>
                  <a:lnTo>
                    <a:pt x="470709" y="3796"/>
                  </a:lnTo>
                  <a:lnTo>
                    <a:pt x="475440" y="2847"/>
                  </a:lnTo>
                  <a:lnTo>
                    <a:pt x="480154" y="1898"/>
                  </a:lnTo>
                  <a:lnTo>
                    <a:pt x="484885" y="949"/>
                  </a:lnTo>
                  <a:lnTo>
                    <a:pt x="489616" y="949"/>
                  </a:lnTo>
                  <a:lnTo>
                    <a:pt x="494330" y="0"/>
                  </a:lnTo>
                  <a:lnTo>
                    <a:pt x="498115" y="0"/>
                  </a:lnTo>
                  <a:lnTo>
                    <a:pt x="502846" y="0"/>
                  </a:lnTo>
                  <a:lnTo>
                    <a:pt x="507576" y="949"/>
                  </a:lnTo>
                  <a:lnTo>
                    <a:pt x="547266" y="17558"/>
                  </a:lnTo>
                  <a:lnTo>
                    <a:pt x="555781" y="23253"/>
                  </a:lnTo>
                  <a:lnTo>
                    <a:pt x="563334" y="30846"/>
                  </a:lnTo>
                  <a:lnTo>
                    <a:pt x="571849" y="38439"/>
                  </a:lnTo>
                  <a:lnTo>
                    <a:pt x="579402" y="47931"/>
                  </a:lnTo>
                  <a:lnTo>
                    <a:pt x="587917" y="57422"/>
                  </a:lnTo>
                  <a:lnTo>
                    <a:pt x="595471" y="67862"/>
                  </a:lnTo>
                  <a:lnTo>
                    <a:pt x="603039" y="79252"/>
                  </a:lnTo>
                  <a:lnTo>
                    <a:pt x="610908" y="90642"/>
                  </a:lnTo>
                  <a:lnTo>
                    <a:pt x="618477" y="103930"/>
                  </a:lnTo>
                  <a:lnTo>
                    <a:pt x="626030" y="117217"/>
                  </a:lnTo>
                  <a:lnTo>
                    <a:pt x="633599" y="130505"/>
                  </a:lnTo>
                  <a:lnTo>
                    <a:pt x="641152" y="144742"/>
                  </a:lnTo>
                  <a:lnTo>
                    <a:pt x="647775" y="159928"/>
                  </a:lnTo>
                  <a:lnTo>
                    <a:pt x="655328" y="175273"/>
                  </a:lnTo>
                  <a:lnTo>
                    <a:pt x="661951" y="191408"/>
                  </a:lnTo>
                  <a:lnTo>
                    <a:pt x="669504" y="207543"/>
                  </a:lnTo>
                  <a:lnTo>
                    <a:pt x="676127" y="223678"/>
                  </a:lnTo>
                  <a:lnTo>
                    <a:pt x="683696" y="240763"/>
                  </a:lnTo>
                  <a:lnTo>
                    <a:pt x="690303" y="257847"/>
                  </a:lnTo>
                  <a:lnTo>
                    <a:pt x="696926" y="275881"/>
                  </a:lnTo>
                  <a:lnTo>
                    <a:pt x="704479" y="293914"/>
                  </a:lnTo>
                  <a:lnTo>
                    <a:pt x="711102" y="310999"/>
                  </a:lnTo>
                  <a:lnTo>
                    <a:pt x="717709" y="329190"/>
                  </a:lnTo>
                  <a:lnTo>
                    <a:pt x="724332" y="348173"/>
                  </a:lnTo>
                  <a:lnTo>
                    <a:pt x="731901" y="366206"/>
                  </a:lnTo>
                  <a:lnTo>
                    <a:pt x="738508" y="384240"/>
                  </a:lnTo>
                  <a:lnTo>
                    <a:pt x="745131" y="402274"/>
                  </a:lnTo>
                  <a:lnTo>
                    <a:pt x="751738" y="421256"/>
                  </a:lnTo>
                  <a:lnTo>
                    <a:pt x="759307" y="439290"/>
                  </a:lnTo>
                  <a:lnTo>
                    <a:pt x="765914" y="457323"/>
                  </a:lnTo>
                  <a:lnTo>
                    <a:pt x="773483" y="475515"/>
                  </a:lnTo>
                  <a:lnTo>
                    <a:pt x="780106" y="493548"/>
                  </a:lnTo>
                  <a:lnTo>
                    <a:pt x="786713" y="510633"/>
                  </a:lnTo>
                  <a:lnTo>
                    <a:pt x="794282" y="527717"/>
                  </a:lnTo>
                  <a:lnTo>
                    <a:pt x="805619" y="555242"/>
                  </a:lnTo>
                  <a:lnTo>
                    <a:pt x="816957" y="581818"/>
                  </a:lnTo>
                  <a:lnTo>
                    <a:pt x="829256" y="607444"/>
                  </a:lnTo>
                  <a:lnTo>
                    <a:pt x="840594" y="632280"/>
                  </a:lnTo>
                  <a:lnTo>
                    <a:pt x="852878" y="656008"/>
                  </a:lnTo>
                  <a:lnTo>
                    <a:pt x="865162" y="679737"/>
                  </a:lnTo>
                  <a:lnTo>
                    <a:pt x="878391" y="702516"/>
                  </a:lnTo>
                  <a:lnTo>
                    <a:pt x="890691" y="725295"/>
                  </a:lnTo>
                  <a:lnTo>
                    <a:pt x="903921" y="746176"/>
                  </a:lnTo>
                  <a:lnTo>
                    <a:pt x="917151" y="767215"/>
                  </a:lnTo>
                  <a:lnTo>
                    <a:pt x="931327" y="788096"/>
                  </a:lnTo>
                  <a:lnTo>
                    <a:pt x="945503" y="808028"/>
                  </a:lnTo>
                  <a:lnTo>
                    <a:pt x="959679" y="827010"/>
                  </a:lnTo>
                  <a:lnTo>
                    <a:pt x="974801" y="845044"/>
                  </a:lnTo>
                  <a:lnTo>
                    <a:pt x="988993" y="863077"/>
                  </a:lnTo>
                  <a:lnTo>
                    <a:pt x="1005061" y="880162"/>
                  </a:lnTo>
                  <a:lnTo>
                    <a:pt x="1021129" y="896297"/>
                  </a:lnTo>
                  <a:lnTo>
                    <a:pt x="1037197" y="912590"/>
                  </a:lnTo>
                  <a:lnTo>
                    <a:pt x="1070264" y="942963"/>
                  </a:lnTo>
                  <a:lnTo>
                    <a:pt x="1106185" y="971437"/>
                  </a:lnTo>
                  <a:lnTo>
                    <a:pt x="1143998" y="997063"/>
                  </a:lnTo>
                  <a:lnTo>
                    <a:pt x="1162905" y="1009402"/>
                  </a:lnTo>
                  <a:lnTo>
                    <a:pt x="1203541" y="1032181"/>
                  </a:lnTo>
                  <a:lnTo>
                    <a:pt x="1255577" y="1056859"/>
                  </a:lnTo>
                  <a:lnTo>
                    <a:pt x="1318809" y="1082643"/>
                  </a:lnTo>
                  <a:lnTo>
                    <a:pt x="1386930" y="1104473"/>
                  </a:lnTo>
                  <a:lnTo>
                    <a:pt x="1456785" y="1123456"/>
                  </a:lnTo>
                  <a:lnTo>
                    <a:pt x="1492738" y="1131049"/>
                  </a:lnTo>
                  <a:lnTo>
                    <a:pt x="1528690" y="1139591"/>
                  </a:lnTo>
                  <a:lnTo>
                    <a:pt x="1565589" y="1146235"/>
                  </a:lnTo>
                  <a:lnTo>
                    <a:pt x="1602487" y="1152879"/>
                  </a:lnTo>
                  <a:lnTo>
                    <a:pt x="1639228" y="1159523"/>
                  </a:lnTo>
                  <a:lnTo>
                    <a:pt x="1676127" y="1165218"/>
                  </a:lnTo>
                  <a:lnTo>
                    <a:pt x="1713025" y="1170913"/>
                  </a:lnTo>
                  <a:lnTo>
                    <a:pt x="1749924" y="1175658"/>
                  </a:lnTo>
                  <a:lnTo>
                    <a:pt x="1786665" y="1180404"/>
                  </a:lnTo>
                  <a:lnTo>
                    <a:pt x="1822617" y="1184201"/>
                  </a:lnTo>
                  <a:lnTo>
                    <a:pt x="1859516" y="1188946"/>
                  </a:lnTo>
                  <a:lnTo>
                    <a:pt x="1894522" y="1192743"/>
                  </a:lnTo>
                  <a:lnTo>
                    <a:pt x="1929371" y="1196539"/>
                  </a:lnTo>
                  <a:lnTo>
                    <a:pt x="1964377" y="1200336"/>
                  </a:lnTo>
                  <a:lnTo>
                    <a:pt x="1997492" y="1204132"/>
                  </a:lnTo>
                  <a:lnTo>
                    <a:pt x="2030606" y="1208087"/>
                  </a:lnTo>
                  <a:lnTo>
                    <a:pt x="2062774" y="1211884"/>
                  </a:lnTo>
                  <a:lnTo>
                    <a:pt x="2093838" y="1215680"/>
                  </a:lnTo>
                  <a:lnTo>
                    <a:pt x="2123168" y="1219477"/>
                  </a:lnTo>
                  <a:lnTo>
                    <a:pt x="2152497" y="1223273"/>
                  </a:lnTo>
                  <a:lnTo>
                    <a:pt x="2179935" y="1227070"/>
                  </a:lnTo>
                </a:path>
              </a:pathLst>
            </a:custGeom>
            <a:ln w="113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316889" y="902295"/>
            <a:ext cx="9652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5131" y="2327892"/>
            <a:ext cx="9652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41157" y="2327892"/>
            <a:ext cx="23812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latin typeface="Times New Roman"/>
                <a:cs typeface="Times New Roman"/>
              </a:rPr>
              <a:t>255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9445" y="2169229"/>
            <a:ext cx="6540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i="1" dirty="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8020" y="332025"/>
            <a:ext cx="230504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i="1" spc="5" dirty="0">
                <a:latin typeface="Times New Roman"/>
                <a:cs typeface="Times New Roman"/>
              </a:rPr>
              <a:t>h</a:t>
            </a: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i="1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68565" y="570477"/>
            <a:ext cx="2603500" cy="1762760"/>
            <a:chOff x="6168565" y="570477"/>
            <a:chExt cx="2603500" cy="1762760"/>
          </a:xfrm>
        </p:grpSpPr>
        <p:sp>
          <p:nvSpPr>
            <p:cNvPr id="14" name="object 14"/>
            <p:cNvSpPr/>
            <p:nvPr/>
          </p:nvSpPr>
          <p:spPr>
            <a:xfrm>
              <a:off x="6219656" y="712056"/>
              <a:ext cx="0" cy="1569720"/>
            </a:xfrm>
            <a:custGeom>
              <a:avLst/>
              <a:gdLst/>
              <a:ahLst/>
              <a:cxnLst/>
              <a:rect l="l" t="t" r="r" b="b"/>
              <a:pathLst>
                <a:path h="1569720">
                  <a:moveTo>
                    <a:pt x="0" y="0"/>
                  </a:moveTo>
                  <a:lnTo>
                    <a:pt x="0" y="1569390"/>
                  </a:lnTo>
                </a:path>
              </a:pathLst>
            </a:custGeom>
            <a:ln w="113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68565" y="570477"/>
              <a:ext cx="102235" cy="154305"/>
            </a:xfrm>
            <a:custGeom>
              <a:avLst/>
              <a:gdLst/>
              <a:ahLst/>
              <a:cxnLst/>
              <a:rect l="l" t="t" r="r" b="b"/>
              <a:pathLst>
                <a:path w="102235" h="154304">
                  <a:moveTo>
                    <a:pt x="51090" y="0"/>
                  </a:moveTo>
                  <a:lnTo>
                    <a:pt x="0" y="153917"/>
                  </a:lnTo>
                  <a:lnTo>
                    <a:pt x="102180" y="153917"/>
                  </a:lnTo>
                  <a:lnTo>
                    <a:pt x="510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19656" y="2281447"/>
              <a:ext cx="2413000" cy="0"/>
            </a:xfrm>
            <a:custGeom>
              <a:avLst/>
              <a:gdLst/>
              <a:ahLst/>
              <a:cxnLst/>
              <a:rect l="l" t="t" r="r" b="b"/>
              <a:pathLst>
                <a:path w="2413000">
                  <a:moveTo>
                    <a:pt x="0" y="0"/>
                  </a:moveTo>
                  <a:lnTo>
                    <a:pt x="2268791" y="0"/>
                  </a:lnTo>
                  <a:lnTo>
                    <a:pt x="2412443" y="0"/>
                  </a:lnTo>
                </a:path>
              </a:pathLst>
            </a:custGeom>
            <a:ln w="11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18854" y="2230036"/>
              <a:ext cx="153670" cy="102870"/>
            </a:xfrm>
            <a:custGeom>
              <a:avLst/>
              <a:gdLst/>
              <a:ahLst/>
              <a:cxnLst/>
              <a:rect l="l" t="t" r="r" b="b"/>
              <a:pathLst>
                <a:path w="153670" h="102869">
                  <a:moveTo>
                    <a:pt x="0" y="0"/>
                  </a:moveTo>
                  <a:lnTo>
                    <a:pt x="0" y="102664"/>
                  </a:lnTo>
                  <a:lnTo>
                    <a:pt x="153113" y="514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003698" y="886160"/>
            <a:ext cx="9652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71949" y="2311757"/>
            <a:ext cx="9652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28021" y="2311757"/>
            <a:ext cx="23812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latin typeface="Times New Roman"/>
                <a:cs typeface="Times New Roman"/>
              </a:rPr>
              <a:t>255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46310" y="2154043"/>
            <a:ext cx="6540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i="1" dirty="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04932" y="315732"/>
            <a:ext cx="230504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i="1" dirty="0">
                <a:latin typeface="Times New Roman"/>
                <a:cs typeface="Times New Roman"/>
              </a:rPr>
              <a:t>h</a:t>
            </a: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i="1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81763" y="3421514"/>
            <a:ext cx="2603500" cy="1762760"/>
            <a:chOff x="2481763" y="3421514"/>
            <a:chExt cx="2603500" cy="1762760"/>
          </a:xfrm>
        </p:grpSpPr>
        <p:sp>
          <p:nvSpPr>
            <p:cNvPr id="24" name="object 24"/>
            <p:cNvSpPr/>
            <p:nvPr/>
          </p:nvSpPr>
          <p:spPr>
            <a:xfrm>
              <a:off x="2532806" y="3563409"/>
              <a:ext cx="0" cy="1569085"/>
            </a:xfrm>
            <a:custGeom>
              <a:avLst/>
              <a:gdLst/>
              <a:ahLst/>
              <a:cxnLst/>
              <a:rect l="l" t="t" r="r" b="b"/>
              <a:pathLst>
                <a:path h="1569085">
                  <a:moveTo>
                    <a:pt x="0" y="0"/>
                  </a:moveTo>
                  <a:lnTo>
                    <a:pt x="0" y="1569026"/>
                  </a:lnTo>
                </a:path>
              </a:pathLst>
            </a:custGeom>
            <a:ln w="113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81763" y="3421514"/>
              <a:ext cx="102235" cy="154305"/>
            </a:xfrm>
            <a:custGeom>
              <a:avLst/>
              <a:gdLst/>
              <a:ahLst/>
              <a:cxnLst/>
              <a:rect l="l" t="t" r="r" b="b"/>
              <a:pathLst>
                <a:path w="102235" h="154304">
                  <a:moveTo>
                    <a:pt x="51043" y="0"/>
                  </a:moveTo>
                  <a:lnTo>
                    <a:pt x="0" y="154234"/>
                  </a:lnTo>
                  <a:lnTo>
                    <a:pt x="102086" y="154234"/>
                  </a:lnTo>
                  <a:lnTo>
                    <a:pt x="51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32806" y="5132436"/>
              <a:ext cx="2413000" cy="0"/>
            </a:xfrm>
            <a:custGeom>
              <a:avLst/>
              <a:gdLst/>
              <a:ahLst/>
              <a:cxnLst/>
              <a:rect l="l" t="t" r="r" b="b"/>
              <a:pathLst>
                <a:path w="2413000">
                  <a:moveTo>
                    <a:pt x="0" y="0"/>
                  </a:moveTo>
                  <a:lnTo>
                    <a:pt x="2268775" y="0"/>
                  </a:lnTo>
                  <a:lnTo>
                    <a:pt x="2412427" y="0"/>
                  </a:lnTo>
                </a:path>
              </a:pathLst>
            </a:custGeom>
            <a:ln w="11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31989" y="5081119"/>
              <a:ext cx="153670" cy="102870"/>
            </a:xfrm>
            <a:custGeom>
              <a:avLst/>
              <a:gdLst/>
              <a:ahLst/>
              <a:cxnLst/>
              <a:rect l="l" t="t" r="r" b="b"/>
              <a:pathLst>
                <a:path w="153670" h="102870">
                  <a:moveTo>
                    <a:pt x="0" y="0"/>
                  </a:moveTo>
                  <a:lnTo>
                    <a:pt x="0" y="102617"/>
                  </a:lnTo>
                  <a:lnTo>
                    <a:pt x="153113" y="51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4582" y="3786771"/>
              <a:ext cx="2127250" cy="1180465"/>
            </a:xfrm>
            <a:custGeom>
              <a:avLst/>
              <a:gdLst/>
              <a:ahLst/>
              <a:cxnLst/>
              <a:rect l="l" t="t" r="r" b="b"/>
              <a:pathLst>
                <a:path w="2127250" h="1180464">
                  <a:moveTo>
                    <a:pt x="0" y="1131888"/>
                  </a:moveTo>
                  <a:lnTo>
                    <a:pt x="38759" y="1129024"/>
                  </a:lnTo>
                  <a:lnTo>
                    <a:pt x="109639" y="1115721"/>
                  </a:lnTo>
                  <a:lnTo>
                    <a:pt x="175804" y="1095773"/>
                  </a:lnTo>
                  <a:lnTo>
                    <a:pt x="236293" y="1069166"/>
                  </a:lnTo>
                  <a:lnTo>
                    <a:pt x="291120" y="1034965"/>
                  </a:lnTo>
                  <a:lnTo>
                    <a:pt x="342163" y="995687"/>
                  </a:lnTo>
                  <a:lnTo>
                    <a:pt x="390368" y="950081"/>
                  </a:lnTo>
                  <a:lnTo>
                    <a:pt x="434788" y="899730"/>
                  </a:lnTo>
                  <a:lnTo>
                    <a:pt x="476370" y="844617"/>
                  </a:lnTo>
                  <a:lnTo>
                    <a:pt x="497169" y="816111"/>
                  </a:lnTo>
                  <a:lnTo>
                    <a:pt x="517022" y="786656"/>
                  </a:lnTo>
                  <a:lnTo>
                    <a:pt x="535928" y="755303"/>
                  </a:lnTo>
                  <a:lnTo>
                    <a:pt x="556080" y="723950"/>
                  </a:lnTo>
                  <a:lnTo>
                    <a:pt x="574987" y="691648"/>
                  </a:lnTo>
                  <a:lnTo>
                    <a:pt x="593894" y="658397"/>
                  </a:lnTo>
                  <a:lnTo>
                    <a:pt x="612800" y="625146"/>
                  </a:lnTo>
                  <a:lnTo>
                    <a:pt x="631707" y="589980"/>
                  </a:lnTo>
                  <a:lnTo>
                    <a:pt x="650598" y="555780"/>
                  </a:lnTo>
                  <a:lnTo>
                    <a:pt x="669504" y="520630"/>
                  </a:lnTo>
                  <a:lnTo>
                    <a:pt x="689357" y="484516"/>
                  </a:lnTo>
                  <a:lnTo>
                    <a:pt x="709210" y="448417"/>
                  </a:lnTo>
                  <a:lnTo>
                    <a:pt x="729047" y="412303"/>
                  </a:lnTo>
                  <a:lnTo>
                    <a:pt x="749845" y="376204"/>
                  </a:lnTo>
                  <a:lnTo>
                    <a:pt x="771590" y="339140"/>
                  </a:lnTo>
                  <a:lnTo>
                    <a:pt x="775375" y="331547"/>
                  </a:lnTo>
                  <a:lnTo>
                    <a:pt x="780090" y="324888"/>
                  </a:lnTo>
                  <a:lnTo>
                    <a:pt x="783874" y="317326"/>
                  </a:lnTo>
                  <a:lnTo>
                    <a:pt x="788605" y="309733"/>
                  </a:lnTo>
                  <a:lnTo>
                    <a:pt x="792389" y="303089"/>
                  </a:lnTo>
                  <a:lnTo>
                    <a:pt x="797104" y="295496"/>
                  </a:lnTo>
                  <a:lnTo>
                    <a:pt x="801835" y="288852"/>
                  </a:lnTo>
                  <a:lnTo>
                    <a:pt x="805619" y="281259"/>
                  </a:lnTo>
                  <a:lnTo>
                    <a:pt x="810334" y="274615"/>
                  </a:lnTo>
                  <a:lnTo>
                    <a:pt x="815065" y="266864"/>
                  </a:lnTo>
                  <a:lnTo>
                    <a:pt x="819795" y="260220"/>
                  </a:lnTo>
                  <a:lnTo>
                    <a:pt x="823580" y="252627"/>
                  </a:lnTo>
                  <a:lnTo>
                    <a:pt x="828294" y="245983"/>
                  </a:lnTo>
                  <a:lnTo>
                    <a:pt x="833025" y="238390"/>
                  </a:lnTo>
                  <a:lnTo>
                    <a:pt x="837756" y="231746"/>
                  </a:lnTo>
                  <a:lnTo>
                    <a:pt x="841524" y="225102"/>
                  </a:lnTo>
                  <a:lnTo>
                    <a:pt x="846255" y="217509"/>
                  </a:lnTo>
                  <a:lnTo>
                    <a:pt x="850986" y="210865"/>
                  </a:lnTo>
                  <a:lnTo>
                    <a:pt x="855716" y="204221"/>
                  </a:lnTo>
                  <a:lnTo>
                    <a:pt x="860431" y="197577"/>
                  </a:lnTo>
                  <a:lnTo>
                    <a:pt x="865162" y="190933"/>
                  </a:lnTo>
                  <a:lnTo>
                    <a:pt x="869892" y="184289"/>
                  </a:lnTo>
                  <a:lnTo>
                    <a:pt x="873661" y="177645"/>
                  </a:lnTo>
                  <a:lnTo>
                    <a:pt x="878391" y="171002"/>
                  </a:lnTo>
                  <a:lnTo>
                    <a:pt x="883122" y="165307"/>
                  </a:lnTo>
                  <a:lnTo>
                    <a:pt x="887853" y="158663"/>
                  </a:lnTo>
                  <a:lnTo>
                    <a:pt x="892567" y="152019"/>
                  </a:lnTo>
                  <a:lnTo>
                    <a:pt x="897298" y="146324"/>
                  </a:lnTo>
                  <a:lnTo>
                    <a:pt x="902029" y="139680"/>
                  </a:lnTo>
                  <a:lnTo>
                    <a:pt x="906743" y="133985"/>
                  </a:lnTo>
                  <a:lnTo>
                    <a:pt x="911474" y="128291"/>
                  </a:lnTo>
                  <a:lnTo>
                    <a:pt x="916205" y="122438"/>
                  </a:lnTo>
                  <a:lnTo>
                    <a:pt x="920919" y="116743"/>
                  </a:lnTo>
                  <a:lnTo>
                    <a:pt x="925650" y="111048"/>
                  </a:lnTo>
                  <a:lnTo>
                    <a:pt x="930381" y="105353"/>
                  </a:lnTo>
                  <a:lnTo>
                    <a:pt x="935111" y="99658"/>
                  </a:lnTo>
                  <a:lnTo>
                    <a:pt x="939826" y="94913"/>
                  </a:lnTo>
                  <a:lnTo>
                    <a:pt x="944557" y="89218"/>
                  </a:lnTo>
                  <a:lnTo>
                    <a:pt x="949287" y="84472"/>
                  </a:lnTo>
                  <a:lnTo>
                    <a:pt x="954002" y="79727"/>
                  </a:lnTo>
                  <a:lnTo>
                    <a:pt x="958733" y="74981"/>
                  </a:lnTo>
                  <a:lnTo>
                    <a:pt x="962517" y="70235"/>
                  </a:lnTo>
                  <a:lnTo>
                    <a:pt x="967248" y="65490"/>
                  </a:lnTo>
                  <a:lnTo>
                    <a:pt x="971963" y="60744"/>
                  </a:lnTo>
                  <a:lnTo>
                    <a:pt x="976693" y="55998"/>
                  </a:lnTo>
                  <a:lnTo>
                    <a:pt x="981424" y="52202"/>
                  </a:lnTo>
                  <a:lnTo>
                    <a:pt x="986139" y="48405"/>
                  </a:lnTo>
                  <a:lnTo>
                    <a:pt x="990869" y="44609"/>
                  </a:lnTo>
                  <a:lnTo>
                    <a:pt x="995600" y="40812"/>
                  </a:lnTo>
                  <a:lnTo>
                    <a:pt x="1000330" y="37016"/>
                  </a:lnTo>
                  <a:lnTo>
                    <a:pt x="1005045" y="33219"/>
                  </a:lnTo>
                  <a:lnTo>
                    <a:pt x="1009776" y="30372"/>
                  </a:lnTo>
                  <a:lnTo>
                    <a:pt x="1014506" y="26575"/>
                  </a:lnTo>
                  <a:lnTo>
                    <a:pt x="1018275" y="23728"/>
                  </a:lnTo>
                  <a:lnTo>
                    <a:pt x="1023006" y="20880"/>
                  </a:lnTo>
                  <a:lnTo>
                    <a:pt x="1027736" y="18033"/>
                  </a:lnTo>
                  <a:lnTo>
                    <a:pt x="1032467" y="16135"/>
                  </a:lnTo>
                  <a:lnTo>
                    <a:pt x="1037182" y="13287"/>
                  </a:lnTo>
                  <a:lnTo>
                    <a:pt x="1040966" y="11389"/>
                  </a:lnTo>
                  <a:lnTo>
                    <a:pt x="1045697" y="9491"/>
                  </a:lnTo>
                  <a:lnTo>
                    <a:pt x="1063657" y="3796"/>
                  </a:lnTo>
                  <a:lnTo>
                    <a:pt x="1080656" y="0"/>
                  </a:lnTo>
                  <a:lnTo>
                    <a:pt x="1097670" y="0"/>
                  </a:lnTo>
                  <a:lnTo>
                    <a:pt x="1148713" y="12338"/>
                  </a:lnTo>
                  <a:lnTo>
                    <a:pt x="1180881" y="33219"/>
                  </a:lnTo>
                  <a:lnTo>
                    <a:pt x="1213049" y="60744"/>
                  </a:lnTo>
                  <a:lnTo>
                    <a:pt x="1245060" y="96811"/>
                  </a:lnTo>
                  <a:lnTo>
                    <a:pt x="1276281" y="139680"/>
                  </a:lnTo>
                  <a:lnTo>
                    <a:pt x="1306557" y="187137"/>
                  </a:lnTo>
                  <a:lnTo>
                    <a:pt x="1337779" y="240288"/>
                  </a:lnTo>
                  <a:lnTo>
                    <a:pt x="1368055" y="298344"/>
                  </a:lnTo>
                  <a:lnTo>
                    <a:pt x="1384139" y="328700"/>
                  </a:lnTo>
                  <a:lnTo>
                    <a:pt x="1399119" y="359104"/>
                  </a:lnTo>
                  <a:lnTo>
                    <a:pt x="1414257" y="391406"/>
                  </a:lnTo>
                  <a:lnTo>
                    <a:pt x="1430341" y="423708"/>
                  </a:lnTo>
                  <a:lnTo>
                    <a:pt x="1445479" y="456010"/>
                  </a:lnTo>
                  <a:lnTo>
                    <a:pt x="1461563" y="489262"/>
                  </a:lnTo>
                  <a:lnTo>
                    <a:pt x="1476701" y="522529"/>
                  </a:lnTo>
                  <a:lnTo>
                    <a:pt x="1492785" y="555780"/>
                  </a:lnTo>
                  <a:lnTo>
                    <a:pt x="1508869" y="589980"/>
                  </a:lnTo>
                  <a:lnTo>
                    <a:pt x="1524953" y="623232"/>
                  </a:lnTo>
                  <a:lnTo>
                    <a:pt x="1541037" y="657448"/>
                  </a:lnTo>
                  <a:lnTo>
                    <a:pt x="1556963" y="690699"/>
                  </a:lnTo>
                  <a:lnTo>
                    <a:pt x="1573993" y="723950"/>
                  </a:lnTo>
                  <a:lnTo>
                    <a:pt x="1590077" y="756253"/>
                  </a:lnTo>
                  <a:lnTo>
                    <a:pt x="1624138" y="819923"/>
                  </a:lnTo>
                  <a:lnTo>
                    <a:pt x="1659144" y="881680"/>
                  </a:lnTo>
                  <a:lnTo>
                    <a:pt x="1695096" y="938692"/>
                  </a:lnTo>
                  <a:lnTo>
                    <a:pt x="1731837" y="991890"/>
                  </a:lnTo>
                  <a:lnTo>
                    <a:pt x="1749814" y="1017865"/>
                  </a:lnTo>
                  <a:lnTo>
                    <a:pt x="1769682" y="1040660"/>
                  </a:lnTo>
                  <a:lnTo>
                    <a:pt x="1788604" y="1062522"/>
                  </a:lnTo>
                  <a:lnTo>
                    <a:pt x="1808473" y="1083419"/>
                  </a:lnTo>
                  <a:lnTo>
                    <a:pt x="1849156" y="1118584"/>
                  </a:lnTo>
                  <a:lnTo>
                    <a:pt x="1891574" y="1147089"/>
                  </a:lnTo>
                  <a:lnTo>
                    <a:pt x="1935095" y="1167037"/>
                  </a:lnTo>
                  <a:lnTo>
                    <a:pt x="1980509" y="1178442"/>
                  </a:lnTo>
                  <a:lnTo>
                    <a:pt x="2003216" y="1180341"/>
                  </a:lnTo>
                  <a:lnTo>
                    <a:pt x="2026869" y="1179392"/>
                  </a:lnTo>
                  <a:lnTo>
                    <a:pt x="2051310" y="1176544"/>
                  </a:lnTo>
                  <a:lnTo>
                    <a:pt x="2075909" y="1170834"/>
                  </a:lnTo>
                  <a:lnTo>
                    <a:pt x="2101454" y="1161342"/>
                  </a:lnTo>
                  <a:lnTo>
                    <a:pt x="2126999" y="1149937"/>
                  </a:lnTo>
                </a:path>
              </a:pathLst>
            </a:custGeom>
            <a:ln w="113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316889" y="3753331"/>
            <a:ext cx="9652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85131" y="5178928"/>
            <a:ext cx="9652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41157" y="5178928"/>
            <a:ext cx="23812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latin typeface="Times New Roman"/>
                <a:cs typeface="Times New Roman"/>
              </a:rPr>
              <a:t>255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59445" y="5020265"/>
            <a:ext cx="6540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i="1" dirty="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18020" y="3183061"/>
            <a:ext cx="230504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i="1" spc="5" dirty="0">
                <a:latin typeface="Times New Roman"/>
                <a:cs typeface="Times New Roman"/>
              </a:rPr>
              <a:t>h</a:t>
            </a: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i="1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168565" y="3421514"/>
            <a:ext cx="2603500" cy="1762760"/>
            <a:chOff x="6168565" y="3421514"/>
            <a:chExt cx="2603500" cy="1762760"/>
          </a:xfrm>
        </p:grpSpPr>
        <p:sp>
          <p:nvSpPr>
            <p:cNvPr id="35" name="object 35"/>
            <p:cNvSpPr/>
            <p:nvPr/>
          </p:nvSpPr>
          <p:spPr>
            <a:xfrm>
              <a:off x="6219656" y="3563409"/>
              <a:ext cx="0" cy="1569085"/>
            </a:xfrm>
            <a:custGeom>
              <a:avLst/>
              <a:gdLst/>
              <a:ahLst/>
              <a:cxnLst/>
              <a:rect l="l" t="t" r="r" b="b"/>
              <a:pathLst>
                <a:path h="1569085">
                  <a:moveTo>
                    <a:pt x="0" y="0"/>
                  </a:moveTo>
                  <a:lnTo>
                    <a:pt x="0" y="1569026"/>
                  </a:lnTo>
                </a:path>
              </a:pathLst>
            </a:custGeom>
            <a:ln w="113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68565" y="3421514"/>
              <a:ext cx="102235" cy="154305"/>
            </a:xfrm>
            <a:custGeom>
              <a:avLst/>
              <a:gdLst/>
              <a:ahLst/>
              <a:cxnLst/>
              <a:rect l="l" t="t" r="r" b="b"/>
              <a:pathLst>
                <a:path w="102235" h="154304">
                  <a:moveTo>
                    <a:pt x="51090" y="0"/>
                  </a:moveTo>
                  <a:lnTo>
                    <a:pt x="0" y="154234"/>
                  </a:lnTo>
                  <a:lnTo>
                    <a:pt x="102180" y="154234"/>
                  </a:lnTo>
                  <a:lnTo>
                    <a:pt x="510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19656" y="5132436"/>
              <a:ext cx="2413000" cy="0"/>
            </a:xfrm>
            <a:custGeom>
              <a:avLst/>
              <a:gdLst/>
              <a:ahLst/>
              <a:cxnLst/>
              <a:rect l="l" t="t" r="r" b="b"/>
              <a:pathLst>
                <a:path w="2413000">
                  <a:moveTo>
                    <a:pt x="0" y="0"/>
                  </a:moveTo>
                  <a:lnTo>
                    <a:pt x="2268791" y="0"/>
                  </a:lnTo>
                  <a:lnTo>
                    <a:pt x="2412443" y="0"/>
                  </a:lnTo>
                </a:path>
              </a:pathLst>
            </a:custGeom>
            <a:ln w="113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18854" y="5081119"/>
              <a:ext cx="153670" cy="102870"/>
            </a:xfrm>
            <a:custGeom>
              <a:avLst/>
              <a:gdLst/>
              <a:ahLst/>
              <a:cxnLst/>
              <a:rect l="l" t="t" r="r" b="b"/>
              <a:pathLst>
                <a:path w="153670" h="102870">
                  <a:moveTo>
                    <a:pt x="0" y="0"/>
                  </a:moveTo>
                  <a:lnTo>
                    <a:pt x="0" y="102617"/>
                  </a:lnTo>
                  <a:lnTo>
                    <a:pt x="153113" y="51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19656" y="3874092"/>
              <a:ext cx="2411095" cy="389255"/>
            </a:xfrm>
            <a:custGeom>
              <a:avLst/>
              <a:gdLst/>
              <a:ahLst/>
              <a:cxnLst/>
              <a:rect l="l" t="t" r="r" b="b"/>
              <a:pathLst>
                <a:path w="2411095" h="389254">
                  <a:moveTo>
                    <a:pt x="0" y="207227"/>
                  </a:moveTo>
                  <a:lnTo>
                    <a:pt x="9461" y="206278"/>
                  </a:lnTo>
                  <a:lnTo>
                    <a:pt x="17976" y="203430"/>
                  </a:lnTo>
                  <a:lnTo>
                    <a:pt x="27437" y="200583"/>
                  </a:lnTo>
                  <a:lnTo>
                    <a:pt x="65282" y="180493"/>
                  </a:lnTo>
                  <a:lnTo>
                    <a:pt x="83258" y="167205"/>
                  </a:lnTo>
                  <a:lnTo>
                    <a:pt x="92561" y="160561"/>
                  </a:lnTo>
                  <a:lnTo>
                    <a:pt x="102023" y="152968"/>
                  </a:lnTo>
                  <a:lnTo>
                    <a:pt x="111484" y="144426"/>
                  </a:lnTo>
                  <a:lnTo>
                    <a:pt x="119999" y="136833"/>
                  </a:lnTo>
                  <a:lnTo>
                    <a:pt x="129460" y="128291"/>
                  </a:lnTo>
                  <a:lnTo>
                    <a:pt x="138921" y="119748"/>
                  </a:lnTo>
                  <a:lnTo>
                    <a:pt x="147436" y="111206"/>
                  </a:lnTo>
                  <a:lnTo>
                    <a:pt x="156897" y="101715"/>
                  </a:lnTo>
                  <a:lnTo>
                    <a:pt x="165413" y="93173"/>
                  </a:lnTo>
                  <a:lnTo>
                    <a:pt x="174874" y="84630"/>
                  </a:lnTo>
                  <a:lnTo>
                    <a:pt x="183389" y="76088"/>
                  </a:lnTo>
                  <a:lnTo>
                    <a:pt x="191904" y="67546"/>
                  </a:lnTo>
                  <a:lnTo>
                    <a:pt x="201365" y="59953"/>
                  </a:lnTo>
                  <a:lnTo>
                    <a:pt x="209880" y="51411"/>
                  </a:lnTo>
                  <a:lnTo>
                    <a:pt x="218395" y="44767"/>
                  </a:lnTo>
                  <a:lnTo>
                    <a:pt x="226910" y="37174"/>
                  </a:lnTo>
                  <a:lnTo>
                    <a:pt x="259867" y="13287"/>
                  </a:lnTo>
                  <a:lnTo>
                    <a:pt x="297711" y="0"/>
                  </a:lnTo>
                  <a:lnTo>
                    <a:pt x="305280" y="0"/>
                  </a:lnTo>
                  <a:lnTo>
                    <a:pt x="311903" y="0"/>
                  </a:lnTo>
                  <a:lnTo>
                    <a:pt x="319472" y="1898"/>
                  </a:lnTo>
                  <a:lnTo>
                    <a:pt x="324203" y="4745"/>
                  </a:lnTo>
                  <a:lnTo>
                    <a:pt x="329879" y="7593"/>
                  </a:lnTo>
                  <a:lnTo>
                    <a:pt x="334610" y="11389"/>
                  </a:lnTo>
                  <a:lnTo>
                    <a:pt x="340287" y="15186"/>
                  </a:lnTo>
                  <a:lnTo>
                    <a:pt x="345017" y="19931"/>
                  </a:lnTo>
                  <a:lnTo>
                    <a:pt x="369616" y="51411"/>
                  </a:lnTo>
                  <a:lnTo>
                    <a:pt x="382862" y="74190"/>
                  </a:lnTo>
                  <a:lnTo>
                    <a:pt x="387593" y="82732"/>
                  </a:lnTo>
                  <a:lnTo>
                    <a:pt x="392323" y="91274"/>
                  </a:lnTo>
                  <a:lnTo>
                    <a:pt x="396108" y="99817"/>
                  </a:lnTo>
                  <a:lnTo>
                    <a:pt x="400838" y="109308"/>
                  </a:lnTo>
                  <a:lnTo>
                    <a:pt x="405569" y="117850"/>
                  </a:lnTo>
                  <a:lnTo>
                    <a:pt x="409196" y="126392"/>
                  </a:lnTo>
                  <a:lnTo>
                    <a:pt x="413926" y="135884"/>
                  </a:lnTo>
                  <a:lnTo>
                    <a:pt x="417711" y="145375"/>
                  </a:lnTo>
                  <a:lnTo>
                    <a:pt x="422441" y="153917"/>
                  </a:lnTo>
                  <a:lnTo>
                    <a:pt x="426226" y="163408"/>
                  </a:lnTo>
                  <a:lnTo>
                    <a:pt x="430956" y="171951"/>
                  </a:lnTo>
                  <a:lnTo>
                    <a:pt x="434741" y="180493"/>
                  </a:lnTo>
                  <a:lnTo>
                    <a:pt x="439471" y="189193"/>
                  </a:lnTo>
                  <a:lnTo>
                    <a:pt x="443256" y="197735"/>
                  </a:lnTo>
                  <a:lnTo>
                    <a:pt x="447986" y="206278"/>
                  </a:lnTo>
                  <a:lnTo>
                    <a:pt x="451771" y="213871"/>
                  </a:lnTo>
                  <a:lnTo>
                    <a:pt x="456502" y="221464"/>
                  </a:lnTo>
                  <a:lnTo>
                    <a:pt x="460286" y="228108"/>
                  </a:lnTo>
                  <a:lnTo>
                    <a:pt x="465017" y="235669"/>
                  </a:lnTo>
                  <a:lnTo>
                    <a:pt x="468801" y="241380"/>
                  </a:lnTo>
                  <a:lnTo>
                    <a:pt x="473532" y="248024"/>
                  </a:lnTo>
                  <a:lnTo>
                    <a:pt x="478262" y="252785"/>
                  </a:lnTo>
                  <a:lnTo>
                    <a:pt x="482047" y="258480"/>
                  </a:lnTo>
                  <a:lnTo>
                    <a:pt x="486777" y="262276"/>
                  </a:lnTo>
                  <a:lnTo>
                    <a:pt x="491508" y="266073"/>
                  </a:lnTo>
                  <a:lnTo>
                    <a:pt x="496239" y="269885"/>
                  </a:lnTo>
                  <a:lnTo>
                    <a:pt x="501915" y="272733"/>
                  </a:lnTo>
                  <a:lnTo>
                    <a:pt x="507592" y="274631"/>
                  </a:lnTo>
                  <a:lnTo>
                    <a:pt x="513269" y="275580"/>
                  </a:lnTo>
                  <a:lnTo>
                    <a:pt x="518945" y="276529"/>
                  </a:lnTo>
                  <a:lnTo>
                    <a:pt x="525568" y="275580"/>
                  </a:lnTo>
                  <a:lnTo>
                    <a:pt x="562467" y="258480"/>
                  </a:lnTo>
                  <a:lnTo>
                    <a:pt x="575555" y="248024"/>
                  </a:lnTo>
                  <a:lnTo>
                    <a:pt x="582178" y="242329"/>
                  </a:lnTo>
                  <a:lnTo>
                    <a:pt x="588800" y="235669"/>
                  </a:lnTo>
                  <a:lnTo>
                    <a:pt x="596369" y="229057"/>
                  </a:lnTo>
                  <a:lnTo>
                    <a:pt x="602992" y="222413"/>
                  </a:lnTo>
                  <a:lnTo>
                    <a:pt x="609615" y="214820"/>
                  </a:lnTo>
                  <a:lnTo>
                    <a:pt x="617184" y="207227"/>
                  </a:lnTo>
                  <a:lnTo>
                    <a:pt x="623807" y="198685"/>
                  </a:lnTo>
                  <a:lnTo>
                    <a:pt x="631376" y="191092"/>
                  </a:lnTo>
                  <a:lnTo>
                    <a:pt x="637999" y="182391"/>
                  </a:lnTo>
                  <a:lnTo>
                    <a:pt x="645567" y="173849"/>
                  </a:lnTo>
                  <a:lnTo>
                    <a:pt x="653136" y="165307"/>
                  </a:lnTo>
                  <a:lnTo>
                    <a:pt x="660705" y="156765"/>
                  </a:lnTo>
                  <a:lnTo>
                    <a:pt x="668274" y="147273"/>
                  </a:lnTo>
                  <a:lnTo>
                    <a:pt x="675843" y="138731"/>
                  </a:lnTo>
                  <a:lnTo>
                    <a:pt x="683412" y="130189"/>
                  </a:lnTo>
                  <a:lnTo>
                    <a:pt x="690981" y="121647"/>
                  </a:lnTo>
                  <a:lnTo>
                    <a:pt x="698550" y="113104"/>
                  </a:lnTo>
                  <a:lnTo>
                    <a:pt x="706119" y="104562"/>
                  </a:lnTo>
                  <a:lnTo>
                    <a:pt x="714634" y="96969"/>
                  </a:lnTo>
                  <a:lnTo>
                    <a:pt x="722203" y="88427"/>
                  </a:lnTo>
                  <a:lnTo>
                    <a:pt x="730560" y="80834"/>
                  </a:lnTo>
                  <a:lnTo>
                    <a:pt x="738129" y="73241"/>
                  </a:lnTo>
                  <a:lnTo>
                    <a:pt x="746644" y="66597"/>
                  </a:lnTo>
                  <a:lnTo>
                    <a:pt x="754213" y="59004"/>
                  </a:lnTo>
                  <a:lnTo>
                    <a:pt x="762728" y="53309"/>
                  </a:lnTo>
                  <a:lnTo>
                    <a:pt x="771244" y="46665"/>
                  </a:lnTo>
                  <a:lnTo>
                    <a:pt x="804358" y="27524"/>
                  </a:lnTo>
                  <a:lnTo>
                    <a:pt x="848825" y="13287"/>
                  </a:lnTo>
                  <a:lnTo>
                    <a:pt x="871532" y="10440"/>
                  </a:lnTo>
                  <a:lnTo>
                    <a:pt x="882885" y="10440"/>
                  </a:lnTo>
                  <a:lnTo>
                    <a:pt x="925303" y="18033"/>
                  </a:lnTo>
                  <a:lnTo>
                    <a:pt x="965040" y="37174"/>
                  </a:lnTo>
                  <a:lnTo>
                    <a:pt x="1001939" y="68495"/>
                  </a:lnTo>
                  <a:lnTo>
                    <a:pt x="1025907" y="98867"/>
                  </a:lnTo>
                  <a:lnTo>
                    <a:pt x="1045775" y="135884"/>
                  </a:lnTo>
                  <a:lnTo>
                    <a:pt x="1052241" y="152019"/>
                  </a:lnTo>
                  <a:lnTo>
                    <a:pt x="1056025" y="159612"/>
                  </a:lnTo>
                  <a:lnTo>
                    <a:pt x="1058863" y="168154"/>
                  </a:lnTo>
                  <a:lnTo>
                    <a:pt x="1061702" y="176696"/>
                  </a:lnTo>
                  <a:lnTo>
                    <a:pt x="1064540" y="185239"/>
                  </a:lnTo>
                  <a:lnTo>
                    <a:pt x="1067379" y="194888"/>
                  </a:lnTo>
                  <a:lnTo>
                    <a:pt x="1070217" y="203430"/>
                  </a:lnTo>
                  <a:lnTo>
                    <a:pt x="1073055" y="211972"/>
                  </a:lnTo>
                  <a:lnTo>
                    <a:pt x="1075894" y="221464"/>
                  </a:lnTo>
                  <a:lnTo>
                    <a:pt x="1078732" y="230006"/>
                  </a:lnTo>
                  <a:lnTo>
                    <a:pt x="1080624" y="238532"/>
                  </a:lnTo>
                  <a:lnTo>
                    <a:pt x="1083463" y="247075"/>
                  </a:lnTo>
                  <a:lnTo>
                    <a:pt x="1086301" y="256582"/>
                  </a:lnTo>
                  <a:lnTo>
                    <a:pt x="1089139" y="265124"/>
                  </a:lnTo>
                  <a:lnTo>
                    <a:pt x="1091031" y="273682"/>
                  </a:lnTo>
                  <a:lnTo>
                    <a:pt x="1093870" y="282224"/>
                  </a:lnTo>
                  <a:lnTo>
                    <a:pt x="1096708" y="289833"/>
                  </a:lnTo>
                  <a:lnTo>
                    <a:pt x="1099547" y="298391"/>
                  </a:lnTo>
                  <a:lnTo>
                    <a:pt x="1101439" y="305984"/>
                  </a:lnTo>
                  <a:lnTo>
                    <a:pt x="1104277" y="313593"/>
                  </a:lnTo>
                  <a:lnTo>
                    <a:pt x="1107115" y="321186"/>
                  </a:lnTo>
                  <a:lnTo>
                    <a:pt x="1110900" y="327846"/>
                  </a:lnTo>
                  <a:lnTo>
                    <a:pt x="1113738" y="334490"/>
                  </a:lnTo>
                  <a:lnTo>
                    <a:pt x="1116577" y="341134"/>
                  </a:lnTo>
                  <a:lnTo>
                    <a:pt x="1120361" y="346844"/>
                  </a:lnTo>
                  <a:lnTo>
                    <a:pt x="1123200" y="352539"/>
                  </a:lnTo>
                  <a:lnTo>
                    <a:pt x="1155368" y="382943"/>
                  </a:lnTo>
                  <a:lnTo>
                    <a:pt x="1179020" y="388653"/>
                  </a:lnTo>
                  <a:lnTo>
                    <a:pt x="1187536" y="388653"/>
                  </a:lnTo>
                  <a:lnTo>
                    <a:pt x="1232792" y="375350"/>
                  </a:lnTo>
                  <a:lnTo>
                    <a:pt x="1271582" y="351590"/>
                  </a:lnTo>
                  <a:lnTo>
                    <a:pt x="1300912" y="326881"/>
                  </a:lnTo>
                  <a:lnTo>
                    <a:pt x="1311319" y="318339"/>
                  </a:lnTo>
                  <a:lnTo>
                    <a:pt x="1320781" y="308831"/>
                  </a:lnTo>
                  <a:lnTo>
                    <a:pt x="1330242" y="298391"/>
                  </a:lnTo>
                  <a:lnTo>
                    <a:pt x="1339703" y="287935"/>
                  </a:lnTo>
                  <a:lnTo>
                    <a:pt x="1349164" y="277478"/>
                  </a:lnTo>
                  <a:lnTo>
                    <a:pt x="1358625" y="266073"/>
                  </a:lnTo>
                  <a:lnTo>
                    <a:pt x="1367140" y="254683"/>
                  </a:lnTo>
                  <a:lnTo>
                    <a:pt x="1375498" y="243278"/>
                  </a:lnTo>
                  <a:lnTo>
                    <a:pt x="1384013" y="231873"/>
                  </a:lnTo>
                  <a:lnTo>
                    <a:pt x="1392528" y="219565"/>
                  </a:lnTo>
                  <a:lnTo>
                    <a:pt x="1400097" y="207227"/>
                  </a:lnTo>
                  <a:lnTo>
                    <a:pt x="1403881" y="201532"/>
                  </a:lnTo>
                  <a:lnTo>
                    <a:pt x="1407666" y="195837"/>
                  </a:lnTo>
                  <a:lnTo>
                    <a:pt x="1411450" y="190142"/>
                  </a:lnTo>
                  <a:lnTo>
                    <a:pt x="1414289" y="183340"/>
                  </a:lnTo>
                  <a:lnTo>
                    <a:pt x="1418073" y="177645"/>
                  </a:lnTo>
                  <a:lnTo>
                    <a:pt x="1420911" y="171951"/>
                  </a:lnTo>
                  <a:lnTo>
                    <a:pt x="1424696" y="166256"/>
                  </a:lnTo>
                  <a:lnTo>
                    <a:pt x="1427534" y="160561"/>
                  </a:lnTo>
                  <a:lnTo>
                    <a:pt x="1430373" y="154866"/>
                  </a:lnTo>
                  <a:lnTo>
                    <a:pt x="1434157" y="149172"/>
                  </a:lnTo>
                  <a:lnTo>
                    <a:pt x="1436995" y="142528"/>
                  </a:lnTo>
                  <a:lnTo>
                    <a:pt x="1439834" y="136833"/>
                  </a:lnTo>
                  <a:lnTo>
                    <a:pt x="1442672" y="131138"/>
                  </a:lnTo>
                  <a:lnTo>
                    <a:pt x="1445510" y="125443"/>
                  </a:lnTo>
                  <a:lnTo>
                    <a:pt x="1449295" y="120698"/>
                  </a:lnTo>
                  <a:lnTo>
                    <a:pt x="1452133" y="115003"/>
                  </a:lnTo>
                  <a:lnTo>
                    <a:pt x="1454972" y="109308"/>
                  </a:lnTo>
                  <a:lnTo>
                    <a:pt x="1457810" y="103613"/>
                  </a:lnTo>
                  <a:lnTo>
                    <a:pt x="1460648" y="98867"/>
                  </a:lnTo>
                  <a:lnTo>
                    <a:pt x="1463487" y="93173"/>
                  </a:lnTo>
                  <a:lnTo>
                    <a:pt x="1466325" y="88427"/>
                  </a:lnTo>
                  <a:lnTo>
                    <a:pt x="1469163" y="83681"/>
                  </a:lnTo>
                  <a:lnTo>
                    <a:pt x="1472002" y="77987"/>
                  </a:lnTo>
                  <a:lnTo>
                    <a:pt x="1474840" y="73241"/>
                  </a:lnTo>
                  <a:lnTo>
                    <a:pt x="1477678" y="68495"/>
                  </a:lnTo>
                  <a:lnTo>
                    <a:pt x="1480517" y="63750"/>
                  </a:lnTo>
                  <a:lnTo>
                    <a:pt x="1483355" y="59953"/>
                  </a:lnTo>
                  <a:lnTo>
                    <a:pt x="1486194" y="55207"/>
                  </a:lnTo>
                  <a:lnTo>
                    <a:pt x="1489032" y="51411"/>
                  </a:lnTo>
                  <a:lnTo>
                    <a:pt x="1491870" y="46665"/>
                  </a:lnTo>
                  <a:lnTo>
                    <a:pt x="1494709" y="42869"/>
                  </a:lnTo>
                  <a:lnTo>
                    <a:pt x="1497547" y="39072"/>
                  </a:lnTo>
                  <a:lnTo>
                    <a:pt x="1500385" y="35117"/>
                  </a:lnTo>
                  <a:lnTo>
                    <a:pt x="1503224" y="32270"/>
                  </a:lnTo>
                  <a:lnTo>
                    <a:pt x="1506062" y="28473"/>
                  </a:lnTo>
                  <a:lnTo>
                    <a:pt x="1509846" y="25626"/>
                  </a:lnTo>
                  <a:lnTo>
                    <a:pt x="1512685" y="22779"/>
                  </a:lnTo>
                  <a:lnTo>
                    <a:pt x="1515523" y="19931"/>
                  </a:lnTo>
                  <a:lnTo>
                    <a:pt x="1524984" y="13287"/>
                  </a:lnTo>
                  <a:lnTo>
                    <a:pt x="1535234" y="7593"/>
                  </a:lnTo>
                  <a:lnTo>
                    <a:pt x="1545641" y="3796"/>
                  </a:lnTo>
                  <a:lnTo>
                    <a:pt x="1556049" y="1898"/>
                  </a:lnTo>
                  <a:lnTo>
                    <a:pt x="1567402" y="949"/>
                  </a:lnTo>
                  <a:lnTo>
                    <a:pt x="1577809" y="1898"/>
                  </a:lnTo>
                  <a:lnTo>
                    <a:pt x="1590109" y="3796"/>
                  </a:lnTo>
                  <a:lnTo>
                    <a:pt x="1601462" y="6643"/>
                  </a:lnTo>
                  <a:lnTo>
                    <a:pt x="1613762" y="10440"/>
                  </a:lnTo>
                  <a:lnTo>
                    <a:pt x="1626061" y="16135"/>
                  </a:lnTo>
                  <a:lnTo>
                    <a:pt x="1638361" y="21830"/>
                  </a:lnTo>
                  <a:lnTo>
                    <a:pt x="1650660" y="29423"/>
                  </a:lnTo>
                  <a:lnTo>
                    <a:pt x="1663906" y="37174"/>
                  </a:lnTo>
                  <a:lnTo>
                    <a:pt x="1676206" y="45716"/>
                  </a:lnTo>
                  <a:lnTo>
                    <a:pt x="1689294" y="55207"/>
                  </a:lnTo>
                  <a:lnTo>
                    <a:pt x="1702539" y="65648"/>
                  </a:lnTo>
                  <a:lnTo>
                    <a:pt x="1714839" y="76088"/>
                  </a:lnTo>
                  <a:lnTo>
                    <a:pt x="1728084" y="86529"/>
                  </a:lnTo>
                  <a:lnTo>
                    <a:pt x="1741330" y="97918"/>
                  </a:lnTo>
                  <a:lnTo>
                    <a:pt x="1754576" y="110257"/>
                  </a:lnTo>
                  <a:lnTo>
                    <a:pt x="1766875" y="121647"/>
                  </a:lnTo>
                  <a:lnTo>
                    <a:pt x="1780121" y="133985"/>
                  </a:lnTo>
                  <a:lnTo>
                    <a:pt x="1793367" y="146324"/>
                  </a:lnTo>
                  <a:lnTo>
                    <a:pt x="1805666" y="158663"/>
                  </a:lnTo>
                  <a:lnTo>
                    <a:pt x="1817966" y="171002"/>
                  </a:lnTo>
                  <a:lnTo>
                    <a:pt x="1830265" y="183340"/>
                  </a:lnTo>
                  <a:lnTo>
                    <a:pt x="1842565" y="195837"/>
                  </a:lnTo>
                  <a:lnTo>
                    <a:pt x="1854707" y="207227"/>
                  </a:lnTo>
                  <a:lnTo>
                    <a:pt x="1867006" y="219565"/>
                  </a:lnTo>
                  <a:lnTo>
                    <a:pt x="1878360" y="230006"/>
                  </a:lnTo>
                  <a:lnTo>
                    <a:pt x="1889713" y="240431"/>
                  </a:lnTo>
                  <a:lnTo>
                    <a:pt x="1900120" y="250871"/>
                  </a:lnTo>
                  <a:lnTo>
                    <a:pt x="1911474" y="260378"/>
                  </a:lnTo>
                  <a:lnTo>
                    <a:pt x="1920935" y="268936"/>
                  </a:lnTo>
                  <a:lnTo>
                    <a:pt x="1931342" y="277478"/>
                  </a:lnTo>
                  <a:lnTo>
                    <a:pt x="1966349" y="300289"/>
                  </a:lnTo>
                  <a:lnTo>
                    <a:pt x="1973917" y="303137"/>
                  </a:lnTo>
                  <a:lnTo>
                    <a:pt x="1980540" y="305984"/>
                  </a:lnTo>
                  <a:lnTo>
                    <a:pt x="1987163" y="307882"/>
                  </a:lnTo>
                  <a:lnTo>
                    <a:pt x="1993786" y="307882"/>
                  </a:lnTo>
                  <a:lnTo>
                    <a:pt x="1999463" y="308831"/>
                  </a:lnTo>
                  <a:lnTo>
                    <a:pt x="2005139" y="307882"/>
                  </a:lnTo>
                  <a:lnTo>
                    <a:pt x="2010658" y="306933"/>
                  </a:lnTo>
                  <a:lnTo>
                    <a:pt x="2016335" y="305035"/>
                  </a:lnTo>
                  <a:lnTo>
                    <a:pt x="2022012" y="302187"/>
                  </a:lnTo>
                  <a:lnTo>
                    <a:pt x="2027689" y="299340"/>
                  </a:lnTo>
                  <a:lnTo>
                    <a:pt x="2032419" y="295528"/>
                  </a:lnTo>
                  <a:lnTo>
                    <a:pt x="2038096" y="291731"/>
                  </a:lnTo>
                  <a:lnTo>
                    <a:pt x="2043773" y="286986"/>
                  </a:lnTo>
                  <a:lnTo>
                    <a:pt x="2048503" y="282224"/>
                  </a:lnTo>
                  <a:lnTo>
                    <a:pt x="2054180" y="276529"/>
                  </a:lnTo>
                  <a:lnTo>
                    <a:pt x="2059857" y="270834"/>
                  </a:lnTo>
                  <a:lnTo>
                    <a:pt x="2065533" y="265124"/>
                  </a:lnTo>
                  <a:lnTo>
                    <a:pt x="2071210" y="258480"/>
                  </a:lnTo>
                  <a:lnTo>
                    <a:pt x="2076887" y="251820"/>
                  </a:lnTo>
                  <a:lnTo>
                    <a:pt x="2083509" y="244227"/>
                  </a:lnTo>
                  <a:lnTo>
                    <a:pt x="2090132" y="237567"/>
                  </a:lnTo>
                  <a:lnTo>
                    <a:pt x="2096755" y="230006"/>
                  </a:lnTo>
                  <a:lnTo>
                    <a:pt x="2103378" y="222413"/>
                  </a:lnTo>
                  <a:lnTo>
                    <a:pt x="2110947" y="214820"/>
                  </a:lnTo>
                  <a:lnTo>
                    <a:pt x="2118516" y="207227"/>
                  </a:lnTo>
                  <a:lnTo>
                    <a:pt x="2127031" y="199634"/>
                  </a:lnTo>
                  <a:lnTo>
                    <a:pt x="2135546" y="192041"/>
                  </a:lnTo>
                  <a:lnTo>
                    <a:pt x="2144061" y="183340"/>
                  </a:lnTo>
                  <a:lnTo>
                    <a:pt x="2154468" y="175747"/>
                  </a:lnTo>
                  <a:lnTo>
                    <a:pt x="2163930" y="168154"/>
                  </a:lnTo>
                  <a:lnTo>
                    <a:pt x="2174179" y="160561"/>
                  </a:lnTo>
                  <a:lnTo>
                    <a:pt x="2185533" y="152968"/>
                  </a:lnTo>
                  <a:lnTo>
                    <a:pt x="2196886" y="145375"/>
                  </a:lnTo>
                  <a:lnTo>
                    <a:pt x="2210132" y="138731"/>
                  </a:lnTo>
                  <a:lnTo>
                    <a:pt x="2222431" y="131138"/>
                  </a:lnTo>
                  <a:lnTo>
                    <a:pt x="2236623" y="124494"/>
                  </a:lnTo>
                  <a:lnTo>
                    <a:pt x="2250815" y="117850"/>
                  </a:lnTo>
                  <a:lnTo>
                    <a:pt x="2258384" y="115003"/>
                  </a:lnTo>
                  <a:lnTo>
                    <a:pt x="2265007" y="112155"/>
                  </a:lnTo>
                  <a:lnTo>
                    <a:pt x="2272575" y="110257"/>
                  </a:lnTo>
                  <a:lnTo>
                    <a:pt x="2279198" y="107410"/>
                  </a:lnTo>
                  <a:lnTo>
                    <a:pt x="2286767" y="104562"/>
                  </a:lnTo>
                  <a:lnTo>
                    <a:pt x="2294336" y="102664"/>
                  </a:lnTo>
                  <a:lnTo>
                    <a:pt x="2301905" y="100766"/>
                  </a:lnTo>
                  <a:lnTo>
                    <a:pt x="2309474" y="98867"/>
                  </a:lnTo>
                  <a:lnTo>
                    <a:pt x="2317043" y="96969"/>
                  </a:lnTo>
                  <a:lnTo>
                    <a:pt x="2323666" y="96020"/>
                  </a:lnTo>
                  <a:lnTo>
                    <a:pt x="2331077" y="95071"/>
                  </a:lnTo>
                  <a:lnTo>
                    <a:pt x="2338646" y="94122"/>
                  </a:lnTo>
                  <a:lnTo>
                    <a:pt x="2345269" y="94122"/>
                  </a:lnTo>
                  <a:lnTo>
                    <a:pt x="2352838" y="94122"/>
                  </a:lnTo>
                  <a:lnTo>
                    <a:pt x="2359461" y="94122"/>
                  </a:lnTo>
                  <a:lnTo>
                    <a:pt x="2366083" y="95071"/>
                  </a:lnTo>
                  <a:lnTo>
                    <a:pt x="2372706" y="96020"/>
                  </a:lnTo>
                  <a:lnTo>
                    <a:pt x="2405820" y="113104"/>
                  </a:lnTo>
                  <a:lnTo>
                    <a:pt x="2410551" y="117850"/>
                  </a:lnTo>
                </a:path>
              </a:pathLst>
            </a:custGeom>
            <a:ln w="113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003698" y="3753331"/>
            <a:ext cx="9652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71949" y="5178928"/>
            <a:ext cx="9652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latin typeface="Times New Roman"/>
                <a:cs typeface="Times New Roman"/>
              </a:rPr>
              <a:t>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28021" y="5178928"/>
            <a:ext cx="23812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latin typeface="Times New Roman"/>
                <a:cs typeface="Times New Roman"/>
              </a:rPr>
              <a:t>255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846310" y="5020265"/>
            <a:ext cx="6540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i="1" dirty="0">
                <a:latin typeface="Times New Roman"/>
                <a:cs typeface="Times New Roman"/>
              </a:rPr>
              <a:t>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104932" y="3183061"/>
            <a:ext cx="230504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i="1" dirty="0">
                <a:latin typeface="Times New Roman"/>
                <a:cs typeface="Times New Roman"/>
              </a:rPr>
              <a:t>h</a:t>
            </a: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i="1" dirty="0">
                <a:latin typeface="Times New Roman"/>
                <a:cs typeface="Times New Roman"/>
              </a:rPr>
              <a:t>i</a:t>
            </a:r>
            <a:r>
              <a:rPr sz="1100" spc="5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72411" y="2581627"/>
            <a:ext cx="19113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i="1" spc="5" dirty="0">
                <a:latin typeface="Times New Roman"/>
                <a:cs typeface="Times New Roman"/>
              </a:rPr>
              <a:t>a</a:t>
            </a:r>
            <a:r>
              <a:rPr sz="1100" spc="5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01114" y="2581627"/>
            <a:ext cx="19113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i="1" spc="5" dirty="0">
                <a:latin typeface="Times New Roman"/>
                <a:cs typeface="Times New Roman"/>
              </a:rPr>
              <a:t>b</a:t>
            </a:r>
            <a:r>
              <a:rPr sz="1100" spc="5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05299" y="5432622"/>
            <a:ext cx="18351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latin typeface="Times New Roman"/>
                <a:cs typeface="Times New Roman"/>
              </a:rPr>
              <a:t>(</a:t>
            </a:r>
            <a:r>
              <a:rPr sz="1100" i="1" spc="5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401114" y="5432622"/>
            <a:ext cx="19113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dirty="0">
                <a:latin typeface="Times New Roman"/>
                <a:cs typeface="Times New Roman"/>
              </a:rPr>
              <a:t>(</a:t>
            </a:r>
            <a:r>
              <a:rPr sz="1100" i="1" spc="5" dirty="0">
                <a:latin typeface="Times New Roman"/>
                <a:cs typeface="Times New Roman"/>
              </a:rPr>
              <a:t>d</a:t>
            </a:r>
            <a:r>
              <a:rPr sz="1100" spc="5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361415" y="903939"/>
            <a:ext cx="2127250" cy="1212215"/>
          </a:xfrm>
          <a:custGeom>
            <a:avLst/>
            <a:gdLst/>
            <a:ahLst/>
            <a:cxnLst/>
            <a:rect l="l" t="t" r="r" b="b"/>
            <a:pathLst>
              <a:path w="2127250" h="1212214">
                <a:moveTo>
                  <a:pt x="0" y="1189895"/>
                </a:moveTo>
                <a:lnTo>
                  <a:pt x="52982" y="1199387"/>
                </a:lnTo>
                <a:lnTo>
                  <a:pt x="106911" y="1206031"/>
                </a:lnTo>
                <a:lnTo>
                  <a:pt x="159736" y="1209827"/>
                </a:lnTo>
                <a:lnTo>
                  <a:pt x="213665" y="1211725"/>
                </a:lnTo>
                <a:lnTo>
                  <a:pt x="266647" y="1211725"/>
                </a:lnTo>
                <a:lnTo>
                  <a:pt x="320418" y="1209827"/>
                </a:lnTo>
                <a:lnTo>
                  <a:pt x="373401" y="1206031"/>
                </a:lnTo>
                <a:lnTo>
                  <a:pt x="427330" y="1199387"/>
                </a:lnTo>
                <a:lnTo>
                  <a:pt x="479208" y="1191794"/>
                </a:lnTo>
                <a:lnTo>
                  <a:pt x="532191" y="1181353"/>
                </a:lnTo>
                <a:lnTo>
                  <a:pt x="583281" y="1169014"/>
                </a:lnTo>
                <a:lnTo>
                  <a:pt x="634214" y="1154777"/>
                </a:lnTo>
                <a:lnTo>
                  <a:pt x="685304" y="1139591"/>
                </a:lnTo>
                <a:lnTo>
                  <a:pt x="734503" y="1121558"/>
                </a:lnTo>
                <a:lnTo>
                  <a:pt x="783543" y="1102575"/>
                </a:lnTo>
                <a:lnTo>
                  <a:pt x="830849" y="1081694"/>
                </a:lnTo>
                <a:lnTo>
                  <a:pt x="878470" y="1057808"/>
                </a:lnTo>
                <a:lnTo>
                  <a:pt x="923726" y="1034079"/>
                </a:lnTo>
                <a:lnTo>
                  <a:pt x="968194" y="1007504"/>
                </a:lnTo>
                <a:lnTo>
                  <a:pt x="1010769" y="979979"/>
                </a:lnTo>
                <a:lnTo>
                  <a:pt x="1052398" y="950556"/>
                </a:lnTo>
                <a:lnTo>
                  <a:pt x="1091978" y="919234"/>
                </a:lnTo>
                <a:lnTo>
                  <a:pt x="1130768" y="886806"/>
                </a:lnTo>
                <a:lnTo>
                  <a:pt x="1167667" y="852637"/>
                </a:lnTo>
                <a:lnTo>
                  <a:pt x="1202673" y="817519"/>
                </a:lnTo>
                <a:lnTo>
                  <a:pt x="1235630" y="780503"/>
                </a:lnTo>
                <a:lnTo>
                  <a:pt x="1266852" y="742379"/>
                </a:lnTo>
                <a:lnTo>
                  <a:pt x="1295235" y="703465"/>
                </a:lnTo>
                <a:lnTo>
                  <a:pt x="1322673" y="662652"/>
                </a:lnTo>
                <a:lnTo>
                  <a:pt x="1347272" y="619941"/>
                </a:lnTo>
                <a:lnTo>
                  <a:pt x="1367140" y="582767"/>
                </a:lnTo>
                <a:lnTo>
                  <a:pt x="1372817" y="570428"/>
                </a:lnTo>
                <a:lnTo>
                  <a:pt x="1378494" y="558089"/>
                </a:lnTo>
                <a:lnTo>
                  <a:pt x="1385117" y="545751"/>
                </a:lnTo>
                <a:lnTo>
                  <a:pt x="1390636" y="532463"/>
                </a:lnTo>
                <a:lnTo>
                  <a:pt x="1396312" y="520124"/>
                </a:lnTo>
                <a:lnTo>
                  <a:pt x="1401989" y="506836"/>
                </a:lnTo>
                <a:lnTo>
                  <a:pt x="1407666" y="494498"/>
                </a:lnTo>
                <a:lnTo>
                  <a:pt x="1413342" y="481210"/>
                </a:lnTo>
                <a:lnTo>
                  <a:pt x="1418073" y="467764"/>
                </a:lnTo>
                <a:lnTo>
                  <a:pt x="1423750" y="455425"/>
                </a:lnTo>
                <a:lnTo>
                  <a:pt x="1429426" y="442137"/>
                </a:lnTo>
                <a:lnTo>
                  <a:pt x="1434157" y="428849"/>
                </a:lnTo>
                <a:lnTo>
                  <a:pt x="1439834" y="416511"/>
                </a:lnTo>
                <a:lnTo>
                  <a:pt x="1445510" y="403223"/>
                </a:lnTo>
                <a:lnTo>
                  <a:pt x="1451187" y="389935"/>
                </a:lnTo>
                <a:lnTo>
                  <a:pt x="1456864" y="377596"/>
                </a:lnTo>
                <a:lnTo>
                  <a:pt x="1461594" y="364308"/>
                </a:lnTo>
                <a:lnTo>
                  <a:pt x="1467271" y="351020"/>
                </a:lnTo>
                <a:lnTo>
                  <a:pt x="1473894" y="338682"/>
                </a:lnTo>
                <a:lnTo>
                  <a:pt x="1479571" y="325394"/>
                </a:lnTo>
                <a:lnTo>
                  <a:pt x="1485247" y="312897"/>
                </a:lnTo>
                <a:lnTo>
                  <a:pt x="1491870" y="299609"/>
                </a:lnTo>
                <a:lnTo>
                  <a:pt x="1497547" y="287270"/>
                </a:lnTo>
                <a:lnTo>
                  <a:pt x="1504170" y="274932"/>
                </a:lnTo>
                <a:lnTo>
                  <a:pt x="1510793" y="262593"/>
                </a:lnTo>
                <a:lnTo>
                  <a:pt x="1517415" y="249305"/>
                </a:lnTo>
                <a:lnTo>
                  <a:pt x="1524984" y="236966"/>
                </a:lnTo>
                <a:lnTo>
                  <a:pt x="1529715" y="228424"/>
                </a:lnTo>
                <a:lnTo>
                  <a:pt x="1535392" y="218933"/>
                </a:lnTo>
                <a:lnTo>
                  <a:pt x="1541068" y="210391"/>
                </a:lnTo>
                <a:lnTo>
                  <a:pt x="1546745" y="200899"/>
                </a:lnTo>
                <a:lnTo>
                  <a:pt x="1552264" y="192357"/>
                </a:lnTo>
                <a:lnTo>
                  <a:pt x="1557941" y="182866"/>
                </a:lnTo>
                <a:lnTo>
                  <a:pt x="1563618" y="174324"/>
                </a:lnTo>
                <a:lnTo>
                  <a:pt x="1570240" y="165623"/>
                </a:lnTo>
                <a:lnTo>
                  <a:pt x="1575917" y="157081"/>
                </a:lnTo>
                <a:lnTo>
                  <a:pt x="1582540" y="149488"/>
                </a:lnTo>
                <a:lnTo>
                  <a:pt x="1588217" y="140946"/>
                </a:lnTo>
                <a:lnTo>
                  <a:pt x="1594839" y="133353"/>
                </a:lnTo>
                <a:lnTo>
                  <a:pt x="1601462" y="124810"/>
                </a:lnTo>
                <a:lnTo>
                  <a:pt x="1608085" y="117217"/>
                </a:lnTo>
                <a:lnTo>
                  <a:pt x="1614708" y="109624"/>
                </a:lnTo>
                <a:lnTo>
                  <a:pt x="1620385" y="102031"/>
                </a:lnTo>
                <a:lnTo>
                  <a:pt x="1627007" y="95387"/>
                </a:lnTo>
                <a:lnTo>
                  <a:pt x="1633630" y="87794"/>
                </a:lnTo>
                <a:lnTo>
                  <a:pt x="1641199" y="81150"/>
                </a:lnTo>
                <a:lnTo>
                  <a:pt x="1647822" y="74506"/>
                </a:lnTo>
                <a:lnTo>
                  <a:pt x="1654445" y="68812"/>
                </a:lnTo>
                <a:lnTo>
                  <a:pt x="1661068" y="62168"/>
                </a:lnTo>
                <a:lnTo>
                  <a:pt x="1667691" y="56473"/>
                </a:lnTo>
                <a:lnTo>
                  <a:pt x="1674313" y="50778"/>
                </a:lnTo>
                <a:lnTo>
                  <a:pt x="1680936" y="45083"/>
                </a:lnTo>
                <a:lnTo>
                  <a:pt x="1688505" y="40338"/>
                </a:lnTo>
                <a:lnTo>
                  <a:pt x="1695128" y="35592"/>
                </a:lnTo>
                <a:lnTo>
                  <a:pt x="1701751" y="30846"/>
                </a:lnTo>
                <a:lnTo>
                  <a:pt x="1708216" y="26101"/>
                </a:lnTo>
                <a:lnTo>
                  <a:pt x="1714839" y="22304"/>
                </a:lnTo>
                <a:lnTo>
                  <a:pt x="1721462" y="18033"/>
                </a:lnTo>
                <a:lnTo>
                  <a:pt x="1728084" y="15186"/>
                </a:lnTo>
                <a:lnTo>
                  <a:pt x="1734707" y="11389"/>
                </a:lnTo>
                <a:lnTo>
                  <a:pt x="1741330" y="9491"/>
                </a:lnTo>
                <a:lnTo>
                  <a:pt x="1747953" y="6643"/>
                </a:lnTo>
                <a:lnTo>
                  <a:pt x="1754576" y="4745"/>
                </a:lnTo>
                <a:lnTo>
                  <a:pt x="1761199" y="2847"/>
                </a:lnTo>
                <a:lnTo>
                  <a:pt x="1767821" y="1898"/>
                </a:lnTo>
                <a:lnTo>
                  <a:pt x="1774444" y="949"/>
                </a:lnTo>
                <a:lnTo>
                  <a:pt x="1780121" y="0"/>
                </a:lnTo>
                <a:lnTo>
                  <a:pt x="1786744" y="0"/>
                </a:lnTo>
                <a:lnTo>
                  <a:pt x="1793367" y="0"/>
                </a:lnTo>
                <a:lnTo>
                  <a:pt x="1799043" y="949"/>
                </a:lnTo>
                <a:lnTo>
                  <a:pt x="1804720" y="1898"/>
                </a:lnTo>
                <a:lnTo>
                  <a:pt x="1811343" y="3796"/>
                </a:lnTo>
                <a:lnTo>
                  <a:pt x="1853918" y="29897"/>
                </a:lnTo>
                <a:lnTo>
                  <a:pt x="1886875" y="71659"/>
                </a:lnTo>
                <a:lnTo>
                  <a:pt x="1907689" y="107726"/>
                </a:lnTo>
                <a:lnTo>
                  <a:pt x="1925665" y="150437"/>
                </a:lnTo>
                <a:lnTo>
                  <a:pt x="1935127" y="174324"/>
                </a:lnTo>
                <a:lnTo>
                  <a:pt x="1942696" y="199001"/>
                </a:lnTo>
                <a:lnTo>
                  <a:pt x="1951211" y="223678"/>
                </a:lnTo>
                <a:lnTo>
                  <a:pt x="1958780" y="251203"/>
                </a:lnTo>
                <a:lnTo>
                  <a:pt x="1973917" y="307202"/>
                </a:lnTo>
                <a:lnTo>
                  <a:pt x="1987163" y="366206"/>
                </a:lnTo>
                <a:lnTo>
                  <a:pt x="2000409" y="426951"/>
                </a:lnTo>
                <a:lnTo>
                  <a:pt x="2011762" y="490701"/>
                </a:lnTo>
                <a:lnTo>
                  <a:pt x="2017439" y="522022"/>
                </a:lnTo>
                <a:lnTo>
                  <a:pt x="2023116" y="554293"/>
                </a:lnTo>
                <a:lnTo>
                  <a:pt x="2028635" y="585614"/>
                </a:lnTo>
                <a:lnTo>
                  <a:pt x="2033365" y="617885"/>
                </a:lnTo>
                <a:lnTo>
                  <a:pt x="2038096" y="649364"/>
                </a:lnTo>
                <a:lnTo>
                  <a:pt x="2043773" y="680686"/>
                </a:lnTo>
                <a:lnTo>
                  <a:pt x="2048503" y="712007"/>
                </a:lnTo>
                <a:lnTo>
                  <a:pt x="2053234" y="742379"/>
                </a:lnTo>
                <a:lnTo>
                  <a:pt x="2057018" y="771961"/>
                </a:lnTo>
                <a:lnTo>
                  <a:pt x="2061749" y="801384"/>
                </a:lnTo>
                <a:lnTo>
                  <a:pt x="2066479" y="829858"/>
                </a:lnTo>
                <a:lnTo>
                  <a:pt x="2071210" y="858332"/>
                </a:lnTo>
                <a:lnTo>
                  <a:pt x="2075941" y="884907"/>
                </a:lnTo>
                <a:lnTo>
                  <a:pt x="2079725" y="910534"/>
                </a:lnTo>
                <a:lnTo>
                  <a:pt x="2084456" y="935370"/>
                </a:lnTo>
                <a:lnTo>
                  <a:pt x="2089186" y="959098"/>
                </a:lnTo>
                <a:lnTo>
                  <a:pt x="2092971" y="980928"/>
                </a:lnTo>
                <a:lnTo>
                  <a:pt x="2102432" y="1021741"/>
                </a:lnTo>
                <a:lnTo>
                  <a:pt x="2116624" y="1069356"/>
                </a:lnTo>
                <a:lnTo>
                  <a:pt x="2122300" y="1081694"/>
                </a:lnTo>
                <a:lnTo>
                  <a:pt x="2127031" y="1092135"/>
                </a:lnTo>
              </a:path>
            </a:pathLst>
          </a:custGeom>
          <a:ln w="113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467992" y="5939434"/>
            <a:ext cx="9256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3300" algn="l"/>
              </a:tabLst>
            </a:pPr>
            <a:r>
              <a:rPr sz="1800" b="1" i="1" spc="-5" dirty="0">
                <a:latin typeface="Arial"/>
                <a:cs typeface="Arial"/>
              </a:rPr>
              <a:t>Gambar	</a:t>
            </a:r>
            <a:r>
              <a:rPr sz="1800" i="1" spc="-5" dirty="0">
                <a:latin typeface="Arial"/>
                <a:cs typeface="Arial"/>
              </a:rPr>
              <a:t>(a)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citra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underexposed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(b)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citra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overexposed,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(c)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citra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normal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(normal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brightness),</a:t>
            </a:r>
            <a:endParaRPr sz="1800">
              <a:latin typeface="Arial"/>
              <a:cs typeface="Arial"/>
            </a:endParaRPr>
          </a:p>
          <a:p>
            <a:pPr marL="2640330">
              <a:lnSpc>
                <a:spcPct val="100000"/>
              </a:lnSpc>
            </a:pPr>
            <a:r>
              <a:rPr sz="1800" i="1" spc="-5" dirty="0">
                <a:latin typeface="Arial"/>
                <a:cs typeface="Arial"/>
              </a:rPr>
              <a:t>(d) normal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brightness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dan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high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contrast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0611" y="62484"/>
            <a:ext cx="3858349" cy="66689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545963" y="2145538"/>
            <a:ext cx="5810885" cy="325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Empat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citra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berdasarkan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kekontrasannya: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Citra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gelap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under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exposed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Citra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terang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over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exposed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i="1" spc="-5" dirty="0">
                <a:latin typeface="Calibri"/>
                <a:cs typeface="Calibri"/>
              </a:rPr>
              <a:t>Citra</a:t>
            </a:r>
            <a:r>
              <a:rPr sz="2400" i="1" spc="-20" dirty="0">
                <a:latin typeface="Calibri"/>
                <a:cs typeface="Calibri"/>
              </a:rPr>
              <a:t> kontras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rendah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(low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contrast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Citra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kontras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tinggi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high</a:t>
            </a:r>
            <a:r>
              <a:rPr sz="2400" i="1" spc="-1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contrast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latin typeface="Calibri"/>
                <a:cs typeface="Calibri"/>
              </a:rPr>
              <a:t>Kontras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menyatakan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sebaran </a:t>
            </a:r>
            <a:r>
              <a:rPr sz="2400" spc="-15" dirty="0">
                <a:latin typeface="Calibri"/>
                <a:cs typeface="Calibri"/>
              </a:rPr>
              <a:t>terang 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i="1" spc="-5" dirty="0">
                <a:latin typeface="Calibri"/>
                <a:cs typeface="Calibri"/>
              </a:rPr>
              <a:t>lightness</a:t>
            </a:r>
            <a:r>
              <a:rPr sz="2400" spc="-5" dirty="0">
                <a:latin typeface="Calibri"/>
                <a:cs typeface="Calibri"/>
              </a:rPr>
              <a:t>)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gelap (</a:t>
            </a:r>
            <a:r>
              <a:rPr sz="2400" i="1" spc="-5" dirty="0">
                <a:latin typeface="Calibri"/>
                <a:cs typeface="Calibri"/>
              </a:rPr>
              <a:t>darkness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 dalam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sebuah</a:t>
            </a:r>
            <a:r>
              <a:rPr sz="2400" spc="-10" dirty="0">
                <a:latin typeface="Calibri"/>
                <a:cs typeface="Calibri"/>
              </a:rPr>
              <a:t> citra.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0555" y="1900809"/>
            <a:ext cx="9339037" cy="40544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30423" y="6253988"/>
            <a:ext cx="808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Sumber: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0069" y="6330696"/>
            <a:ext cx="7593795" cy="20573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95832" y="124155"/>
            <a:ext cx="14687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10" dirty="0">
                <a:latin typeface="Tahoma"/>
                <a:cs typeface="Tahoma"/>
              </a:rPr>
              <a:t>Citra</a:t>
            </a:r>
            <a:r>
              <a:rPr sz="2400" i="0" spc="-80" dirty="0">
                <a:latin typeface="Tahoma"/>
                <a:cs typeface="Tahoma"/>
              </a:rPr>
              <a:t> </a:t>
            </a:r>
            <a:r>
              <a:rPr sz="2400" i="0" dirty="0">
                <a:latin typeface="Tahoma"/>
                <a:cs typeface="Tahoma"/>
              </a:rPr>
              <a:t>gelap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7836" y="756617"/>
            <a:ext cx="6886575" cy="649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10"/>
              </a:spcBef>
            </a:pPr>
            <a:r>
              <a:rPr sz="2000" spc="-10" dirty="0">
                <a:latin typeface="Tahoma"/>
                <a:cs typeface="Tahoma"/>
              </a:rPr>
              <a:t>Komponen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histogram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terkonsentrasi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pada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nilai-nilai</a:t>
            </a:r>
            <a:r>
              <a:rPr sz="2000" spc="40" dirty="0">
                <a:latin typeface="Tahoma"/>
                <a:cs typeface="Tahoma"/>
              </a:rPr>
              <a:t> </a:t>
            </a:r>
            <a:r>
              <a:rPr sz="2100" spc="-55" dirty="0">
                <a:latin typeface="Tahoma"/>
                <a:cs typeface="Tahoma"/>
              </a:rPr>
              <a:t>grayscale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ts val="2390"/>
              </a:lnSpc>
            </a:pPr>
            <a:r>
              <a:rPr sz="2000" spc="-10" dirty="0">
                <a:latin typeface="Tahoma"/>
                <a:cs typeface="Tahoma"/>
              </a:rPr>
              <a:t>yang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rendah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(menumpuk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pada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sisi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histogram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sebelah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kiri)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1517" y="1833385"/>
            <a:ext cx="10111751" cy="43092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5832" y="124155"/>
            <a:ext cx="16071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10" dirty="0">
                <a:latin typeface="Tahoma"/>
                <a:cs typeface="Tahoma"/>
              </a:rPr>
              <a:t>Citra</a:t>
            </a:r>
            <a:r>
              <a:rPr sz="2400" i="0" spc="-70" dirty="0">
                <a:latin typeface="Tahoma"/>
                <a:cs typeface="Tahoma"/>
              </a:rPr>
              <a:t> </a:t>
            </a:r>
            <a:r>
              <a:rPr sz="2400" i="0" spc="-10" dirty="0">
                <a:latin typeface="Tahoma"/>
                <a:cs typeface="Tahoma"/>
              </a:rPr>
              <a:t>terang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7836" y="756617"/>
            <a:ext cx="6886575" cy="649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10"/>
              </a:spcBef>
            </a:pPr>
            <a:r>
              <a:rPr sz="2000" spc="-10" dirty="0">
                <a:latin typeface="Tahoma"/>
                <a:cs typeface="Tahoma"/>
              </a:rPr>
              <a:t>Komponen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histogram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terkonsentrasi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pada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nilai-nilai</a:t>
            </a:r>
            <a:r>
              <a:rPr sz="2000" spc="40" dirty="0">
                <a:latin typeface="Tahoma"/>
                <a:cs typeface="Tahoma"/>
              </a:rPr>
              <a:t> </a:t>
            </a:r>
            <a:r>
              <a:rPr sz="2100" spc="-55" dirty="0">
                <a:latin typeface="Tahoma"/>
                <a:cs typeface="Tahoma"/>
              </a:rPr>
              <a:t>grayscale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ts val="2390"/>
              </a:lnSpc>
            </a:pPr>
            <a:r>
              <a:rPr sz="2000" spc="-10" dirty="0">
                <a:latin typeface="Tahoma"/>
                <a:cs typeface="Tahoma"/>
              </a:rPr>
              <a:t>yang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tinggi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(menumpuk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pada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sisi </a:t>
            </a:r>
            <a:r>
              <a:rPr sz="2000" spc="-5" dirty="0">
                <a:latin typeface="Tahoma"/>
                <a:cs typeface="Tahoma"/>
              </a:rPr>
              <a:t>histogram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sebelah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kanan)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502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0" spc="-25" dirty="0">
                <a:latin typeface="Calibri Light"/>
                <a:cs typeface="Calibri Light"/>
              </a:rPr>
              <a:t>Histogram</a:t>
            </a:r>
            <a:r>
              <a:rPr sz="4400" i="0" spc="-55" dirty="0">
                <a:latin typeface="Calibri Light"/>
                <a:cs typeface="Calibri Light"/>
              </a:rPr>
              <a:t> </a:t>
            </a:r>
            <a:r>
              <a:rPr sz="4400" i="0" spc="-20" dirty="0">
                <a:latin typeface="Calibri Light"/>
                <a:cs typeface="Calibri Light"/>
              </a:rPr>
              <a:t>Citra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597278"/>
            <a:ext cx="10149205" cy="15068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Histogram </a:t>
            </a:r>
            <a:r>
              <a:rPr sz="2400" spc="-10" dirty="0">
                <a:latin typeface="Calibri"/>
                <a:cs typeface="Calibri"/>
              </a:rPr>
              <a:t>citra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image </a:t>
            </a:r>
            <a:r>
              <a:rPr sz="2400" i="1" spc="-10" dirty="0">
                <a:latin typeface="Calibri"/>
                <a:cs typeface="Calibri"/>
              </a:rPr>
              <a:t>histogram</a:t>
            </a:r>
            <a:r>
              <a:rPr sz="2400" spc="-10" dirty="0">
                <a:latin typeface="Calibri"/>
                <a:cs typeface="Calibri"/>
              </a:rPr>
              <a:t>) </a:t>
            </a:r>
            <a:r>
              <a:rPr sz="2400" spc="-5" dirty="0">
                <a:latin typeface="Calibri"/>
                <a:cs typeface="Calibri"/>
              </a:rPr>
              <a:t>merupakan </a:t>
            </a:r>
            <a:r>
              <a:rPr sz="2400" spc="-10" dirty="0">
                <a:latin typeface="Calibri"/>
                <a:cs typeface="Calibri"/>
              </a:rPr>
              <a:t>informasi yang </a:t>
            </a:r>
            <a:r>
              <a:rPr sz="2400" spc="-5" dirty="0">
                <a:latin typeface="Calibri"/>
                <a:cs typeface="Calibri"/>
              </a:rPr>
              <a:t>penting mengenai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citra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digital.</a:t>
            </a:r>
            <a:endParaRPr sz="2400">
              <a:latin typeface="Calibri"/>
              <a:cs typeface="Calibri"/>
            </a:endParaRPr>
          </a:p>
          <a:p>
            <a:pPr marL="241300" marR="835025" indent="-229235">
              <a:lnSpc>
                <a:spcPts val="259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Histogram </a:t>
            </a:r>
            <a:r>
              <a:rPr sz="2400" spc="-10" dirty="0">
                <a:latin typeface="Calibri"/>
                <a:cs typeface="Calibri"/>
              </a:rPr>
              <a:t>citra </a:t>
            </a:r>
            <a:r>
              <a:rPr sz="2400" dirty="0">
                <a:latin typeface="Calibri"/>
                <a:cs typeface="Calibri"/>
              </a:rPr>
              <a:t>adalah </a:t>
            </a:r>
            <a:r>
              <a:rPr sz="2400" spc="-15" dirty="0">
                <a:latin typeface="Calibri"/>
                <a:cs typeface="Calibri"/>
              </a:rPr>
              <a:t>grafik </a:t>
            </a:r>
            <a:r>
              <a:rPr sz="2400" spc="-10" dirty="0">
                <a:latin typeface="Calibri"/>
                <a:cs typeface="Calibri"/>
              </a:rPr>
              <a:t>yang </a:t>
            </a:r>
            <a:r>
              <a:rPr sz="2400" spc="-5" dirty="0">
                <a:latin typeface="Calibri"/>
                <a:cs typeface="Calibri"/>
              </a:rPr>
              <a:t>menggambarkan </a:t>
            </a:r>
            <a:r>
              <a:rPr sz="2400" spc="-15" dirty="0">
                <a:latin typeface="Calibri"/>
                <a:cs typeface="Calibri"/>
              </a:rPr>
              <a:t>penyebaran </a:t>
            </a:r>
            <a:r>
              <a:rPr sz="2400" spc="-5" dirty="0">
                <a:latin typeface="Calibri"/>
                <a:cs typeface="Calibri"/>
              </a:rPr>
              <a:t>nilai-nilai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intensitas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spc="-15" dirty="0">
                <a:latin typeface="Calibri"/>
                <a:cs typeface="Calibri"/>
              </a:rPr>
              <a:t>pixel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dari </a:t>
            </a:r>
            <a:r>
              <a:rPr sz="2400" spc="-10" dirty="0">
                <a:latin typeface="Calibri"/>
                <a:cs typeface="Calibri"/>
              </a:rPr>
              <a:t>suatu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citra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atau </a:t>
            </a:r>
            <a:r>
              <a:rPr sz="2400" spc="-5" dirty="0">
                <a:latin typeface="Calibri"/>
                <a:cs typeface="Calibri"/>
              </a:rPr>
              <a:t>bagian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tertentu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 dalam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citra.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6667" y="3069335"/>
            <a:ext cx="6777228" cy="3787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5784" y="1502448"/>
            <a:ext cx="10337454" cy="44993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0409" y="177546"/>
            <a:ext cx="2778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Citra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kontras-rendah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409" y="802665"/>
            <a:ext cx="9414510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-10" dirty="0">
                <a:latin typeface="Tahoma"/>
                <a:cs typeface="Tahoma"/>
              </a:rPr>
              <a:t>Histogramnya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sempit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terpusat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di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pertengahan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nilai-nilai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500" spc="-55" dirty="0">
                <a:latin typeface="Tahoma"/>
                <a:cs typeface="Tahoma"/>
              </a:rPr>
              <a:t>grayscale</a:t>
            </a:r>
            <a:endParaRPr sz="2500" dirty="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058" y="2100959"/>
            <a:ext cx="9830585" cy="446130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0409" y="177546"/>
            <a:ext cx="2590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Citra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kontras-tinggi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0409" y="701446"/>
            <a:ext cx="8943975" cy="113982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ct val="97700"/>
              </a:lnSpc>
              <a:spcBef>
                <a:spcPts val="195"/>
              </a:spcBef>
            </a:pPr>
            <a:r>
              <a:rPr sz="2400" spc="-10" dirty="0">
                <a:latin typeface="Tahoma"/>
                <a:cs typeface="Tahoma"/>
              </a:rPr>
              <a:t>Histogramnya </a:t>
            </a:r>
            <a:r>
              <a:rPr sz="2400" spc="-5" dirty="0">
                <a:latin typeface="Tahoma"/>
                <a:cs typeface="Tahoma"/>
              </a:rPr>
              <a:t>tersebar </a:t>
            </a:r>
            <a:r>
              <a:rPr sz="2400" spc="-10" dirty="0">
                <a:latin typeface="Tahoma"/>
                <a:cs typeface="Tahoma"/>
              </a:rPr>
              <a:t>merata </a:t>
            </a:r>
            <a:r>
              <a:rPr sz="2400" dirty="0">
                <a:latin typeface="Tahoma"/>
                <a:cs typeface="Tahoma"/>
              </a:rPr>
              <a:t>di </a:t>
            </a:r>
            <a:r>
              <a:rPr sz="2400" spc="-5" dirty="0">
                <a:latin typeface="Tahoma"/>
                <a:cs typeface="Tahoma"/>
              </a:rPr>
              <a:t>seluruh </a:t>
            </a:r>
            <a:r>
              <a:rPr sz="2400" dirty="0">
                <a:latin typeface="Tahoma"/>
                <a:cs typeface="Tahoma"/>
              </a:rPr>
              <a:t>nilai-nilai </a:t>
            </a:r>
            <a:r>
              <a:rPr sz="2500" spc="-55" dirty="0">
                <a:latin typeface="Tahoma"/>
                <a:cs typeface="Tahoma"/>
              </a:rPr>
              <a:t>grayscale </a:t>
            </a:r>
            <a:r>
              <a:rPr sz="2400" dirty="0">
                <a:latin typeface="Tahoma"/>
                <a:cs typeface="Tahoma"/>
              </a:rPr>
              <a:t>dan 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distribusi </a:t>
            </a:r>
            <a:r>
              <a:rPr sz="2500" spc="-45" dirty="0">
                <a:latin typeface="Tahoma"/>
                <a:cs typeface="Tahoma"/>
              </a:rPr>
              <a:t>pixel-pixel </a:t>
            </a:r>
            <a:r>
              <a:rPr sz="2400" spc="-5" dirty="0">
                <a:latin typeface="Tahoma"/>
                <a:cs typeface="Tahoma"/>
              </a:rPr>
              <a:t>tidak terlalu </a:t>
            </a:r>
            <a:r>
              <a:rPr sz="2400" dirty="0">
                <a:latin typeface="Tahoma"/>
                <a:cs typeface="Tahoma"/>
              </a:rPr>
              <a:t>jauh dari </a:t>
            </a:r>
            <a:r>
              <a:rPr sz="2500" spc="-50" dirty="0">
                <a:latin typeface="Tahoma"/>
                <a:cs typeface="Tahoma"/>
              </a:rPr>
              <a:t>uniform, </a:t>
            </a:r>
            <a:r>
              <a:rPr sz="2400" dirty="0">
                <a:latin typeface="Tahoma"/>
                <a:cs typeface="Tahoma"/>
              </a:rPr>
              <a:t>dan garis-garis </a:t>
            </a:r>
            <a:r>
              <a:rPr sz="2400" spc="-7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vertikal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tidak</a:t>
            </a:r>
            <a:r>
              <a:rPr sz="2400" spc="-10" dirty="0">
                <a:latin typeface="Tahoma"/>
                <a:cs typeface="Tahoma"/>
              </a:rPr>
              <a:t> banyak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yang</a:t>
            </a:r>
            <a:r>
              <a:rPr sz="2400" dirty="0">
                <a:latin typeface="Tahoma"/>
                <a:cs typeface="Tahoma"/>
              </a:rPr>
              <a:t> lebih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tinggi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dari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garis </a:t>
            </a:r>
            <a:r>
              <a:rPr sz="2400" spc="-15" dirty="0">
                <a:latin typeface="Tahoma"/>
                <a:cs typeface="Tahoma"/>
              </a:rPr>
              <a:t>yang</a:t>
            </a:r>
            <a:r>
              <a:rPr sz="2400" dirty="0">
                <a:latin typeface="Tahoma"/>
                <a:cs typeface="Tahoma"/>
              </a:rPr>
              <a:t> lain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079" y="341375"/>
            <a:ext cx="1888236" cy="188823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79" y="2551176"/>
            <a:ext cx="1888236" cy="1889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8648" y="4760976"/>
            <a:ext cx="1943100" cy="18227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27064" y="307847"/>
            <a:ext cx="2514599" cy="19217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20967" y="2551176"/>
            <a:ext cx="2520695" cy="191871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27064" y="4788408"/>
            <a:ext cx="2514599" cy="1828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62457" y="3131946"/>
            <a:ext cx="2259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Citra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Lena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yang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terlalu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terang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62457" y="1067561"/>
            <a:ext cx="2259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i="0" dirty="0">
                <a:latin typeface="Times New Roman"/>
                <a:cs typeface="Times New Roman"/>
              </a:rPr>
              <a:t>Citra</a:t>
            </a:r>
            <a:r>
              <a:rPr i="0" spc="295" dirty="0">
                <a:latin typeface="Times New Roman"/>
                <a:cs typeface="Times New Roman"/>
              </a:rPr>
              <a:t> </a:t>
            </a:r>
            <a:r>
              <a:rPr i="0" spc="-5" dirty="0">
                <a:latin typeface="Times New Roman"/>
                <a:cs typeface="Times New Roman"/>
              </a:rPr>
              <a:t>Lena</a:t>
            </a:r>
            <a:r>
              <a:rPr i="0" spc="290" dirty="0">
                <a:latin typeface="Times New Roman"/>
                <a:cs typeface="Times New Roman"/>
              </a:rPr>
              <a:t> </a:t>
            </a:r>
            <a:r>
              <a:rPr i="0" dirty="0">
                <a:latin typeface="Times New Roman"/>
                <a:cs typeface="Times New Roman"/>
              </a:rPr>
              <a:t>yang</a:t>
            </a:r>
            <a:r>
              <a:rPr i="0" spc="295" dirty="0">
                <a:latin typeface="Times New Roman"/>
                <a:cs typeface="Times New Roman"/>
              </a:rPr>
              <a:t> </a:t>
            </a:r>
            <a:r>
              <a:rPr i="0" spc="-5" dirty="0">
                <a:latin typeface="Times New Roman"/>
                <a:cs typeface="Times New Roman"/>
              </a:rPr>
              <a:t>terlalu </a:t>
            </a:r>
            <a:r>
              <a:rPr i="0" spc="-434" dirty="0">
                <a:latin typeface="Times New Roman"/>
                <a:cs typeface="Times New Roman"/>
              </a:rPr>
              <a:t> </a:t>
            </a:r>
            <a:r>
              <a:rPr i="0" dirty="0">
                <a:latin typeface="Times New Roman"/>
                <a:cs typeface="Times New Roman"/>
              </a:rPr>
              <a:t>gelap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2457" y="5376164"/>
            <a:ext cx="1441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05180" algn="l"/>
              </a:tabLst>
            </a:pPr>
            <a:r>
              <a:rPr sz="1800" dirty="0">
                <a:latin typeface="Times New Roman"/>
                <a:cs typeface="Times New Roman"/>
              </a:rPr>
              <a:t>Citra	Lena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(kontras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bagus)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7697" y="5376164"/>
            <a:ext cx="672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nor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al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327" y="669416"/>
            <a:ext cx="1522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15" dirty="0">
                <a:latin typeface="Calibri"/>
                <a:cs typeface="Calibri"/>
              </a:rPr>
              <a:t>Contoh</a:t>
            </a:r>
            <a:r>
              <a:rPr sz="2400" i="0" spc="-75" dirty="0">
                <a:latin typeface="Calibri"/>
                <a:cs typeface="Calibri"/>
              </a:rPr>
              <a:t> </a:t>
            </a:r>
            <a:r>
              <a:rPr sz="2400" i="0" dirty="0">
                <a:latin typeface="Calibri"/>
                <a:cs typeface="Calibri"/>
              </a:rPr>
              <a:t>lain: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588" y="1763267"/>
            <a:ext cx="4076700" cy="30571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285820" y="4486754"/>
            <a:ext cx="3716654" cy="231140"/>
            <a:chOff x="6285820" y="4486754"/>
            <a:chExt cx="3716654" cy="2311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6773" y="4487697"/>
              <a:ext cx="3680898" cy="22231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86773" y="4487707"/>
              <a:ext cx="3698240" cy="221615"/>
            </a:xfrm>
            <a:custGeom>
              <a:avLst/>
              <a:gdLst/>
              <a:ahLst/>
              <a:cxnLst/>
              <a:rect l="l" t="t" r="r" b="b"/>
              <a:pathLst>
                <a:path w="3698240" h="221614">
                  <a:moveTo>
                    <a:pt x="0" y="0"/>
                  </a:moveTo>
                  <a:lnTo>
                    <a:pt x="3697958" y="0"/>
                  </a:lnTo>
                  <a:lnTo>
                    <a:pt x="3697958" y="221368"/>
                  </a:lnTo>
                  <a:lnTo>
                    <a:pt x="0" y="221368"/>
                  </a:lnTo>
                  <a:lnTo>
                    <a:pt x="0" y="0"/>
                  </a:lnTo>
                </a:path>
                <a:path w="3698240" h="221614">
                  <a:moveTo>
                    <a:pt x="0" y="221368"/>
                  </a:moveTo>
                  <a:lnTo>
                    <a:pt x="3697958" y="22136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88956" y="471331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86773" y="4487707"/>
              <a:ext cx="3698240" cy="0"/>
            </a:xfrm>
            <a:custGeom>
              <a:avLst/>
              <a:gdLst/>
              <a:ahLst/>
              <a:cxnLst/>
              <a:rect l="l" t="t" r="r" b="b"/>
              <a:pathLst>
                <a:path w="3698240">
                  <a:moveTo>
                    <a:pt x="0" y="0"/>
                  </a:moveTo>
                  <a:lnTo>
                    <a:pt x="36979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88956" y="449195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84732" y="4487707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0"/>
                  </a:moveTo>
                  <a:lnTo>
                    <a:pt x="0" y="22136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88956" y="471331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86773" y="4487707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0"/>
                  </a:moveTo>
                  <a:lnTo>
                    <a:pt x="0" y="22136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91026" y="471331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506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86773" y="4709075"/>
              <a:ext cx="3698240" cy="0"/>
            </a:xfrm>
            <a:custGeom>
              <a:avLst/>
              <a:gdLst/>
              <a:ahLst/>
              <a:cxnLst/>
              <a:rect l="l" t="t" r="r" b="b"/>
              <a:pathLst>
                <a:path w="3698240">
                  <a:moveTo>
                    <a:pt x="0" y="0"/>
                  </a:moveTo>
                  <a:lnTo>
                    <a:pt x="36979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88956" y="471331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86773" y="4487707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0"/>
                  </a:moveTo>
                  <a:lnTo>
                    <a:pt x="0" y="22136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91026" y="471331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506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86773" y="4666588"/>
              <a:ext cx="0" cy="42545"/>
            </a:xfrm>
            <a:custGeom>
              <a:avLst/>
              <a:gdLst/>
              <a:ahLst/>
              <a:cxnLst/>
              <a:rect l="l" t="t" r="r" b="b"/>
              <a:pathLst>
                <a:path h="42545">
                  <a:moveTo>
                    <a:pt x="0" y="4248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91026" y="467083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506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86773" y="4487707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0"/>
                  </a:moveTo>
                  <a:lnTo>
                    <a:pt x="0" y="339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91026" y="452593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506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248561" y="4721859"/>
            <a:ext cx="87630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10" dirty="0">
                <a:latin typeface="Arial MT"/>
                <a:cs typeface="Arial MT"/>
              </a:rPr>
              <a:t>0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009988" y="4486754"/>
            <a:ext cx="18415" cy="223520"/>
            <a:chOff x="7009988" y="4486754"/>
            <a:chExt cx="18415" cy="223520"/>
          </a:xfrm>
        </p:grpSpPr>
        <p:sp>
          <p:nvSpPr>
            <p:cNvPr id="24" name="object 24"/>
            <p:cNvSpPr/>
            <p:nvPr/>
          </p:nvSpPr>
          <p:spPr>
            <a:xfrm>
              <a:off x="7010940" y="4666588"/>
              <a:ext cx="0" cy="42545"/>
            </a:xfrm>
            <a:custGeom>
              <a:avLst/>
              <a:gdLst/>
              <a:ahLst/>
              <a:cxnLst/>
              <a:rect l="l" t="t" r="r" b="b"/>
              <a:pathLst>
                <a:path h="42545">
                  <a:moveTo>
                    <a:pt x="0" y="4248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15165" y="467083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545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10940" y="4487707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0"/>
                  </a:moveTo>
                  <a:lnTo>
                    <a:pt x="0" y="339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15165" y="452593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545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938711" y="4721859"/>
            <a:ext cx="144780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-10" dirty="0">
                <a:latin typeface="Arial MT"/>
                <a:cs typeface="Arial MT"/>
              </a:rPr>
              <a:t>50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734328" y="4486754"/>
            <a:ext cx="18415" cy="223520"/>
            <a:chOff x="7734328" y="4486754"/>
            <a:chExt cx="18415" cy="223520"/>
          </a:xfrm>
        </p:grpSpPr>
        <p:sp>
          <p:nvSpPr>
            <p:cNvPr id="30" name="object 30"/>
            <p:cNvSpPr/>
            <p:nvPr/>
          </p:nvSpPr>
          <p:spPr>
            <a:xfrm>
              <a:off x="7735281" y="4666588"/>
              <a:ext cx="0" cy="42545"/>
            </a:xfrm>
            <a:custGeom>
              <a:avLst/>
              <a:gdLst/>
              <a:ahLst/>
              <a:cxnLst/>
              <a:rect l="l" t="t" r="r" b="b"/>
              <a:pathLst>
                <a:path h="42545">
                  <a:moveTo>
                    <a:pt x="0" y="4248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39505" y="467083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545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35281" y="4487707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0"/>
                  </a:moveTo>
                  <a:lnTo>
                    <a:pt x="0" y="339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39505" y="452593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545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637319" y="4721859"/>
            <a:ext cx="204470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-10" dirty="0">
                <a:latin typeface="Arial MT"/>
                <a:cs typeface="Arial MT"/>
              </a:rPr>
              <a:t>100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458477" y="4486754"/>
            <a:ext cx="18415" cy="223520"/>
            <a:chOff x="8458477" y="4486754"/>
            <a:chExt cx="18415" cy="223520"/>
          </a:xfrm>
        </p:grpSpPr>
        <p:sp>
          <p:nvSpPr>
            <p:cNvPr id="36" name="object 36"/>
            <p:cNvSpPr/>
            <p:nvPr/>
          </p:nvSpPr>
          <p:spPr>
            <a:xfrm>
              <a:off x="8459430" y="4666588"/>
              <a:ext cx="0" cy="42545"/>
            </a:xfrm>
            <a:custGeom>
              <a:avLst/>
              <a:gdLst/>
              <a:ahLst/>
              <a:cxnLst/>
              <a:rect l="l" t="t" r="r" b="b"/>
              <a:pathLst>
                <a:path h="42545">
                  <a:moveTo>
                    <a:pt x="0" y="4248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63654" y="467083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545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459430" y="4487707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0"/>
                  </a:moveTo>
                  <a:lnTo>
                    <a:pt x="0" y="339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3654" y="452593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545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361468" y="4721859"/>
            <a:ext cx="204470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-10" dirty="0">
                <a:latin typeface="Arial MT"/>
                <a:cs typeface="Arial MT"/>
              </a:rPr>
              <a:t>150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182818" y="4486754"/>
            <a:ext cx="18415" cy="223520"/>
            <a:chOff x="9182818" y="4486754"/>
            <a:chExt cx="18415" cy="223520"/>
          </a:xfrm>
        </p:grpSpPr>
        <p:sp>
          <p:nvSpPr>
            <p:cNvPr id="42" name="object 42"/>
            <p:cNvSpPr/>
            <p:nvPr/>
          </p:nvSpPr>
          <p:spPr>
            <a:xfrm>
              <a:off x="9183771" y="4666588"/>
              <a:ext cx="0" cy="42545"/>
            </a:xfrm>
            <a:custGeom>
              <a:avLst/>
              <a:gdLst/>
              <a:ahLst/>
              <a:cxnLst/>
              <a:rect l="l" t="t" r="r" b="b"/>
              <a:pathLst>
                <a:path h="42545">
                  <a:moveTo>
                    <a:pt x="0" y="4248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187995" y="467083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545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183771" y="4487707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0"/>
                  </a:moveTo>
                  <a:lnTo>
                    <a:pt x="0" y="339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187995" y="452593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545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085808" y="4721859"/>
            <a:ext cx="204470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-10" dirty="0">
                <a:latin typeface="Arial MT"/>
                <a:cs typeface="Arial MT"/>
              </a:rPr>
              <a:t>200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9906966" y="4486754"/>
            <a:ext cx="18415" cy="223520"/>
            <a:chOff x="9906966" y="4486754"/>
            <a:chExt cx="18415" cy="223520"/>
          </a:xfrm>
        </p:grpSpPr>
        <p:sp>
          <p:nvSpPr>
            <p:cNvPr id="48" name="object 48"/>
            <p:cNvSpPr/>
            <p:nvPr/>
          </p:nvSpPr>
          <p:spPr>
            <a:xfrm>
              <a:off x="9907919" y="4666588"/>
              <a:ext cx="0" cy="42545"/>
            </a:xfrm>
            <a:custGeom>
              <a:avLst/>
              <a:gdLst/>
              <a:ahLst/>
              <a:cxnLst/>
              <a:rect l="l" t="t" r="r" b="b"/>
              <a:pathLst>
                <a:path h="42545">
                  <a:moveTo>
                    <a:pt x="0" y="4248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912143" y="467083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545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907919" y="4487707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0"/>
                  </a:moveTo>
                  <a:lnTo>
                    <a:pt x="0" y="339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912143" y="452593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545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809957" y="4721859"/>
            <a:ext cx="204470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spc="-10" dirty="0">
                <a:latin typeface="Arial MT"/>
                <a:cs typeface="Arial MT"/>
              </a:rPr>
              <a:t>250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285820" y="1795697"/>
            <a:ext cx="3716654" cy="2922270"/>
            <a:chOff x="6285820" y="1795697"/>
            <a:chExt cx="3716654" cy="2922270"/>
          </a:xfrm>
        </p:grpSpPr>
        <p:sp>
          <p:nvSpPr>
            <p:cNvPr id="54" name="object 54"/>
            <p:cNvSpPr/>
            <p:nvPr/>
          </p:nvSpPr>
          <p:spPr>
            <a:xfrm>
              <a:off x="6286773" y="4487707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02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325054" y="449195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497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941909" y="448770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82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946229" y="449195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86773" y="4598386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02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325054" y="460263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497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941909" y="4598386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82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946229" y="460263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286773" y="4709076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02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325054" y="471331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497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941909" y="4709076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82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9946229" y="471331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286773" y="4709076"/>
              <a:ext cx="3698240" cy="0"/>
            </a:xfrm>
            <a:custGeom>
              <a:avLst/>
              <a:gdLst/>
              <a:ahLst/>
              <a:cxnLst/>
              <a:rect l="l" t="t" r="r" b="b"/>
              <a:pathLst>
                <a:path w="3698240">
                  <a:moveTo>
                    <a:pt x="0" y="0"/>
                  </a:moveTo>
                  <a:lnTo>
                    <a:pt x="36979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988956" y="471331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286773" y="4487707"/>
              <a:ext cx="3698240" cy="0"/>
            </a:xfrm>
            <a:custGeom>
              <a:avLst/>
              <a:gdLst/>
              <a:ahLst/>
              <a:cxnLst/>
              <a:rect l="l" t="t" r="r" b="b"/>
              <a:pathLst>
                <a:path w="3698240">
                  <a:moveTo>
                    <a:pt x="0" y="0"/>
                  </a:moveTo>
                  <a:lnTo>
                    <a:pt x="36979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988956" y="449195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984732" y="4487707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0"/>
                  </a:moveTo>
                  <a:lnTo>
                    <a:pt x="0" y="22136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988956" y="471331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286773" y="4487707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0"/>
                  </a:moveTo>
                  <a:lnTo>
                    <a:pt x="0" y="22136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291026" y="471331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506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286773" y="4487707"/>
              <a:ext cx="3698240" cy="0"/>
            </a:xfrm>
            <a:custGeom>
              <a:avLst/>
              <a:gdLst/>
              <a:ahLst/>
              <a:cxnLst/>
              <a:rect l="l" t="t" r="r" b="b"/>
              <a:pathLst>
                <a:path w="3698240">
                  <a:moveTo>
                    <a:pt x="0" y="0"/>
                  </a:moveTo>
                  <a:lnTo>
                    <a:pt x="36979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988956" y="449195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286773" y="1796650"/>
              <a:ext cx="3698240" cy="0"/>
            </a:xfrm>
            <a:custGeom>
              <a:avLst/>
              <a:gdLst/>
              <a:ahLst/>
              <a:cxnLst/>
              <a:rect l="l" t="t" r="r" b="b"/>
              <a:pathLst>
                <a:path w="3698240">
                  <a:moveTo>
                    <a:pt x="0" y="0"/>
                  </a:moveTo>
                  <a:lnTo>
                    <a:pt x="36979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988956" y="1800870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984732" y="1796650"/>
              <a:ext cx="0" cy="2691130"/>
            </a:xfrm>
            <a:custGeom>
              <a:avLst/>
              <a:gdLst/>
              <a:ahLst/>
              <a:cxnLst/>
              <a:rect l="l" t="t" r="r" b="b"/>
              <a:pathLst>
                <a:path h="2691129">
                  <a:moveTo>
                    <a:pt x="0" y="26910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988956" y="1800870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286773" y="1796650"/>
              <a:ext cx="0" cy="2691130"/>
            </a:xfrm>
            <a:custGeom>
              <a:avLst/>
              <a:gdLst/>
              <a:ahLst/>
              <a:cxnLst/>
              <a:rect l="l" t="t" r="r" b="b"/>
              <a:pathLst>
                <a:path h="2691129">
                  <a:moveTo>
                    <a:pt x="0" y="26910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91026" y="1800870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506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286773" y="4487707"/>
              <a:ext cx="3698240" cy="0"/>
            </a:xfrm>
            <a:custGeom>
              <a:avLst/>
              <a:gdLst/>
              <a:ahLst/>
              <a:cxnLst/>
              <a:rect l="l" t="t" r="r" b="b"/>
              <a:pathLst>
                <a:path w="3698240">
                  <a:moveTo>
                    <a:pt x="0" y="0"/>
                  </a:moveTo>
                  <a:lnTo>
                    <a:pt x="36979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988956" y="449195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286773" y="1796650"/>
              <a:ext cx="0" cy="2691130"/>
            </a:xfrm>
            <a:custGeom>
              <a:avLst/>
              <a:gdLst/>
              <a:ahLst/>
              <a:cxnLst/>
              <a:rect l="l" t="t" r="r" b="b"/>
              <a:pathLst>
                <a:path h="2691129">
                  <a:moveTo>
                    <a:pt x="0" y="26910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291026" y="1800870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506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286773" y="4444989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79">
                  <a:moveTo>
                    <a:pt x="0" y="427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291026" y="4449238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506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286773" y="1796650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0"/>
                  </a:moveTo>
                  <a:lnTo>
                    <a:pt x="0" y="339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291026" y="1834822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506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010940" y="4444989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79">
                  <a:moveTo>
                    <a:pt x="0" y="427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015165" y="4449238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545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010940" y="1796650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0"/>
                  </a:moveTo>
                  <a:lnTo>
                    <a:pt x="0" y="339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015165" y="1834822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545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735281" y="4444989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79">
                  <a:moveTo>
                    <a:pt x="0" y="427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739506" y="4449238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545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735281" y="1796650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0"/>
                  </a:moveTo>
                  <a:lnTo>
                    <a:pt x="0" y="339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739506" y="1834822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545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459430" y="4444989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79">
                  <a:moveTo>
                    <a:pt x="0" y="427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463654" y="4449238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545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459430" y="1796650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0"/>
                  </a:moveTo>
                  <a:lnTo>
                    <a:pt x="0" y="339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463654" y="1834822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545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9183770" y="4444989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79">
                  <a:moveTo>
                    <a:pt x="0" y="427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9187995" y="4449238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545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183770" y="1796650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0"/>
                  </a:moveTo>
                  <a:lnTo>
                    <a:pt x="0" y="339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187995" y="1834822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545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9907919" y="4444989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79">
                  <a:moveTo>
                    <a:pt x="0" y="427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9912144" y="4449238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545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9907919" y="1796650"/>
              <a:ext cx="0" cy="34290"/>
            </a:xfrm>
            <a:custGeom>
              <a:avLst/>
              <a:gdLst/>
              <a:ahLst/>
              <a:cxnLst/>
              <a:rect l="l" t="t" r="r" b="b"/>
              <a:pathLst>
                <a:path h="34289">
                  <a:moveTo>
                    <a:pt x="0" y="0"/>
                  </a:moveTo>
                  <a:lnTo>
                    <a:pt x="0" y="339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9912144" y="1834822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545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286773" y="4487707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02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325054" y="449195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497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9941909" y="4487707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82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9946229" y="449195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286773" y="4164156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02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325054" y="416840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497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9941909" y="4164156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82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9946229" y="416840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286773" y="3840385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02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325054" y="384460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497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9941909" y="3840385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82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9946229" y="384460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286773" y="3525322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02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6325054" y="3529542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497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9941909" y="3525322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82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9946229" y="3529542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286773" y="3201724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02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325054" y="3206040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497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9941909" y="3201724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82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9946229" y="3206040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286773" y="2886661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02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325054" y="2890977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497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9941909" y="288666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82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9946229" y="2890977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286773" y="2562871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02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325054" y="2567187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497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9941909" y="2562871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82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9946229" y="2567187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286773" y="2247808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02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325054" y="2252124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497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9941909" y="2247808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82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9946229" y="2252124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286773" y="1924305"/>
              <a:ext cx="34290" cy="0"/>
            </a:xfrm>
            <a:custGeom>
              <a:avLst/>
              <a:gdLst/>
              <a:ahLst/>
              <a:cxnLst/>
              <a:rect l="l" t="t" r="r" b="b"/>
              <a:pathLst>
                <a:path w="34289">
                  <a:moveTo>
                    <a:pt x="0" y="0"/>
                  </a:moveTo>
                  <a:lnTo>
                    <a:pt x="3402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325054" y="192852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497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9941909" y="1924305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82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9946229" y="192852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6" name="object 146"/>
          <p:cNvSpPr txBox="1"/>
          <p:nvPr/>
        </p:nvSpPr>
        <p:spPr>
          <a:xfrm>
            <a:off x="6086487" y="1579308"/>
            <a:ext cx="468630" cy="298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535"/>
              </a:lnSpc>
              <a:spcBef>
                <a:spcPts val="100"/>
              </a:spcBef>
            </a:pPr>
            <a:r>
              <a:rPr sz="600" dirty="0"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  <a:p>
            <a:pPr marL="200025">
              <a:lnSpc>
                <a:spcPts val="835"/>
              </a:lnSpc>
            </a:pPr>
            <a:r>
              <a:rPr sz="850" spc="10" dirty="0">
                <a:latin typeface="Arial MT"/>
                <a:cs typeface="Arial MT"/>
              </a:rPr>
              <a:t>x </a:t>
            </a:r>
            <a:r>
              <a:rPr sz="850" dirty="0">
                <a:latin typeface="Arial MT"/>
                <a:cs typeface="Arial MT"/>
              </a:rPr>
              <a:t>10</a:t>
            </a:r>
            <a:endParaRPr sz="850">
              <a:latin typeface="Arial MT"/>
              <a:cs typeface="Arial MT"/>
            </a:endParaRPr>
          </a:p>
          <a:p>
            <a:pPr marR="292735" algn="r">
              <a:lnSpc>
                <a:spcPct val="100000"/>
              </a:lnSpc>
              <a:spcBef>
                <a:spcPts val="725"/>
              </a:spcBef>
            </a:pPr>
            <a:r>
              <a:rPr sz="850" spc="10" dirty="0">
                <a:latin typeface="Arial MT"/>
                <a:cs typeface="Arial MT"/>
              </a:rPr>
              <a:t>4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 MT"/>
              <a:cs typeface="Arial MT"/>
            </a:endParaRPr>
          </a:p>
          <a:p>
            <a:pPr marR="292735" algn="r">
              <a:lnSpc>
                <a:spcPct val="100000"/>
              </a:lnSpc>
            </a:pPr>
            <a:r>
              <a:rPr sz="850" spc="-10" dirty="0">
                <a:latin typeface="Arial MT"/>
                <a:cs typeface="Arial MT"/>
              </a:rPr>
              <a:t>3</a:t>
            </a:r>
            <a:r>
              <a:rPr sz="850" spc="25" dirty="0">
                <a:latin typeface="Arial MT"/>
                <a:cs typeface="Arial MT"/>
              </a:rPr>
              <a:t>.</a:t>
            </a:r>
            <a:r>
              <a:rPr sz="850" spc="10" dirty="0">
                <a:latin typeface="Arial MT"/>
                <a:cs typeface="Arial MT"/>
              </a:rPr>
              <a:t>5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Arial MT"/>
              <a:cs typeface="Arial MT"/>
            </a:endParaRPr>
          </a:p>
          <a:p>
            <a:pPr marR="292735" algn="r">
              <a:lnSpc>
                <a:spcPct val="100000"/>
              </a:lnSpc>
            </a:pPr>
            <a:r>
              <a:rPr sz="850" spc="10" dirty="0">
                <a:latin typeface="Arial MT"/>
                <a:cs typeface="Arial MT"/>
              </a:rPr>
              <a:t>3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Arial MT"/>
              <a:cs typeface="Arial MT"/>
            </a:endParaRPr>
          </a:p>
          <a:p>
            <a:pPr marR="292735" algn="r">
              <a:lnSpc>
                <a:spcPct val="100000"/>
              </a:lnSpc>
            </a:pPr>
            <a:r>
              <a:rPr sz="850" spc="-10" dirty="0">
                <a:latin typeface="Arial MT"/>
                <a:cs typeface="Arial MT"/>
              </a:rPr>
              <a:t>2</a:t>
            </a:r>
            <a:r>
              <a:rPr sz="850" spc="25" dirty="0">
                <a:latin typeface="Arial MT"/>
                <a:cs typeface="Arial MT"/>
              </a:rPr>
              <a:t>.</a:t>
            </a:r>
            <a:r>
              <a:rPr sz="850" spc="10" dirty="0">
                <a:latin typeface="Arial MT"/>
                <a:cs typeface="Arial MT"/>
              </a:rPr>
              <a:t>5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Arial MT"/>
              <a:cs typeface="Arial MT"/>
            </a:endParaRPr>
          </a:p>
          <a:p>
            <a:pPr marR="292735" algn="r">
              <a:lnSpc>
                <a:spcPct val="100000"/>
              </a:lnSpc>
            </a:pPr>
            <a:r>
              <a:rPr sz="850" spc="10" dirty="0">
                <a:latin typeface="Arial MT"/>
                <a:cs typeface="Arial MT"/>
              </a:rPr>
              <a:t>2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 MT"/>
              <a:cs typeface="Arial MT"/>
            </a:endParaRPr>
          </a:p>
          <a:p>
            <a:pPr marR="292735" algn="r">
              <a:lnSpc>
                <a:spcPct val="100000"/>
              </a:lnSpc>
            </a:pPr>
            <a:r>
              <a:rPr sz="850" spc="-10" dirty="0">
                <a:latin typeface="Arial MT"/>
                <a:cs typeface="Arial MT"/>
              </a:rPr>
              <a:t>1</a:t>
            </a:r>
            <a:r>
              <a:rPr sz="850" spc="25" dirty="0">
                <a:latin typeface="Arial MT"/>
                <a:cs typeface="Arial MT"/>
              </a:rPr>
              <a:t>.</a:t>
            </a:r>
            <a:r>
              <a:rPr sz="850" spc="10" dirty="0">
                <a:latin typeface="Arial MT"/>
                <a:cs typeface="Arial MT"/>
              </a:rPr>
              <a:t>5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Arial MT"/>
              <a:cs typeface="Arial MT"/>
            </a:endParaRPr>
          </a:p>
          <a:p>
            <a:pPr marR="292735" algn="r">
              <a:lnSpc>
                <a:spcPct val="100000"/>
              </a:lnSpc>
            </a:pPr>
            <a:r>
              <a:rPr sz="850" spc="10" dirty="0">
                <a:latin typeface="Arial MT"/>
                <a:cs typeface="Arial MT"/>
              </a:rPr>
              <a:t>1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 MT"/>
              <a:cs typeface="Arial MT"/>
            </a:endParaRPr>
          </a:p>
          <a:p>
            <a:pPr marR="292735" algn="r">
              <a:lnSpc>
                <a:spcPct val="100000"/>
              </a:lnSpc>
            </a:pPr>
            <a:r>
              <a:rPr sz="850" spc="-10" dirty="0">
                <a:latin typeface="Arial MT"/>
                <a:cs typeface="Arial MT"/>
              </a:rPr>
              <a:t>0</a:t>
            </a:r>
            <a:r>
              <a:rPr sz="850" spc="25" dirty="0">
                <a:latin typeface="Arial MT"/>
                <a:cs typeface="Arial MT"/>
              </a:rPr>
              <a:t>.</a:t>
            </a:r>
            <a:r>
              <a:rPr sz="850" spc="10" dirty="0">
                <a:latin typeface="Arial MT"/>
                <a:cs typeface="Arial MT"/>
              </a:rPr>
              <a:t>5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00">
              <a:latin typeface="Arial MT"/>
              <a:cs typeface="Arial MT"/>
            </a:endParaRPr>
          </a:p>
          <a:p>
            <a:pPr marR="292735" algn="r">
              <a:lnSpc>
                <a:spcPct val="100000"/>
              </a:lnSpc>
              <a:spcBef>
                <a:spcPts val="5"/>
              </a:spcBef>
            </a:pPr>
            <a:r>
              <a:rPr sz="850" spc="10" dirty="0">
                <a:latin typeface="Arial MT"/>
                <a:cs typeface="Arial MT"/>
              </a:rPr>
              <a:t>0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147" name="object 147"/>
          <p:cNvGrpSpPr/>
          <p:nvPr/>
        </p:nvGrpSpPr>
        <p:grpSpPr>
          <a:xfrm>
            <a:off x="6286100" y="1795883"/>
            <a:ext cx="3737610" cy="3309620"/>
            <a:chOff x="6286100" y="1795883"/>
            <a:chExt cx="3737610" cy="3309620"/>
          </a:xfrm>
        </p:grpSpPr>
        <p:sp>
          <p:nvSpPr>
            <p:cNvPr id="148" name="object 148"/>
            <p:cNvSpPr/>
            <p:nvPr/>
          </p:nvSpPr>
          <p:spPr>
            <a:xfrm>
              <a:off x="6286772" y="1796650"/>
              <a:ext cx="3698240" cy="0"/>
            </a:xfrm>
            <a:custGeom>
              <a:avLst/>
              <a:gdLst/>
              <a:ahLst/>
              <a:cxnLst/>
              <a:rect l="l" t="t" r="r" b="b"/>
              <a:pathLst>
                <a:path w="3698240">
                  <a:moveTo>
                    <a:pt x="0" y="0"/>
                  </a:moveTo>
                  <a:lnTo>
                    <a:pt x="36979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9988956" y="1800870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286772" y="4487707"/>
              <a:ext cx="3698240" cy="0"/>
            </a:xfrm>
            <a:custGeom>
              <a:avLst/>
              <a:gdLst/>
              <a:ahLst/>
              <a:cxnLst/>
              <a:rect l="l" t="t" r="r" b="b"/>
              <a:pathLst>
                <a:path w="3698240">
                  <a:moveTo>
                    <a:pt x="0" y="0"/>
                  </a:moveTo>
                  <a:lnTo>
                    <a:pt x="36979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9988956" y="449195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9984731" y="1796650"/>
              <a:ext cx="0" cy="2691130"/>
            </a:xfrm>
            <a:custGeom>
              <a:avLst/>
              <a:gdLst/>
              <a:ahLst/>
              <a:cxnLst/>
              <a:rect l="l" t="t" r="r" b="b"/>
              <a:pathLst>
                <a:path h="2691129">
                  <a:moveTo>
                    <a:pt x="0" y="26910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9988956" y="1800870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90">
                  <a:moveTo>
                    <a:pt x="0" y="0"/>
                  </a:moveTo>
                  <a:lnTo>
                    <a:pt x="8449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286772" y="1796650"/>
              <a:ext cx="0" cy="2691130"/>
            </a:xfrm>
            <a:custGeom>
              <a:avLst/>
              <a:gdLst/>
              <a:ahLst/>
              <a:cxnLst/>
              <a:rect l="l" t="t" r="r" b="b"/>
              <a:pathLst>
                <a:path h="2691129">
                  <a:moveTo>
                    <a:pt x="0" y="269105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291026" y="1800870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0" y="0"/>
                  </a:moveTo>
                  <a:lnTo>
                    <a:pt x="8506" y="0"/>
                  </a:lnTo>
                </a:path>
              </a:pathLst>
            </a:custGeom>
            <a:ln w="84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286772" y="1796650"/>
              <a:ext cx="145415" cy="2691130"/>
            </a:xfrm>
            <a:custGeom>
              <a:avLst/>
              <a:gdLst/>
              <a:ahLst/>
              <a:cxnLst/>
              <a:rect l="l" t="t" r="r" b="b"/>
              <a:pathLst>
                <a:path w="145414" h="2691129">
                  <a:moveTo>
                    <a:pt x="0" y="2691056"/>
                  </a:moveTo>
                  <a:lnTo>
                    <a:pt x="0" y="1609456"/>
                  </a:lnTo>
                </a:path>
                <a:path w="145414" h="2691129">
                  <a:moveTo>
                    <a:pt x="8506" y="2691056"/>
                  </a:moveTo>
                  <a:lnTo>
                    <a:pt x="8506" y="0"/>
                  </a:lnTo>
                </a:path>
                <a:path w="145414" h="2691129">
                  <a:moveTo>
                    <a:pt x="25520" y="2691056"/>
                  </a:moveTo>
                  <a:lnTo>
                    <a:pt x="25520" y="0"/>
                  </a:lnTo>
                </a:path>
                <a:path w="145414" h="2691129">
                  <a:moveTo>
                    <a:pt x="42534" y="2691056"/>
                  </a:moveTo>
                  <a:lnTo>
                    <a:pt x="42534" y="0"/>
                  </a:lnTo>
                </a:path>
                <a:path w="145414" h="2691129">
                  <a:moveTo>
                    <a:pt x="51032" y="2691056"/>
                  </a:moveTo>
                  <a:lnTo>
                    <a:pt x="51032" y="0"/>
                  </a:lnTo>
                </a:path>
                <a:path w="145414" h="2691129">
                  <a:moveTo>
                    <a:pt x="68046" y="2691056"/>
                  </a:moveTo>
                  <a:lnTo>
                    <a:pt x="68046" y="0"/>
                  </a:lnTo>
                </a:path>
                <a:path w="145414" h="2691129">
                  <a:moveTo>
                    <a:pt x="85060" y="2691056"/>
                  </a:moveTo>
                  <a:lnTo>
                    <a:pt x="85060" y="0"/>
                  </a:lnTo>
                </a:path>
                <a:path w="145414" h="2691129">
                  <a:moveTo>
                    <a:pt x="93557" y="2691056"/>
                  </a:moveTo>
                  <a:lnTo>
                    <a:pt x="93557" y="0"/>
                  </a:lnTo>
                </a:path>
                <a:path w="145414" h="2691129">
                  <a:moveTo>
                    <a:pt x="110811" y="2691056"/>
                  </a:moveTo>
                  <a:lnTo>
                    <a:pt x="110811" y="0"/>
                  </a:lnTo>
                </a:path>
                <a:path w="145414" h="2691129">
                  <a:moveTo>
                    <a:pt x="127815" y="2691056"/>
                  </a:moveTo>
                  <a:lnTo>
                    <a:pt x="127815" y="0"/>
                  </a:lnTo>
                </a:path>
                <a:path w="145414" h="2691129">
                  <a:moveTo>
                    <a:pt x="144829" y="2691056"/>
                  </a:moveTo>
                  <a:lnTo>
                    <a:pt x="144829" y="0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440109" y="1795883"/>
              <a:ext cx="0" cy="2692400"/>
            </a:xfrm>
            <a:custGeom>
              <a:avLst/>
              <a:gdLst/>
              <a:ahLst/>
              <a:cxnLst/>
              <a:rect l="l" t="t" r="r" b="b"/>
              <a:pathLst>
                <a:path h="2692400">
                  <a:moveTo>
                    <a:pt x="0" y="269182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457123" y="1796650"/>
              <a:ext cx="1142365" cy="2691130"/>
            </a:xfrm>
            <a:custGeom>
              <a:avLst/>
              <a:gdLst/>
              <a:ahLst/>
              <a:cxnLst/>
              <a:rect l="l" t="t" r="r" b="b"/>
              <a:pathLst>
                <a:path w="1142365" h="2691129">
                  <a:moveTo>
                    <a:pt x="0" y="2691056"/>
                  </a:moveTo>
                  <a:lnTo>
                    <a:pt x="0" y="0"/>
                  </a:lnTo>
                </a:path>
                <a:path w="1142365" h="2691129">
                  <a:moveTo>
                    <a:pt x="17004" y="2691056"/>
                  </a:moveTo>
                  <a:lnTo>
                    <a:pt x="17004" y="0"/>
                  </a:lnTo>
                </a:path>
                <a:path w="1142365" h="2691129">
                  <a:moveTo>
                    <a:pt x="25511" y="2691056"/>
                  </a:moveTo>
                  <a:lnTo>
                    <a:pt x="25511" y="195847"/>
                  </a:lnTo>
                </a:path>
                <a:path w="1142365" h="2691129">
                  <a:moveTo>
                    <a:pt x="42525" y="2691056"/>
                  </a:moveTo>
                  <a:lnTo>
                    <a:pt x="42525" y="825972"/>
                  </a:lnTo>
                </a:path>
                <a:path w="1142365" h="2691129">
                  <a:moveTo>
                    <a:pt x="59529" y="2691056"/>
                  </a:moveTo>
                  <a:lnTo>
                    <a:pt x="59529" y="1277418"/>
                  </a:lnTo>
                </a:path>
                <a:path w="1142365" h="2691129">
                  <a:moveTo>
                    <a:pt x="68036" y="2691056"/>
                  </a:moveTo>
                  <a:lnTo>
                    <a:pt x="68036" y="1566969"/>
                  </a:lnTo>
                </a:path>
                <a:path w="1142365" h="2691129">
                  <a:moveTo>
                    <a:pt x="85280" y="2691056"/>
                  </a:moveTo>
                  <a:lnTo>
                    <a:pt x="85280" y="1779888"/>
                  </a:lnTo>
                </a:path>
                <a:path w="1142365" h="2691129">
                  <a:moveTo>
                    <a:pt x="102294" y="2691056"/>
                  </a:moveTo>
                  <a:lnTo>
                    <a:pt x="102294" y="1865055"/>
                  </a:lnTo>
                </a:path>
                <a:path w="1142365" h="2691129">
                  <a:moveTo>
                    <a:pt x="119308" y="2691056"/>
                  </a:moveTo>
                  <a:lnTo>
                    <a:pt x="119308" y="1907543"/>
                  </a:lnTo>
                </a:path>
                <a:path w="1142365" h="2691129">
                  <a:moveTo>
                    <a:pt x="127815" y="2691056"/>
                  </a:moveTo>
                  <a:lnTo>
                    <a:pt x="127815" y="1873591"/>
                  </a:lnTo>
                </a:path>
                <a:path w="1142365" h="2691129">
                  <a:moveTo>
                    <a:pt x="144820" y="2691056"/>
                  </a:moveTo>
                  <a:lnTo>
                    <a:pt x="144820" y="1924519"/>
                  </a:lnTo>
                </a:path>
                <a:path w="1142365" h="2691129">
                  <a:moveTo>
                    <a:pt x="161834" y="2691056"/>
                  </a:moveTo>
                  <a:lnTo>
                    <a:pt x="161834" y="1967295"/>
                  </a:lnTo>
                </a:path>
                <a:path w="1142365" h="2691129">
                  <a:moveTo>
                    <a:pt x="170331" y="2691056"/>
                  </a:moveTo>
                  <a:lnTo>
                    <a:pt x="170331" y="1958471"/>
                  </a:lnTo>
                </a:path>
                <a:path w="1142365" h="2691129">
                  <a:moveTo>
                    <a:pt x="187326" y="2691056"/>
                  </a:moveTo>
                  <a:lnTo>
                    <a:pt x="187326" y="2001247"/>
                  </a:lnTo>
                </a:path>
                <a:path w="1142365" h="2691129">
                  <a:moveTo>
                    <a:pt x="204608" y="2691056"/>
                  </a:moveTo>
                  <a:lnTo>
                    <a:pt x="204608" y="2086414"/>
                  </a:lnTo>
                </a:path>
                <a:path w="1142365" h="2691129">
                  <a:moveTo>
                    <a:pt x="213058" y="2691056"/>
                  </a:moveTo>
                  <a:lnTo>
                    <a:pt x="213058" y="2137438"/>
                  </a:lnTo>
                </a:path>
                <a:path w="1142365" h="2691129">
                  <a:moveTo>
                    <a:pt x="230149" y="2691056"/>
                  </a:moveTo>
                  <a:lnTo>
                    <a:pt x="230149" y="2137438"/>
                  </a:lnTo>
                </a:path>
                <a:path w="1142365" h="2691129">
                  <a:moveTo>
                    <a:pt x="247143" y="2691056"/>
                  </a:moveTo>
                  <a:lnTo>
                    <a:pt x="247143" y="2137438"/>
                  </a:lnTo>
                </a:path>
                <a:path w="1142365" h="2691129">
                  <a:moveTo>
                    <a:pt x="264138" y="2691056"/>
                  </a:moveTo>
                  <a:lnTo>
                    <a:pt x="264138" y="2163142"/>
                  </a:lnTo>
                </a:path>
                <a:path w="1142365" h="2691129">
                  <a:moveTo>
                    <a:pt x="272683" y="2691056"/>
                  </a:moveTo>
                  <a:lnTo>
                    <a:pt x="272683" y="2205630"/>
                  </a:lnTo>
                </a:path>
                <a:path w="1142365" h="2691129">
                  <a:moveTo>
                    <a:pt x="289678" y="2691056"/>
                  </a:moveTo>
                  <a:lnTo>
                    <a:pt x="289678" y="2273821"/>
                  </a:lnTo>
                </a:path>
                <a:path w="1142365" h="2691129">
                  <a:moveTo>
                    <a:pt x="306673" y="2691056"/>
                  </a:moveTo>
                  <a:lnTo>
                    <a:pt x="306673" y="2316309"/>
                  </a:lnTo>
                </a:path>
                <a:path w="1142365" h="2691129">
                  <a:moveTo>
                    <a:pt x="315122" y="2691056"/>
                  </a:moveTo>
                  <a:lnTo>
                    <a:pt x="315122" y="2358768"/>
                  </a:lnTo>
                </a:path>
                <a:path w="1142365" h="2691129">
                  <a:moveTo>
                    <a:pt x="332213" y="2691056"/>
                  </a:moveTo>
                  <a:lnTo>
                    <a:pt x="332213" y="2375994"/>
                  </a:lnTo>
                </a:path>
                <a:path w="1142365" h="2691129">
                  <a:moveTo>
                    <a:pt x="349400" y="2691056"/>
                  </a:moveTo>
                  <a:lnTo>
                    <a:pt x="349400" y="2401487"/>
                  </a:lnTo>
                </a:path>
                <a:path w="1142365" h="2691129">
                  <a:moveTo>
                    <a:pt x="357945" y="2691056"/>
                  </a:moveTo>
                  <a:lnTo>
                    <a:pt x="357945" y="2435467"/>
                  </a:lnTo>
                </a:path>
                <a:path w="1142365" h="2691129">
                  <a:moveTo>
                    <a:pt x="374940" y="2691056"/>
                  </a:moveTo>
                  <a:lnTo>
                    <a:pt x="374940" y="2469688"/>
                  </a:lnTo>
                </a:path>
                <a:path w="1142365" h="2691129">
                  <a:moveTo>
                    <a:pt x="391935" y="2691056"/>
                  </a:moveTo>
                  <a:lnTo>
                    <a:pt x="391935" y="2520664"/>
                  </a:lnTo>
                </a:path>
                <a:path w="1142365" h="2691129">
                  <a:moveTo>
                    <a:pt x="408929" y="2691056"/>
                  </a:moveTo>
                  <a:lnTo>
                    <a:pt x="408929" y="2537659"/>
                  </a:lnTo>
                </a:path>
                <a:path w="1142365" h="2691129">
                  <a:moveTo>
                    <a:pt x="417475" y="2691056"/>
                  </a:moveTo>
                  <a:lnTo>
                    <a:pt x="417475" y="2580367"/>
                  </a:lnTo>
                </a:path>
                <a:path w="1142365" h="2691129">
                  <a:moveTo>
                    <a:pt x="434469" y="2691056"/>
                  </a:moveTo>
                  <a:lnTo>
                    <a:pt x="434469" y="2622855"/>
                  </a:lnTo>
                </a:path>
                <a:path w="1142365" h="2691129">
                  <a:moveTo>
                    <a:pt x="451464" y="2691056"/>
                  </a:moveTo>
                  <a:lnTo>
                    <a:pt x="451464" y="2648338"/>
                  </a:lnTo>
                </a:path>
                <a:path w="1142365" h="2691129">
                  <a:moveTo>
                    <a:pt x="460010" y="2691056"/>
                  </a:moveTo>
                  <a:lnTo>
                    <a:pt x="460010" y="2656836"/>
                  </a:lnTo>
                </a:path>
                <a:path w="1142365" h="2691129">
                  <a:moveTo>
                    <a:pt x="477196" y="2691056"/>
                  </a:moveTo>
                  <a:lnTo>
                    <a:pt x="477196" y="2665564"/>
                  </a:lnTo>
                </a:path>
                <a:path w="1142365" h="2691129">
                  <a:moveTo>
                    <a:pt x="494287" y="2691056"/>
                  </a:moveTo>
                  <a:lnTo>
                    <a:pt x="494287" y="2665564"/>
                  </a:lnTo>
                </a:path>
                <a:path w="1142365" h="2691129">
                  <a:moveTo>
                    <a:pt x="502736" y="2691056"/>
                  </a:moveTo>
                  <a:lnTo>
                    <a:pt x="502736" y="2674061"/>
                  </a:lnTo>
                </a:path>
                <a:path w="1142365" h="2691129">
                  <a:moveTo>
                    <a:pt x="519731" y="2691056"/>
                  </a:moveTo>
                  <a:lnTo>
                    <a:pt x="519731" y="2674061"/>
                  </a:lnTo>
                </a:path>
                <a:path w="1142365" h="2691129">
                  <a:moveTo>
                    <a:pt x="536822" y="2691056"/>
                  </a:moveTo>
                  <a:lnTo>
                    <a:pt x="536822" y="2682559"/>
                  </a:lnTo>
                </a:path>
                <a:path w="1142365" h="2691129">
                  <a:moveTo>
                    <a:pt x="553817" y="2691056"/>
                  </a:moveTo>
                  <a:lnTo>
                    <a:pt x="553817" y="2682559"/>
                  </a:lnTo>
                </a:path>
                <a:path w="1142365" h="2691129">
                  <a:moveTo>
                    <a:pt x="562266" y="2691056"/>
                  </a:moveTo>
                  <a:lnTo>
                    <a:pt x="562266" y="2682559"/>
                  </a:lnTo>
                </a:path>
                <a:path w="1142365" h="2691129">
                  <a:moveTo>
                    <a:pt x="579261" y="2691056"/>
                  </a:moveTo>
                  <a:lnTo>
                    <a:pt x="579261" y="2682559"/>
                  </a:lnTo>
                </a:path>
                <a:path w="1142365" h="2691129">
                  <a:moveTo>
                    <a:pt x="596352" y="2691056"/>
                  </a:moveTo>
                  <a:lnTo>
                    <a:pt x="596352" y="2682559"/>
                  </a:lnTo>
                </a:path>
                <a:path w="1142365" h="2691129">
                  <a:moveTo>
                    <a:pt x="605089" y="2691056"/>
                  </a:moveTo>
                  <a:lnTo>
                    <a:pt x="605089" y="2682559"/>
                  </a:lnTo>
                </a:path>
                <a:path w="1142365" h="2691129">
                  <a:moveTo>
                    <a:pt x="622084" y="2691056"/>
                  </a:moveTo>
                  <a:lnTo>
                    <a:pt x="622084" y="2682559"/>
                  </a:lnTo>
                </a:path>
                <a:path w="1142365" h="2691129">
                  <a:moveTo>
                    <a:pt x="639078" y="2691056"/>
                  </a:moveTo>
                  <a:lnTo>
                    <a:pt x="639078" y="2682559"/>
                  </a:lnTo>
                </a:path>
                <a:path w="1142365" h="2691129">
                  <a:moveTo>
                    <a:pt x="656073" y="2691056"/>
                  </a:moveTo>
                  <a:lnTo>
                    <a:pt x="656073" y="2682559"/>
                  </a:lnTo>
                </a:path>
                <a:path w="1142365" h="2691129">
                  <a:moveTo>
                    <a:pt x="664619" y="2691056"/>
                  </a:moveTo>
                  <a:lnTo>
                    <a:pt x="664619" y="2682559"/>
                  </a:lnTo>
                </a:path>
                <a:path w="1142365" h="2691129">
                  <a:moveTo>
                    <a:pt x="681613" y="2691056"/>
                  </a:moveTo>
                  <a:lnTo>
                    <a:pt x="681613" y="2682559"/>
                  </a:lnTo>
                </a:path>
                <a:path w="1142365" h="2691129">
                  <a:moveTo>
                    <a:pt x="698608" y="2691056"/>
                  </a:moveTo>
                  <a:lnTo>
                    <a:pt x="698608" y="2682559"/>
                  </a:lnTo>
                </a:path>
                <a:path w="1142365" h="2691129">
                  <a:moveTo>
                    <a:pt x="707153" y="2691056"/>
                  </a:moveTo>
                  <a:lnTo>
                    <a:pt x="707153" y="2682559"/>
                  </a:lnTo>
                </a:path>
                <a:path w="1142365" h="2691129">
                  <a:moveTo>
                    <a:pt x="724148" y="2691056"/>
                  </a:moveTo>
                  <a:lnTo>
                    <a:pt x="724148" y="2682559"/>
                  </a:lnTo>
                </a:path>
                <a:path w="1142365" h="2691129">
                  <a:moveTo>
                    <a:pt x="741335" y="2691056"/>
                  </a:moveTo>
                  <a:lnTo>
                    <a:pt x="741335" y="2682559"/>
                  </a:lnTo>
                </a:path>
                <a:path w="1142365" h="2691129">
                  <a:moveTo>
                    <a:pt x="749880" y="2691056"/>
                  </a:moveTo>
                  <a:lnTo>
                    <a:pt x="749880" y="2682559"/>
                  </a:lnTo>
                </a:path>
                <a:path w="1142365" h="2691129">
                  <a:moveTo>
                    <a:pt x="766875" y="2691056"/>
                  </a:moveTo>
                  <a:lnTo>
                    <a:pt x="766875" y="2682559"/>
                  </a:lnTo>
                </a:path>
                <a:path w="1142365" h="2691129">
                  <a:moveTo>
                    <a:pt x="783870" y="2691056"/>
                  </a:moveTo>
                  <a:lnTo>
                    <a:pt x="783870" y="2682559"/>
                  </a:lnTo>
                </a:path>
                <a:path w="1142365" h="2691129">
                  <a:moveTo>
                    <a:pt x="800864" y="2691056"/>
                  </a:moveTo>
                  <a:lnTo>
                    <a:pt x="800864" y="2682559"/>
                  </a:lnTo>
                </a:path>
                <a:path w="1142365" h="2691129">
                  <a:moveTo>
                    <a:pt x="809410" y="2691056"/>
                  </a:moveTo>
                  <a:lnTo>
                    <a:pt x="809410" y="2682559"/>
                  </a:lnTo>
                </a:path>
                <a:path w="1142365" h="2691129">
                  <a:moveTo>
                    <a:pt x="826405" y="2691056"/>
                  </a:moveTo>
                  <a:lnTo>
                    <a:pt x="826405" y="2682559"/>
                  </a:lnTo>
                </a:path>
                <a:path w="1142365" h="2691129">
                  <a:moveTo>
                    <a:pt x="843399" y="2691056"/>
                  </a:moveTo>
                  <a:lnTo>
                    <a:pt x="843399" y="2682559"/>
                  </a:lnTo>
                </a:path>
                <a:path w="1142365" h="2691129">
                  <a:moveTo>
                    <a:pt x="851945" y="2691056"/>
                  </a:moveTo>
                  <a:lnTo>
                    <a:pt x="851945" y="2682559"/>
                  </a:lnTo>
                </a:path>
                <a:path w="1142365" h="2691129">
                  <a:moveTo>
                    <a:pt x="869228" y="2691056"/>
                  </a:moveTo>
                  <a:lnTo>
                    <a:pt x="869228" y="2682559"/>
                  </a:lnTo>
                </a:path>
                <a:path w="1142365" h="2691129">
                  <a:moveTo>
                    <a:pt x="886222" y="2691056"/>
                  </a:moveTo>
                  <a:lnTo>
                    <a:pt x="886222" y="2682559"/>
                  </a:lnTo>
                </a:path>
                <a:path w="1142365" h="2691129">
                  <a:moveTo>
                    <a:pt x="894672" y="2691056"/>
                  </a:moveTo>
                  <a:lnTo>
                    <a:pt x="894672" y="2682559"/>
                  </a:lnTo>
                </a:path>
                <a:path w="1142365" h="2691129">
                  <a:moveTo>
                    <a:pt x="911762" y="2691056"/>
                  </a:moveTo>
                  <a:lnTo>
                    <a:pt x="911762" y="2682559"/>
                  </a:lnTo>
                </a:path>
                <a:path w="1142365" h="2691129">
                  <a:moveTo>
                    <a:pt x="928757" y="2691056"/>
                  </a:moveTo>
                  <a:lnTo>
                    <a:pt x="928757" y="2682559"/>
                  </a:lnTo>
                </a:path>
                <a:path w="1142365" h="2691129">
                  <a:moveTo>
                    <a:pt x="945752" y="2691056"/>
                  </a:moveTo>
                  <a:lnTo>
                    <a:pt x="945752" y="2682559"/>
                  </a:lnTo>
                </a:path>
                <a:path w="1142365" h="2691129">
                  <a:moveTo>
                    <a:pt x="954201" y="2691056"/>
                  </a:moveTo>
                  <a:lnTo>
                    <a:pt x="954201" y="2682559"/>
                  </a:lnTo>
                </a:path>
                <a:path w="1142365" h="2691129">
                  <a:moveTo>
                    <a:pt x="971292" y="2691056"/>
                  </a:moveTo>
                  <a:lnTo>
                    <a:pt x="971292" y="2682559"/>
                  </a:lnTo>
                </a:path>
                <a:path w="1142365" h="2691129">
                  <a:moveTo>
                    <a:pt x="988287" y="2691056"/>
                  </a:moveTo>
                  <a:lnTo>
                    <a:pt x="988287" y="2682559"/>
                  </a:lnTo>
                </a:path>
                <a:path w="1142365" h="2691129">
                  <a:moveTo>
                    <a:pt x="997024" y="2691056"/>
                  </a:moveTo>
                  <a:lnTo>
                    <a:pt x="997024" y="2682559"/>
                  </a:lnTo>
                </a:path>
                <a:path w="1142365" h="2691129">
                  <a:moveTo>
                    <a:pt x="1014019" y="2691056"/>
                  </a:moveTo>
                  <a:lnTo>
                    <a:pt x="1014019" y="2682559"/>
                  </a:lnTo>
                </a:path>
                <a:path w="1142365" h="2691129">
                  <a:moveTo>
                    <a:pt x="1031014" y="2691056"/>
                  </a:moveTo>
                  <a:lnTo>
                    <a:pt x="1031014" y="2682559"/>
                  </a:lnTo>
                </a:path>
                <a:path w="1142365" h="2691129">
                  <a:moveTo>
                    <a:pt x="1039559" y="2691056"/>
                  </a:moveTo>
                  <a:lnTo>
                    <a:pt x="1039559" y="2682559"/>
                  </a:lnTo>
                </a:path>
                <a:path w="1142365" h="2691129">
                  <a:moveTo>
                    <a:pt x="1056554" y="2691056"/>
                  </a:moveTo>
                  <a:lnTo>
                    <a:pt x="1056554" y="2682559"/>
                  </a:lnTo>
                </a:path>
                <a:path w="1142365" h="2691129">
                  <a:moveTo>
                    <a:pt x="1073548" y="2691056"/>
                  </a:moveTo>
                  <a:lnTo>
                    <a:pt x="1073548" y="2682559"/>
                  </a:lnTo>
                </a:path>
                <a:path w="1142365" h="2691129">
                  <a:moveTo>
                    <a:pt x="1090543" y="2691056"/>
                  </a:moveTo>
                  <a:lnTo>
                    <a:pt x="1090543" y="2682559"/>
                  </a:lnTo>
                </a:path>
                <a:path w="1142365" h="2691129">
                  <a:moveTo>
                    <a:pt x="1099089" y="2691056"/>
                  </a:moveTo>
                  <a:lnTo>
                    <a:pt x="1099089" y="2682559"/>
                  </a:lnTo>
                </a:path>
                <a:path w="1142365" h="2691129">
                  <a:moveTo>
                    <a:pt x="1116083" y="2691056"/>
                  </a:moveTo>
                  <a:lnTo>
                    <a:pt x="1116083" y="2682559"/>
                  </a:lnTo>
                </a:path>
                <a:path w="1142365" h="2691129">
                  <a:moveTo>
                    <a:pt x="1133366" y="2691056"/>
                  </a:moveTo>
                  <a:lnTo>
                    <a:pt x="1133366" y="2682559"/>
                  </a:lnTo>
                </a:path>
                <a:path w="1142365" h="2691129">
                  <a:moveTo>
                    <a:pt x="1141815" y="2691056"/>
                  </a:moveTo>
                  <a:lnTo>
                    <a:pt x="1141815" y="2682559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607478" y="4479213"/>
              <a:ext cx="34290" cy="10160"/>
            </a:xfrm>
            <a:custGeom>
              <a:avLst/>
              <a:gdLst/>
              <a:ahLst/>
              <a:cxnLst/>
              <a:rect l="l" t="t" r="r" b="b"/>
              <a:pathLst>
                <a:path w="34290" h="10160">
                  <a:moveTo>
                    <a:pt x="33985" y="0"/>
                  </a:moveTo>
                  <a:lnTo>
                    <a:pt x="16992" y="0"/>
                  </a:lnTo>
                  <a:lnTo>
                    <a:pt x="0" y="0"/>
                  </a:lnTo>
                  <a:lnTo>
                    <a:pt x="0" y="9906"/>
                  </a:lnTo>
                  <a:lnTo>
                    <a:pt x="16992" y="9906"/>
                  </a:lnTo>
                  <a:lnTo>
                    <a:pt x="33985" y="9906"/>
                  </a:lnTo>
                  <a:lnTo>
                    <a:pt x="3398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641474" y="4479209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84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650019" y="4479209"/>
              <a:ext cx="17145" cy="10160"/>
            </a:xfrm>
            <a:custGeom>
              <a:avLst/>
              <a:gdLst/>
              <a:ahLst/>
              <a:cxnLst/>
              <a:rect l="l" t="t" r="r" b="b"/>
              <a:pathLst>
                <a:path w="17145" h="10160">
                  <a:moveTo>
                    <a:pt x="16994" y="0"/>
                  </a:moveTo>
                  <a:lnTo>
                    <a:pt x="0" y="0"/>
                  </a:lnTo>
                  <a:lnTo>
                    <a:pt x="0" y="9907"/>
                  </a:lnTo>
                  <a:lnTo>
                    <a:pt x="16994" y="9907"/>
                  </a:lnTo>
                  <a:lnTo>
                    <a:pt x="1699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7675463" y="4479209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84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7684008" y="4479213"/>
              <a:ext cx="1031240" cy="10160"/>
            </a:xfrm>
            <a:custGeom>
              <a:avLst/>
              <a:gdLst/>
              <a:ahLst/>
              <a:cxnLst/>
              <a:rect l="l" t="t" r="r" b="b"/>
              <a:pathLst>
                <a:path w="1031240" h="10160">
                  <a:moveTo>
                    <a:pt x="1031011" y="0"/>
                  </a:moveTo>
                  <a:lnTo>
                    <a:pt x="1031011" y="0"/>
                  </a:lnTo>
                  <a:lnTo>
                    <a:pt x="0" y="0"/>
                  </a:lnTo>
                  <a:lnTo>
                    <a:pt x="0" y="9906"/>
                  </a:lnTo>
                  <a:lnTo>
                    <a:pt x="1031011" y="9906"/>
                  </a:lnTo>
                  <a:lnTo>
                    <a:pt x="103101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8698027" y="4479213"/>
              <a:ext cx="1031240" cy="10160"/>
            </a:xfrm>
            <a:custGeom>
              <a:avLst/>
              <a:gdLst/>
              <a:ahLst/>
              <a:cxnLst/>
              <a:rect l="l" t="t" r="r" b="b"/>
              <a:pathLst>
                <a:path w="1031240" h="10160">
                  <a:moveTo>
                    <a:pt x="1031011" y="0"/>
                  </a:moveTo>
                  <a:lnTo>
                    <a:pt x="1031011" y="0"/>
                  </a:lnTo>
                  <a:lnTo>
                    <a:pt x="0" y="0"/>
                  </a:lnTo>
                  <a:lnTo>
                    <a:pt x="0" y="9906"/>
                  </a:lnTo>
                  <a:lnTo>
                    <a:pt x="1031011" y="9906"/>
                  </a:lnTo>
                  <a:lnTo>
                    <a:pt x="103101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9712045" y="4479213"/>
              <a:ext cx="273685" cy="10160"/>
            </a:xfrm>
            <a:custGeom>
              <a:avLst/>
              <a:gdLst/>
              <a:ahLst/>
              <a:cxnLst/>
              <a:rect l="l" t="t" r="r" b="b"/>
              <a:pathLst>
                <a:path w="273684" h="10160">
                  <a:moveTo>
                    <a:pt x="273304" y="0"/>
                  </a:moveTo>
                  <a:lnTo>
                    <a:pt x="273304" y="0"/>
                  </a:lnTo>
                  <a:lnTo>
                    <a:pt x="0" y="0"/>
                  </a:lnTo>
                  <a:lnTo>
                    <a:pt x="0" y="9906"/>
                  </a:lnTo>
                  <a:lnTo>
                    <a:pt x="273304" y="9906"/>
                  </a:lnTo>
                  <a:lnTo>
                    <a:pt x="27330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286772" y="4487707"/>
              <a:ext cx="3698240" cy="0"/>
            </a:xfrm>
            <a:custGeom>
              <a:avLst/>
              <a:gdLst/>
              <a:ahLst/>
              <a:cxnLst/>
              <a:rect l="l" t="t" r="r" b="b"/>
              <a:pathLst>
                <a:path w="3698240">
                  <a:moveTo>
                    <a:pt x="0" y="0"/>
                  </a:moveTo>
                  <a:lnTo>
                    <a:pt x="36979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954011" y="3805427"/>
              <a:ext cx="3065145" cy="1295400"/>
            </a:xfrm>
            <a:custGeom>
              <a:avLst/>
              <a:gdLst/>
              <a:ahLst/>
              <a:cxnLst/>
              <a:rect l="l" t="t" r="r" b="b"/>
              <a:pathLst>
                <a:path w="3065145" h="1295400">
                  <a:moveTo>
                    <a:pt x="0" y="647700"/>
                  </a:moveTo>
                  <a:lnTo>
                    <a:pt x="5624" y="591807"/>
                  </a:lnTo>
                  <a:lnTo>
                    <a:pt x="22191" y="537236"/>
                  </a:lnTo>
                  <a:lnTo>
                    <a:pt x="49241" y="484181"/>
                  </a:lnTo>
                  <a:lnTo>
                    <a:pt x="86314" y="432836"/>
                  </a:lnTo>
                  <a:lnTo>
                    <a:pt x="132950" y="383396"/>
                  </a:lnTo>
                  <a:lnTo>
                    <a:pt x="188688" y="336054"/>
                  </a:lnTo>
                  <a:lnTo>
                    <a:pt x="219827" y="313231"/>
                  </a:lnTo>
                  <a:lnTo>
                    <a:pt x="253069" y="291005"/>
                  </a:lnTo>
                  <a:lnTo>
                    <a:pt x="288357" y="269401"/>
                  </a:lnTo>
                  <a:lnTo>
                    <a:pt x="325634" y="248443"/>
                  </a:lnTo>
                  <a:lnTo>
                    <a:pt x="364841" y="228156"/>
                  </a:lnTo>
                  <a:lnTo>
                    <a:pt x="405921" y="208564"/>
                  </a:lnTo>
                  <a:lnTo>
                    <a:pt x="448817" y="189690"/>
                  </a:lnTo>
                  <a:lnTo>
                    <a:pt x="493472" y="171559"/>
                  </a:lnTo>
                  <a:lnTo>
                    <a:pt x="539827" y="154197"/>
                  </a:lnTo>
                  <a:lnTo>
                    <a:pt x="587826" y="137626"/>
                  </a:lnTo>
                  <a:lnTo>
                    <a:pt x="637410" y="121871"/>
                  </a:lnTo>
                  <a:lnTo>
                    <a:pt x="688523" y="106956"/>
                  </a:lnTo>
                  <a:lnTo>
                    <a:pt x="741107" y="92907"/>
                  </a:lnTo>
                  <a:lnTo>
                    <a:pt x="795104" y="79746"/>
                  </a:lnTo>
                  <a:lnTo>
                    <a:pt x="850456" y="67498"/>
                  </a:lnTo>
                  <a:lnTo>
                    <a:pt x="907108" y="56189"/>
                  </a:lnTo>
                  <a:lnTo>
                    <a:pt x="965000" y="45841"/>
                  </a:lnTo>
                  <a:lnTo>
                    <a:pt x="1024075" y="36479"/>
                  </a:lnTo>
                  <a:lnTo>
                    <a:pt x="1084277" y="28127"/>
                  </a:lnTo>
                  <a:lnTo>
                    <a:pt x="1145546" y="20810"/>
                  </a:lnTo>
                  <a:lnTo>
                    <a:pt x="1207827" y="14553"/>
                  </a:lnTo>
                  <a:lnTo>
                    <a:pt x="1271061" y="9378"/>
                  </a:lnTo>
                  <a:lnTo>
                    <a:pt x="1335191" y="5312"/>
                  </a:lnTo>
                  <a:lnTo>
                    <a:pt x="1400159" y="2377"/>
                  </a:lnTo>
                  <a:lnTo>
                    <a:pt x="1465909" y="598"/>
                  </a:lnTo>
                  <a:lnTo>
                    <a:pt x="1532382" y="0"/>
                  </a:lnTo>
                  <a:lnTo>
                    <a:pt x="1598854" y="598"/>
                  </a:lnTo>
                  <a:lnTo>
                    <a:pt x="1664604" y="2377"/>
                  </a:lnTo>
                  <a:lnTo>
                    <a:pt x="1729572" y="5312"/>
                  </a:lnTo>
                  <a:lnTo>
                    <a:pt x="1793702" y="9378"/>
                  </a:lnTo>
                  <a:lnTo>
                    <a:pt x="1856936" y="14553"/>
                  </a:lnTo>
                  <a:lnTo>
                    <a:pt x="1919217" y="20810"/>
                  </a:lnTo>
                  <a:lnTo>
                    <a:pt x="1980486" y="28127"/>
                  </a:lnTo>
                  <a:lnTo>
                    <a:pt x="2040688" y="36479"/>
                  </a:lnTo>
                  <a:lnTo>
                    <a:pt x="2099763" y="45841"/>
                  </a:lnTo>
                  <a:lnTo>
                    <a:pt x="2157655" y="56189"/>
                  </a:lnTo>
                  <a:lnTo>
                    <a:pt x="2214307" y="67498"/>
                  </a:lnTo>
                  <a:lnTo>
                    <a:pt x="2269659" y="79746"/>
                  </a:lnTo>
                  <a:lnTo>
                    <a:pt x="2323656" y="92907"/>
                  </a:lnTo>
                  <a:lnTo>
                    <a:pt x="2376240" y="106956"/>
                  </a:lnTo>
                  <a:lnTo>
                    <a:pt x="2427353" y="121871"/>
                  </a:lnTo>
                  <a:lnTo>
                    <a:pt x="2476937" y="137626"/>
                  </a:lnTo>
                  <a:lnTo>
                    <a:pt x="2524936" y="154197"/>
                  </a:lnTo>
                  <a:lnTo>
                    <a:pt x="2571291" y="171559"/>
                  </a:lnTo>
                  <a:lnTo>
                    <a:pt x="2615945" y="189690"/>
                  </a:lnTo>
                  <a:lnTo>
                    <a:pt x="2658842" y="208564"/>
                  </a:lnTo>
                  <a:lnTo>
                    <a:pt x="2699922" y="228156"/>
                  </a:lnTo>
                  <a:lnTo>
                    <a:pt x="2739129" y="248443"/>
                  </a:lnTo>
                  <a:lnTo>
                    <a:pt x="2776406" y="269401"/>
                  </a:lnTo>
                  <a:lnTo>
                    <a:pt x="2811694" y="291005"/>
                  </a:lnTo>
                  <a:lnTo>
                    <a:pt x="2844936" y="313231"/>
                  </a:lnTo>
                  <a:lnTo>
                    <a:pt x="2876075" y="336054"/>
                  </a:lnTo>
                  <a:lnTo>
                    <a:pt x="2931813" y="383396"/>
                  </a:lnTo>
                  <a:lnTo>
                    <a:pt x="2978449" y="432836"/>
                  </a:lnTo>
                  <a:lnTo>
                    <a:pt x="3015522" y="484181"/>
                  </a:lnTo>
                  <a:lnTo>
                    <a:pt x="3042572" y="537236"/>
                  </a:lnTo>
                  <a:lnTo>
                    <a:pt x="3059139" y="591807"/>
                  </a:lnTo>
                  <a:lnTo>
                    <a:pt x="3064764" y="647700"/>
                  </a:lnTo>
                  <a:lnTo>
                    <a:pt x="3063348" y="675799"/>
                  </a:lnTo>
                  <a:lnTo>
                    <a:pt x="3052194" y="731055"/>
                  </a:lnTo>
                  <a:lnTo>
                    <a:pt x="3030328" y="784892"/>
                  </a:lnTo>
                  <a:lnTo>
                    <a:pt x="2998209" y="837116"/>
                  </a:lnTo>
                  <a:lnTo>
                    <a:pt x="2956298" y="887533"/>
                  </a:lnTo>
                  <a:lnTo>
                    <a:pt x="2905053" y="935949"/>
                  </a:lnTo>
                  <a:lnTo>
                    <a:pt x="2844936" y="982168"/>
                  </a:lnTo>
                  <a:lnTo>
                    <a:pt x="2811694" y="1004394"/>
                  </a:lnTo>
                  <a:lnTo>
                    <a:pt x="2776406" y="1025998"/>
                  </a:lnTo>
                  <a:lnTo>
                    <a:pt x="2739129" y="1046956"/>
                  </a:lnTo>
                  <a:lnTo>
                    <a:pt x="2699922" y="1067243"/>
                  </a:lnTo>
                  <a:lnTo>
                    <a:pt x="2658842" y="1086835"/>
                  </a:lnTo>
                  <a:lnTo>
                    <a:pt x="2615946" y="1105709"/>
                  </a:lnTo>
                  <a:lnTo>
                    <a:pt x="2571291" y="1123840"/>
                  </a:lnTo>
                  <a:lnTo>
                    <a:pt x="2524936" y="1141202"/>
                  </a:lnTo>
                  <a:lnTo>
                    <a:pt x="2476937" y="1157773"/>
                  </a:lnTo>
                  <a:lnTo>
                    <a:pt x="2427353" y="1173528"/>
                  </a:lnTo>
                  <a:lnTo>
                    <a:pt x="2376240" y="1188443"/>
                  </a:lnTo>
                  <a:lnTo>
                    <a:pt x="2323656" y="1202492"/>
                  </a:lnTo>
                  <a:lnTo>
                    <a:pt x="2269659" y="1215653"/>
                  </a:lnTo>
                  <a:lnTo>
                    <a:pt x="2214307" y="1227901"/>
                  </a:lnTo>
                  <a:lnTo>
                    <a:pt x="2157655" y="1239210"/>
                  </a:lnTo>
                  <a:lnTo>
                    <a:pt x="2099763" y="1249558"/>
                  </a:lnTo>
                  <a:lnTo>
                    <a:pt x="2040688" y="1258920"/>
                  </a:lnTo>
                  <a:lnTo>
                    <a:pt x="1980486" y="1267272"/>
                  </a:lnTo>
                  <a:lnTo>
                    <a:pt x="1919217" y="1274589"/>
                  </a:lnTo>
                  <a:lnTo>
                    <a:pt x="1856936" y="1280846"/>
                  </a:lnTo>
                  <a:lnTo>
                    <a:pt x="1793702" y="1286021"/>
                  </a:lnTo>
                  <a:lnTo>
                    <a:pt x="1729572" y="1290087"/>
                  </a:lnTo>
                  <a:lnTo>
                    <a:pt x="1664604" y="1293022"/>
                  </a:lnTo>
                  <a:lnTo>
                    <a:pt x="1598854" y="1294801"/>
                  </a:lnTo>
                  <a:lnTo>
                    <a:pt x="1532382" y="1295400"/>
                  </a:lnTo>
                  <a:lnTo>
                    <a:pt x="1465909" y="1294801"/>
                  </a:lnTo>
                  <a:lnTo>
                    <a:pt x="1400159" y="1293022"/>
                  </a:lnTo>
                  <a:lnTo>
                    <a:pt x="1335191" y="1290087"/>
                  </a:lnTo>
                  <a:lnTo>
                    <a:pt x="1271061" y="1286021"/>
                  </a:lnTo>
                  <a:lnTo>
                    <a:pt x="1207827" y="1280846"/>
                  </a:lnTo>
                  <a:lnTo>
                    <a:pt x="1145546" y="1274589"/>
                  </a:lnTo>
                  <a:lnTo>
                    <a:pt x="1084277" y="1267272"/>
                  </a:lnTo>
                  <a:lnTo>
                    <a:pt x="1024075" y="1258920"/>
                  </a:lnTo>
                  <a:lnTo>
                    <a:pt x="965000" y="1249558"/>
                  </a:lnTo>
                  <a:lnTo>
                    <a:pt x="907108" y="1239210"/>
                  </a:lnTo>
                  <a:lnTo>
                    <a:pt x="850456" y="1227901"/>
                  </a:lnTo>
                  <a:lnTo>
                    <a:pt x="795104" y="1215653"/>
                  </a:lnTo>
                  <a:lnTo>
                    <a:pt x="741107" y="1202492"/>
                  </a:lnTo>
                  <a:lnTo>
                    <a:pt x="688523" y="1188443"/>
                  </a:lnTo>
                  <a:lnTo>
                    <a:pt x="637410" y="1173528"/>
                  </a:lnTo>
                  <a:lnTo>
                    <a:pt x="587826" y="1157773"/>
                  </a:lnTo>
                  <a:lnTo>
                    <a:pt x="539827" y="1141202"/>
                  </a:lnTo>
                  <a:lnTo>
                    <a:pt x="493472" y="1123840"/>
                  </a:lnTo>
                  <a:lnTo>
                    <a:pt x="448818" y="1105709"/>
                  </a:lnTo>
                  <a:lnTo>
                    <a:pt x="405921" y="1086835"/>
                  </a:lnTo>
                  <a:lnTo>
                    <a:pt x="364841" y="1067243"/>
                  </a:lnTo>
                  <a:lnTo>
                    <a:pt x="325634" y="1046956"/>
                  </a:lnTo>
                  <a:lnTo>
                    <a:pt x="288357" y="1025998"/>
                  </a:lnTo>
                  <a:lnTo>
                    <a:pt x="253069" y="1004394"/>
                  </a:lnTo>
                  <a:lnTo>
                    <a:pt x="219827" y="982168"/>
                  </a:lnTo>
                  <a:lnTo>
                    <a:pt x="188688" y="959345"/>
                  </a:lnTo>
                  <a:lnTo>
                    <a:pt x="132950" y="912003"/>
                  </a:lnTo>
                  <a:lnTo>
                    <a:pt x="86314" y="862563"/>
                  </a:lnTo>
                  <a:lnTo>
                    <a:pt x="49241" y="811218"/>
                  </a:lnTo>
                  <a:lnTo>
                    <a:pt x="22191" y="758163"/>
                  </a:lnTo>
                  <a:lnTo>
                    <a:pt x="5624" y="703592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908" y="1540763"/>
            <a:ext cx="3933444" cy="39319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221713" y="1499831"/>
            <a:ext cx="4916805" cy="3867150"/>
            <a:chOff x="6221713" y="1499831"/>
            <a:chExt cx="4916805" cy="38671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2665" y="5062086"/>
              <a:ext cx="4870667" cy="29421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222665" y="5062099"/>
              <a:ext cx="4893310" cy="293370"/>
            </a:xfrm>
            <a:custGeom>
              <a:avLst/>
              <a:gdLst/>
              <a:ahLst/>
              <a:cxnLst/>
              <a:rect l="l" t="t" r="r" b="b"/>
              <a:pathLst>
                <a:path w="4893309" h="293370">
                  <a:moveTo>
                    <a:pt x="0" y="0"/>
                  </a:moveTo>
                  <a:lnTo>
                    <a:pt x="4893242" y="0"/>
                  </a:lnTo>
                  <a:lnTo>
                    <a:pt x="4893242" y="292957"/>
                  </a:lnTo>
                  <a:lnTo>
                    <a:pt x="0" y="292956"/>
                  </a:lnTo>
                  <a:lnTo>
                    <a:pt x="0" y="0"/>
                  </a:lnTo>
                </a:path>
                <a:path w="4893309" h="293370">
                  <a:moveTo>
                    <a:pt x="0" y="292956"/>
                  </a:moveTo>
                  <a:lnTo>
                    <a:pt x="4893242" y="29295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21498" y="5360666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80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22665" y="5062099"/>
              <a:ext cx="4893310" cy="0"/>
            </a:xfrm>
            <a:custGeom>
              <a:avLst/>
              <a:gdLst/>
              <a:ahLst/>
              <a:cxnLst/>
              <a:rect l="l" t="t" r="r" b="b"/>
              <a:pathLst>
                <a:path w="4893309">
                  <a:moveTo>
                    <a:pt x="0" y="0"/>
                  </a:moveTo>
                  <a:lnTo>
                    <a:pt x="489324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21498" y="5067722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80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15907" y="5062099"/>
              <a:ext cx="0" cy="293370"/>
            </a:xfrm>
            <a:custGeom>
              <a:avLst/>
              <a:gdLst/>
              <a:ahLst/>
              <a:cxnLst/>
              <a:rect l="l" t="t" r="r" b="b"/>
              <a:pathLst>
                <a:path h="293370">
                  <a:moveTo>
                    <a:pt x="0" y="0"/>
                  </a:moveTo>
                  <a:lnTo>
                    <a:pt x="0" y="2929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21498" y="5360666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80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22665" y="5062099"/>
              <a:ext cx="0" cy="293370"/>
            </a:xfrm>
            <a:custGeom>
              <a:avLst/>
              <a:gdLst/>
              <a:ahLst/>
              <a:cxnLst/>
              <a:rect l="l" t="t" r="r" b="b"/>
              <a:pathLst>
                <a:path h="293370">
                  <a:moveTo>
                    <a:pt x="0" y="0"/>
                  </a:moveTo>
                  <a:lnTo>
                    <a:pt x="0" y="2929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28294" y="5360666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256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22665" y="5355055"/>
              <a:ext cx="4893310" cy="0"/>
            </a:xfrm>
            <a:custGeom>
              <a:avLst/>
              <a:gdLst/>
              <a:ahLst/>
              <a:cxnLst/>
              <a:rect l="l" t="t" r="r" b="b"/>
              <a:pathLst>
                <a:path w="4893309">
                  <a:moveTo>
                    <a:pt x="0" y="0"/>
                  </a:moveTo>
                  <a:lnTo>
                    <a:pt x="489324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21498" y="5360666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80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22665" y="5062099"/>
              <a:ext cx="0" cy="293370"/>
            </a:xfrm>
            <a:custGeom>
              <a:avLst/>
              <a:gdLst/>
              <a:ahLst/>
              <a:cxnLst/>
              <a:rect l="l" t="t" r="r" b="b"/>
              <a:pathLst>
                <a:path h="293370">
                  <a:moveTo>
                    <a:pt x="0" y="0"/>
                  </a:moveTo>
                  <a:lnTo>
                    <a:pt x="0" y="2929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28294" y="5360666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256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22665" y="5298827"/>
              <a:ext cx="0" cy="56515"/>
            </a:xfrm>
            <a:custGeom>
              <a:avLst/>
              <a:gdLst/>
              <a:ahLst/>
              <a:cxnLst/>
              <a:rect l="l" t="t" r="r" b="b"/>
              <a:pathLst>
                <a:path h="56514">
                  <a:moveTo>
                    <a:pt x="0" y="5622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28294" y="5304450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256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22665" y="5062099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h="45085">
                  <a:moveTo>
                    <a:pt x="0" y="0"/>
                  </a:moveTo>
                  <a:lnTo>
                    <a:pt x="0" y="449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28294" y="5112691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256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80904" y="5298827"/>
              <a:ext cx="0" cy="56515"/>
            </a:xfrm>
            <a:custGeom>
              <a:avLst/>
              <a:gdLst/>
              <a:ahLst/>
              <a:cxnLst/>
              <a:rect l="l" t="t" r="r" b="b"/>
              <a:pathLst>
                <a:path h="56514">
                  <a:moveTo>
                    <a:pt x="0" y="5622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86495" y="5304450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307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80904" y="5062099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h="45085">
                  <a:moveTo>
                    <a:pt x="0" y="0"/>
                  </a:moveTo>
                  <a:lnTo>
                    <a:pt x="0" y="449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86495" y="5112691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307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39372" y="5298827"/>
              <a:ext cx="0" cy="56515"/>
            </a:xfrm>
            <a:custGeom>
              <a:avLst/>
              <a:gdLst/>
              <a:ahLst/>
              <a:cxnLst/>
              <a:rect l="l" t="t" r="r" b="b"/>
              <a:pathLst>
                <a:path h="56514">
                  <a:moveTo>
                    <a:pt x="0" y="5622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44962" y="5304450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307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39372" y="5062099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h="45085">
                  <a:moveTo>
                    <a:pt x="0" y="0"/>
                  </a:moveTo>
                  <a:lnTo>
                    <a:pt x="0" y="449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44962" y="5112691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307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097586" y="5298828"/>
              <a:ext cx="0" cy="56515"/>
            </a:xfrm>
            <a:custGeom>
              <a:avLst/>
              <a:gdLst/>
              <a:ahLst/>
              <a:cxnLst/>
              <a:rect l="l" t="t" r="r" b="b"/>
              <a:pathLst>
                <a:path h="56514">
                  <a:moveTo>
                    <a:pt x="0" y="5622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103176" y="5304450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307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097586" y="5062099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h="45085">
                  <a:moveTo>
                    <a:pt x="0" y="0"/>
                  </a:moveTo>
                  <a:lnTo>
                    <a:pt x="0" y="449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103176" y="5112691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307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056054" y="5298828"/>
              <a:ext cx="0" cy="56515"/>
            </a:xfrm>
            <a:custGeom>
              <a:avLst/>
              <a:gdLst/>
              <a:ahLst/>
              <a:cxnLst/>
              <a:rect l="l" t="t" r="r" b="b"/>
              <a:pathLst>
                <a:path h="56514">
                  <a:moveTo>
                    <a:pt x="0" y="5622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61644" y="5304450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307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056054" y="5062099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h="45085">
                  <a:moveTo>
                    <a:pt x="0" y="0"/>
                  </a:moveTo>
                  <a:lnTo>
                    <a:pt x="0" y="449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061644" y="5112691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307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014267" y="5298828"/>
              <a:ext cx="0" cy="56515"/>
            </a:xfrm>
            <a:custGeom>
              <a:avLst/>
              <a:gdLst/>
              <a:ahLst/>
              <a:cxnLst/>
              <a:rect l="l" t="t" r="r" b="b"/>
              <a:pathLst>
                <a:path h="56514">
                  <a:moveTo>
                    <a:pt x="0" y="5622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019857" y="5304451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307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014267" y="5062099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h="45085">
                  <a:moveTo>
                    <a:pt x="0" y="0"/>
                  </a:moveTo>
                  <a:lnTo>
                    <a:pt x="0" y="4496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019857" y="5112691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307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22665" y="5062099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>
                  <a:moveTo>
                    <a:pt x="0" y="0"/>
                  </a:moveTo>
                  <a:lnTo>
                    <a:pt x="450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73320" y="5067721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243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059243" y="5062099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5666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064960" y="5067722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80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22665" y="5208571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>
                  <a:moveTo>
                    <a:pt x="0" y="0"/>
                  </a:moveTo>
                  <a:lnTo>
                    <a:pt x="450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73320" y="5214193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243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059243" y="5208571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5666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064960" y="5214194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80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222665" y="5355055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>
                  <a:moveTo>
                    <a:pt x="0" y="0"/>
                  </a:moveTo>
                  <a:lnTo>
                    <a:pt x="450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73320" y="5360666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243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1059243" y="5355056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5666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064960" y="5360666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80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22665" y="5355055"/>
              <a:ext cx="4893310" cy="0"/>
            </a:xfrm>
            <a:custGeom>
              <a:avLst/>
              <a:gdLst/>
              <a:ahLst/>
              <a:cxnLst/>
              <a:rect l="l" t="t" r="r" b="b"/>
              <a:pathLst>
                <a:path w="4893309">
                  <a:moveTo>
                    <a:pt x="0" y="0"/>
                  </a:moveTo>
                  <a:lnTo>
                    <a:pt x="489324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121498" y="5360666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80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222665" y="5062099"/>
              <a:ext cx="4893310" cy="0"/>
            </a:xfrm>
            <a:custGeom>
              <a:avLst/>
              <a:gdLst/>
              <a:ahLst/>
              <a:cxnLst/>
              <a:rect l="l" t="t" r="r" b="b"/>
              <a:pathLst>
                <a:path w="4893309">
                  <a:moveTo>
                    <a:pt x="0" y="0"/>
                  </a:moveTo>
                  <a:lnTo>
                    <a:pt x="489324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121498" y="5067722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80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115907" y="5062099"/>
              <a:ext cx="0" cy="293370"/>
            </a:xfrm>
            <a:custGeom>
              <a:avLst/>
              <a:gdLst/>
              <a:ahLst/>
              <a:cxnLst/>
              <a:rect l="l" t="t" r="r" b="b"/>
              <a:pathLst>
                <a:path h="293370">
                  <a:moveTo>
                    <a:pt x="0" y="0"/>
                  </a:moveTo>
                  <a:lnTo>
                    <a:pt x="0" y="2929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121498" y="5360666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80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222665" y="5062099"/>
              <a:ext cx="0" cy="293370"/>
            </a:xfrm>
            <a:custGeom>
              <a:avLst/>
              <a:gdLst/>
              <a:ahLst/>
              <a:cxnLst/>
              <a:rect l="l" t="t" r="r" b="b"/>
              <a:pathLst>
                <a:path h="293370">
                  <a:moveTo>
                    <a:pt x="0" y="0"/>
                  </a:moveTo>
                  <a:lnTo>
                    <a:pt x="0" y="2929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228294" y="5360666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256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222665" y="5062099"/>
              <a:ext cx="4893310" cy="0"/>
            </a:xfrm>
            <a:custGeom>
              <a:avLst/>
              <a:gdLst/>
              <a:ahLst/>
              <a:cxnLst/>
              <a:rect l="l" t="t" r="r" b="b"/>
              <a:pathLst>
                <a:path w="4893309">
                  <a:moveTo>
                    <a:pt x="0" y="0"/>
                  </a:moveTo>
                  <a:lnTo>
                    <a:pt x="489324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121498" y="5067722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80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22665" y="1500784"/>
              <a:ext cx="4893310" cy="0"/>
            </a:xfrm>
            <a:custGeom>
              <a:avLst/>
              <a:gdLst/>
              <a:ahLst/>
              <a:cxnLst/>
              <a:rect l="l" t="t" r="r" b="b"/>
              <a:pathLst>
                <a:path w="4893309">
                  <a:moveTo>
                    <a:pt x="0" y="0"/>
                  </a:moveTo>
                  <a:lnTo>
                    <a:pt x="489324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121498" y="1506369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80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1115907" y="1500784"/>
              <a:ext cx="0" cy="3561715"/>
            </a:xfrm>
            <a:custGeom>
              <a:avLst/>
              <a:gdLst/>
              <a:ahLst/>
              <a:cxnLst/>
              <a:rect l="l" t="t" r="r" b="b"/>
              <a:pathLst>
                <a:path h="3561715">
                  <a:moveTo>
                    <a:pt x="0" y="356131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121498" y="1506369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80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22665" y="1500784"/>
              <a:ext cx="0" cy="3561715"/>
            </a:xfrm>
            <a:custGeom>
              <a:avLst/>
              <a:gdLst/>
              <a:ahLst/>
              <a:cxnLst/>
              <a:rect l="l" t="t" r="r" b="b"/>
              <a:pathLst>
                <a:path h="3561715">
                  <a:moveTo>
                    <a:pt x="0" y="356131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228294" y="1506369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256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222665" y="5062099"/>
              <a:ext cx="4893310" cy="0"/>
            </a:xfrm>
            <a:custGeom>
              <a:avLst/>
              <a:gdLst/>
              <a:ahLst/>
              <a:cxnLst/>
              <a:rect l="l" t="t" r="r" b="b"/>
              <a:pathLst>
                <a:path w="4893309">
                  <a:moveTo>
                    <a:pt x="0" y="0"/>
                  </a:moveTo>
                  <a:lnTo>
                    <a:pt x="489324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121498" y="5067722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80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222665" y="1500784"/>
              <a:ext cx="0" cy="3561715"/>
            </a:xfrm>
            <a:custGeom>
              <a:avLst/>
              <a:gdLst/>
              <a:ahLst/>
              <a:cxnLst/>
              <a:rect l="l" t="t" r="r" b="b"/>
              <a:pathLst>
                <a:path h="3561715">
                  <a:moveTo>
                    <a:pt x="0" y="356131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228294" y="1506369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256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222665" y="5005566"/>
              <a:ext cx="0" cy="57150"/>
            </a:xfrm>
            <a:custGeom>
              <a:avLst/>
              <a:gdLst/>
              <a:ahLst/>
              <a:cxnLst/>
              <a:rect l="l" t="t" r="r" b="b"/>
              <a:pathLst>
                <a:path h="57150">
                  <a:moveTo>
                    <a:pt x="0" y="5653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228294" y="5011189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256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222665" y="1500784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h="45084">
                  <a:moveTo>
                    <a:pt x="0" y="0"/>
                  </a:moveTo>
                  <a:lnTo>
                    <a:pt x="0" y="449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228294" y="1551300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256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180904" y="5005566"/>
              <a:ext cx="0" cy="57150"/>
            </a:xfrm>
            <a:custGeom>
              <a:avLst/>
              <a:gdLst/>
              <a:ahLst/>
              <a:cxnLst/>
              <a:rect l="l" t="t" r="r" b="b"/>
              <a:pathLst>
                <a:path h="57150">
                  <a:moveTo>
                    <a:pt x="0" y="5653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186495" y="5011189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307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180904" y="1500784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h="45084">
                  <a:moveTo>
                    <a:pt x="0" y="0"/>
                  </a:moveTo>
                  <a:lnTo>
                    <a:pt x="0" y="449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186495" y="1551300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307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139372" y="5005566"/>
              <a:ext cx="0" cy="57150"/>
            </a:xfrm>
            <a:custGeom>
              <a:avLst/>
              <a:gdLst/>
              <a:ahLst/>
              <a:cxnLst/>
              <a:rect l="l" t="t" r="r" b="b"/>
              <a:pathLst>
                <a:path h="57150">
                  <a:moveTo>
                    <a:pt x="0" y="5653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144962" y="5011189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307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139372" y="1500784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h="45084">
                  <a:moveTo>
                    <a:pt x="0" y="0"/>
                  </a:moveTo>
                  <a:lnTo>
                    <a:pt x="0" y="449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144962" y="1551300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307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097586" y="5005566"/>
              <a:ext cx="0" cy="57150"/>
            </a:xfrm>
            <a:custGeom>
              <a:avLst/>
              <a:gdLst/>
              <a:ahLst/>
              <a:cxnLst/>
              <a:rect l="l" t="t" r="r" b="b"/>
              <a:pathLst>
                <a:path h="57150">
                  <a:moveTo>
                    <a:pt x="0" y="5653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103176" y="5011189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307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097586" y="1500784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h="45084">
                  <a:moveTo>
                    <a:pt x="0" y="0"/>
                  </a:moveTo>
                  <a:lnTo>
                    <a:pt x="0" y="449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103176" y="1551300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307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056054" y="5005566"/>
              <a:ext cx="0" cy="57150"/>
            </a:xfrm>
            <a:custGeom>
              <a:avLst/>
              <a:gdLst/>
              <a:ahLst/>
              <a:cxnLst/>
              <a:rect l="l" t="t" r="r" b="b"/>
              <a:pathLst>
                <a:path h="57150">
                  <a:moveTo>
                    <a:pt x="0" y="5653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0061644" y="5011189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307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0056054" y="1500784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h="45084">
                  <a:moveTo>
                    <a:pt x="0" y="0"/>
                  </a:moveTo>
                  <a:lnTo>
                    <a:pt x="0" y="449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0061644" y="1551300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307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1014267" y="5005566"/>
              <a:ext cx="0" cy="57150"/>
            </a:xfrm>
            <a:custGeom>
              <a:avLst/>
              <a:gdLst/>
              <a:ahLst/>
              <a:cxnLst/>
              <a:rect l="l" t="t" r="r" b="b"/>
              <a:pathLst>
                <a:path h="57150">
                  <a:moveTo>
                    <a:pt x="0" y="5653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1019857" y="5011189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307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1014267" y="1500784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h="45084">
                  <a:moveTo>
                    <a:pt x="0" y="0"/>
                  </a:moveTo>
                  <a:lnTo>
                    <a:pt x="0" y="449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1019857" y="1551301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307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222665" y="5062099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>
                  <a:moveTo>
                    <a:pt x="0" y="0"/>
                  </a:moveTo>
                  <a:lnTo>
                    <a:pt x="450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273320" y="5067721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243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1059243" y="5062099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5666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1064960" y="5067722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80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222665" y="4588628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>
                  <a:moveTo>
                    <a:pt x="0" y="0"/>
                  </a:moveTo>
                  <a:lnTo>
                    <a:pt x="450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273320" y="4594213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243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1059243" y="4588629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5666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1064960" y="4594213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80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222665" y="4115450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>
                  <a:moveTo>
                    <a:pt x="0" y="0"/>
                  </a:moveTo>
                  <a:lnTo>
                    <a:pt x="450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273320" y="4121035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243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1059243" y="4115450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5666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1064960" y="4121035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80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222665" y="3642018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>
                  <a:moveTo>
                    <a:pt x="0" y="0"/>
                  </a:moveTo>
                  <a:lnTo>
                    <a:pt x="450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273320" y="3647602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243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11059243" y="3642018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5666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1064960" y="3647603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80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222665" y="3168458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>
                  <a:moveTo>
                    <a:pt x="0" y="0"/>
                  </a:moveTo>
                  <a:lnTo>
                    <a:pt x="450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273320" y="3174170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243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1059243" y="3168459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5666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1064960" y="3174170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80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222665" y="2695407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>
                  <a:moveTo>
                    <a:pt x="0" y="0"/>
                  </a:moveTo>
                  <a:lnTo>
                    <a:pt x="450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273320" y="2700992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243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11059243" y="2695407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5666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1064960" y="2700992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80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222665" y="2221848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>
                  <a:moveTo>
                    <a:pt x="0" y="0"/>
                  </a:moveTo>
                  <a:lnTo>
                    <a:pt x="450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6273320" y="2227560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243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11059243" y="2221848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5666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1064960" y="2227560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80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6222665" y="1748669"/>
              <a:ext cx="45085" cy="0"/>
            </a:xfrm>
            <a:custGeom>
              <a:avLst/>
              <a:gdLst/>
              <a:ahLst/>
              <a:cxnLst/>
              <a:rect l="l" t="t" r="r" b="b"/>
              <a:pathLst>
                <a:path w="45085">
                  <a:moveTo>
                    <a:pt x="0" y="0"/>
                  </a:moveTo>
                  <a:lnTo>
                    <a:pt x="450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273320" y="1754381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243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11059243" y="1748670"/>
              <a:ext cx="57150" cy="0"/>
            </a:xfrm>
            <a:custGeom>
              <a:avLst/>
              <a:gdLst/>
              <a:ahLst/>
              <a:cxnLst/>
              <a:rect l="l" t="t" r="r" b="b"/>
              <a:pathLst>
                <a:path w="57150">
                  <a:moveTo>
                    <a:pt x="5666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11064960" y="1754381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80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6176208" y="5376079"/>
            <a:ext cx="107314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dirty="0">
                <a:latin typeface="Arial MT"/>
                <a:cs typeface="Arial MT"/>
              </a:rPr>
              <a:t>0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089433" y="5376079"/>
            <a:ext cx="18351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25" dirty="0">
                <a:latin typeface="Arial MT"/>
                <a:cs typeface="Arial MT"/>
              </a:rPr>
              <a:t>50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8013851" y="5376079"/>
            <a:ext cx="26225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25" dirty="0">
                <a:latin typeface="Arial MT"/>
                <a:cs typeface="Arial MT"/>
              </a:rPr>
              <a:t>100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8972065" y="5376080"/>
            <a:ext cx="26225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25" dirty="0">
                <a:latin typeface="Arial MT"/>
                <a:cs typeface="Arial MT"/>
              </a:rPr>
              <a:t>150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9930533" y="5376080"/>
            <a:ext cx="26225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25" dirty="0">
                <a:latin typeface="Arial MT"/>
                <a:cs typeface="Arial MT"/>
              </a:rPr>
              <a:t>200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0888746" y="5376080"/>
            <a:ext cx="26225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25" dirty="0">
                <a:latin typeface="Arial MT"/>
                <a:cs typeface="Arial MT"/>
              </a:rPr>
              <a:t>250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849206" y="1645725"/>
            <a:ext cx="344170" cy="351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7620" algn="r">
              <a:lnSpc>
                <a:spcPct val="100000"/>
              </a:lnSpc>
              <a:spcBef>
                <a:spcPts val="100"/>
              </a:spcBef>
            </a:pPr>
            <a:r>
              <a:rPr sz="1150" spc="-25" dirty="0">
                <a:latin typeface="Arial MT"/>
                <a:cs typeface="Arial MT"/>
              </a:rPr>
              <a:t>7000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R="7620" algn="r">
              <a:lnSpc>
                <a:spcPct val="100000"/>
              </a:lnSpc>
              <a:spcBef>
                <a:spcPts val="855"/>
              </a:spcBef>
            </a:pPr>
            <a:r>
              <a:rPr sz="1150" spc="-25" dirty="0">
                <a:latin typeface="Arial MT"/>
                <a:cs typeface="Arial MT"/>
              </a:rPr>
              <a:t>6000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R="7620" algn="r">
              <a:lnSpc>
                <a:spcPct val="100000"/>
              </a:lnSpc>
              <a:spcBef>
                <a:spcPts val="850"/>
              </a:spcBef>
            </a:pPr>
            <a:r>
              <a:rPr sz="1150" spc="-25" dirty="0">
                <a:latin typeface="Arial MT"/>
                <a:cs typeface="Arial MT"/>
              </a:rPr>
              <a:t>5000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R="7620" algn="r">
              <a:lnSpc>
                <a:spcPct val="100000"/>
              </a:lnSpc>
              <a:spcBef>
                <a:spcPts val="855"/>
              </a:spcBef>
            </a:pPr>
            <a:r>
              <a:rPr sz="1150" spc="-25" dirty="0">
                <a:latin typeface="Arial MT"/>
                <a:cs typeface="Arial MT"/>
              </a:rPr>
              <a:t>4000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R="7620" algn="r">
              <a:lnSpc>
                <a:spcPct val="100000"/>
              </a:lnSpc>
              <a:spcBef>
                <a:spcPts val="850"/>
              </a:spcBef>
            </a:pPr>
            <a:r>
              <a:rPr sz="1150" spc="-25" dirty="0">
                <a:latin typeface="Arial MT"/>
                <a:cs typeface="Arial MT"/>
              </a:rPr>
              <a:t>3000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R="7620" algn="r">
              <a:lnSpc>
                <a:spcPct val="100000"/>
              </a:lnSpc>
              <a:spcBef>
                <a:spcPts val="855"/>
              </a:spcBef>
            </a:pPr>
            <a:r>
              <a:rPr sz="1150" spc="-25" dirty="0">
                <a:latin typeface="Arial MT"/>
                <a:cs typeface="Arial MT"/>
              </a:rPr>
              <a:t>2000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R="7620" algn="r">
              <a:lnSpc>
                <a:spcPct val="100000"/>
              </a:lnSpc>
              <a:spcBef>
                <a:spcPts val="850"/>
              </a:spcBef>
            </a:pPr>
            <a:r>
              <a:rPr sz="1150" spc="-25" dirty="0">
                <a:latin typeface="Arial MT"/>
                <a:cs typeface="Arial MT"/>
              </a:rPr>
              <a:t>1000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855"/>
              </a:spcBef>
            </a:pPr>
            <a:r>
              <a:rPr sz="1150" dirty="0">
                <a:latin typeface="Arial MT"/>
                <a:cs typeface="Arial MT"/>
              </a:rPr>
              <a:t>0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6091428" y="1499895"/>
            <a:ext cx="5041265" cy="3841750"/>
            <a:chOff x="6091428" y="1499895"/>
            <a:chExt cx="5041265" cy="3841750"/>
          </a:xfrm>
        </p:grpSpPr>
        <p:sp>
          <p:nvSpPr>
            <p:cNvPr id="137" name="object 137"/>
            <p:cNvSpPr/>
            <p:nvPr/>
          </p:nvSpPr>
          <p:spPr>
            <a:xfrm>
              <a:off x="6222665" y="1500784"/>
              <a:ext cx="4893310" cy="0"/>
            </a:xfrm>
            <a:custGeom>
              <a:avLst/>
              <a:gdLst/>
              <a:ahLst/>
              <a:cxnLst/>
              <a:rect l="l" t="t" r="r" b="b"/>
              <a:pathLst>
                <a:path w="4893309">
                  <a:moveTo>
                    <a:pt x="0" y="0"/>
                  </a:moveTo>
                  <a:lnTo>
                    <a:pt x="489324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1121498" y="1506369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80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222665" y="5062099"/>
              <a:ext cx="4893310" cy="0"/>
            </a:xfrm>
            <a:custGeom>
              <a:avLst/>
              <a:gdLst/>
              <a:ahLst/>
              <a:cxnLst/>
              <a:rect l="l" t="t" r="r" b="b"/>
              <a:pathLst>
                <a:path w="4893309">
                  <a:moveTo>
                    <a:pt x="0" y="0"/>
                  </a:moveTo>
                  <a:lnTo>
                    <a:pt x="489324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1121498" y="5067722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80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1115907" y="1500784"/>
              <a:ext cx="0" cy="3561715"/>
            </a:xfrm>
            <a:custGeom>
              <a:avLst/>
              <a:gdLst/>
              <a:ahLst/>
              <a:cxnLst/>
              <a:rect l="l" t="t" r="r" b="b"/>
              <a:pathLst>
                <a:path h="3561715">
                  <a:moveTo>
                    <a:pt x="0" y="356131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1121498" y="1506369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180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222665" y="1500784"/>
              <a:ext cx="0" cy="3561715"/>
            </a:xfrm>
            <a:custGeom>
              <a:avLst/>
              <a:gdLst/>
              <a:ahLst/>
              <a:cxnLst/>
              <a:rect l="l" t="t" r="r" b="b"/>
              <a:pathLst>
                <a:path h="3561715">
                  <a:moveTo>
                    <a:pt x="0" y="356131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228294" y="1506369"/>
              <a:ext cx="11430" cy="0"/>
            </a:xfrm>
            <a:custGeom>
              <a:avLst/>
              <a:gdLst/>
              <a:ahLst/>
              <a:cxnLst/>
              <a:rect l="l" t="t" r="r" b="b"/>
              <a:pathLst>
                <a:path w="11429">
                  <a:moveTo>
                    <a:pt x="0" y="0"/>
                  </a:moveTo>
                  <a:lnTo>
                    <a:pt x="11256" y="0"/>
                  </a:lnTo>
                </a:path>
              </a:pathLst>
            </a:custGeom>
            <a:ln w="11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221095" y="5050866"/>
              <a:ext cx="1354455" cy="13335"/>
            </a:xfrm>
            <a:custGeom>
              <a:avLst/>
              <a:gdLst/>
              <a:ahLst/>
              <a:cxnLst/>
              <a:rect l="l" t="t" r="r" b="b"/>
              <a:pathLst>
                <a:path w="1354454" h="13335">
                  <a:moveTo>
                    <a:pt x="1354289" y="0"/>
                  </a:moveTo>
                  <a:lnTo>
                    <a:pt x="1354289" y="0"/>
                  </a:lnTo>
                  <a:lnTo>
                    <a:pt x="0" y="0"/>
                  </a:lnTo>
                  <a:lnTo>
                    <a:pt x="0" y="13106"/>
                  </a:lnTo>
                  <a:lnTo>
                    <a:pt x="1354289" y="13106"/>
                  </a:lnTo>
                  <a:lnTo>
                    <a:pt x="135428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552906" y="5050866"/>
              <a:ext cx="1172845" cy="13335"/>
            </a:xfrm>
            <a:custGeom>
              <a:avLst/>
              <a:gdLst/>
              <a:ahLst/>
              <a:cxnLst/>
              <a:rect l="l" t="t" r="r" b="b"/>
              <a:pathLst>
                <a:path w="1172845" h="13335">
                  <a:moveTo>
                    <a:pt x="1172667" y="0"/>
                  </a:moveTo>
                  <a:lnTo>
                    <a:pt x="1172667" y="0"/>
                  </a:lnTo>
                  <a:lnTo>
                    <a:pt x="0" y="0"/>
                  </a:lnTo>
                  <a:lnTo>
                    <a:pt x="0" y="13106"/>
                  </a:lnTo>
                  <a:lnTo>
                    <a:pt x="1172667" y="13106"/>
                  </a:lnTo>
                  <a:lnTo>
                    <a:pt x="11726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8725583" y="1500784"/>
              <a:ext cx="1927860" cy="3561715"/>
            </a:xfrm>
            <a:custGeom>
              <a:avLst/>
              <a:gdLst/>
              <a:ahLst/>
              <a:cxnLst/>
              <a:rect l="l" t="t" r="r" b="b"/>
              <a:pathLst>
                <a:path w="1927859" h="3561715">
                  <a:moveTo>
                    <a:pt x="0" y="3561314"/>
                  </a:moveTo>
                  <a:lnTo>
                    <a:pt x="0" y="3550069"/>
                  </a:lnTo>
                </a:path>
                <a:path w="1927859" h="3561715">
                  <a:moveTo>
                    <a:pt x="22487" y="3561314"/>
                  </a:moveTo>
                  <a:lnTo>
                    <a:pt x="22487" y="3550069"/>
                  </a:lnTo>
                </a:path>
                <a:path w="1927859" h="3561715">
                  <a:moveTo>
                    <a:pt x="44975" y="3561314"/>
                  </a:moveTo>
                  <a:lnTo>
                    <a:pt x="44975" y="3550069"/>
                  </a:lnTo>
                </a:path>
                <a:path w="1927859" h="3561715">
                  <a:moveTo>
                    <a:pt x="67463" y="3561314"/>
                  </a:moveTo>
                  <a:lnTo>
                    <a:pt x="67463" y="3550069"/>
                  </a:lnTo>
                </a:path>
                <a:path w="1927859" h="3561715">
                  <a:moveTo>
                    <a:pt x="78771" y="3561314"/>
                  </a:moveTo>
                  <a:lnTo>
                    <a:pt x="78771" y="3527577"/>
                  </a:lnTo>
                </a:path>
                <a:path w="1927859" h="3561715">
                  <a:moveTo>
                    <a:pt x="101513" y="3561314"/>
                  </a:moveTo>
                  <a:lnTo>
                    <a:pt x="101513" y="3471058"/>
                  </a:lnTo>
                </a:path>
                <a:path w="1927859" h="3561715">
                  <a:moveTo>
                    <a:pt x="124128" y="3561314"/>
                  </a:moveTo>
                  <a:lnTo>
                    <a:pt x="124128" y="3426075"/>
                  </a:lnTo>
                </a:path>
                <a:path w="1927859" h="3561715">
                  <a:moveTo>
                    <a:pt x="135308" y="3561314"/>
                  </a:moveTo>
                  <a:lnTo>
                    <a:pt x="135308" y="3347064"/>
                  </a:lnTo>
                </a:path>
                <a:path w="1927859" h="3561715">
                  <a:moveTo>
                    <a:pt x="157796" y="3561314"/>
                  </a:moveTo>
                  <a:lnTo>
                    <a:pt x="157796" y="3324573"/>
                  </a:lnTo>
                </a:path>
                <a:path w="1927859" h="3561715">
                  <a:moveTo>
                    <a:pt x="180284" y="3561314"/>
                  </a:moveTo>
                  <a:lnTo>
                    <a:pt x="180284" y="3369555"/>
                  </a:lnTo>
                </a:path>
                <a:path w="1927859" h="3561715">
                  <a:moveTo>
                    <a:pt x="191591" y="3561314"/>
                  </a:moveTo>
                  <a:lnTo>
                    <a:pt x="191591" y="2276409"/>
                  </a:lnTo>
                </a:path>
                <a:path w="1927859" h="3561715">
                  <a:moveTo>
                    <a:pt x="214079" y="3561314"/>
                  </a:moveTo>
                  <a:lnTo>
                    <a:pt x="214079" y="833900"/>
                  </a:lnTo>
                </a:path>
                <a:path w="1927859" h="3561715">
                  <a:moveTo>
                    <a:pt x="236567" y="3561314"/>
                  </a:moveTo>
                  <a:lnTo>
                    <a:pt x="236567" y="0"/>
                  </a:lnTo>
                </a:path>
                <a:path w="1927859" h="3561715">
                  <a:moveTo>
                    <a:pt x="259182" y="3561314"/>
                  </a:moveTo>
                  <a:lnTo>
                    <a:pt x="259182" y="687428"/>
                  </a:lnTo>
                </a:path>
                <a:path w="1927859" h="3561715">
                  <a:moveTo>
                    <a:pt x="270744" y="3561314"/>
                  </a:moveTo>
                  <a:lnTo>
                    <a:pt x="270744" y="2265240"/>
                  </a:lnTo>
                </a:path>
                <a:path w="1927859" h="3561715">
                  <a:moveTo>
                    <a:pt x="293232" y="3561314"/>
                  </a:moveTo>
                  <a:lnTo>
                    <a:pt x="293232" y="0"/>
                  </a:lnTo>
                </a:path>
                <a:path w="1927859" h="3561715">
                  <a:moveTo>
                    <a:pt x="315720" y="3561314"/>
                  </a:moveTo>
                  <a:lnTo>
                    <a:pt x="315720" y="0"/>
                  </a:lnTo>
                </a:path>
                <a:path w="1927859" h="3561715">
                  <a:moveTo>
                    <a:pt x="326900" y="3561314"/>
                  </a:moveTo>
                  <a:lnTo>
                    <a:pt x="326900" y="44931"/>
                  </a:lnTo>
                </a:path>
                <a:path w="1927859" h="3561715">
                  <a:moveTo>
                    <a:pt x="349515" y="3561314"/>
                  </a:moveTo>
                  <a:lnTo>
                    <a:pt x="349515" y="0"/>
                  </a:lnTo>
                </a:path>
                <a:path w="1927859" h="3561715">
                  <a:moveTo>
                    <a:pt x="372003" y="3561314"/>
                  </a:moveTo>
                  <a:lnTo>
                    <a:pt x="372003" y="0"/>
                  </a:lnTo>
                </a:path>
                <a:path w="1927859" h="3561715">
                  <a:moveTo>
                    <a:pt x="383183" y="3561314"/>
                  </a:moveTo>
                  <a:lnTo>
                    <a:pt x="383183" y="0"/>
                  </a:lnTo>
                </a:path>
                <a:path w="1927859" h="3561715">
                  <a:moveTo>
                    <a:pt x="405798" y="3561314"/>
                  </a:moveTo>
                  <a:lnTo>
                    <a:pt x="405798" y="0"/>
                  </a:lnTo>
                </a:path>
                <a:path w="1927859" h="3561715">
                  <a:moveTo>
                    <a:pt x="428286" y="3561314"/>
                  </a:moveTo>
                  <a:lnTo>
                    <a:pt x="428286" y="1746749"/>
                  </a:lnTo>
                </a:path>
                <a:path w="1927859" h="3561715">
                  <a:moveTo>
                    <a:pt x="451028" y="3561314"/>
                  </a:moveTo>
                  <a:lnTo>
                    <a:pt x="451028" y="3133131"/>
                  </a:lnTo>
                </a:path>
                <a:path w="1927859" h="3561715">
                  <a:moveTo>
                    <a:pt x="462336" y="3561314"/>
                  </a:moveTo>
                  <a:lnTo>
                    <a:pt x="462336" y="2828662"/>
                  </a:lnTo>
                </a:path>
                <a:path w="1927859" h="3561715">
                  <a:moveTo>
                    <a:pt x="484824" y="3561314"/>
                  </a:moveTo>
                  <a:lnTo>
                    <a:pt x="484824" y="3065378"/>
                  </a:lnTo>
                </a:path>
                <a:path w="1927859" h="3561715">
                  <a:moveTo>
                    <a:pt x="507312" y="3561314"/>
                  </a:moveTo>
                  <a:lnTo>
                    <a:pt x="507312" y="3335818"/>
                  </a:lnTo>
                </a:path>
                <a:path w="1927859" h="3561715">
                  <a:moveTo>
                    <a:pt x="518619" y="3561314"/>
                  </a:moveTo>
                  <a:lnTo>
                    <a:pt x="518619" y="3223070"/>
                  </a:lnTo>
                </a:path>
                <a:path w="1927859" h="3561715">
                  <a:moveTo>
                    <a:pt x="541107" y="3561314"/>
                  </a:moveTo>
                  <a:lnTo>
                    <a:pt x="541107" y="3302094"/>
                  </a:lnTo>
                </a:path>
                <a:path w="1927859" h="3561715">
                  <a:moveTo>
                    <a:pt x="563595" y="3561314"/>
                  </a:moveTo>
                  <a:lnTo>
                    <a:pt x="563595" y="3054082"/>
                  </a:lnTo>
                </a:path>
                <a:path w="1927859" h="3561715">
                  <a:moveTo>
                    <a:pt x="586083" y="3561314"/>
                  </a:moveTo>
                  <a:lnTo>
                    <a:pt x="586083" y="2963838"/>
                  </a:lnTo>
                </a:path>
                <a:path w="1927859" h="3561715">
                  <a:moveTo>
                    <a:pt x="597390" y="3561314"/>
                  </a:moveTo>
                  <a:lnTo>
                    <a:pt x="597390" y="3076548"/>
                  </a:lnTo>
                </a:path>
                <a:path w="1927859" h="3561715">
                  <a:moveTo>
                    <a:pt x="620259" y="3561314"/>
                  </a:moveTo>
                  <a:lnTo>
                    <a:pt x="620259" y="2873848"/>
                  </a:lnTo>
                </a:path>
                <a:path w="1927859" h="3561715">
                  <a:moveTo>
                    <a:pt x="642747" y="3561314"/>
                  </a:moveTo>
                  <a:lnTo>
                    <a:pt x="642747" y="2930076"/>
                  </a:lnTo>
                </a:path>
                <a:path w="1927859" h="3561715">
                  <a:moveTo>
                    <a:pt x="653928" y="3561314"/>
                  </a:moveTo>
                  <a:lnTo>
                    <a:pt x="653928" y="2873848"/>
                  </a:lnTo>
                </a:path>
                <a:path w="1927859" h="3561715">
                  <a:moveTo>
                    <a:pt x="676416" y="3561314"/>
                  </a:moveTo>
                  <a:lnTo>
                    <a:pt x="676416" y="2918906"/>
                  </a:lnTo>
                </a:path>
                <a:path w="1927859" h="3561715">
                  <a:moveTo>
                    <a:pt x="699030" y="3561314"/>
                  </a:moveTo>
                  <a:lnTo>
                    <a:pt x="699030" y="2873848"/>
                  </a:lnTo>
                </a:path>
                <a:path w="1927859" h="3561715">
                  <a:moveTo>
                    <a:pt x="710211" y="3561314"/>
                  </a:moveTo>
                  <a:lnTo>
                    <a:pt x="710211" y="2862678"/>
                  </a:lnTo>
                </a:path>
                <a:path w="1927859" h="3561715">
                  <a:moveTo>
                    <a:pt x="732699" y="3561314"/>
                  </a:moveTo>
                  <a:lnTo>
                    <a:pt x="732699" y="2794900"/>
                  </a:lnTo>
                </a:path>
                <a:path w="1927859" h="3561715">
                  <a:moveTo>
                    <a:pt x="755314" y="3561314"/>
                  </a:moveTo>
                  <a:lnTo>
                    <a:pt x="755314" y="2772434"/>
                  </a:lnTo>
                </a:path>
                <a:path w="1927859" h="3561715">
                  <a:moveTo>
                    <a:pt x="777802" y="3561314"/>
                  </a:moveTo>
                  <a:lnTo>
                    <a:pt x="777802" y="2806069"/>
                  </a:lnTo>
                </a:path>
                <a:path w="1927859" h="3561715">
                  <a:moveTo>
                    <a:pt x="788982" y="3561314"/>
                  </a:moveTo>
                  <a:lnTo>
                    <a:pt x="788982" y="2749968"/>
                  </a:lnTo>
                </a:path>
                <a:path w="1927859" h="3561715">
                  <a:moveTo>
                    <a:pt x="811851" y="3561314"/>
                  </a:moveTo>
                  <a:lnTo>
                    <a:pt x="811851" y="2772434"/>
                  </a:lnTo>
                </a:path>
                <a:path w="1927859" h="3561715">
                  <a:moveTo>
                    <a:pt x="834339" y="3561314"/>
                  </a:moveTo>
                  <a:lnTo>
                    <a:pt x="834339" y="2434177"/>
                  </a:lnTo>
                </a:path>
                <a:path w="1927859" h="3561715">
                  <a:moveTo>
                    <a:pt x="845647" y="3561314"/>
                  </a:moveTo>
                  <a:lnTo>
                    <a:pt x="845647" y="2434177"/>
                  </a:lnTo>
                </a:path>
                <a:path w="1927859" h="3561715">
                  <a:moveTo>
                    <a:pt x="868134" y="3561314"/>
                  </a:moveTo>
                  <a:lnTo>
                    <a:pt x="868134" y="2366653"/>
                  </a:lnTo>
                </a:path>
                <a:path w="1927859" h="3561715">
                  <a:moveTo>
                    <a:pt x="890622" y="3561314"/>
                  </a:moveTo>
                  <a:lnTo>
                    <a:pt x="890622" y="2986304"/>
                  </a:lnTo>
                </a:path>
                <a:path w="1927859" h="3561715">
                  <a:moveTo>
                    <a:pt x="901930" y="3561314"/>
                  </a:moveTo>
                  <a:lnTo>
                    <a:pt x="901930" y="2050989"/>
                  </a:lnTo>
                </a:path>
                <a:path w="1927859" h="3561715">
                  <a:moveTo>
                    <a:pt x="924418" y="3561314"/>
                  </a:moveTo>
                  <a:lnTo>
                    <a:pt x="924418" y="1476270"/>
                  </a:lnTo>
                </a:path>
                <a:path w="1927859" h="3561715">
                  <a:moveTo>
                    <a:pt x="946906" y="3561314"/>
                  </a:moveTo>
                  <a:lnTo>
                    <a:pt x="946906" y="2039693"/>
                  </a:lnTo>
                </a:path>
                <a:path w="1927859" h="3561715">
                  <a:moveTo>
                    <a:pt x="969394" y="3561314"/>
                  </a:moveTo>
                  <a:lnTo>
                    <a:pt x="969394" y="1712987"/>
                  </a:lnTo>
                </a:path>
                <a:path w="1927859" h="3561715">
                  <a:moveTo>
                    <a:pt x="980955" y="3561314"/>
                  </a:moveTo>
                  <a:lnTo>
                    <a:pt x="980955" y="2209012"/>
                  </a:lnTo>
                </a:path>
                <a:path w="1927859" h="3561715">
                  <a:moveTo>
                    <a:pt x="1003443" y="3561314"/>
                  </a:moveTo>
                  <a:lnTo>
                    <a:pt x="1003443" y="2411712"/>
                  </a:lnTo>
                </a:path>
                <a:path w="1927859" h="3561715">
                  <a:moveTo>
                    <a:pt x="1025931" y="3561314"/>
                  </a:moveTo>
                  <a:lnTo>
                    <a:pt x="1025931" y="2885144"/>
                  </a:lnTo>
                </a:path>
                <a:path w="1927859" h="3561715">
                  <a:moveTo>
                    <a:pt x="1037238" y="3561314"/>
                  </a:moveTo>
                  <a:lnTo>
                    <a:pt x="1037238" y="2186165"/>
                  </a:lnTo>
                </a:path>
                <a:path w="1927859" h="3561715">
                  <a:moveTo>
                    <a:pt x="1059726" y="3561314"/>
                  </a:moveTo>
                  <a:lnTo>
                    <a:pt x="1059726" y="1329798"/>
                  </a:lnTo>
                </a:path>
                <a:path w="1927859" h="3561715">
                  <a:moveTo>
                    <a:pt x="1082214" y="3561314"/>
                  </a:moveTo>
                  <a:lnTo>
                    <a:pt x="1082214" y="1408492"/>
                  </a:lnTo>
                </a:path>
                <a:path w="1927859" h="3561715">
                  <a:moveTo>
                    <a:pt x="1093522" y="3561314"/>
                  </a:moveTo>
                  <a:lnTo>
                    <a:pt x="1093522" y="1983465"/>
                  </a:lnTo>
                </a:path>
                <a:path w="1927859" h="3561715">
                  <a:moveTo>
                    <a:pt x="1116010" y="3561314"/>
                  </a:moveTo>
                  <a:lnTo>
                    <a:pt x="1116010" y="2558184"/>
                  </a:lnTo>
                </a:path>
                <a:path w="1927859" h="3561715">
                  <a:moveTo>
                    <a:pt x="1138498" y="3561314"/>
                  </a:moveTo>
                  <a:lnTo>
                    <a:pt x="1138498" y="2377949"/>
                  </a:lnTo>
                </a:path>
                <a:path w="1927859" h="3561715">
                  <a:moveTo>
                    <a:pt x="1161367" y="3561314"/>
                  </a:moveTo>
                  <a:lnTo>
                    <a:pt x="1161367" y="2389246"/>
                  </a:lnTo>
                </a:path>
                <a:path w="1927859" h="3561715">
                  <a:moveTo>
                    <a:pt x="1172547" y="3561314"/>
                  </a:moveTo>
                  <a:lnTo>
                    <a:pt x="1172547" y="2490659"/>
                  </a:lnTo>
                </a:path>
                <a:path w="1927859" h="3561715">
                  <a:moveTo>
                    <a:pt x="1195162" y="3561314"/>
                  </a:moveTo>
                  <a:lnTo>
                    <a:pt x="1195162" y="2174996"/>
                  </a:lnTo>
                </a:path>
                <a:path w="1927859" h="3561715">
                  <a:moveTo>
                    <a:pt x="1217650" y="3561314"/>
                  </a:moveTo>
                  <a:lnTo>
                    <a:pt x="1217650" y="1746749"/>
                  </a:lnTo>
                </a:path>
                <a:path w="1927859" h="3561715">
                  <a:moveTo>
                    <a:pt x="1228830" y="3561314"/>
                  </a:moveTo>
                  <a:lnTo>
                    <a:pt x="1228830" y="1420042"/>
                  </a:lnTo>
                </a:path>
                <a:path w="1927859" h="3561715">
                  <a:moveTo>
                    <a:pt x="1251445" y="3561314"/>
                  </a:moveTo>
                  <a:lnTo>
                    <a:pt x="1251445" y="1836993"/>
                  </a:lnTo>
                </a:path>
                <a:path w="1927859" h="3561715">
                  <a:moveTo>
                    <a:pt x="1273933" y="3561314"/>
                  </a:moveTo>
                  <a:lnTo>
                    <a:pt x="1273933" y="2220181"/>
                  </a:lnTo>
                </a:path>
                <a:path w="1927859" h="3561715">
                  <a:moveTo>
                    <a:pt x="1285114" y="3561314"/>
                  </a:moveTo>
                  <a:lnTo>
                    <a:pt x="1285114" y="2490659"/>
                  </a:lnTo>
                </a:path>
                <a:path w="1927859" h="3561715">
                  <a:moveTo>
                    <a:pt x="1307602" y="3561314"/>
                  </a:moveTo>
                  <a:lnTo>
                    <a:pt x="1307602" y="2952668"/>
                  </a:lnTo>
                </a:path>
                <a:path w="1927859" h="3561715">
                  <a:moveTo>
                    <a:pt x="1330471" y="3561314"/>
                  </a:moveTo>
                  <a:lnTo>
                    <a:pt x="1330471" y="3110323"/>
                  </a:lnTo>
                </a:path>
                <a:path w="1927859" h="3561715">
                  <a:moveTo>
                    <a:pt x="1352959" y="3561314"/>
                  </a:moveTo>
                  <a:lnTo>
                    <a:pt x="1352959" y="3133131"/>
                  </a:lnTo>
                </a:path>
                <a:path w="1927859" h="3561715">
                  <a:moveTo>
                    <a:pt x="1364266" y="3561314"/>
                  </a:moveTo>
                  <a:lnTo>
                    <a:pt x="1364266" y="3380788"/>
                  </a:lnTo>
                </a:path>
                <a:path w="1927859" h="3561715">
                  <a:moveTo>
                    <a:pt x="1386754" y="3561314"/>
                  </a:moveTo>
                  <a:lnTo>
                    <a:pt x="1386754" y="3155610"/>
                  </a:lnTo>
                </a:path>
                <a:path w="1927859" h="3561715">
                  <a:moveTo>
                    <a:pt x="1409242" y="3561314"/>
                  </a:moveTo>
                  <a:lnTo>
                    <a:pt x="1409242" y="3200592"/>
                  </a:lnTo>
                </a:path>
                <a:path w="1927859" h="3561715">
                  <a:moveTo>
                    <a:pt x="1420549" y="3561314"/>
                  </a:moveTo>
                  <a:lnTo>
                    <a:pt x="1420549" y="3099140"/>
                  </a:lnTo>
                </a:path>
                <a:path w="1927859" h="3561715">
                  <a:moveTo>
                    <a:pt x="1443037" y="3561314"/>
                  </a:moveTo>
                  <a:lnTo>
                    <a:pt x="1443037" y="3245562"/>
                  </a:lnTo>
                </a:path>
                <a:path w="1927859" h="3561715">
                  <a:moveTo>
                    <a:pt x="1465525" y="3561314"/>
                  </a:moveTo>
                  <a:lnTo>
                    <a:pt x="1465525" y="3268358"/>
                  </a:lnTo>
                </a:path>
                <a:path w="1927859" h="3561715">
                  <a:moveTo>
                    <a:pt x="1488013" y="3561314"/>
                  </a:moveTo>
                  <a:lnTo>
                    <a:pt x="1488013" y="3211825"/>
                  </a:lnTo>
                </a:path>
                <a:path w="1927859" h="3561715">
                  <a:moveTo>
                    <a:pt x="1499575" y="3561314"/>
                  </a:moveTo>
                  <a:lnTo>
                    <a:pt x="1499575" y="3279603"/>
                  </a:lnTo>
                </a:path>
                <a:path w="1927859" h="3561715">
                  <a:moveTo>
                    <a:pt x="1522063" y="3561314"/>
                  </a:moveTo>
                  <a:lnTo>
                    <a:pt x="1522063" y="3144364"/>
                  </a:lnTo>
                </a:path>
                <a:path w="1927859" h="3561715">
                  <a:moveTo>
                    <a:pt x="1544678" y="3561314"/>
                  </a:moveTo>
                  <a:lnTo>
                    <a:pt x="1544678" y="3178101"/>
                  </a:lnTo>
                </a:path>
                <a:path w="1927859" h="3561715">
                  <a:moveTo>
                    <a:pt x="1555858" y="3561314"/>
                  </a:moveTo>
                  <a:lnTo>
                    <a:pt x="1555858" y="3211825"/>
                  </a:lnTo>
                </a:path>
                <a:path w="1927859" h="3561715">
                  <a:moveTo>
                    <a:pt x="1578346" y="3561314"/>
                  </a:moveTo>
                  <a:lnTo>
                    <a:pt x="1578346" y="3245562"/>
                  </a:lnTo>
                </a:path>
                <a:path w="1927859" h="3561715">
                  <a:moveTo>
                    <a:pt x="1600961" y="3561314"/>
                  </a:moveTo>
                  <a:lnTo>
                    <a:pt x="1600961" y="3257112"/>
                  </a:lnTo>
                </a:path>
                <a:path w="1927859" h="3561715">
                  <a:moveTo>
                    <a:pt x="1612141" y="3561314"/>
                  </a:moveTo>
                  <a:lnTo>
                    <a:pt x="1612141" y="3245562"/>
                  </a:lnTo>
                </a:path>
                <a:path w="1927859" h="3561715">
                  <a:moveTo>
                    <a:pt x="1634629" y="3561314"/>
                  </a:moveTo>
                  <a:lnTo>
                    <a:pt x="1634629" y="3223070"/>
                  </a:lnTo>
                </a:path>
                <a:path w="1927859" h="3561715">
                  <a:moveTo>
                    <a:pt x="1657117" y="3561314"/>
                  </a:moveTo>
                  <a:lnTo>
                    <a:pt x="1657117" y="3166855"/>
                  </a:lnTo>
                </a:path>
                <a:path w="1927859" h="3561715">
                  <a:moveTo>
                    <a:pt x="1679986" y="3561314"/>
                  </a:moveTo>
                  <a:lnTo>
                    <a:pt x="1679986" y="3245562"/>
                  </a:lnTo>
                </a:path>
                <a:path w="1927859" h="3561715">
                  <a:moveTo>
                    <a:pt x="1691294" y="3561314"/>
                  </a:moveTo>
                  <a:lnTo>
                    <a:pt x="1691294" y="3223070"/>
                  </a:lnTo>
                </a:path>
                <a:path w="1927859" h="3561715">
                  <a:moveTo>
                    <a:pt x="1713782" y="3561314"/>
                  </a:moveTo>
                  <a:lnTo>
                    <a:pt x="1713782" y="3223070"/>
                  </a:lnTo>
                </a:path>
                <a:path w="1927859" h="3561715">
                  <a:moveTo>
                    <a:pt x="1736269" y="3561314"/>
                  </a:moveTo>
                  <a:lnTo>
                    <a:pt x="1736269" y="3223070"/>
                  </a:lnTo>
                </a:path>
                <a:path w="1927859" h="3561715">
                  <a:moveTo>
                    <a:pt x="1747577" y="3561314"/>
                  </a:moveTo>
                  <a:lnTo>
                    <a:pt x="1747577" y="3313327"/>
                  </a:lnTo>
                </a:path>
                <a:path w="1927859" h="3561715">
                  <a:moveTo>
                    <a:pt x="1770065" y="3561314"/>
                  </a:moveTo>
                  <a:lnTo>
                    <a:pt x="1770065" y="3087844"/>
                  </a:lnTo>
                </a:path>
                <a:path w="1927859" h="3561715">
                  <a:moveTo>
                    <a:pt x="1792553" y="3561314"/>
                  </a:moveTo>
                  <a:lnTo>
                    <a:pt x="1792553" y="2918906"/>
                  </a:lnTo>
                </a:path>
                <a:path w="1927859" h="3561715">
                  <a:moveTo>
                    <a:pt x="1803733" y="3561314"/>
                  </a:moveTo>
                  <a:lnTo>
                    <a:pt x="1803733" y="2907610"/>
                  </a:lnTo>
                </a:path>
                <a:path w="1927859" h="3561715">
                  <a:moveTo>
                    <a:pt x="1826348" y="3561314"/>
                  </a:moveTo>
                  <a:lnTo>
                    <a:pt x="1826348" y="3042912"/>
                  </a:lnTo>
                </a:path>
                <a:path w="1927859" h="3561715">
                  <a:moveTo>
                    <a:pt x="1849090" y="3561314"/>
                  </a:moveTo>
                  <a:lnTo>
                    <a:pt x="1849090" y="2930076"/>
                  </a:lnTo>
                </a:path>
                <a:path w="1927859" h="3561715">
                  <a:moveTo>
                    <a:pt x="1871578" y="3561314"/>
                  </a:moveTo>
                  <a:lnTo>
                    <a:pt x="1871578" y="2558184"/>
                  </a:lnTo>
                </a:path>
                <a:path w="1927859" h="3561715">
                  <a:moveTo>
                    <a:pt x="1882886" y="3561314"/>
                  </a:moveTo>
                  <a:lnTo>
                    <a:pt x="1882886" y="2625962"/>
                  </a:lnTo>
                </a:path>
                <a:path w="1927859" h="3561715">
                  <a:moveTo>
                    <a:pt x="1905373" y="3561314"/>
                  </a:moveTo>
                  <a:lnTo>
                    <a:pt x="1905373" y="3358310"/>
                  </a:lnTo>
                </a:path>
                <a:path w="1927859" h="3561715">
                  <a:moveTo>
                    <a:pt x="1927861" y="3561314"/>
                  </a:moveTo>
                  <a:lnTo>
                    <a:pt x="1927861" y="3550069"/>
                  </a:lnTo>
                </a:path>
              </a:pathLst>
            </a:custGeom>
            <a:ln w="317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0653433" y="5050866"/>
              <a:ext cx="463550" cy="13335"/>
            </a:xfrm>
            <a:custGeom>
              <a:avLst/>
              <a:gdLst/>
              <a:ahLst/>
              <a:cxnLst/>
              <a:rect l="l" t="t" r="r" b="b"/>
              <a:pathLst>
                <a:path w="463550" h="13335">
                  <a:moveTo>
                    <a:pt x="463296" y="0"/>
                  </a:moveTo>
                  <a:lnTo>
                    <a:pt x="463296" y="0"/>
                  </a:lnTo>
                  <a:lnTo>
                    <a:pt x="0" y="0"/>
                  </a:lnTo>
                  <a:lnTo>
                    <a:pt x="0" y="13106"/>
                  </a:lnTo>
                  <a:lnTo>
                    <a:pt x="463296" y="13106"/>
                  </a:lnTo>
                  <a:lnTo>
                    <a:pt x="46329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222665" y="5062099"/>
              <a:ext cx="4893310" cy="0"/>
            </a:xfrm>
            <a:custGeom>
              <a:avLst/>
              <a:gdLst/>
              <a:ahLst/>
              <a:cxnLst/>
              <a:rect l="l" t="t" r="r" b="b"/>
              <a:pathLst>
                <a:path w="4893309">
                  <a:moveTo>
                    <a:pt x="0" y="0"/>
                  </a:moveTo>
                  <a:lnTo>
                    <a:pt x="489324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096000" y="4194047"/>
              <a:ext cx="2740660" cy="1143000"/>
            </a:xfrm>
            <a:custGeom>
              <a:avLst/>
              <a:gdLst/>
              <a:ahLst/>
              <a:cxnLst/>
              <a:rect l="l" t="t" r="r" b="b"/>
              <a:pathLst>
                <a:path w="2740659" h="1143000">
                  <a:moveTo>
                    <a:pt x="0" y="571500"/>
                  </a:moveTo>
                  <a:lnTo>
                    <a:pt x="6271" y="516466"/>
                  </a:lnTo>
                  <a:lnTo>
                    <a:pt x="24704" y="462911"/>
                  </a:lnTo>
                  <a:lnTo>
                    <a:pt x="54724" y="411075"/>
                  </a:lnTo>
                  <a:lnTo>
                    <a:pt x="95756" y="361196"/>
                  </a:lnTo>
                  <a:lnTo>
                    <a:pt x="147227" y="313516"/>
                  </a:lnTo>
                  <a:lnTo>
                    <a:pt x="208562" y="268273"/>
                  </a:lnTo>
                  <a:lnTo>
                    <a:pt x="242749" y="246640"/>
                  </a:lnTo>
                  <a:lnTo>
                    <a:pt x="279187" y="225707"/>
                  </a:lnTo>
                  <a:lnTo>
                    <a:pt x="317804" y="205503"/>
                  </a:lnTo>
                  <a:lnTo>
                    <a:pt x="358528" y="186057"/>
                  </a:lnTo>
                  <a:lnTo>
                    <a:pt x="401288" y="167401"/>
                  </a:lnTo>
                  <a:lnTo>
                    <a:pt x="446011" y="149564"/>
                  </a:lnTo>
                  <a:lnTo>
                    <a:pt x="492626" y="132576"/>
                  </a:lnTo>
                  <a:lnTo>
                    <a:pt x="541061" y="116467"/>
                  </a:lnTo>
                  <a:lnTo>
                    <a:pt x="591245" y="101267"/>
                  </a:lnTo>
                  <a:lnTo>
                    <a:pt x="643105" y="87005"/>
                  </a:lnTo>
                  <a:lnTo>
                    <a:pt x="696570" y="73713"/>
                  </a:lnTo>
                  <a:lnTo>
                    <a:pt x="751568" y="61419"/>
                  </a:lnTo>
                  <a:lnTo>
                    <a:pt x="808027" y="50153"/>
                  </a:lnTo>
                  <a:lnTo>
                    <a:pt x="865876" y="39947"/>
                  </a:lnTo>
                  <a:lnTo>
                    <a:pt x="925043" y="30829"/>
                  </a:lnTo>
                  <a:lnTo>
                    <a:pt x="985455" y="22829"/>
                  </a:lnTo>
                  <a:lnTo>
                    <a:pt x="1047042" y="15978"/>
                  </a:lnTo>
                  <a:lnTo>
                    <a:pt x="1109731" y="10306"/>
                  </a:lnTo>
                  <a:lnTo>
                    <a:pt x="1173450" y="5842"/>
                  </a:lnTo>
                  <a:lnTo>
                    <a:pt x="1238129" y="2616"/>
                  </a:lnTo>
                  <a:lnTo>
                    <a:pt x="1303695" y="659"/>
                  </a:lnTo>
                  <a:lnTo>
                    <a:pt x="1370076" y="0"/>
                  </a:lnTo>
                  <a:lnTo>
                    <a:pt x="1436456" y="659"/>
                  </a:lnTo>
                  <a:lnTo>
                    <a:pt x="1502022" y="2616"/>
                  </a:lnTo>
                  <a:lnTo>
                    <a:pt x="1566701" y="5842"/>
                  </a:lnTo>
                  <a:lnTo>
                    <a:pt x="1630420" y="10306"/>
                  </a:lnTo>
                  <a:lnTo>
                    <a:pt x="1693109" y="15978"/>
                  </a:lnTo>
                  <a:lnTo>
                    <a:pt x="1754696" y="22829"/>
                  </a:lnTo>
                  <a:lnTo>
                    <a:pt x="1815108" y="30829"/>
                  </a:lnTo>
                  <a:lnTo>
                    <a:pt x="1874275" y="39947"/>
                  </a:lnTo>
                  <a:lnTo>
                    <a:pt x="1932124" y="50153"/>
                  </a:lnTo>
                  <a:lnTo>
                    <a:pt x="1988583" y="61419"/>
                  </a:lnTo>
                  <a:lnTo>
                    <a:pt x="2043581" y="73713"/>
                  </a:lnTo>
                  <a:lnTo>
                    <a:pt x="2097046" y="87005"/>
                  </a:lnTo>
                  <a:lnTo>
                    <a:pt x="2148906" y="101267"/>
                  </a:lnTo>
                  <a:lnTo>
                    <a:pt x="2199090" y="116467"/>
                  </a:lnTo>
                  <a:lnTo>
                    <a:pt x="2247525" y="132576"/>
                  </a:lnTo>
                  <a:lnTo>
                    <a:pt x="2294140" y="149564"/>
                  </a:lnTo>
                  <a:lnTo>
                    <a:pt x="2338863" y="167401"/>
                  </a:lnTo>
                  <a:lnTo>
                    <a:pt x="2381623" y="186057"/>
                  </a:lnTo>
                  <a:lnTo>
                    <a:pt x="2422347" y="205503"/>
                  </a:lnTo>
                  <a:lnTo>
                    <a:pt x="2460964" y="225707"/>
                  </a:lnTo>
                  <a:lnTo>
                    <a:pt x="2497402" y="246640"/>
                  </a:lnTo>
                  <a:lnTo>
                    <a:pt x="2531589" y="268273"/>
                  </a:lnTo>
                  <a:lnTo>
                    <a:pt x="2563454" y="290575"/>
                  </a:lnTo>
                  <a:lnTo>
                    <a:pt x="2619928" y="337067"/>
                  </a:lnTo>
                  <a:lnTo>
                    <a:pt x="2666252" y="385876"/>
                  </a:lnTo>
                  <a:lnTo>
                    <a:pt x="2701849" y="436763"/>
                  </a:lnTo>
                  <a:lnTo>
                    <a:pt x="2726147" y="489489"/>
                  </a:lnTo>
                  <a:lnTo>
                    <a:pt x="2738572" y="543813"/>
                  </a:lnTo>
                  <a:lnTo>
                    <a:pt x="2740152" y="571500"/>
                  </a:lnTo>
                  <a:lnTo>
                    <a:pt x="2738572" y="599186"/>
                  </a:lnTo>
                  <a:lnTo>
                    <a:pt x="2726147" y="653510"/>
                  </a:lnTo>
                  <a:lnTo>
                    <a:pt x="2701849" y="706236"/>
                  </a:lnTo>
                  <a:lnTo>
                    <a:pt x="2666252" y="757123"/>
                  </a:lnTo>
                  <a:lnTo>
                    <a:pt x="2619928" y="805932"/>
                  </a:lnTo>
                  <a:lnTo>
                    <a:pt x="2563454" y="852424"/>
                  </a:lnTo>
                  <a:lnTo>
                    <a:pt x="2531589" y="874726"/>
                  </a:lnTo>
                  <a:lnTo>
                    <a:pt x="2497402" y="896359"/>
                  </a:lnTo>
                  <a:lnTo>
                    <a:pt x="2460964" y="917292"/>
                  </a:lnTo>
                  <a:lnTo>
                    <a:pt x="2422347" y="937496"/>
                  </a:lnTo>
                  <a:lnTo>
                    <a:pt x="2381623" y="956942"/>
                  </a:lnTo>
                  <a:lnTo>
                    <a:pt x="2338863" y="975598"/>
                  </a:lnTo>
                  <a:lnTo>
                    <a:pt x="2294140" y="993435"/>
                  </a:lnTo>
                  <a:lnTo>
                    <a:pt x="2247525" y="1010423"/>
                  </a:lnTo>
                  <a:lnTo>
                    <a:pt x="2199090" y="1026532"/>
                  </a:lnTo>
                  <a:lnTo>
                    <a:pt x="2148906" y="1041732"/>
                  </a:lnTo>
                  <a:lnTo>
                    <a:pt x="2097046" y="1055994"/>
                  </a:lnTo>
                  <a:lnTo>
                    <a:pt x="2043581" y="1069286"/>
                  </a:lnTo>
                  <a:lnTo>
                    <a:pt x="1988583" y="1081580"/>
                  </a:lnTo>
                  <a:lnTo>
                    <a:pt x="1932124" y="1092846"/>
                  </a:lnTo>
                  <a:lnTo>
                    <a:pt x="1874275" y="1103052"/>
                  </a:lnTo>
                  <a:lnTo>
                    <a:pt x="1815108" y="1112170"/>
                  </a:lnTo>
                  <a:lnTo>
                    <a:pt x="1754696" y="1120170"/>
                  </a:lnTo>
                  <a:lnTo>
                    <a:pt x="1693109" y="1127021"/>
                  </a:lnTo>
                  <a:lnTo>
                    <a:pt x="1630420" y="1132693"/>
                  </a:lnTo>
                  <a:lnTo>
                    <a:pt x="1566701" y="1137157"/>
                  </a:lnTo>
                  <a:lnTo>
                    <a:pt x="1502022" y="1140383"/>
                  </a:lnTo>
                  <a:lnTo>
                    <a:pt x="1436456" y="1142340"/>
                  </a:lnTo>
                  <a:lnTo>
                    <a:pt x="1370076" y="1142999"/>
                  </a:lnTo>
                  <a:lnTo>
                    <a:pt x="1303695" y="1142340"/>
                  </a:lnTo>
                  <a:lnTo>
                    <a:pt x="1238129" y="1140383"/>
                  </a:lnTo>
                  <a:lnTo>
                    <a:pt x="1173450" y="1137157"/>
                  </a:lnTo>
                  <a:lnTo>
                    <a:pt x="1109731" y="1132693"/>
                  </a:lnTo>
                  <a:lnTo>
                    <a:pt x="1047042" y="1127021"/>
                  </a:lnTo>
                  <a:lnTo>
                    <a:pt x="985455" y="1120170"/>
                  </a:lnTo>
                  <a:lnTo>
                    <a:pt x="925043" y="1112170"/>
                  </a:lnTo>
                  <a:lnTo>
                    <a:pt x="865876" y="1103052"/>
                  </a:lnTo>
                  <a:lnTo>
                    <a:pt x="808027" y="1092846"/>
                  </a:lnTo>
                  <a:lnTo>
                    <a:pt x="751568" y="1081580"/>
                  </a:lnTo>
                  <a:lnTo>
                    <a:pt x="696570" y="1069286"/>
                  </a:lnTo>
                  <a:lnTo>
                    <a:pt x="643105" y="1055994"/>
                  </a:lnTo>
                  <a:lnTo>
                    <a:pt x="591245" y="1041732"/>
                  </a:lnTo>
                  <a:lnTo>
                    <a:pt x="541061" y="1026532"/>
                  </a:lnTo>
                  <a:lnTo>
                    <a:pt x="492626" y="1010423"/>
                  </a:lnTo>
                  <a:lnTo>
                    <a:pt x="446011" y="993435"/>
                  </a:lnTo>
                  <a:lnTo>
                    <a:pt x="401288" y="975598"/>
                  </a:lnTo>
                  <a:lnTo>
                    <a:pt x="358528" y="956942"/>
                  </a:lnTo>
                  <a:lnTo>
                    <a:pt x="317804" y="937496"/>
                  </a:lnTo>
                  <a:lnTo>
                    <a:pt x="279187" y="917292"/>
                  </a:lnTo>
                  <a:lnTo>
                    <a:pt x="242749" y="896359"/>
                  </a:lnTo>
                  <a:lnTo>
                    <a:pt x="208562" y="874726"/>
                  </a:lnTo>
                  <a:lnTo>
                    <a:pt x="176697" y="852424"/>
                  </a:lnTo>
                  <a:lnTo>
                    <a:pt x="120223" y="805932"/>
                  </a:lnTo>
                  <a:lnTo>
                    <a:pt x="73899" y="757123"/>
                  </a:lnTo>
                  <a:lnTo>
                    <a:pt x="38302" y="706236"/>
                  </a:lnTo>
                  <a:lnTo>
                    <a:pt x="14004" y="653510"/>
                  </a:lnTo>
                  <a:lnTo>
                    <a:pt x="1579" y="599186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940409" y="802665"/>
            <a:ext cx="941451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400" spc="-10" dirty="0" err="1" smtClean="0">
                <a:latin typeface="Tahoma"/>
                <a:cs typeface="Tahoma"/>
              </a:rPr>
              <a:t>EKUALISASI</a:t>
            </a:r>
            <a:r>
              <a:rPr lang="en-US" sz="2400" spc="-10" dirty="0" smtClean="0">
                <a:latin typeface="Tahoma"/>
                <a:cs typeface="Tahoma"/>
              </a:rPr>
              <a:t> HISTOGRAM</a:t>
            </a:r>
            <a:endParaRPr sz="2500" dirty="0">
              <a:latin typeface="Tahoma"/>
              <a:cs typeface="Tahoma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940409" y="1239468"/>
            <a:ext cx="941451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400" spc="-10" dirty="0" err="1" smtClean="0">
                <a:latin typeface="Tahoma"/>
                <a:cs typeface="Tahoma"/>
              </a:rPr>
              <a:t>Meratakan</a:t>
            </a:r>
            <a:r>
              <a:rPr lang="en-US" sz="2400" spc="-10" dirty="0" smtClean="0">
                <a:latin typeface="Tahoma"/>
                <a:cs typeface="Tahoma"/>
              </a:rPr>
              <a:t> </a:t>
            </a:r>
            <a:r>
              <a:rPr lang="en-US" sz="2400" spc="-10" dirty="0" err="1" smtClean="0">
                <a:latin typeface="Tahoma"/>
                <a:cs typeface="Tahoma"/>
              </a:rPr>
              <a:t>distribusi</a:t>
            </a:r>
            <a:r>
              <a:rPr lang="en-US" sz="2400" spc="-10" dirty="0" smtClean="0">
                <a:latin typeface="Tahoma"/>
                <a:cs typeface="Tahoma"/>
              </a:rPr>
              <a:t> </a:t>
            </a:r>
            <a:r>
              <a:rPr lang="en-US" sz="2400" spc="-10" dirty="0" err="1" smtClean="0">
                <a:latin typeface="Tahoma"/>
                <a:cs typeface="Tahoma"/>
              </a:rPr>
              <a:t>warna</a:t>
            </a:r>
            <a:r>
              <a:rPr lang="en-US" sz="2400" spc="-10" dirty="0" smtClean="0">
                <a:latin typeface="Tahoma"/>
                <a:cs typeface="Tahoma"/>
              </a:rPr>
              <a:t> </a:t>
            </a:r>
            <a:r>
              <a:rPr lang="en-US" sz="2400" spc="-10" dirty="0" err="1" smtClean="0">
                <a:latin typeface="Tahoma"/>
                <a:cs typeface="Tahoma"/>
              </a:rPr>
              <a:t>pada</a:t>
            </a:r>
            <a:r>
              <a:rPr lang="en-US" sz="2400" spc="-10" dirty="0" smtClean="0">
                <a:latin typeface="Tahoma"/>
                <a:cs typeface="Tahoma"/>
              </a:rPr>
              <a:t> </a:t>
            </a:r>
            <a:r>
              <a:rPr lang="en-US" sz="2400" spc="-10" dirty="0" err="1" smtClean="0">
                <a:latin typeface="Tahoma"/>
                <a:cs typeface="Tahoma"/>
              </a:rPr>
              <a:t>citra</a:t>
            </a:r>
            <a:r>
              <a:rPr lang="en-US" sz="2400" spc="-10" dirty="0" smtClean="0">
                <a:latin typeface="Tahoma"/>
                <a:cs typeface="Tahoma"/>
              </a:rPr>
              <a:t> digital</a:t>
            </a:r>
            <a:endParaRPr sz="2500" dirty="0">
              <a:latin typeface="Tahoma"/>
              <a:cs typeface="Tahom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49" y="1905000"/>
            <a:ext cx="249555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38350"/>
            <a:ext cx="23336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71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8022011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65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6192837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43000" y="533400"/>
            <a:ext cx="434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-10" dirty="0" smtClean="0">
                <a:latin typeface="Tahoma"/>
                <a:cs typeface="Tahoma"/>
              </a:rPr>
              <a:t>HISTOGRAM </a:t>
            </a:r>
            <a:r>
              <a:rPr lang="en-US" spc="-10" dirty="0" err="1" smtClean="0">
                <a:latin typeface="Tahoma"/>
                <a:cs typeface="Tahoma"/>
              </a:rPr>
              <a:t>dengan</a:t>
            </a:r>
            <a:r>
              <a:rPr lang="en-US" spc="-10" dirty="0" smtClean="0">
                <a:latin typeface="Tahoma"/>
                <a:cs typeface="Tahoma"/>
              </a:rPr>
              <a:t> 8 </a:t>
            </a:r>
            <a:r>
              <a:rPr lang="en-US" spc="-10" dirty="0" err="1" smtClean="0">
                <a:latin typeface="Tahoma"/>
                <a:cs typeface="Tahoma"/>
              </a:rPr>
              <a:t>baris</a:t>
            </a:r>
            <a:r>
              <a:rPr lang="en-US" spc="-10" dirty="0" smtClean="0">
                <a:latin typeface="Tahoma"/>
                <a:cs typeface="Tahoma"/>
              </a:rPr>
              <a:t> </a:t>
            </a:r>
            <a:r>
              <a:rPr lang="en-US" spc="-10" dirty="0" err="1" smtClean="0">
                <a:latin typeface="Tahoma"/>
                <a:cs typeface="Tahoma"/>
              </a:rPr>
              <a:t>dan</a:t>
            </a:r>
            <a:r>
              <a:rPr lang="en-US" spc="-10" dirty="0" smtClean="0">
                <a:latin typeface="Tahoma"/>
                <a:cs typeface="Tahoma"/>
              </a:rPr>
              <a:t> 5 </a:t>
            </a:r>
            <a:r>
              <a:rPr lang="en-US" spc="-10" dirty="0" err="1" smtClean="0">
                <a:latin typeface="Tahoma"/>
                <a:cs typeface="Tahoma"/>
              </a:rPr>
              <a:t>kolom</a:t>
            </a:r>
            <a:endParaRPr lang="en-US"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264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32" y="762000"/>
            <a:ext cx="7927591" cy="568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754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1000"/>
            <a:ext cx="4862513" cy="296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bject 4"/>
          <p:cNvSpPr txBox="1"/>
          <p:nvPr/>
        </p:nvSpPr>
        <p:spPr>
          <a:xfrm>
            <a:off x="762000" y="3810000"/>
            <a:ext cx="9414510" cy="197618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400" spc="-10" dirty="0" err="1" smtClean="0">
                <a:latin typeface="Tahoma"/>
                <a:cs typeface="Tahoma"/>
              </a:rPr>
              <a:t>S</a:t>
            </a:r>
            <a:r>
              <a:rPr lang="en-US" sz="2400" spc="-10" dirty="0" err="1" smtClean="0">
                <a:cs typeface="Calibri"/>
              </a:rPr>
              <a:t>k</a:t>
            </a:r>
            <a:r>
              <a:rPr lang="en-US" sz="2400" spc="-10" dirty="0" smtClean="0">
                <a:cs typeface="Calibri"/>
              </a:rPr>
              <a:t>= </a:t>
            </a:r>
            <a:r>
              <a:rPr lang="en-US" sz="2400" spc="-10" dirty="0" err="1" smtClean="0">
                <a:cs typeface="Calibri"/>
              </a:rPr>
              <a:t>warna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smtClean="0">
                <a:cs typeface="Calibri"/>
              </a:rPr>
              <a:t>baru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dari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warna</a:t>
            </a:r>
            <a:r>
              <a:rPr lang="en-US" sz="2400" spc="-10" dirty="0" smtClean="0">
                <a:cs typeface="Calibri"/>
              </a:rPr>
              <a:t> k</a:t>
            </a:r>
          </a:p>
          <a:p>
            <a:pPr marL="12700">
              <a:spcBef>
                <a:spcPts val="130"/>
              </a:spcBef>
            </a:pPr>
            <a:r>
              <a:rPr lang="en-US" sz="2500" dirty="0" smtClean="0">
                <a:latin typeface="Tahoma"/>
                <a:cs typeface="Tahoma"/>
              </a:rPr>
              <a:t>L = </a:t>
            </a:r>
            <a:r>
              <a:rPr lang="en-US" sz="2500" dirty="0" err="1" smtClean="0">
                <a:latin typeface="Tahoma"/>
                <a:cs typeface="Tahoma"/>
              </a:rPr>
              <a:t>Jumlah</a:t>
            </a:r>
            <a:r>
              <a:rPr lang="en-US" sz="2500" dirty="0" smtClean="0">
                <a:latin typeface="Tahoma"/>
                <a:cs typeface="Tahoma"/>
              </a:rPr>
              <a:t> </a:t>
            </a:r>
            <a:r>
              <a:rPr lang="en-US" sz="2500" dirty="0" err="1" smtClean="0">
                <a:latin typeface="Tahoma"/>
                <a:cs typeface="Tahoma"/>
              </a:rPr>
              <a:t>variasi</a:t>
            </a:r>
            <a:r>
              <a:rPr lang="en-US" sz="2500" dirty="0" smtClean="0">
                <a:latin typeface="Tahoma"/>
                <a:cs typeface="Tahoma"/>
              </a:rPr>
              <a:t> </a:t>
            </a:r>
            <a:r>
              <a:rPr lang="en-US" sz="2500" dirty="0" err="1" smtClean="0">
                <a:latin typeface="Tahoma"/>
                <a:cs typeface="Tahoma"/>
              </a:rPr>
              <a:t>dari</a:t>
            </a:r>
            <a:r>
              <a:rPr lang="en-US" sz="2500" dirty="0" smtClean="0">
                <a:latin typeface="Tahoma"/>
                <a:cs typeface="Tahoma"/>
              </a:rPr>
              <a:t> </a:t>
            </a:r>
            <a:r>
              <a:rPr lang="en-US" sz="2500" dirty="0" err="1" smtClean="0">
                <a:latin typeface="Tahoma"/>
                <a:cs typeface="Tahoma"/>
              </a:rPr>
              <a:t>warna</a:t>
            </a:r>
            <a:r>
              <a:rPr lang="en-US" sz="2500" dirty="0" smtClean="0">
                <a:latin typeface="Tahoma"/>
                <a:cs typeface="Tahoma"/>
              </a:rPr>
              <a:t> </a:t>
            </a:r>
            <a:r>
              <a:rPr lang="en-US" sz="2500" dirty="0" err="1" smtClean="0">
                <a:latin typeface="Tahoma"/>
                <a:cs typeface="Tahoma"/>
              </a:rPr>
              <a:t>citra</a:t>
            </a:r>
            <a:endParaRPr lang="en-US" sz="2500" dirty="0" smtClean="0">
              <a:latin typeface="Tahoma"/>
              <a:cs typeface="Tahoma"/>
            </a:endParaRPr>
          </a:p>
          <a:p>
            <a:pPr marL="12700">
              <a:spcBef>
                <a:spcPts val="130"/>
              </a:spcBef>
            </a:pPr>
            <a:r>
              <a:rPr lang="en-US" sz="2500" dirty="0" smtClean="0">
                <a:latin typeface="Tahoma"/>
                <a:cs typeface="Tahoma"/>
              </a:rPr>
              <a:t>K = (0,1,2,3,…(L-1)</a:t>
            </a:r>
          </a:p>
          <a:p>
            <a:pPr marL="12700">
              <a:spcBef>
                <a:spcPts val="130"/>
              </a:spcBef>
            </a:pPr>
            <a:r>
              <a:rPr lang="en-US" sz="2500" dirty="0" smtClean="0">
                <a:latin typeface="Tahoma"/>
                <a:cs typeface="Tahoma"/>
              </a:rPr>
              <a:t>Pi = </a:t>
            </a:r>
            <a:r>
              <a:rPr lang="en-US" sz="2500" dirty="0" err="1" smtClean="0">
                <a:latin typeface="Tahoma"/>
                <a:cs typeface="Tahoma"/>
              </a:rPr>
              <a:t>probabilitas</a:t>
            </a:r>
            <a:endParaRPr lang="en-US" sz="2500" dirty="0" smtClean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5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19755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240028"/>
            <a:ext cx="10059670" cy="364997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26695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Dari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sebuah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histogram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dapat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diketahui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frekuensi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kemunculan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nisbi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i="1" spc="-10" dirty="0">
                <a:latin typeface="Calibri"/>
                <a:cs typeface="Calibri"/>
              </a:rPr>
              <a:t>relative</a:t>
            </a:r>
            <a:r>
              <a:rPr sz="2800" spc="-10" dirty="0">
                <a:latin typeface="Calibri"/>
                <a:cs typeface="Calibri"/>
              </a:rPr>
              <a:t>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dari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intensitas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pada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citra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tersebut.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216535" indent="-229235">
              <a:lnSpc>
                <a:spcPts val="3020"/>
              </a:lnSpc>
              <a:buFont typeface="Arial MT"/>
              <a:buChar char="•"/>
              <a:tabLst>
                <a:tab pos="241935" algn="l"/>
                <a:tab pos="8349615" algn="l"/>
              </a:tabLst>
            </a:pP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og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am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ju</a:t>
            </a:r>
            <a:r>
              <a:rPr sz="2800" spc="-55" dirty="0">
                <a:latin typeface="Calibri"/>
                <a:cs typeface="Calibri"/>
              </a:rPr>
              <a:t>g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dap</a:t>
            </a:r>
            <a:r>
              <a:rPr sz="2800" spc="-3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men</a:t>
            </a:r>
            <a:r>
              <a:rPr sz="2800" spc="-20" dirty="0">
                <a:latin typeface="Calibri"/>
                <a:cs typeface="Calibri"/>
              </a:rPr>
              <a:t>u</a:t>
            </a:r>
            <a:r>
              <a:rPr sz="2800" spc="-10" dirty="0">
                <a:latin typeface="Calibri"/>
                <a:cs typeface="Calibri"/>
              </a:rPr>
              <a:t>njuk</a:t>
            </a:r>
            <a:r>
              <a:rPr sz="2800" spc="-60" dirty="0">
                <a:latin typeface="Calibri"/>
                <a:cs typeface="Calibri"/>
              </a:rPr>
              <a:t>k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</a:t>
            </a:r>
            <a:r>
              <a:rPr sz="2800" spc="-60" dirty="0">
                <a:latin typeface="Calibri"/>
                <a:cs typeface="Calibri"/>
              </a:rPr>
              <a:t>ny</a:t>
            </a:r>
            <a:r>
              <a:rPr sz="2800" spc="-5" dirty="0">
                <a:latin typeface="Calibri"/>
                <a:cs typeface="Calibri"/>
              </a:rPr>
              <a:t>ak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</a:t>
            </a:r>
            <a:r>
              <a:rPr sz="2800" spc="-5" dirty="0">
                <a:latin typeface="Calibri"/>
                <a:cs typeface="Calibri"/>
              </a:rPr>
              <a:t>l 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ang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90" dirty="0">
                <a:latin typeface="Calibri"/>
                <a:cs typeface="Calibri"/>
              </a:rPr>
              <a:t>k</a:t>
            </a:r>
            <a:r>
              <a:rPr sz="2800" spc="-5" dirty="0">
                <a:latin typeface="Calibri"/>
                <a:cs typeface="Calibri"/>
              </a:rPr>
              <a:t>ece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ahan  (</a:t>
            </a:r>
            <a:r>
              <a:rPr sz="2800" i="1" spc="-5" dirty="0">
                <a:latin typeface="Calibri"/>
                <a:cs typeface="Calibri"/>
              </a:rPr>
              <a:t>brightness</a:t>
            </a:r>
            <a:r>
              <a:rPr sz="2800" spc="-5" dirty="0">
                <a:latin typeface="Calibri"/>
                <a:cs typeface="Calibri"/>
              </a:rPr>
              <a:t>) </a:t>
            </a:r>
            <a:r>
              <a:rPr sz="2800" spc="-10" dirty="0">
                <a:latin typeface="Calibri"/>
                <a:cs typeface="Calibri"/>
              </a:rPr>
              <a:t>dan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kontas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</a:t>
            </a:r>
            <a:r>
              <a:rPr sz="2800" i="1" spc="-15" dirty="0">
                <a:latin typeface="Calibri"/>
                <a:cs typeface="Calibri"/>
              </a:rPr>
              <a:t>contrast</a:t>
            </a:r>
            <a:r>
              <a:rPr sz="2800" spc="-15" dirty="0">
                <a:latin typeface="Calibri"/>
                <a:cs typeface="Calibri"/>
              </a:rPr>
              <a:t>)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dari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sebuah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gambar.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latin typeface="Calibri"/>
                <a:cs typeface="Calibri"/>
              </a:rPr>
              <a:t>Karena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itu,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histogram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adalah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alat bantu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berharga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dalam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pekerjaan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pengolahan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citra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baik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secara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kualitatif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maupun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kuantitatif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038973"/>
              </p:ext>
            </p:extLst>
          </p:nvPr>
        </p:nvGraphicFramePr>
        <p:xfrm>
          <a:off x="5943600" y="152400"/>
          <a:ext cx="3467099" cy="6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333499"/>
                <a:gridCol w="1295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Warna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Probabilitas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Warna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Baru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304800"/>
                <a:ext cx="2084417" cy="895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𝑝𝑖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04800"/>
                <a:ext cx="2084417" cy="89582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71800" y="568045"/>
                <a:ext cx="800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68045"/>
                <a:ext cx="80054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1344352"/>
                <a:ext cx="2202975" cy="895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(16−1)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𝑝𝑖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44352"/>
                <a:ext cx="2202975" cy="8958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53473" y="2514600"/>
                <a:ext cx="1672253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=15 ∗(</m:t>
                    </m:r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=15 ∗(0.275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4.15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4</a:t>
                </a:r>
                <a:endParaRPr lang="en-US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73" y="2514600"/>
                <a:ext cx="1672253" cy="1200329"/>
              </a:xfrm>
              <a:prstGeom prst="rect">
                <a:avLst/>
              </a:prstGeom>
              <a:blipFill rotWithShape="1">
                <a:blip r:embed="rId5"/>
                <a:stretch>
                  <a:fillRect t="-2551" r="-219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8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05090"/>
              </p:ext>
            </p:extLst>
          </p:nvPr>
        </p:nvGraphicFramePr>
        <p:xfrm>
          <a:off x="5943600" y="152400"/>
          <a:ext cx="3467099" cy="6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333499"/>
                <a:gridCol w="1295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Warna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Probabilitas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Warna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Baru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304800"/>
                <a:ext cx="2084417" cy="895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𝑝𝑖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04800"/>
                <a:ext cx="2084417" cy="89582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71800" y="568045"/>
                <a:ext cx="800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68045"/>
                <a:ext cx="80054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1344352"/>
                <a:ext cx="2202975" cy="895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(16−1)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𝑝𝑖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44352"/>
                <a:ext cx="2202975" cy="8958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53473" y="2514600"/>
                <a:ext cx="250902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=15 ∗(</m:t>
                    </m:r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=15 ∗(0.275+0.175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6.75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7</a:t>
                </a:r>
                <a:endParaRPr lang="en-US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73" y="2514600"/>
                <a:ext cx="2509020" cy="1200329"/>
              </a:xfrm>
              <a:prstGeom prst="rect">
                <a:avLst/>
              </a:prstGeom>
              <a:blipFill rotWithShape="1">
                <a:blip r:embed="rId5"/>
                <a:stretch>
                  <a:fillRect t="-2551" r="-1217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6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847748"/>
              </p:ext>
            </p:extLst>
          </p:nvPr>
        </p:nvGraphicFramePr>
        <p:xfrm>
          <a:off x="5943600" y="152400"/>
          <a:ext cx="3467099" cy="6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333499"/>
                <a:gridCol w="1295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Warna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Probabilitas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Warna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Baru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304800"/>
                <a:ext cx="2084417" cy="895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𝐿</m:t>
                      </m:r>
                      <m:r>
                        <a:rPr lang="en-US" b="0" i="1" smtClean="0">
                          <a:latin typeface="Cambria Math"/>
                        </a:rPr>
                        <m:t>−1)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𝑝𝑖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04800"/>
                <a:ext cx="2084417" cy="89582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71800" y="568045"/>
                <a:ext cx="8005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68045"/>
                <a:ext cx="80054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00" y="1344352"/>
                <a:ext cx="2202975" cy="895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pt-BR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(16−1)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𝑝𝑖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44352"/>
                <a:ext cx="2202975" cy="89582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53473" y="2514600"/>
                <a:ext cx="334578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=15 ∗(</m:t>
                    </m:r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=15 ∗(0.275+0.175+0.150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1" dirty="0" smtClean="0"/>
                  <a:t> 9</a:t>
                </a:r>
                <a:endParaRPr lang="en-US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73" y="2514600"/>
                <a:ext cx="3345788" cy="923330"/>
              </a:xfrm>
              <a:prstGeom prst="rect">
                <a:avLst/>
              </a:prstGeom>
              <a:blipFill rotWithShape="1">
                <a:blip r:embed="rId5"/>
                <a:stretch>
                  <a:fillRect t="-3311" r="-730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64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165234"/>
              </p:ext>
            </p:extLst>
          </p:nvPr>
        </p:nvGraphicFramePr>
        <p:xfrm>
          <a:off x="7467600" y="152400"/>
          <a:ext cx="3467099" cy="6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333499"/>
                <a:gridCol w="1295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Warna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Probabilitas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Warna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Baru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0.075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73" r="58373" b="12199"/>
          <a:stretch/>
        </p:blipFill>
        <p:spPr bwMode="auto">
          <a:xfrm>
            <a:off x="1028132" y="685800"/>
            <a:ext cx="4610667" cy="5678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6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"/>
            <a:ext cx="4495800" cy="318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577526"/>
              </p:ext>
            </p:extLst>
          </p:nvPr>
        </p:nvGraphicFramePr>
        <p:xfrm>
          <a:off x="7467600" y="152400"/>
          <a:ext cx="2133600" cy="631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2954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Warna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Warna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Baru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3581400"/>
            <a:ext cx="21717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909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8642982" cy="410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7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49" y="1314450"/>
            <a:ext cx="249555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47800"/>
            <a:ext cx="23336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3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1396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i="0" dirty="0">
                <a:latin typeface="Calibri Light"/>
                <a:cs typeface="Calibri Light"/>
              </a:rPr>
              <a:t>Menghitung</a:t>
            </a:r>
            <a:r>
              <a:rPr sz="4400" i="0" spc="-85" dirty="0">
                <a:latin typeface="Calibri Light"/>
                <a:cs typeface="Calibri Light"/>
              </a:rPr>
              <a:t> </a:t>
            </a:r>
            <a:r>
              <a:rPr sz="4400" i="0" spc="-20" dirty="0">
                <a:latin typeface="Calibri Light"/>
                <a:cs typeface="Calibri Light"/>
              </a:rPr>
              <a:t>histogram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740900" cy="2881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Misalkan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sebuah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citra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mempunyai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L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level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nilai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keabuan,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[0,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-1].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415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Hitung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frekuensi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kemunculan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setiap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nilai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keabuan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j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cara 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menghitung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jumlah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pixel</a:t>
            </a:r>
            <a:r>
              <a:rPr sz="2800" i="1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yang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mempunyai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nilai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keabuan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tersebut.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321945" indent="-30988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21945" algn="l"/>
                <a:tab pos="322580" algn="l"/>
              </a:tabLst>
            </a:pPr>
            <a:r>
              <a:rPr sz="2800" spc="-15" dirty="0">
                <a:latin typeface="Calibri"/>
                <a:cs typeface="Calibri"/>
              </a:rPr>
              <a:t>Perhitungan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dilakukan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untuk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j</a:t>
            </a:r>
            <a:r>
              <a:rPr sz="2800" i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...,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i="1" spc="-5" dirty="0">
                <a:latin typeface="Calibri"/>
                <a:cs typeface="Calibri"/>
              </a:rPr>
              <a:t>L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72109"/>
            <a:ext cx="1169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0" spc="-10" dirty="0">
                <a:latin typeface="Calibri"/>
                <a:cs typeface="Calibri"/>
              </a:rPr>
              <a:t>Co</a:t>
            </a:r>
            <a:r>
              <a:rPr sz="2800" i="0" spc="-35" dirty="0">
                <a:latin typeface="Calibri"/>
                <a:cs typeface="Calibri"/>
              </a:rPr>
              <a:t>nt</a:t>
            </a:r>
            <a:r>
              <a:rPr sz="2800" i="0" spc="-10" dirty="0">
                <a:latin typeface="Calibri"/>
                <a:cs typeface="Calibri"/>
              </a:rPr>
              <a:t>oh</a:t>
            </a:r>
            <a:r>
              <a:rPr sz="2800" i="0" spc="-5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23909" y="2447353"/>
          <a:ext cx="2514600" cy="26113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0"/>
                <a:gridCol w="628650"/>
                <a:gridCol w="628650"/>
                <a:gridCol w="628650"/>
              </a:tblGrid>
              <a:tr h="6523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01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3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3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40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4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558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4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3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25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3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3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5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23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4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2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800" dirty="0">
                          <a:latin typeface="Arial MT"/>
                          <a:cs typeface="Arial MT"/>
                        </a:rPr>
                        <a:t>4</a:t>
                      </a:r>
                      <a:endParaRPr sz="2800">
                        <a:latin typeface="Arial MT"/>
                        <a:cs typeface="Arial MT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456814" y="5146040"/>
            <a:ext cx="2385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28295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4x4 image 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Grayscale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[0,9]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88735" y="2004060"/>
            <a:ext cx="3746500" cy="3523615"/>
            <a:chOff x="5888735" y="2004060"/>
            <a:chExt cx="3746500" cy="3523615"/>
          </a:xfrm>
        </p:grpSpPr>
        <p:sp>
          <p:nvSpPr>
            <p:cNvPr id="6" name="object 6"/>
            <p:cNvSpPr/>
            <p:nvPr/>
          </p:nvSpPr>
          <p:spPr>
            <a:xfrm>
              <a:off x="5961888" y="2004059"/>
              <a:ext cx="3672840" cy="3450590"/>
            </a:xfrm>
            <a:custGeom>
              <a:avLst/>
              <a:gdLst/>
              <a:ahLst/>
              <a:cxnLst/>
              <a:rect l="l" t="t" r="r" b="b"/>
              <a:pathLst>
                <a:path w="3672840" h="3450590">
                  <a:moveTo>
                    <a:pt x="3672840" y="3412236"/>
                  </a:moveTo>
                  <a:lnTo>
                    <a:pt x="3660140" y="3405886"/>
                  </a:lnTo>
                  <a:lnTo>
                    <a:pt x="3596640" y="3374136"/>
                  </a:lnTo>
                  <a:lnTo>
                    <a:pt x="3596640" y="3405886"/>
                  </a:lnTo>
                  <a:lnTo>
                    <a:pt x="44450" y="3405886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3405886"/>
                  </a:lnTo>
                  <a:lnTo>
                    <a:pt x="15240" y="3405886"/>
                  </a:lnTo>
                  <a:lnTo>
                    <a:pt x="15240" y="3418586"/>
                  </a:lnTo>
                  <a:lnTo>
                    <a:pt x="31750" y="3418586"/>
                  </a:lnTo>
                  <a:lnTo>
                    <a:pt x="31750" y="3429012"/>
                  </a:lnTo>
                  <a:lnTo>
                    <a:pt x="44450" y="3429000"/>
                  </a:lnTo>
                  <a:lnTo>
                    <a:pt x="44450" y="3418586"/>
                  </a:lnTo>
                  <a:lnTo>
                    <a:pt x="3596640" y="3418586"/>
                  </a:lnTo>
                  <a:lnTo>
                    <a:pt x="3596640" y="3450336"/>
                  </a:lnTo>
                  <a:lnTo>
                    <a:pt x="3660140" y="3418586"/>
                  </a:lnTo>
                  <a:lnTo>
                    <a:pt x="3672840" y="3412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88735" y="2327148"/>
              <a:ext cx="3312160" cy="3200400"/>
            </a:xfrm>
            <a:custGeom>
              <a:avLst/>
              <a:gdLst/>
              <a:ahLst/>
              <a:cxnLst/>
              <a:rect l="l" t="t" r="r" b="b"/>
              <a:pathLst>
                <a:path w="3312159" h="3200400">
                  <a:moveTo>
                    <a:pt x="473963" y="2971800"/>
                  </a:moveTo>
                  <a:lnTo>
                    <a:pt x="473963" y="3200400"/>
                  </a:lnTo>
                </a:path>
                <a:path w="3312159" h="3200400">
                  <a:moveTo>
                    <a:pt x="821436" y="2971800"/>
                  </a:moveTo>
                  <a:lnTo>
                    <a:pt x="821436" y="3200400"/>
                  </a:lnTo>
                </a:path>
                <a:path w="3312159" h="3200400">
                  <a:moveTo>
                    <a:pt x="1170432" y="2971800"/>
                  </a:moveTo>
                  <a:lnTo>
                    <a:pt x="1170432" y="3200400"/>
                  </a:lnTo>
                </a:path>
                <a:path w="3312159" h="3200400">
                  <a:moveTo>
                    <a:pt x="1536191" y="2971800"/>
                  </a:moveTo>
                  <a:lnTo>
                    <a:pt x="1536191" y="3200400"/>
                  </a:lnTo>
                </a:path>
                <a:path w="3312159" h="3200400">
                  <a:moveTo>
                    <a:pt x="1882139" y="2971800"/>
                  </a:moveTo>
                  <a:lnTo>
                    <a:pt x="1882139" y="3200400"/>
                  </a:lnTo>
                </a:path>
                <a:path w="3312159" h="3200400">
                  <a:moveTo>
                    <a:pt x="2246375" y="2971800"/>
                  </a:moveTo>
                  <a:lnTo>
                    <a:pt x="2246375" y="3200400"/>
                  </a:lnTo>
                </a:path>
                <a:path w="3312159" h="3200400">
                  <a:moveTo>
                    <a:pt x="2596895" y="2971800"/>
                  </a:moveTo>
                  <a:lnTo>
                    <a:pt x="2596895" y="3200400"/>
                  </a:lnTo>
                </a:path>
                <a:path w="3312159" h="3200400">
                  <a:moveTo>
                    <a:pt x="2961132" y="2971800"/>
                  </a:moveTo>
                  <a:lnTo>
                    <a:pt x="2961132" y="3200400"/>
                  </a:lnTo>
                </a:path>
                <a:path w="3312159" h="3200400">
                  <a:moveTo>
                    <a:pt x="3311652" y="2971800"/>
                  </a:moveTo>
                  <a:lnTo>
                    <a:pt x="3311652" y="3200400"/>
                  </a:lnTo>
                </a:path>
                <a:path w="3312159" h="3200400">
                  <a:moveTo>
                    <a:pt x="0" y="0"/>
                  </a:moveTo>
                  <a:lnTo>
                    <a:pt x="228600" y="0"/>
                  </a:lnTo>
                </a:path>
                <a:path w="3312159" h="3200400">
                  <a:moveTo>
                    <a:pt x="0" y="492251"/>
                  </a:moveTo>
                  <a:lnTo>
                    <a:pt x="228600" y="49225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88735" y="33528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88735" y="3851148"/>
              <a:ext cx="228600" cy="1042669"/>
            </a:xfrm>
            <a:custGeom>
              <a:avLst/>
              <a:gdLst/>
              <a:ahLst/>
              <a:cxnLst/>
              <a:rect l="l" t="t" r="r" b="b"/>
              <a:pathLst>
                <a:path w="228600" h="1042670">
                  <a:moveTo>
                    <a:pt x="0" y="0"/>
                  </a:moveTo>
                  <a:lnTo>
                    <a:pt x="228600" y="0"/>
                  </a:lnTo>
                </a:path>
                <a:path w="228600" h="1042670">
                  <a:moveTo>
                    <a:pt x="0" y="527303"/>
                  </a:moveTo>
                  <a:lnTo>
                    <a:pt x="228600" y="527303"/>
                  </a:lnTo>
                </a:path>
                <a:path w="228600" h="1042670">
                  <a:moveTo>
                    <a:pt x="0" y="1042415"/>
                  </a:moveTo>
                  <a:lnTo>
                    <a:pt x="228600" y="104241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21601" y="2233422"/>
              <a:ext cx="1050290" cy="3200400"/>
            </a:xfrm>
            <a:custGeom>
              <a:avLst/>
              <a:gdLst/>
              <a:ahLst/>
              <a:cxnLst/>
              <a:rect l="l" t="t" r="r" b="b"/>
              <a:pathLst>
                <a:path w="1050290" h="3200400">
                  <a:moveTo>
                    <a:pt x="0" y="3200400"/>
                  </a:moveTo>
                  <a:lnTo>
                    <a:pt x="0" y="0"/>
                  </a:lnTo>
                </a:path>
                <a:path w="1050290" h="3200400">
                  <a:moveTo>
                    <a:pt x="345948" y="3200400"/>
                  </a:moveTo>
                  <a:lnTo>
                    <a:pt x="345948" y="609600"/>
                  </a:lnTo>
                </a:path>
                <a:path w="1050290" h="3200400">
                  <a:moveTo>
                    <a:pt x="704088" y="3177540"/>
                  </a:moveTo>
                  <a:lnTo>
                    <a:pt x="704088" y="1120139"/>
                  </a:lnTo>
                </a:path>
                <a:path w="1050290" h="3200400">
                  <a:moveTo>
                    <a:pt x="1050036" y="3200400"/>
                  </a:moveTo>
                  <a:lnTo>
                    <a:pt x="1050036" y="26670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81650" y="2188845"/>
            <a:ext cx="187960" cy="2905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000" b="1" dirty="0"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000" b="1" dirty="0"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000" b="1" dirty="0"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2000" b="1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65"/>
              </a:spcBef>
            </a:pPr>
            <a:r>
              <a:rPr sz="2000" b="1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4121" y="1654886"/>
            <a:ext cx="16897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Jumlah</a:t>
            </a:r>
            <a:r>
              <a:rPr sz="2400" spc="-10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pixel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75197" y="4932679"/>
            <a:ext cx="4208145" cy="1534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ahoma"/>
                <a:cs typeface="Tahoma"/>
              </a:rPr>
              <a:t>Graylevel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  <a:tabLst>
                <a:tab pos="383540" algn="l"/>
                <a:tab pos="756920" algn="l"/>
                <a:tab pos="1129665" algn="l"/>
                <a:tab pos="1501775" algn="l"/>
                <a:tab pos="1874520" algn="l"/>
                <a:tab pos="2247900" algn="l"/>
                <a:tab pos="2619375" algn="l"/>
                <a:tab pos="2992755" algn="l"/>
                <a:tab pos="3365500" algn="l"/>
              </a:tabLst>
            </a:pPr>
            <a:r>
              <a:rPr sz="2000" b="1" dirty="0">
                <a:latin typeface="Tahoma"/>
                <a:cs typeface="Tahoma"/>
              </a:rPr>
              <a:t>0	1	2	3	4	5	6	7	8	9</a:t>
            </a:r>
            <a:endParaRPr sz="2000">
              <a:latin typeface="Tahoma"/>
              <a:cs typeface="Tahoma"/>
            </a:endParaRPr>
          </a:p>
          <a:p>
            <a:pPr marR="142240" algn="ctr">
              <a:lnSpc>
                <a:spcPct val="100000"/>
              </a:lnSpc>
              <a:spcBef>
                <a:spcPts val="1460"/>
              </a:spcBef>
            </a:pPr>
            <a:r>
              <a:rPr sz="2400" spc="-5" dirty="0">
                <a:latin typeface="Tahoma"/>
                <a:cs typeface="Tahoma"/>
              </a:rPr>
              <a:t>histogram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81953" y="336296"/>
            <a:ext cx="53689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Sumber: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ALI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JAVED,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Digital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Image Processing,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Chapter</a:t>
            </a:r>
            <a:r>
              <a:rPr sz="1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3, </a:t>
            </a:r>
            <a:r>
              <a:rPr sz="1800" spc="-3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Image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Enhancement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Spatial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Domain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22173" y="5588190"/>
            <a:ext cx="4728210" cy="7620"/>
          </a:xfrm>
          <a:custGeom>
            <a:avLst/>
            <a:gdLst/>
            <a:ahLst/>
            <a:cxnLst/>
            <a:rect l="l" t="t" r="r" b="b"/>
            <a:pathLst>
              <a:path w="4728209" h="7620">
                <a:moveTo>
                  <a:pt x="4727815" y="0"/>
                </a:moveTo>
                <a:lnTo>
                  <a:pt x="0" y="0"/>
                </a:lnTo>
                <a:lnTo>
                  <a:pt x="0" y="7263"/>
                </a:lnTo>
                <a:lnTo>
                  <a:pt x="4727815" y="7263"/>
                </a:lnTo>
                <a:lnTo>
                  <a:pt x="472781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22173" y="2137664"/>
            <a:ext cx="4728210" cy="7620"/>
          </a:xfrm>
          <a:custGeom>
            <a:avLst/>
            <a:gdLst/>
            <a:ahLst/>
            <a:cxnLst/>
            <a:rect l="l" t="t" r="r" b="b"/>
            <a:pathLst>
              <a:path w="4728209" h="7619">
                <a:moveTo>
                  <a:pt x="4727815" y="0"/>
                </a:moveTo>
                <a:lnTo>
                  <a:pt x="0" y="0"/>
                </a:lnTo>
                <a:lnTo>
                  <a:pt x="0" y="7264"/>
                </a:lnTo>
                <a:lnTo>
                  <a:pt x="4727815" y="7264"/>
                </a:lnTo>
                <a:lnTo>
                  <a:pt x="4727815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8544" y="5540898"/>
            <a:ext cx="7620" cy="51435"/>
          </a:xfrm>
          <a:custGeom>
            <a:avLst/>
            <a:gdLst/>
            <a:ahLst/>
            <a:cxnLst/>
            <a:rect l="l" t="t" r="r" b="b"/>
            <a:pathLst>
              <a:path w="7620" h="51435">
                <a:moveTo>
                  <a:pt x="7256" y="0"/>
                </a:moveTo>
                <a:lnTo>
                  <a:pt x="0" y="0"/>
                </a:lnTo>
                <a:lnTo>
                  <a:pt x="0" y="50923"/>
                </a:lnTo>
                <a:lnTo>
                  <a:pt x="7256" y="50923"/>
                </a:lnTo>
                <a:lnTo>
                  <a:pt x="725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44804" y="5540898"/>
            <a:ext cx="7620" cy="51435"/>
          </a:xfrm>
          <a:custGeom>
            <a:avLst/>
            <a:gdLst/>
            <a:ahLst/>
            <a:cxnLst/>
            <a:rect l="l" t="t" r="r" b="b"/>
            <a:pathLst>
              <a:path w="7620" h="51435">
                <a:moveTo>
                  <a:pt x="7256" y="0"/>
                </a:moveTo>
                <a:lnTo>
                  <a:pt x="0" y="0"/>
                </a:lnTo>
                <a:lnTo>
                  <a:pt x="0" y="50923"/>
                </a:lnTo>
                <a:lnTo>
                  <a:pt x="7256" y="50923"/>
                </a:lnTo>
                <a:lnTo>
                  <a:pt x="725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71209" y="5540898"/>
            <a:ext cx="7620" cy="51435"/>
          </a:xfrm>
          <a:custGeom>
            <a:avLst/>
            <a:gdLst/>
            <a:ahLst/>
            <a:cxnLst/>
            <a:rect l="l" t="t" r="r" b="b"/>
            <a:pathLst>
              <a:path w="7620" h="51435">
                <a:moveTo>
                  <a:pt x="7257" y="0"/>
                </a:moveTo>
                <a:lnTo>
                  <a:pt x="0" y="0"/>
                </a:lnTo>
                <a:lnTo>
                  <a:pt x="0" y="50923"/>
                </a:lnTo>
                <a:lnTo>
                  <a:pt x="7257" y="50923"/>
                </a:lnTo>
                <a:lnTo>
                  <a:pt x="725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97469" y="5540898"/>
            <a:ext cx="7620" cy="51435"/>
          </a:xfrm>
          <a:custGeom>
            <a:avLst/>
            <a:gdLst/>
            <a:ahLst/>
            <a:cxnLst/>
            <a:rect l="l" t="t" r="r" b="b"/>
            <a:pathLst>
              <a:path w="7620" h="51435">
                <a:moveTo>
                  <a:pt x="7256" y="0"/>
                </a:moveTo>
                <a:lnTo>
                  <a:pt x="0" y="0"/>
                </a:lnTo>
                <a:lnTo>
                  <a:pt x="0" y="50923"/>
                </a:lnTo>
                <a:lnTo>
                  <a:pt x="7256" y="50923"/>
                </a:lnTo>
                <a:lnTo>
                  <a:pt x="725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23730" y="5540898"/>
            <a:ext cx="7620" cy="51435"/>
          </a:xfrm>
          <a:custGeom>
            <a:avLst/>
            <a:gdLst/>
            <a:ahLst/>
            <a:cxnLst/>
            <a:rect l="l" t="t" r="r" b="b"/>
            <a:pathLst>
              <a:path w="7620" h="51435">
                <a:moveTo>
                  <a:pt x="7257" y="0"/>
                </a:moveTo>
                <a:lnTo>
                  <a:pt x="0" y="0"/>
                </a:lnTo>
                <a:lnTo>
                  <a:pt x="0" y="50923"/>
                </a:lnTo>
                <a:lnTo>
                  <a:pt x="7257" y="50923"/>
                </a:lnTo>
                <a:lnTo>
                  <a:pt x="725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50134" y="5540898"/>
            <a:ext cx="7620" cy="51435"/>
          </a:xfrm>
          <a:custGeom>
            <a:avLst/>
            <a:gdLst/>
            <a:ahLst/>
            <a:cxnLst/>
            <a:rect l="l" t="t" r="r" b="b"/>
            <a:pathLst>
              <a:path w="7620" h="51435">
                <a:moveTo>
                  <a:pt x="7257" y="0"/>
                </a:moveTo>
                <a:lnTo>
                  <a:pt x="0" y="0"/>
                </a:lnTo>
                <a:lnTo>
                  <a:pt x="0" y="50923"/>
                </a:lnTo>
                <a:lnTo>
                  <a:pt x="7257" y="50923"/>
                </a:lnTo>
                <a:lnTo>
                  <a:pt x="725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18544" y="2141224"/>
            <a:ext cx="7620" cy="51435"/>
          </a:xfrm>
          <a:custGeom>
            <a:avLst/>
            <a:gdLst/>
            <a:ahLst/>
            <a:cxnLst/>
            <a:rect l="l" t="t" r="r" b="b"/>
            <a:pathLst>
              <a:path w="7620" h="51435">
                <a:moveTo>
                  <a:pt x="7256" y="0"/>
                </a:moveTo>
                <a:lnTo>
                  <a:pt x="0" y="0"/>
                </a:lnTo>
                <a:lnTo>
                  <a:pt x="0" y="50923"/>
                </a:lnTo>
                <a:lnTo>
                  <a:pt x="7256" y="50923"/>
                </a:lnTo>
                <a:lnTo>
                  <a:pt x="725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44804" y="2141224"/>
            <a:ext cx="7620" cy="51435"/>
          </a:xfrm>
          <a:custGeom>
            <a:avLst/>
            <a:gdLst/>
            <a:ahLst/>
            <a:cxnLst/>
            <a:rect l="l" t="t" r="r" b="b"/>
            <a:pathLst>
              <a:path w="7620" h="51435">
                <a:moveTo>
                  <a:pt x="7256" y="0"/>
                </a:moveTo>
                <a:lnTo>
                  <a:pt x="0" y="0"/>
                </a:lnTo>
                <a:lnTo>
                  <a:pt x="0" y="50923"/>
                </a:lnTo>
                <a:lnTo>
                  <a:pt x="7256" y="50923"/>
                </a:lnTo>
                <a:lnTo>
                  <a:pt x="725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71209" y="2141224"/>
            <a:ext cx="7620" cy="51435"/>
          </a:xfrm>
          <a:custGeom>
            <a:avLst/>
            <a:gdLst/>
            <a:ahLst/>
            <a:cxnLst/>
            <a:rect l="l" t="t" r="r" b="b"/>
            <a:pathLst>
              <a:path w="7620" h="51435">
                <a:moveTo>
                  <a:pt x="7257" y="0"/>
                </a:moveTo>
                <a:lnTo>
                  <a:pt x="0" y="0"/>
                </a:lnTo>
                <a:lnTo>
                  <a:pt x="0" y="50923"/>
                </a:lnTo>
                <a:lnTo>
                  <a:pt x="7257" y="50923"/>
                </a:lnTo>
                <a:lnTo>
                  <a:pt x="725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97469" y="2141224"/>
            <a:ext cx="7620" cy="51435"/>
          </a:xfrm>
          <a:custGeom>
            <a:avLst/>
            <a:gdLst/>
            <a:ahLst/>
            <a:cxnLst/>
            <a:rect l="l" t="t" r="r" b="b"/>
            <a:pathLst>
              <a:path w="7620" h="51435">
                <a:moveTo>
                  <a:pt x="7256" y="0"/>
                </a:moveTo>
                <a:lnTo>
                  <a:pt x="0" y="0"/>
                </a:lnTo>
                <a:lnTo>
                  <a:pt x="0" y="50923"/>
                </a:lnTo>
                <a:lnTo>
                  <a:pt x="7256" y="50923"/>
                </a:lnTo>
                <a:lnTo>
                  <a:pt x="725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23730" y="2141224"/>
            <a:ext cx="7620" cy="51435"/>
          </a:xfrm>
          <a:custGeom>
            <a:avLst/>
            <a:gdLst/>
            <a:ahLst/>
            <a:cxnLst/>
            <a:rect l="l" t="t" r="r" b="b"/>
            <a:pathLst>
              <a:path w="7620" h="51435">
                <a:moveTo>
                  <a:pt x="7256" y="0"/>
                </a:moveTo>
                <a:lnTo>
                  <a:pt x="0" y="0"/>
                </a:lnTo>
                <a:lnTo>
                  <a:pt x="0" y="50923"/>
                </a:lnTo>
                <a:lnTo>
                  <a:pt x="7256" y="50923"/>
                </a:lnTo>
                <a:lnTo>
                  <a:pt x="725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50134" y="2141224"/>
            <a:ext cx="7620" cy="51435"/>
          </a:xfrm>
          <a:custGeom>
            <a:avLst/>
            <a:gdLst/>
            <a:ahLst/>
            <a:cxnLst/>
            <a:rect l="l" t="t" r="r" b="b"/>
            <a:pathLst>
              <a:path w="7620" h="51435">
                <a:moveTo>
                  <a:pt x="7257" y="0"/>
                </a:moveTo>
                <a:lnTo>
                  <a:pt x="0" y="0"/>
                </a:lnTo>
                <a:lnTo>
                  <a:pt x="0" y="50923"/>
                </a:lnTo>
                <a:lnTo>
                  <a:pt x="7257" y="50923"/>
                </a:lnTo>
                <a:lnTo>
                  <a:pt x="725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18544" y="2137621"/>
            <a:ext cx="7620" cy="3454400"/>
          </a:xfrm>
          <a:custGeom>
            <a:avLst/>
            <a:gdLst/>
            <a:ahLst/>
            <a:cxnLst/>
            <a:rect l="l" t="t" r="r" b="b"/>
            <a:pathLst>
              <a:path w="7620" h="3454400">
                <a:moveTo>
                  <a:pt x="7256" y="0"/>
                </a:moveTo>
                <a:lnTo>
                  <a:pt x="0" y="0"/>
                </a:lnTo>
                <a:lnTo>
                  <a:pt x="0" y="3454200"/>
                </a:lnTo>
                <a:lnTo>
                  <a:pt x="7256" y="3454200"/>
                </a:lnTo>
                <a:lnTo>
                  <a:pt x="725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142732" y="2137621"/>
            <a:ext cx="7620" cy="3454400"/>
          </a:xfrm>
          <a:custGeom>
            <a:avLst/>
            <a:gdLst/>
            <a:ahLst/>
            <a:cxnLst/>
            <a:rect l="l" t="t" r="r" b="b"/>
            <a:pathLst>
              <a:path w="7620" h="3454400">
                <a:moveTo>
                  <a:pt x="7257" y="0"/>
                </a:moveTo>
                <a:lnTo>
                  <a:pt x="0" y="0"/>
                </a:lnTo>
                <a:lnTo>
                  <a:pt x="0" y="3454200"/>
                </a:lnTo>
                <a:lnTo>
                  <a:pt x="7257" y="3454200"/>
                </a:lnTo>
                <a:lnTo>
                  <a:pt x="725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22173" y="5588190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5" h="7620">
                <a:moveTo>
                  <a:pt x="50870" y="0"/>
                </a:moveTo>
                <a:lnTo>
                  <a:pt x="0" y="0"/>
                </a:lnTo>
                <a:lnTo>
                  <a:pt x="0" y="7263"/>
                </a:lnTo>
                <a:lnTo>
                  <a:pt x="50870" y="7263"/>
                </a:lnTo>
                <a:lnTo>
                  <a:pt x="5087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22173" y="5162804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5" h="7620">
                <a:moveTo>
                  <a:pt x="50870" y="0"/>
                </a:moveTo>
                <a:lnTo>
                  <a:pt x="0" y="0"/>
                </a:lnTo>
                <a:lnTo>
                  <a:pt x="0" y="7264"/>
                </a:lnTo>
                <a:lnTo>
                  <a:pt x="50870" y="7264"/>
                </a:lnTo>
                <a:lnTo>
                  <a:pt x="5087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22173" y="4737432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5" h="7620">
                <a:moveTo>
                  <a:pt x="50870" y="0"/>
                </a:moveTo>
                <a:lnTo>
                  <a:pt x="0" y="0"/>
                </a:lnTo>
                <a:lnTo>
                  <a:pt x="0" y="7264"/>
                </a:lnTo>
                <a:lnTo>
                  <a:pt x="50870" y="7264"/>
                </a:lnTo>
                <a:lnTo>
                  <a:pt x="5087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22173" y="4312031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5" h="7620">
                <a:moveTo>
                  <a:pt x="50870" y="0"/>
                </a:moveTo>
                <a:lnTo>
                  <a:pt x="0" y="0"/>
                </a:lnTo>
                <a:lnTo>
                  <a:pt x="0" y="7264"/>
                </a:lnTo>
                <a:lnTo>
                  <a:pt x="50870" y="7264"/>
                </a:lnTo>
                <a:lnTo>
                  <a:pt x="5087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22173" y="3886630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5" h="7620">
                <a:moveTo>
                  <a:pt x="50870" y="0"/>
                </a:moveTo>
                <a:lnTo>
                  <a:pt x="0" y="0"/>
                </a:lnTo>
                <a:lnTo>
                  <a:pt x="0" y="7264"/>
                </a:lnTo>
                <a:lnTo>
                  <a:pt x="50870" y="7264"/>
                </a:lnTo>
                <a:lnTo>
                  <a:pt x="5087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22173" y="3461230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5" h="7620">
                <a:moveTo>
                  <a:pt x="50870" y="0"/>
                </a:moveTo>
                <a:lnTo>
                  <a:pt x="0" y="0"/>
                </a:lnTo>
                <a:lnTo>
                  <a:pt x="0" y="7264"/>
                </a:lnTo>
                <a:lnTo>
                  <a:pt x="50870" y="7264"/>
                </a:lnTo>
                <a:lnTo>
                  <a:pt x="5087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22173" y="3035829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5" h="7619">
                <a:moveTo>
                  <a:pt x="50870" y="0"/>
                </a:moveTo>
                <a:lnTo>
                  <a:pt x="0" y="0"/>
                </a:lnTo>
                <a:lnTo>
                  <a:pt x="0" y="7264"/>
                </a:lnTo>
                <a:lnTo>
                  <a:pt x="50870" y="7264"/>
                </a:lnTo>
                <a:lnTo>
                  <a:pt x="5087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22173" y="2610429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5" h="7619">
                <a:moveTo>
                  <a:pt x="50870" y="0"/>
                </a:moveTo>
                <a:lnTo>
                  <a:pt x="0" y="0"/>
                </a:lnTo>
                <a:lnTo>
                  <a:pt x="0" y="7264"/>
                </a:lnTo>
                <a:lnTo>
                  <a:pt x="50870" y="7264"/>
                </a:lnTo>
                <a:lnTo>
                  <a:pt x="5087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22173" y="2185028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5" h="7619">
                <a:moveTo>
                  <a:pt x="50870" y="0"/>
                </a:moveTo>
                <a:lnTo>
                  <a:pt x="0" y="0"/>
                </a:lnTo>
                <a:lnTo>
                  <a:pt x="0" y="7264"/>
                </a:lnTo>
                <a:lnTo>
                  <a:pt x="50870" y="7264"/>
                </a:lnTo>
                <a:lnTo>
                  <a:pt x="5087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095417" y="5588189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4" h="7620">
                <a:moveTo>
                  <a:pt x="50870" y="0"/>
                </a:moveTo>
                <a:lnTo>
                  <a:pt x="0" y="0"/>
                </a:lnTo>
                <a:lnTo>
                  <a:pt x="0" y="7264"/>
                </a:lnTo>
                <a:lnTo>
                  <a:pt x="50870" y="7264"/>
                </a:lnTo>
                <a:lnTo>
                  <a:pt x="5087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095417" y="5162803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4" h="7620">
                <a:moveTo>
                  <a:pt x="50870" y="0"/>
                </a:moveTo>
                <a:lnTo>
                  <a:pt x="0" y="0"/>
                </a:lnTo>
                <a:lnTo>
                  <a:pt x="0" y="7264"/>
                </a:lnTo>
                <a:lnTo>
                  <a:pt x="50870" y="7264"/>
                </a:lnTo>
                <a:lnTo>
                  <a:pt x="5087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095417" y="4737432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4" h="7620">
                <a:moveTo>
                  <a:pt x="50870" y="0"/>
                </a:moveTo>
                <a:lnTo>
                  <a:pt x="0" y="0"/>
                </a:lnTo>
                <a:lnTo>
                  <a:pt x="0" y="7264"/>
                </a:lnTo>
                <a:lnTo>
                  <a:pt x="50870" y="7264"/>
                </a:lnTo>
                <a:lnTo>
                  <a:pt x="5087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095417" y="4312031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4" h="7620">
                <a:moveTo>
                  <a:pt x="50870" y="0"/>
                </a:moveTo>
                <a:lnTo>
                  <a:pt x="0" y="0"/>
                </a:lnTo>
                <a:lnTo>
                  <a:pt x="0" y="7264"/>
                </a:lnTo>
                <a:lnTo>
                  <a:pt x="50870" y="7264"/>
                </a:lnTo>
                <a:lnTo>
                  <a:pt x="5087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095417" y="3886630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4" h="7620">
                <a:moveTo>
                  <a:pt x="50870" y="0"/>
                </a:moveTo>
                <a:lnTo>
                  <a:pt x="0" y="0"/>
                </a:lnTo>
                <a:lnTo>
                  <a:pt x="0" y="7264"/>
                </a:lnTo>
                <a:lnTo>
                  <a:pt x="50870" y="7264"/>
                </a:lnTo>
                <a:lnTo>
                  <a:pt x="5087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095417" y="3461230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4" h="7620">
                <a:moveTo>
                  <a:pt x="50870" y="0"/>
                </a:moveTo>
                <a:lnTo>
                  <a:pt x="0" y="0"/>
                </a:lnTo>
                <a:lnTo>
                  <a:pt x="0" y="7264"/>
                </a:lnTo>
                <a:lnTo>
                  <a:pt x="50870" y="7264"/>
                </a:lnTo>
                <a:lnTo>
                  <a:pt x="5087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095417" y="3035829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4" h="7619">
                <a:moveTo>
                  <a:pt x="50870" y="0"/>
                </a:moveTo>
                <a:lnTo>
                  <a:pt x="0" y="0"/>
                </a:lnTo>
                <a:lnTo>
                  <a:pt x="0" y="7264"/>
                </a:lnTo>
                <a:lnTo>
                  <a:pt x="50870" y="7264"/>
                </a:lnTo>
                <a:lnTo>
                  <a:pt x="5087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095417" y="2610429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4" h="7619">
                <a:moveTo>
                  <a:pt x="50870" y="0"/>
                </a:moveTo>
                <a:lnTo>
                  <a:pt x="0" y="0"/>
                </a:lnTo>
                <a:lnTo>
                  <a:pt x="0" y="7264"/>
                </a:lnTo>
                <a:lnTo>
                  <a:pt x="50870" y="7264"/>
                </a:lnTo>
                <a:lnTo>
                  <a:pt x="5087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095417" y="2185028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4" h="7619">
                <a:moveTo>
                  <a:pt x="50870" y="0"/>
                </a:moveTo>
                <a:lnTo>
                  <a:pt x="0" y="0"/>
                </a:lnTo>
                <a:lnTo>
                  <a:pt x="0" y="7264"/>
                </a:lnTo>
                <a:lnTo>
                  <a:pt x="50870" y="7264"/>
                </a:lnTo>
                <a:lnTo>
                  <a:pt x="5087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2856" y="5544720"/>
            <a:ext cx="65775" cy="103095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3206" y="5119334"/>
            <a:ext cx="227196" cy="103095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6052888" y="4693991"/>
            <a:ext cx="298450" cy="103505"/>
          </a:xfrm>
          <a:custGeom>
            <a:avLst/>
            <a:gdLst/>
            <a:ahLst/>
            <a:cxnLst/>
            <a:rect l="l" t="t" r="r" b="b"/>
            <a:pathLst>
              <a:path w="298450" h="103504">
                <a:moveTo>
                  <a:pt x="37140" y="22374"/>
                </a:moveTo>
                <a:lnTo>
                  <a:pt x="24760" y="22374"/>
                </a:lnTo>
                <a:lnTo>
                  <a:pt x="24760" y="101265"/>
                </a:lnTo>
                <a:lnTo>
                  <a:pt x="37140" y="101265"/>
                </a:lnTo>
                <a:lnTo>
                  <a:pt x="37140" y="22374"/>
                </a:lnTo>
                <a:close/>
              </a:path>
              <a:path w="298450" h="103504">
                <a:moveTo>
                  <a:pt x="37140" y="0"/>
                </a:moveTo>
                <a:lnTo>
                  <a:pt x="29172" y="0"/>
                </a:lnTo>
                <a:lnTo>
                  <a:pt x="27009" y="4358"/>
                </a:lnTo>
                <a:lnTo>
                  <a:pt x="23337" y="8862"/>
                </a:lnTo>
                <a:lnTo>
                  <a:pt x="12975" y="18160"/>
                </a:lnTo>
                <a:lnTo>
                  <a:pt x="6923" y="22083"/>
                </a:lnTo>
                <a:lnTo>
                  <a:pt x="0" y="25279"/>
                </a:lnTo>
                <a:lnTo>
                  <a:pt x="0" y="37338"/>
                </a:lnTo>
                <a:lnTo>
                  <a:pt x="24760" y="22374"/>
                </a:lnTo>
                <a:lnTo>
                  <a:pt x="37140" y="22374"/>
                </a:lnTo>
                <a:lnTo>
                  <a:pt x="37140" y="0"/>
                </a:lnTo>
                <a:close/>
              </a:path>
              <a:path w="298450" h="103504">
                <a:moveTo>
                  <a:pt x="109505" y="0"/>
                </a:moveTo>
                <a:lnTo>
                  <a:pt x="96747" y="0"/>
                </a:lnTo>
                <a:lnTo>
                  <a:pt x="90666" y="1888"/>
                </a:lnTo>
                <a:lnTo>
                  <a:pt x="72127" y="35377"/>
                </a:lnTo>
                <a:lnTo>
                  <a:pt x="71203" y="51576"/>
                </a:lnTo>
                <a:lnTo>
                  <a:pt x="71827" y="64761"/>
                </a:lnTo>
                <a:lnTo>
                  <a:pt x="94367" y="103008"/>
                </a:lnTo>
                <a:lnTo>
                  <a:pt x="111479" y="103008"/>
                </a:lnTo>
                <a:lnTo>
                  <a:pt x="117589" y="101119"/>
                </a:lnTo>
                <a:lnTo>
                  <a:pt x="122422" y="97051"/>
                </a:lnTo>
                <a:lnTo>
                  <a:pt x="127270" y="93129"/>
                </a:lnTo>
                <a:lnTo>
                  <a:pt x="127456" y="92838"/>
                </a:lnTo>
                <a:lnTo>
                  <a:pt x="98402" y="92838"/>
                </a:lnTo>
                <a:lnTo>
                  <a:pt x="93627" y="90078"/>
                </a:lnTo>
                <a:lnTo>
                  <a:pt x="83932" y="51576"/>
                </a:lnTo>
                <a:lnTo>
                  <a:pt x="84332" y="40108"/>
                </a:lnTo>
                <a:lnTo>
                  <a:pt x="98271" y="10170"/>
                </a:lnTo>
                <a:lnTo>
                  <a:pt x="126835" y="10170"/>
                </a:lnTo>
                <a:lnTo>
                  <a:pt x="125789" y="8571"/>
                </a:lnTo>
                <a:lnTo>
                  <a:pt x="122422" y="5375"/>
                </a:lnTo>
                <a:lnTo>
                  <a:pt x="114251" y="1017"/>
                </a:lnTo>
                <a:lnTo>
                  <a:pt x="109505" y="0"/>
                </a:lnTo>
                <a:close/>
              </a:path>
              <a:path w="298450" h="103504">
                <a:moveTo>
                  <a:pt x="126835" y="10170"/>
                </a:moveTo>
                <a:lnTo>
                  <a:pt x="109737" y="10170"/>
                </a:lnTo>
                <a:lnTo>
                  <a:pt x="114556" y="12930"/>
                </a:lnTo>
                <a:lnTo>
                  <a:pt x="118445" y="18451"/>
                </a:lnTo>
                <a:lnTo>
                  <a:pt x="120987" y="23545"/>
                </a:lnTo>
                <a:lnTo>
                  <a:pt x="122801" y="30764"/>
                </a:lnTo>
                <a:lnTo>
                  <a:pt x="123889" y="40108"/>
                </a:lnTo>
                <a:lnTo>
                  <a:pt x="124251" y="51576"/>
                </a:lnTo>
                <a:lnTo>
                  <a:pt x="123886" y="62963"/>
                </a:lnTo>
                <a:lnTo>
                  <a:pt x="109781" y="92838"/>
                </a:lnTo>
                <a:lnTo>
                  <a:pt x="127456" y="92838"/>
                </a:lnTo>
                <a:lnTo>
                  <a:pt x="136979" y="51576"/>
                </a:lnTo>
                <a:lnTo>
                  <a:pt x="136979" y="41552"/>
                </a:lnTo>
                <a:lnTo>
                  <a:pt x="136224" y="33561"/>
                </a:lnTo>
                <a:lnTo>
                  <a:pt x="134715" y="27604"/>
                </a:lnTo>
                <a:lnTo>
                  <a:pt x="133191" y="21793"/>
                </a:lnTo>
                <a:lnTo>
                  <a:pt x="131116" y="16708"/>
                </a:lnTo>
                <a:lnTo>
                  <a:pt x="126835" y="10170"/>
                </a:lnTo>
                <a:close/>
              </a:path>
              <a:path w="298450" h="103504">
                <a:moveTo>
                  <a:pt x="190215" y="0"/>
                </a:moveTo>
                <a:lnTo>
                  <a:pt x="177458" y="0"/>
                </a:lnTo>
                <a:lnTo>
                  <a:pt x="171376" y="1888"/>
                </a:lnTo>
                <a:lnTo>
                  <a:pt x="152830" y="35377"/>
                </a:lnTo>
                <a:lnTo>
                  <a:pt x="151914" y="51576"/>
                </a:lnTo>
                <a:lnTo>
                  <a:pt x="152537" y="64761"/>
                </a:lnTo>
                <a:lnTo>
                  <a:pt x="175077" y="103008"/>
                </a:lnTo>
                <a:lnTo>
                  <a:pt x="192189" y="103008"/>
                </a:lnTo>
                <a:lnTo>
                  <a:pt x="198299" y="101119"/>
                </a:lnTo>
                <a:lnTo>
                  <a:pt x="203132" y="97051"/>
                </a:lnTo>
                <a:lnTo>
                  <a:pt x="207980" y="93129"/>
                </a:lnTo>
                <a:lnTo>
                  <a:pt x="208166" y="92838"/>
                </a:lnTo>
                <a:lnTo>
                  <a:pt x="179112" y="92838"/>
                </a:lnTo>
                <a:lnTo>
                  <a:pt x="174323" y="90078"/>
                </a:lnTo>
                <a:lnTo>
                  <a:pt x="164642" y="51576"/>
                </a:lnTo>
                <a:lnTo>
                  <a:pt x="165043" y="40108"/>
                </a:lnTo>
                <a:lnTo>
                  <a:pt x="178967" y="10170"/>
                </a:lnTo>
                <a:lnTo>
                  <a:pt x="207543" y="10170"/>
                </a:lnTo>
                <a:lnTo>
                  <a:pt x="206499" y="8571"/>
                </a:lnTo>
                <a:lnTo>
                  <a:pt x="203118" y="5375"/>
                </a:lnTo>
                <a:lnTo>
                  <a:pt x="194961" y="1017"/>
                </a:lnTo>
                <a:lnTo>
                  <a:pt x="190215" y="0"/>
                </a:lnTo>
                <a:close/>
              </a:path>
              <a:path w="298450" h="103504">
                <a:moveTo>
                  <a:pt x="207543" y="10170"/>
                </a:moveTo>
                <a:lnTo>
                  <a:pt x="190447" y="10170"/>
                </a:lnTo>
                <a:lnTo>
                  <a:pt x="195266" y="12930"/>
                </a:lnTo>
                <a:lnTo>
                  <a:pt x="199141" y="18451"/>
                </a:lnTo>
                <a:lnTo>
                  <a:pt x="201685" y="23545"/>
                </a:lnTo>
                <a:lnTo>
                  <a:pt x="203504" y="30764"/>
                </a:lnTo>
                <a:lnTo>
                  <a:pt x="204597" y="40108"/>
                </a:lnTo>
                <a:lnTo>
                  <a:pt x="204961" y="51576"/>
                </a:lnTo>
                <a:lnTo>
                  <a:pt x="204594" y="62963"/>
                </a:lnTo>
                <a:lnTo>
                  <a:pt x="190491" y="92838"/>
                </a:lnTo>
                <a:lnTo>
                  <a:pt x="208166" y="92838"/>
                </a:lnTo>
                <a:lnTo>
                  <a:pt x="217689" y="51576"/>
                </a:lnTo>
                <a:lnTo>
                  <a:pt x="217689" y="41552"/>
                </a:lnTo>
                <a:lnTo>
                  <a:pt x="216935" y="33561"/>
                </a:lnTo>
                <a:lnTo>
                  <a:pt x="213901" y="21793"/>
                </a:lnTo>
                <a:lnTo>
                  <a:pt x="211811" y="16708"/>
                </a:lnTo>
                <a:lnTo>
                  <a:pt x="207543" y="10170"/>
                </a:lnTo>
                <a:close/>
              </a:path>
              <a:path w="298450" h="103504">
                <a:moveTo>
                  <a:pt x="270911" y="0"/>
                </a:moveTo>
                <a:lnTo>
                  <a:pt x="258168" y="0"/>
                </a:lnTo>
                <a:lnTo>
                  <a:pt x="252072" y="1888"/>
                </a:lnTo>
                <a:lnTo>
                  <a:pt x="233540" y="35377"/>
                </a:lnTo>
                <a:lnTo>
                  <a:pt x="232624" y="51576"/>
                </a:lnTo>
                <a:lnTo>
                  <a:pt x="233247" y="64761"/>
                </a:lnTo>
                <a:lnTo>
                  <a:pt x="255788" y="103008"/>
                </a:lnTo>
                <a:lnTo>
                  <a:pt x="272885" y="103008"/>
                </a:lnTo>
                <a:lnTo>
                  <a:pt x="278995" y="101119"/>
                </a:lnTo>
                <a:lnTo>
                  <a:pt x="283843" y="97051"/>
                </a:lnTo>
                <a:lnTo>
                  <a:pt x="288676" y="93129"/>
                </a:lnTo>
                <a:lnTo>
                  <a:pt x="288862" y="92838"/>
                </a:lnTo>
                <a:lnTo>
                  <a:pt x="259823" y="92838"/>
                </a:lnTo>
                <a:lnTo>
                  <a:pt x="255033" y="90078"/>
                </a:lnTo>
                <a:lnTo>
                  <a:pt x="245352" y="51576"/>
                </a:lnTo>
                <a:lnTo>
                  <a:pt x="245751" y="40108"/>
                </a:lnTo>
                <a:lnTo>
                  <a:pt x="259677" y="10170"/>
                </a:lnTo>
                <a:lnTo>
                  <a:pt x="288242" y="10170"/>
                </a:lnTo>
                <a:lnTo>
                  <a:pt x="287195" y="8571"/>
                </a:lnTo>
                <a:lnTo>
                  <a:pt x="283828" y="5375"/>
                </a:lnTo>
                <a:lnTo>
                  <a:pt x="275671" y="1017"/>
                </a:lnTo>
                <a:lnTo>
                  <a:pt x="270911" y="0"/>
                </a:lnTo>
                <a:close/>
              </a:path>
              <a:path w="298450" h="103504">
                <a:moveTo>
                  <a:pt x="288242" y="10170"/>
                </a:moveTo>
                <a:lnTo>
                  <a:pt x="271143" y="10170"/>
                </a:lnTo>
                <a:lnTo>
                  <a:pt x="275976" y="12930"/>
                </a:lnTo>
                <a:lnTo>
                  <a:pt x="279851" y="18451"/>
                </a:lnTo>
                <a:lnTo>
                  <a:pt x="282396" y="23545"/>
                </a:lnTo>
                <a:lnTo>
                  <a:pt x="284215" y="30764"/>
                </a:lnTo>
                <a:lnTo>
                  <a:pt x="285307" y="40108"/>
                </a:lnTo>
                <a:lnTo>
                  <a:pt x="285671" y="51576"/>
                </a:lnTo>
                <a:lnTo>
                  <a:pt x="285304" y="62963"/>
                </a:lnTo>
                <a:lnTo>
                  <a:pt x="271187" y="92838"/>
                </a:lnTo>
                <a:lnTo>
                  <a:pt x="288862" y="92838"/>
                </a:lnTo>
                <a:lnTo>
                  <a:pt x="298400" y="51576"/>
                </a:lnTo>
                <a:lnTo>
                  <a:pt x="298400" y="41552"/>
                </a:lnTo>
                <a:lnTo>
                  <a:pt x="297631" y="33561"/>
                </a:lnTo>
                <a:lnTo>
                  <a:pt x="296121" y="27604"/>
                </a:lnTo>
                <a:lnTo>
                  <a:pt x="294612" y="21793"/>
                </a:lnTo>
                <a:lnTo>
                  <a:pt x="292522" y="16708"/>
                </a:lnTo>
                <a:lnTo>
                  <a:pt x="288242" y="1017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052888" y="4268590"/>
            <a:ext cx="298450" cy="103505"/>
          </a:xfrm>
          <a:custGeom>
            <a:avLst/>
            <a:gdLst/>
            <a:ahLst/>
            <a:cxnLst/>
            <a:rect l="l" t="t" r="r" b="b"/>
            <a:pathLst>
              <a:path w="298450" h="103504">
                <a:moveTo>
                  <a:pt x="37140" y="22374"/>
                </a:moveTo>
                <a:lnTo>
                  <a:pt x="24760" y="22374"/>
                </a:lnTo>
                <a:lnTo>
                  <a:pt x="24760" y="101410"/>
                </a:lnTo>
                <a:lnTo>
                  <a:pt x="37140" y="101410"/>
                </a:lnTo>
                <a:lnTo>
                  <a:pt x="37140" y="22374"/>
                </a:lnTo>
                <a:close/>
              </a:path>
              <a:path w="298450" h="103504">
                <a:moveTo>
                  <a:pt x="37140" y="0"/>
                </a:moveTo>
                <a:lnTo>
                  <a:pt x="29172" y="0"/>
                </a:lnTo>
                <a:lnTo>
                  <a:pt x="27009" y="4358"/>
                </a:lnTo>
                <a:lnTo>
                  <a:pt x="23337" y="8862"/>
                </a:lnTo>
                <a:lnTo>
                  <a:pt x="12975" y="18160"/>
                </a:lnTo>
                <a:lnTo>
                  <a:pt x="6923" y="22083"/>
                </a:lnTo>
                <a:lnTo>
                  <a:pt x="0" y="25279"/>
                </a:lnTo>
                <a:lnTo>
                  <a:pt x="0" y="37338"/>
                </a:lnTo>
                <a:lnTo>
                  <a:pt x="24760" y="22374"/>
                </a:lnTo>
                <a:lnTo>
                  <a:pt x="37140" y="22374"/>
                </a:lnTo>
                <a:lnTo>
                  <a:pt x="37140" y="0"/>
                </a:lnTo>
                <a:close/>
              </a:path>
              <a:path w="298450" h="103504">
                <a:moveTo>
                  <a:pt x="84208" y="73805"/>
                </a:moveTo>
                <a:lnTo>
                  <a:pt x="71203" y="74968"/>
                </a:lnTo>
                <a:lnTo>
                  <a:pt x="72031" y="83394"/>
                </a:lnTo>
                <a:lnTo>
                  <a:pt x="75340" y="90223"/>
                </a:lnTo>
                <a:lnTo>
                  <a:pt x="81145" y="95308"/>
                </a:lnTo>
                <a:lnTo>
                  <a:pt x="86951" y="100538"/>
                </a:lnTo>
                <a:lnTo>
                  <a:pt x="94440" y="103008"/>
                </a:lnTo>
                <a:lnTo>
                  <a:pt x="103612" y="103008"/>
                </a:lnTo>
                <a:lnTo>
                  <a:pt x="111561" y="102245"/>
                </a:lnTo>
                <a:lnTo>
                  <a:pt x="118625" y="99957"/>
                </a:lnTo>
                <a:lnTo>
                  <a:pt x="124804" y="96143"/>
                </a:lnTo>
                <a:lnTo>
                  <a:pt x="128082" y="92838"/>
                </a:lnTo>
                <a:lnTo>
                  <a:pt x="98663" y="92838"/>
                </a:lnTo>
                <a:lnTo>
                  <a:pt x="94425" y="91240"/>
                </a:lnTo>
                <a:lnTo>
                  <a:pt x="87401" y="84847"/>
                </a:lnTo>
                <a:lnTo>
                  <a:pt x="85165" y="80198"/>
                </a:lnTo>
                <a:lnTo>
                  <a:pt x="84208" y="73805"/>
                </a:lnTo>
                <a:close/>
              </a:path>
              <a:path w="298450" h="103504">
                <a:moveTo>
                  <a:pt x="130726" y="45329"/>
                </a:moveTo>
                <a:lnTo>
                  <a:pt x="109824" y="45329"/>
                </a:lnTo>
                <a:lnTo>
                  <a:pt x="115020" y="47363"/>
                </a:lnTo>
                <a:lnTo>
                  <a:pt x="122959" y="55499"/>
                </a:lnTo>
                <a:lnTo>
                  <a:pt x="124933" y="61165"/>
                </a:lnTo>
                <a:lnTo>
                  <a:pt x="124933" y="75694"/>
                </a:lnTo>
                <a:lnTo>
                  <a:pt x="122872" y="81651"/>
                </a:lnTo>
                <a:lnTo>
                  <a:pt x="114614" y="90659"/>
                </a:lnTo>
                <a:lnTo>
                  <a:pt x="109577" y="92838"/>
                </a:lnTo>
                <a:lnTo>
                  <a:pt x="128082" y="92838"/>
                </a:lnTo>
                <a:lnTo>
                  <a:pt x="130100" y="90804"/>
                </a:lnTo>
                <a:lnTo>
                  <a:pt x="135426" y="84121"/>
                </a:lnTo>
                <a:lnTo>
                  <a:pt x="138082" y="76275"/>
                </a:lnTo>
                <a:lnTo>
                  <a:pt x="138082" y="57533"/>
                </a:lnTo>
                <a:lnTo>
                  <a:pt x="135049" y="49688"/>
                </a:lnTo>
                <a:lnTo>
                  <a:pt x="130726" y="45329"/>
                </a:lnTo>
                <a:close/>
              </a:path>
              <a:path w="298450" h="103504">
                <a:moveTo>
                  <a:pt x="133336" y="1743"/>
                </a:moveTo>
                <a:lnTo>
                  <a:pt x="83177" y="1743"/>
                </a:lnTo>
                <a:lnTo>
                  <a:pt x="73409" y="53610"/>
                </a:lnTo>
                <a:lnTo>
                  <a:pt x="85035" y="55063"/>
                </a:lnTo>
                <a:lnTo>
                  <a:pt x="86864" y="52303"/>
                </a:lnTo>
                <a:lnTo>
                  <a:pt x="89389" y="49833"/>
                </a:lnTo>
                <a:lnTo>
                  <a:pt x="92596" y="48090"/>
                </a:lnTo>
                <a:lnTo>
                  <a:pt x="95819" y="46201"/>
                </a:lnTo>
                <a:lnTo>
                  <a:pt x="99418" y="45329"/>
                </a:lnTo>
                <a:lnTo>
                  <a:pt x="130726" y="45329"/>
                </a:lnTo>
                <a:lnTo>
                  <a:pt x="126115" y="40680"/>
                </a:lnTo>
                <a:lnTo>
                  <a:pt x="87647" y="40680"/>
                </a:lnTo>
                <a:lnTo>
                  <a:pt x="93090" y="13656"/>
                </a:lnTo>
                <a:lnTo>
                  <a:pt x="133336" y="13656"/>
                </a:lnTo>
                <a:lnTo>
                  <a:pt x="133336" y="1743"/>
                </a:lnTo>
                <a:close/>
              </a:path>
              <a:path w="298450" h="103504">
                <a:moveTo>
                  <a:pt x="115514" y="34433"/>
                </a:moveTo>
                <a:lnTo>
                  <a:pt x="100056" y="34433"/>
                </a:lnTo>
                <a:lnTo>
                  <a:pt x="93700" y="36467"/>
                </a:lnTo>
                <a:lnTo>
                  <a:pt x="87647" y="40680"/>
                </a:lnTo>
                <a:lnTo>
                  <a:pt x="126115" y="40680"/>
                </a:lnTo>
                <a:lnTo>
                  <a:pt x="122944" y="37484"/>
                </a:lnTo>
                <a:lnTo>
                  <a:pt x="115514" y="34433"/>
                </a:lnTo>
                <a:close/>
              </a:path>
              <a:path w="298450" h="103504">
                <a:moveTo>
                  <a:pt x="190215" y="0"/>
                </a:moveTo>
                <a:lnTo>
                  <a:pt x="177458" y="0"/>
                </a:lnTo>
                <a:lnTo>
                  <a:pt x="171376" y="1888"/>
                </a:lnTo>
                <a:lnTo>
                  <a:pt x="166529" y="5956"/>
                </a:lnTo>
                <a:lnTo>
                  <a:pt x="161696" y="9879"/>
                </a:lnTo>
                <a:lnTo>
                  <a:pt x="151914" y="51576"/>
                </a:lnTo>
                <a:lnTo>
                  <a:pt x="152537" y="64782"/>
                </a:lnTo>
                <a:lnTo>
                  <a:pt x="175077" y="103008"/>
                </a:lnTo>
                <a:lnTo>
                  <a:pt x="192189" y="103008"/>
                </a:lnTo>
                <a:lnTo>
                  <a:pt x="198299" y="101119"/>
                </a:lnTo>
                <a:lnTo>
                  <a:pt x="203132" y="97051"/>
                </a:lnTo>
                <a:lnTo>
                  <a:pt x="207980" y="93129"/>
                </a:lnTo>
                <a:lnTo>
                  <a:pt x="208166" y="92838"/>
                </a:lnTo>
                <a:lnTo>
                  <a:pt x="179112" y="92838"/>
                </a:lnTo>
                <a:lnTo>
                  <a:pt x="174323" y="90078"/>
                </a:lnTo>
                <a:lnTo>
                  <a:pt x="164642" y="51576"/>
                </a:lnTo>
                <a:lnTo>
                  <a:pt x="165045" y="40108"/>
                </a:lnTo>
                <a:lnTo>
                  <a:pt x="178967" y="10170"/>
                </a:lnTo>
                <a:lnTo>
                  <a:pt x="207543" y="10170"/>
                </a:lnTo>
                <a:lnTo>
                  <a:pt x="206499" y="8571"/>
                </a:lnTo>
                <a:lnTo>
                  <a:pt x="203118" y="5375"/>
                </a:lnTo>
                <a:lnTo>
                  <a:pt x="194961" y="1017"/>
                </a:lnTo>
                <a:lnTo>
                  <a:pt x="190215" y="0"/>
                </a:lnTo>
                <a:close/>
              </a:path>
              <a:path w="298450" h="103504">
                <a:moveTo>
                  <a:pt x="207543" y="10170"/>
                </a:moveTo>
                <a:lnTo>
                  <a:pt x="190447" y="10170"/>
                </a:lnTo>
                <a:lnTo>
                  <a:pt x="195266" y="12930"/>
                </a:lnTo>
                <a:lnTo>
                  <a:pt x="199141" y="18451"/>
                </a:lnTo>
                <a:lnTo>
                  <a:pt x="201685" y="23545"/>
                </a:lnTo>
                <a:lnTo>
                  <a:pt x="203504" y="30764"/>
                </a:lnTo>
                <a:lnTo>
                  <a:pt x="204597" y="40108"/>
                </a:lnTo>
                <a:lnTo>
                  <a:pt x="204961" y="51576"/>
                </a:lnTo>
                <a:lnTo>
                  <a:pt x="204594" y="62963"/>
                </a:lnTo>
                <a:lnTo>
                  <a:pt x="190491" y="92838"/>
                </a:lnTo>
                <a:lnTo>
                  <a:pt x="208166" y="92838"/>
                </a:lnTo>
                <a:lnTo>
                  <a:pt x="217689" y="51576"/>
                </a:lnTo>
                <a:lnTo>
                  <a:pt x="217689" y="41552"/>
                </a:lnTo>
                <a:lnTo>
                  <a:pt x="216935" y="33561"/>
                </a:lnTo>
                <a:lnTo>
                  <a:pt x="215411" y="27749"/>
                </a:lnTo>
                <a:lnTo>
                  <a:pt x="213901" y="21793"/>
                </a:lnTo>
                <a:lnTo>
                  <a:pt x="211811" y="16853"/>
                </a:lnTo>
                <a:lnTo>
                  <a:pt x="209155" y="12639"/>
                </a:lnTo>
                <a:lnTo>
                  <a:pt x="207543" y="10170"/>
                </a:lnTo>
                <a:close/>
              </a:path>
              <a:path w="298450" h="103504">
                <a:moveTo>
                  <a:pt x="270911" y="0"/>
                </a:moveTo>
                <a:lnTo>
                  <a:pt x="258168" y="0"/>
                </a:lnTo>
                <a:lnTo>
                  <a:pt x="252072" y="1888"/>
                </a:lnTo>
                <a:lnTo>
                  <a:pt x="247239" y="5956"/>
                </a:lnTo>
                <a:lnTo>
                  <a:pt x="242392" y="9879"/>
                </a:lnTo>
                <a:lnTo>
                  <a:pt x="232624" y="51576"/>
                </a:lnTo>
                <a:lnTo>
                  <a:pt x="233247" y="64782"/>
                </a:lnTo>
                <a:lnTo>
                  <a:pt x="255788" y="103008"/>
                </a:lnTo>
                <a:lnTo>
                  <a:pt x="272885" y="103008"/>
                </a:lnTo>
                <a:lnTo>
                  <a:pt x="278995" y="101119"/>
                </a:lnTo>
                <a:lnTo>
                  <a:pt x="283843" y="97051"/>
                </a:lnTo>
                <a:lnTo>
                  <a:pt x="288676" y="93129"/>
                </a:lnTo>
                <a:lnTo>
                  <a:pt x="288862" y="92838"/>
                </a:lnTo>
                <a:lnTo>
                  <a:pt x="259823" y="92838"/>
                </a:lnTo>
                <a:lnTo>
                  <a:pt x="255033" y="90078"/>
                </a:lnTo>
                <a:lnTo>
                  <a:pt x="245352" y="51576"/>
                </a:lnTo>
                <a:lnTo>
                  <a:pt x="245753" y="40108"/>
                </a:lnTo>
                <a:lnTo>
                  <a:pt x="259677" y="10170"/>
                </a:lnTo>
                <a:lnTo>
                  <a:pt x="288244" y="10170"/>
                </a:lnTo>
                <a:lnTo>
                  <a:pt x="287195" y="8571"/>
                </a:lnTo>
                <a:lnTo>
                  <a:pt x="283828" y="5375"/>
                </a:lnTo>
                <a:lnTo>
                  <a:pt x="275671" y="1017"/>
                </a:lnTo>
                <a:lnTo>
                  <a:pt x="270911" y="0"/>
                </a:lnTo>
                <a:close/>
              </a:path>
              <a:path w="298450" h="103504">
                <a:moveTo>
                  <a:pt x="288244" y="10170"/>
                </a:moveTo>
                <a:lnTo>
                  <a:pt x="271143" y="10170"/>
                </a:lnTo>
                <a:lnTo>
                  <a:pt x="275976" y="12930"/>
                </a:lnTo>
                <a:lnTo>
                  <a:pt x="279851" y="18451"/>
                </a:lnTo>
                <a:lnTo>
                  <a:pt x="282396" y="23545"/>
                </a:lnTo>
                <a:lnTo>
                  <a:pt x="284215" y="30764"/>
                </a:lnTo>
                <a:lnTo>
                  <a:pt x="285307" y="40108"/>
                </a:lnTo>
                <a:lnTo>
                  <a:pt x="285671" y="51576"/>
                </a:lnTo>
                <a:lnTo>
                  <a:pt x="285304" y="62963"/>
                </a:lnTo>
                <a:lnTo>
                  <a:pt x="271187" y="92838"/>
                </a:lnTo>
                <a:lnTo>
                  <a:pt x="288862" y="92838"/>
                </a:lnTo>
                <a:lnTo>
                  <a:pt x="298400" y="51576"/>
                </a:lnTo>
                <a:lnTo>
                  <a:pt x="298400" y="41552"/>
                </a:lnTo>
                <a:lnTo>
                  <a:pt x="297631" y="33561"/>
                </a:lnTo>
                <a:lnTo>
                  <a:pt x="296121" y="27749"/>
                </a:lnTo>
                <a:lnTo>
                  <a:pt x="294612" y="21793"/>
                </a:lnTo>
                <a:lnTo>
                  <a:pt x="292522" y="16853"/>
                </a:lnTo>
                <a:lnTo>
                  <a:pt x="289866" y="12639"/>
                </a:lnTo>
                <a:lnTo>
                  <a:pt x="288244" y="1017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041712" y="3843190"/>
            <a:ext cx="309880" cy="103505"/>
          </a:xfrm>
          <a:custGeom>
            <a:avLst/>
            <a:gdLst/>
            <a:ahLst/>
            <a:cxnLst/>
            <a:rect l="l" t="t" r="r" b="b"/>
            <a:pathLst>
              <a:path w="309879" h="103504">
                <a:moveTo>
                  <a:pt x="60601" y="10315"/>
                </a:moveTo>
                <a:lnTo>
                  <a:pt x="40551" y="10315"/>
                </a:lnTo>
                <a:lnTo>
                  <a:pt x="45122" y="11913"/>
                </a:lnTo>
                <a:lnTo>
                  <a:pt x="48635" y="15255"/>
                </a:lnTo>
                <a:lnTo>
                  <a:pt x="52147" y="18742"/>
                </a:lnTo>
                <a:lnTo>
                  <a:pt x="53889" y="22810"/>
                </a:lnTo>
                <a:lnTo>
                  <a:pt x="53889" y="32399"/>
                </a:lnTo>
                <a:lnTo>
                  <a:pt x="25892" y="64071"/>
                </a:lnTo>
                <a:lnTo>
                  <a:pt x="18824" y="69883"/>
                </a:lnTo>
                <a:lnTo>
                  <a:pt x="13425" y="74968"/>
                </a:lnTo>
                <a:lnTo>
                  <a:pt x="5950" y="83685"/>
                </a:lnTo>
                <a:lnTo>
                  <a:pt x="3236" y="88189"/>
                </a:lnTo>
                <a:lnTo>
                  <a:pt x="478" y="95453"/>
                </a:lnTo>
                <a:lnTo>
                  <a:pt x="0" y="98359"/>
                </a:lnTo>
                <a:lnTo>
                  <a:pt x="87" y="101410"/>
                </a:lnTo>
                <a:lnTo>
                  <a:pt x="66762" y="101410"/>
                </a:lnTo>
                <a:lnTo>
                  <a:pt x="66762" y="89496"/>
                </a:lnTo>
                <a:lnTo>
                  <a:pt x="17285" y="89496"/>
                </a:lnTo>
                <a:lnTo>
                  <a:pt x="18664" y="87172"/>
                </a:lnTo>
                <a:lnTo>
                  <a:pt x="36835" y="70028"/>
                </a:lnTo>
                <a:lnTo>
                  <a:pt x="43032" y="64664"/>
                </a:lnTo>
                <a:lnTo>
                  <a:pt x="66557" y="32399"/>
                </a:lnTo>
                <a:lnTo>
                  <a:pt x="66617" y="20049"/>
                </a:lnTo>
                <a:lnTo>
                  <a:pt x="63801" y="13366"/>
                </a:lnTo>
                <a:lnTo>
                  <a:pt x="60601" y="10315"/>
                </a:lnTo>
                <a:close/>
              </a:path>
              <a:path w="309879" h="103504">
                <a:moveTo>
                  <a:pt x="44861" y="0"/>
                </a:moveTo>
                <a:lnTo>
                  <a:pt x="25602" y="0"/>
                </a:lnTo>
                <a:lnTo>
                  <a:pt x="17953" y="2469"/>
                </a:lnTo>
                <a:lnTo>
                  <a:pt x="12264" y="7409"/>
                </a:lnTo>
                <a:lnTo>
                  <a:pt x="6589" y="12494"/>
                </a:lnTo>
                <a:lnTo>
                  <a:pt x="3309" y="19613"/>
                </a:lnTo>
                <a:lnTo>
                  <a:pt x="2438" y="29202"/>
                </a:lnTo>
                <a:lnTo>
                  <a:pt x="15166" y="30510"/>
                </a:lnTo>
                <a:lnTo>
                  <a:pt x="15210" y="24117"/>
                </a:lnTo>
                <a:lnTo>
                  <a:pt x="17024" y="19177"/>
                </a:lnTo>
                <a:lnTo>
                  <a:pt x="20594" y="15545"/>
                </a:lnTo>
                <a:lnTo>
                  <a:pt x="24179" y="12058"/>
                </a:lnTo>
                <a:lnTo>
                  <a:pt x="28940" y="10315"/>
                </a:lnTo>
                <a:lnTo>
                  <a:pt x="60601" y="10315"/>
                </a:lnTo>
                <a:lnTo>
                  <a:pt x="52524" y="2615"/>
                </a:lnTo>
                <a:lnTo>
                  <a:pt x="44861" y="0"/>
                </a:lnTo>
                <a:close/>
              </a:path>
              <a:path w="309879" h="103504">
                <a:moveTo>
                  <a:pt x="120680" y="0"/>
                </a:moveTo>
                <a:lnTo>
                  <a:pt x="107923" y="0"/>
                </a:lnTo>
                <a:lnTo>
                  <a:pt x="101842" y="1888"/>
                </a:lnTo>
                <a:lnTo>
                  <a:pt x="96994" y="5956"/>
                </a:lnTo>
                <a:lnTo>
                  <a:pt x="92161" y="9879"/>
                </a:lnTo>
                <a:lnTo>
                  <a:pt x="82379" y="51576"/>
                </a:lnTo>
                <a:lnTo>
                  <a:pt x="83002" y="64782"/>
                </a:lnTo>
                <a:lnTo>
                  <a:pt x="105543" y="103153"/>
                </a:lnTo>
                <a:lnTo>
                  <a:pt x="122654" y="103153"/>
                </a:lnTo>
                <a:lnTo>
                  <a:pt x="128764" y="101119"/>
                </a:lnTo>
                <a:lnTo>
                  <a:pt x="133597" y="97197"/>
                </a:lnTo>
                <a:lnTo>
                  <a:pt x="138445" y="93129"/>
                </a:lnTo>
                <a:lnTo>
                  <a:pt x="138631" y="92838"/>
                </a:lnTo>
                <a:lnTo>
                  <a:pt x="109577" y="92838"/>
                </a:lnTo>
                <a:lnTo>
                  <a:pt x="104802" y="90078"/>
                </a:lnTo>
                <a:lnTo>
                  <a:pt x="95107" y="51576"/>
                </a:lnTo>
                <a:lnTo>
                  <a:pt x="95507" y="40133"/>
                </a:lnTo>
                <a:lnTo>
                  <a:pt x="109447" y="10315"/>
                </a:lnTo>
                <a:lnTo>
                  <a:pt x="138103" y="10315"/>
                </a:lnTo>
                <a:lnTo>
                  <a:pt x="136965" y="8571"/>
                </a:lnTo>
                <a:lnTo>
                  <a:pt x="133597" y="5375"/>
                </a:lnTo>
                <a:lnTo>
                  <a:pt x="125426" y="1017"/>
                </a:lnTo>
                <a:lnTo>
                  <a:pt x="120680" y="0"/>
                </a:lnTo>
                <a:close/>
              </a:path>
              <a:path w="309879" h="103504">
                <a:moveTo>
                  <a:pt x="138103" y="10315"/>
                </a:moveTo>
                <a:lnTo>
                  <a:pt x="120913" y="10315"/>
                </a:lnTo>
                <a:lnTo>
                  <a:pt x="125731" y="12930"/>
                </a:lnTo>
                <a:lnTo>
                  <a:pt x="129621" y="18451"/>
                </a:lnTo>
                <a:lnTo>
                  <a:pt x="132163" y="23627"/>
                </a:lnTo>
                <a:lnTo>
                  <a:pt x="133977" y="30873"/>
                </a:lnTo>
                <a:lnTo>
                  <a:pt x="135057" y="40133"/>
                </a:lnTo>
                <a:lnTo>
                  <a:pt x="135426" y="51576"/>
                </a:lnTo>
                <a:lnTo>
                  <a:pt x="135064" y="62963"/>
                </a:lnTo>
                <a:lnTo>
                  <a:pt x="120956" y="92838"/>
                </a:lnTo>
                <a:lnTo>
                  <a:pt x="138631" y="92838"/>
                </a:lnTo>
                <a:lnTo>
                  <a:pt x="148155" y="51576"/>
                </a:lnTo>
                <a:lnTo>
                  <a:pt x="148155" y="41552"/>
                </a:lnTo>
                <a:lnTo>
                  <a:pt x="147400" y="33561"/>
                </a:lnTo>
                <a:lnTo>
                  <a:pt x="144367" y="21793"/>
                </a:lnTo>
                <a:lnTo>
                  <a:pt x="142291" y="16853"/>
                </a:lnTo>
                <a:lnTo>
                  <a:pt x="139621" y="12639"/>
                </a:lnTo>
                <a:lnTo>
                  <a:pt x="138103" y="10315"/>
                </a:lnTo>
                <a:close/>
              </a:path>
              <a:path w="309879" h="103504">
                <a:moveTo>
                  <a:pt x="201391" y="0"/>
                </a:moveTo>
                <a:lnTo>
                  <a:pt x="188633" y="0"/>
                </a:lnTo>
                <a:lnTo>
                  <a:pt x="182552" y="1888"/>
                </a:lnTo>
                <a:lnTo>
                  <a:pt x="177704" y="5956"/>
                </a:lnTo>
                <a:lnTo>
                  <a:pt x="172871" y="9879"/>
                </a:lnTo>
                <a:lnTo>
                  <a:pt x="163089" y="51576"/>
                </a:lnTo>
                <a:lnTo>
                  <a:pt x="163712" y="64782"/>
                </a:lnTo>
                <a:lnTo>
                  <a:pt x="186253" y="103153"/>
                </a:lnTo>
                <a:lnTo>
                  <a:pt x="203365" y="103153"/>
                </a:lnTo>
                <a:lnTo>
                  <a:pt x="209475" y="101119"/>
                </a:lnTo>
                <a:lnTo>
                  <a:pt x="214308" y="97197"/>
                </a:lnTo>
                <a:lnTo>
                  <a:pt x="219155" y="93129"/>
                </a:lnTo>
                <a:lnTo>
                  <a:pt x="219341" y="92838"/>
                </a:lnTo>
                <a:lnTo>
                  <a:pt x="190288" y="92838"/>
                </a:lnTo>
                <a:lnTo>
                  <a:pt x="185498" y="90078"/>
                </a:lnTo>
                <a:lnTo>
                  <a:pt x="175818" y="51576"/>
                </a:lnTo>
                <a:lnTo>
                  <a:pt x="176218" y="40133"/>
                </a:lnTo>
                <a:lnTo>
                  <a:pt x="190143" y="10315"/>
                </a:lnTo>
                <a:lnTo>
                  <a:pt x="218813" y="10315"/>
                </a:lnTo>
                <a:lnTo>
                  <a:pt x="217675" y="8571"/>
                </a:lnTo>
                <a:lnTo>
                  <a:pt x="214293" y="5375"/>
                </a:lnTo>
                <a:lnTo>
                  <a:pt x="206137" y="1017"/>
                </a:lnTo>
                <a:lnTo>
                  <a:pt x="201391" y="0"/>
                </a:lnTo>
                <a:close/>
              </a:path>
              <a:path w="309879" h="103504">
                <a:moveTo>
                  <a:pt x="218813" y="10315"/>
                </a:moveTo>
                <a:lnTo>
                  <a:pt x="201623" y="10315"/>
                </a:lnTo>
                <a:lnTo>
                  <a:pt x="206441" y="12930"/>
                </a:lnTo>
                <a:lnTo>
                  <a:pt x="210317" y="18451"/>
                </a:lnTo>
                <a:lnTo>
                  <a:pt x="212861" y="23627"/>
                </a:lnTo>
                <a:lnTo>
                  <a:pt x="214680" y="30873"/>
                </a:lnTo>
                <a:lnTo>
                  <a:pt x="215765" y="40133"/>
                </a:lnTo>
                <a:lnTo>
                  <a:pt x="216137" y="51576"/>
                </a:lnTo>
                <a:lnTo>
                  <a:pt x="215772" y="62963"/>
                </a:lnTo>
                <a:lnTo>
                  <a:pt x="201666" y="92838"/>
                </a:lnTo>
                <a:lnTo>
                  <a:pt x="219341" y="92838"/>
                </a:lnTo>
                <a:lnTo>
                  <a:pt x="228865" y="51576"/>
                </a:lnTo>
                <a:lnTo>
                  <a:pt x="228865" y="41552"/>
                </a:lnTo>
                <a:lnTo>
                  <a:pt x="228110" y="33561"/>
                </a:lnTo>
                <a:lnTo>
                  <a:pt x="226586" y="27749"/>
                </a:lnTo>
                <a:lnTo>
                  <a:pt x="225077" y="21793"/>
                </a:lnTo>
                <a:lnTo>
                  <a:pt x="222987" y="16853"/>
                </a:lnTo>
                <a:lnTo>
                  <a:pt x="220331" y="12639"/>
                </a:lnTo>
                <a:lnTo>
                  <a:pt x="218813" y="10315"/>
                </a:lnTo>
                <a:close/>
              </a:path>
              <a:path w="309879" h="103504">
                <a:moveTo>
                  <a:pt x="282086" y="0"/>
                </a:moveTo>
                <a:lnTo>
                  <a:pt x="269343" y="0"/>
                </a:lnTo>
                <a:lnTo>
                  <a:pt x="263248" y="1888"/>
                </a:lnTo>
                <a:lnTo>
                  <a:pt x="258415" y="5956"/>
                </a:lnTo>
                <a:lnTo>
                  <a:pt x="253567" y="9879"/>
                </a:lnTo>
                <a:lnTo>
                  <a:pt x="243799" y="51576"/>
                </a:lnTo>
                <a:lnTo>
                  <a:pt x="244423" y="64782"/>
                </a:lnTo>
                <a:lnTo>
                  <a:pt x="266963" y="103153"/>
                </a:lnTo>
                <a:lnTo>
                  <a:pt x="284060" y="103153"/>
                </a:lnTo>
                <a:lnTo>
                  <a:pt x="290171" y="101119"/>
                </a:lnTo>
                <a:lnTo>
                  <a:pt x="295018" y="97197"/>
                </a:lnTo>
                <a:lnTo>
                  <a:pt x="299851" y="93129"/>
                </a:lnTo>
                <a:lnTo>
                  <a:pt x="300038" y="92838"/>
                </a:lnTo>
                <a:lnTo>
                  <a:pt x="270998" y="92838"/>
                </a:lnTo>
                <a:lnTo>
                  <a:pt x="266209" y="90078"/>
                </a:lnTo>
                <a:lnTo>
                  <a:pt x="256528" y="51576"/>
                </a:lnTo>
                <a:lnTo>
                  <a:pt x="256926" y="40133"/>
                </a:lnTo>
                <a:lnTo>
                  <a:pt x="270853" y="10315"/>
                </a:lnTo>
                <a:lnTo>
                  <a:pt x="299515" y="10315"/>
                </a:lnTo>
                <a:lnTo>
                  <a:pt x="298371" y="8571"/>
                </a:lnTo>
                <a:lnTo>
                  <a:pt x="295004" y="5375"/>
                </a:lnTo>
                <a:lnTo>
                  <a:pt x="286847" y="1017"/>
                </a:lnTo>
                <a:lnTo>
                  <a:pt x="282086" y="0"/>
                </a:lnTo>
                <a:close/>
              </a:path>
              <a:path w="309879" h="103504">
                <a:moveTo>
                  <a:pt x="299515" y="10315"/>
                </a:moveTo>
                <a:lnTo>
                  <a:pt x="282319" y="10315"/>
                </a:lnTo>
                <a:lnTo>
                  <a:pt x="287152" y="12930"/>
                </a:lnTo>
                <a:lnTo>
                  <a:pt x="291027" y="18451"/>
                </a:lnTo>
                <a:lnTo>
                  <a:pt x="293571" y="23627"/>
                </a:lnTo>
                <a:lnTo>
                  <a:pt x="295390" y="30873"/>
                </a:lnTo>
                <a:lnTo>
                  <a:pt x="296476" y="40133"/>
                </a:lnTo>
                <a:lnTo>
                  <a:pt x="296847" y="51576"/>
                </a:lnTo>
                <a:lnTo>
                  <a:pt x="296482" y="62963"/>
                </a:lnTo>
                <a:lnTo>
                  <a:pt x="282362" y="92838"/>
                </a:lnTo>
                <a:lnTo>
                  <a:pt x="300038" y="92838"/>
                </a:lnTo>
                <a:lnTo>
                  <a:pt x="309575" y="51576"/>
                </a:lnTo>
                <a:lnTo>
                  <a:pt x="309575" y="41552"/>
                </a:lnTo>
                <a:lnTo>
                  <a:pt x="308806" y="33561"/>
                </a:lnTo>
                <a:lnTo>
                  <a:pt x="307297" y="27749"/>
                </a:lnTo>
                <a:lnTo>
                  <a:pt x="305787" y="21793"/>
                </a:lnTo>
                <a:lnTo>
                  <a:pt x="303697" y="16853"/>
                </a:lnTo>
                <a:lnTo>
                  <a:pt x="301041" y="12639"/>
                </a:lnTo>
                <a:lnTo>
                  <a:pt x="299515" y="1031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041712" y="3417789"/>
            <a:ext cx="309880" cy="103505"/>
          </a:xfrm>
          <a:custGeom>
            <a:avLst/>
            <a:gdLst/>
            <a:ahLst/>
            <a:cxnLst/>
            <a:rect l="l" t="t" r="r" b="b"/>
            <a:pathLst>
              <a:path w="309879" h="103504">
                <a:moveTo>
                  <a:pt x="60601" y="10315"/>
                </a:moveTo>
                <a:lnTo>
                  <a:pt x="40551" y="10315"/>
                </a:lnTo>
                <a:lnTo>
                  <a:pt x="45122" y="11913"/>
                </a:lnTo>
                <a:lnTo>
                  <a:pt x="48635" y="15255"/>
                </a:lnTo>
                <a:lnTo>
                  <a:pt x="52147" y="18742"/>
                </a:lnTo>
                <a:lnTo>
                  <a:pt x="53889" y="22810"/>
                </a:lnTo>
                <a:lnTo>
                  <a:pt x="53889" y="32399"/>
                </a:lnTo>
                <a:lnTo>
                  <a:pt x="25892" y="64071"/>
                </a:lnTo>
                <a:lnTo>
                  <a:pt x="18824" y="69883"/>
                </a:lnTo>
                <a:lnTo>
                  <a:pt x="13425" y="74968"/>
                </a:lnTo>
                <a:lnTo>
                  <a:pt x="5950" y="83685"/>
                </a:lnTo>
                <a:lnTo>
                  <a:pt x="3236" y="88189"/>
                </a:lnTo>
                <a:lnTo>
                  <a:pt x="1538" y="92838"/>
                </a:lnTo>
                <a:lnTo>
                  <a:pt x="478" y="95453"/>
                </a:lnTo>
                <a:lnTo>
                  <a:pt x="0" y="98359"/>
                </a:lnTo>
                <a:lnTo>
                  <a:pt x="87" y="101410"/>
                </a:lnTo>
                <a:lnTo>
                  <a:pt x="66762" y="101410"/>
                </a:lnTo>
                <a:lnTo>
                  <a:pt x="66762" y="89496"/>
                </a:lnTo>
                <a:lnTo>
                  <a:pt x="17285" y="89496"/>
                </a:lnTo>
                <a:lnTo>
                  <a:pt x="18664" y="87172"/>
                </a:lnTo>
                <a:lnTo>
                  <a:pt x="20406" y="84992"/>
                </a:lnTo>
                <a:lnTo>
                  <a:pt x="22525" y="82813"/>
                </a:lnTo>
                <a:lnTo>
                  <a:pt x="24629" y="80489"/>
                </a:lnTo>
                <a:lnTo>
                  <a:pt x="29404" y="76275"/>
                </a:lnTo>
                <a:lnTo>
                  <a:pt x="36835" y="70028"/>
                </a:lnTo>
                <a:lnTo>
                  <a:pt x="43032" y="64664"/>
                </a:lnTo>
                <a:lnTo>
                  <a:pt x="66557" y="32399"/>
                </a:lnTo>
                <a:lnTo>
                  <a:pt x="66495" y="19759"/>
                </a:lnTo>
                <a:lnTo>
                  <a:pt x="63801" y="13366"/>
                </a:lnTo>
                <a:lnTo>
                  <a:pt x="60601" y="10315"/>
                </a:lnTo>
                <a:close/>
              </a:path>
              <a:path w="309879" h="103504">
                <a:moveTo>
                  <a:pt x="44861" y="0"/>
                </a:moveTo>
                <a:lnTo>
                  <a:pt x="25602" y="0"/>
                </a:lnTo>
                <a:lnTo>
                  <a:pt x="17953" y="2469"/>
                </a:lnTo>
                <a:lnTo>
                  <a:pt x="12264" y="7409"/>
                </a:lnTo>
                <a:lnTo>
                  <a:pt x="6589" y="12494"/>
                </a:lnTo>
                <a:lnTo>
                  <a:pt x="3309" y="19759"/>
                </a:lnTo>
                <a:lnTo>
                  <a:pt x="2438" y="29202"/>
                </a:lnTo>
                <a:lnTo>
                  <a:pt x="15166" y="30510"/>
                </a:lnTo>
                <a:lnTo>
                  <a:pt x="15210" y="24117"/>
                </a:lnTo>
                <a:lnTo>
                  <a:pt x="17024" y="19177"/>
                </a:lnTo>
                <a:lnTo>
                  <a:pt x="20594" y="15691"/>
                </a:lnTo>
                <a:lnTo>
                  <a:pt x="24179" y="12058"/>
                </a:lnTo>
                <a:lnTo>
                  <a:pt x="28940" y="10315"/>
                </a:lnTo>
                <a:lnTo>
                  <a:pt x="60601" y="10315"/>
                </a:lnTo>
                <a:lnTo>
                  <a:pt x="52524" y="2615"/>
                </a:lnTo>
                <a:lnTo>
                  <a:pt x="44861" y="0"/>
                </a:lnTo>
                <a:close/>
              </a:path>
              <a:path w="309879" h="103504">
                <a:moveTo>
                  <a:pt x="95383" y="73805"/>
                </a:moveTo>
                <a:lnTo>
                  <a:pt x="82379" y="74968"/>
                </a:lnTo>
                <a:lnTo>
                  <a:pt x="83206" y="83394"/>
                </a:lnTo>
                <a:lnTo>
                  <a:pt x="86515" y="90223"/>
                </a:lnTo>
                <a:lnTo>
                  <a:pt x="92321" y="95453"/>
                </a:lnTo>
                <a:lnTo>
                  <a:pt x="98126" y="100538"/>
                </a:lnTo>
                <a:lnTo>
                  <a:pt x="105615" y="103153"/>
                </a:lnTo>
                <a:lnTo>
                  <a:pt x="114788" y="103153"/>
                </a:lnTo>
                <a:lnTo>
                  <a:pt x="122737" y="102388"/>
                </a:lnTo>
                <a:lnTo>
                  <a:pt x="129800" y="100084"/>
                </a:lnTo>
                <a:lnTo>
                  <a:pt x="135979" y="96227"/>
                </a:lnTo>
                <a:lnTo>
                  <a:pt x="139289" y="92838"/>
                </a:lnTo>
                <a:lnTo>
                  <a:pt x="109839" y="92838"/>
                </a:lnTo>
                <a:lnTo>
                  <a:pt x="105601" y="91240"/>
                </a:lnTo>
                <a:lnTo>
                  <a:pt x="102088" y="88189"/>
                </a:lnTo>
                <a:lnTo>
                  <a:pt x="98576" y="84992"/>
                </a:lnTo>
                <a:lnTo>
                  <a:pt x="96341" y="80198"/>
                </a:lnTo>
                <a:lnTo>
                  <a:pt x="95383" y="73805"/>
                </a:lnTo>
                <a:close/>
              </a:path>
              <a:path w="309879" h="103504">
                <a:moveTo>
                  <a:pt x="141901" y="45329"/>
                </a:moveTo>
                <a:lnTo>
                  <a:pt x="121000" y="45329"/>
                </a:lnTo>
                <a:lnTo>
                  <a:pt x="126196" y="47363"/>
                </a:lnTo>
                <a:lnTo>
                  <a:pt x="130158" y="51576"/>
                </a:lnTo>
                <a:lnTo>
                  <a:pt x="134134" y="55644"/>
                </a:lnTo>
                <a:lnTo>
                  <a:pt x="136108" y="61165"/>
                </a:lnTo>
                <a:lnTo>
                  <a:pt x="136108" y="75694"/>
                </a:lnTo>
                <a:lnTo>
                  <a:pt x="134047" y="81651"/>
                </a:lnTo>
                <a:lnTo>
                  <a:pt x="125789" y="90659"/>
                </a:lnTo>
                <a:lnTo>
                  <a:pt x="120753" y="92838"/>
                </a:lnTo>
                <a:lnTo>
                  <a:pt x="139289" y="92838"/>
                </a:lnTo>
                <a:lnTo>
                  <a:pt x="141275" y="90804"/>
                </a:lnTo>
                <a:lnTo>
                  <a:pt x="146602" y="84121"/>
                </a:lnTo>
                <a:lnTo>
                  <a:pt x="149258" y="76275"/>
                </a:lnTo>
                <a:lnTo>
                  <a:pt x="149258" y="57533"/>
                </a:lnTo>
                <a:lnTo>
                  <a:pt x="146224" y="49688"/>
                </a:lnTo>
                <a:lnTo>
                  <a:pt x="141901" y="45329"/>
                </a:lnTo>
                <a:close/>
              </a:path>
              <a:path w="309879" h="103504">
                <a:moveTo>
                  <a:pt x="144512" y="1743"/>
                </a:moveTo>
                <a:lnTo>
                  <a:pt x="94353" y="1743"/>
                </a:lnTo>
                <a:lnTo>
                  <a:pt x="84585" y="53610"/>
                </a:lnTo>
                <a:lnTo>
                  <a:pt x="96210" y="55209"/>
                </a:lnTo>
                <a:lnTo>
                  <a:pt x="98039" y="52303"/>
                </a:lnTo>
                <a:lnTo>
                  <a:pt x="100564" y="49978"/>
                </a:lnTo>
                <a:lnTo>
                  <a:pt x="103772" y="48090"/>
                </a:lnTo>
                <a:lnTo>
                  <a:pt x="106994" y="46346"/>
                </a:lnTo>
                <a:lnTo>
                  <a:pt x="110593" y="45329"/>
                </a:lnTo>
                <a:lnTo>
                  <a:pt x="141901" y="45329"/>
                </a:lnTo>
                <a:lnTo>
                  <a:pt x="137434" y="40825"/>
                </a:lnTo>
                <a:lnTo>
                  <a:pt x="98823" y="40825"/>
                </a:lnTo>
                <a:lnTo>
                  <a:pt x="104265" y="13656"/>
                </a:lnTo>
                <a:lnTo>
                  <a:pt x="144512" y="13656"/>
                </a:lnTo>
                <a:lnTo>
                  <a:pt x="144512" y="1743"/>
                </a:lnTo>
                <a:close/>
              </a:path>
              <a:path w="309879" h="103504">
                <a:moveTo>
                  <a:pt x="126689" y="34433"/>
                </a:moveTo>
                <a:lnTo>
                  <a:pt x="111232" y="34433"/>
                </a:lnTo>
                <a:lnTo>
                  <a:pt x="104875" y="36612"/>
                </a:lnTo>
                <a:lnTo>
                  <a:pt x="98823" y="40825"/>
                </a:lnTo>
                <a:lnTo>
                  <a:pt x="137434" y="40825"/>
                </a:lnTo>
                <a:lnTo>
                  <a:pt x="134120" y="37484"/>
                </a:lnTo>
                <a:lnTo>
                  <a:pt x="126689" y="34433"/>
                </a:lnTo>
                <a:close/>
              </a:path>
              <a:path w="309879" h="103504">
                <a:moveTo>
                  <a:pt x="201391" y="0"/>
                </a:moveTo>
                <a:lnTo>
                  <a:pt x="188633" y="0"/>
                </a:lnTo>
                <a:lnTo>
                  <a:pt x="182552" y="2034"/>
                </a:lnTo>
                <a:lnTo>
                  <a:pt x="164005" y="35450"/>
                </a:lnTo>
                <a:lnTo>
                  <a:pt x="163089" y="51576"/>
                </a:lnTo>
                <a:lnTo>
                  <a:pt x="163712" y="64845"/>
                </a:lnTo>
                <a:lnTo>
                  <a:pt x="186253" y="103153"/>
                </a:lnTo>
                <a:lnTo>
                  <a:pt x="203365" y="103153"/>
                </a:lnTo>
                <a:lnTo>
                  <a:pt x="209475" y="101119"/>
                </a:lnTo>
                <a:lnTo>
                  <a:pt x="214308" y="97197"/>
                </a:lnTo>
                <a:lnTo>
                  <a:pt x="219155" y="93129"/>
                </a:lnTo>
                <a:lnTo>
                  <a:pt x="219346" y="92838"/>
                </a:lnTo>
                <a:lnTo>
                  <a:pt x="190288" y="92838"/>
                </a:lnTo>
                <a:lnTo>
                  <a:pt x="185498" y="90223"/>
                </a:lnTo>
                <a:lnTo>
                  <a:pt x="175818" y="51576"/>
                </a:lnTo>
                <a:lnTo>
                  <a:pt x="176218" y="40133"/>
                </a:lnTo>
                <a:lnTo>
                  <a:pt x="190143" y="10315"/>
                </a:lnTo>
                <a:lnTo>
                  <a:pt x="218813" y="10315"/>
                </a:lnTo>
                <a:lnTo>
                  <a:pt x="217675" y="8571"/>
                </a:lnTo>
                <a:lnTo>
                  <a:pt x="214293" y="5375"/>
                </a:lnTo>
                <a:lnTo>
                  <a:pt x="206137" y="1017"/>
                </a:lnTo>
                <a:lnTo>
                  <a:pt x="201391" y="0"/>
                </a:lnTo>
                <a:close/>
              </a:path>
              <a:path w="309879" h="103504">
                <a:moveTo>
                  <a:pt x="218813" y="10315"/>
                </a:moveTo>
                <a:lnTo>
                  <a:pt x="201623" y="10315"/>
                </a:lnTo>
                <a:lnTo>
                  <a:pt x="206441" y="12930"/>
                </a:lnTo>
                <a:lnTo>
                  <a:pt x="210317" y="18451"/>
                </a:lnTo>
                <a:lnTo>
                  <a:pt x="212861" y="23627"/>
                </a:lnTo>
                <a:lnTo>
                  <a:pt x="214680" y="30873"/>
                </a:lnTo>
                <a:lnTo>
                  <a:pt x="215765" y="40133"/>
                </a:lnTo>
                <a:lnTo>
                  <a:pt x="216137" y="51576"/>
                </a:lnTo>
                <a:lnTo>
                  <a:pt x="215772" y="62963"/>
                </a:lnTo>
                <a:lnTo>
                  <a:pt x="201666" y="92838"/>
                </a:lnTo>
                <a:lnTo>
                  <a:pt x="219346" y="92838"/>
                </a:lnTo>
                <a:lnTo>
                  <a:pt x="228865" y="51576"/>
                </a:lnTo>
                <a:lnTo>
                  <a:pt x="228865" y="41552"/>
                </a:lnTo>
                <a:lnTo>
                  <a:pt x="228110" y="33561"/>
                </a:lnTo>
                <a:lnTo>
                  <a:pt x="226586" y="27749"/>
                </a:lnTo>
                <a:lnTo>
                  <a:pt x="225077" y="21793"/>
                </a:lnTo>
                <a:lnTo>
                  <a:pt x="222987" y="16853"/>
                </a:lnTo>
                <a:lnTo>
                  <a:pt x="220331" y="12639"/>
                </a:lnTo>
                <a:lnTo>
                  <a:pt x="218813" y="10315"/>
                </a:lnTo>
                <a:close/>
              </a:path>
              <a:path w="309879" h="103504">
                <a:moveTo>
                  <a:pt x="282086" y="0"/>
                </a:moveTo>
                <a:lnTo>
                  <a:pt x="269343" y="0"/>
                </a:lnTo>
                <a:lnTo>
                  <a:pt x="263248" y="2034"/>
                </a:lnTo>
                <a:lnTo>
                  <a:pt x="244716" y="35450"/>
                </a:lnTo>
                <a:lnTo>
                  <a:pt x="243799" y="51576"/>
                </a:lnTo>
                <a:lnTo>
                  <a:pt x="244423" y="64845"/>
                </a:lnTo>
                <a:lnTo>
                  <a:pt x="266963" y="103153"/>
                </a:lnTo>
                <a:lnTo>
                  <a:pt x="284060" y="103153"/>
                </a:lnTo>
                <a:lnTo>
                  <a:pt x="290171" y="101119"/>
                </a:lnTo>
                <a:lnTo>
                  <a:pt x="295018" y="97197"/>
                </a:lnTo>
                <a:lnTo>
                  <a:pt x="299851" y="93129"/>
                </a:lnTo>
                <a:lnTo>
                  <a:pt x="300043" y="92838"/>
                </a:lnTo>
                <a:lnTo>
                  <a:pt x="270998" y="92838"/>
                </a:lnTo>
                <a:lnTo>
                  <a:pt x="266209" y="90223"/>
                </a:lnTo>
                <a:lnTo>
                  <a:pt x="256528" y="51576"/>
                </a:lnTo>
                <a:lnTo>
                  <a:pt x="256926" y="40133"/>
                </a:lnTo>
                <a:lnTo>
                  <a:pt x="270853" y="10315"/>
                </a:lnTo>
                <a:lnTo>
                  <a:pt x="299515" y="10315"/>
                </a:lnTo>
                <a:lnTo>
                  <a:pt x="298371" y="8571"/>
                </a:lnTo>
                <a:lnTo>
                  <a:pt x="295004" y="5375"/>
                </a:lnTo>
                <a:lnTo>
                  <a:pt x="286847" y="1017"/>
                </a:lnTo>
                <a:lnTo>
                  <a:pt x="282086" y="0"/>
                </a:lnTo>
                <a:close/>
              </a:path>
              <a:path w="309879" h="103504">
                <a:moveTo>
                  <a:pt x="299515" y="10315"/>
                </a:moveTo>
                <a:lnTo>
                  <a:pt x="282319" y="10315"/>
                </a:lnTo>
                <a:lnTo>
                  <a:pt x="287152" y="12930"/>
                </a:lnTo>
                <a:lnTo>
                  <a:pt x="291027" y="18451"/>
                </a:lnTo>
                <a:lnTo>
                  <a:pt x="293571" y="23627"/>
                </a:lnTo>
                <a:lnTo>
                  <a:pt x="295390" y="30873"/>
                </a:lnTo>
                <a:lnTo>
                  <a:pt x="296476" y="40133"/>
                </a:lnTo>
                <a:lnTo>
                  <a:pt x="296847" y="51576"/>
                </a:lnTo>
                <a:lnTo>
                  <a:pt x="296482" y="62963"/>
                </a:lnTo>
                <a:lnTo>
                  <a:pt x="282362" y="92838"/>
                </a:lnTo>
                <a:lnTo>
                  <a:pt x="300043" y="92838"/>
                </a:lnTo>
                <a:lnTo>
                  <a:pt x="309575" y="51576"/>
                </a:lnTo>
                <a:lnTo>
                  <a:pt x="309575" y="41552"/>
                </a:lnTo>
                <a:lnTo>
                  <a:pt x="308806" y="33561"/>
                </a:lnTo>
                <a:lnTo>
                  <a:pt x="307297" y="27749"/>
                </a:lnTo>
                <a:lnTo>
                  <a:pt x="305787" y="21793"/>
                </a:lnTo>
                <a:lnTo>
                  <a:pt x="303697" y="16853"/>
                </a:lnTo>
                <a:lnTo>
                  <a:pt x="301041" y="12639"/>
                </a:lnTo>
                <a:lnTo>
                  <a:pt x="299515" y="1031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043454" y="2992388"/>
            <a:ext cx="307975" cy="103505"/>
          </a:xfrm>
          <a:custGeom>
            <a:avLst/>
            <a:gdLst/>
            <a:ahLst/>
            <a:cxnLst/>
            <a:rect l="l" t="t" r="r" b="b"/>
            <a:pathLst>
              <a:path w="307975" h="103505">
                <a:moveTo>
                  <a:pt x="12380" y="73079"/>
                </a:moveTo>
                <a:lnTo>
                  <a:pt x="0" y="74677"/>
                </a:lnTo>
                <a:lnTo>
                  <a:pt x="827" y="83104"/>
                </a:lnTo>
                <a:lnTo>
                  <a:pt x="4165" y="89932"/>
                </a:lnTo>
                <a:lnTo>
                  <a:pt x="10014" y="95308"/>
                </a:lnTo>
                <a:lnTo>
                  <a:pt x="15863" y="100538"/>
                </a:lnTo>
                <a:lnTo>
                  <a:pt x="23207" y="103153"/>
                </a:lnTo>
                <a:lnTo>
                  <a:pt x="32060" y="103153"/>
                </a:lnTo>
                <a:lnTo>
                  <a:pt x="57486" y="92983"/>
                </a:lnTo>
                <a:lnTo>
                  <a:pt x="27227" y="92983"/>
                </a:lnTo>
                <a:lnTo>
                  <a:pt x="23062" y="91385"/>
                </a:lnTo>
                <a:lnTo>
                  <a:pt x="19651" y="88334"/>
                </a:lnTo>
                <a:lnTo>
                  <a:pt x="16226" y="85138"/>
                </a:lnTo>
                <a:lnTo>
                  <a:pt x="13802" y="80053"/>
                </a:lnTo>
                <a:lnTo>
                  <a:pt x="12380" y="73079"/>
                </a:lnTo>
                <a:close/>
              </a:path>
              <a:path w="307975" h="103505">
                <a:moveTo>
                  <a:pt x="58706" y="52158"/>
                </a:moveTo>
                <a:lnTo>
                  <a:pt x="38896" y="52158"/>
                </a:lnTo>
                <a:lnTo>
                  <a:pt x="43627" y="54046"/>
                </a:lnTo>
                <a:lnTo>
                  <a:pt x="47343" y="57824"/>
                </a:lnTo>
                <a:lnTo>
                  <a:pt x="51058" y="61456"/>
                </a:lnTo>
                <a:lnTo>
                  <a:pt x="52916" y="66105"/>
                </a:lnTo>
                <a:lnTo>
                  <a:pt x="52916" y="77873"/>
                </a:lnTo>
                <a:lnTo>
                  <a:pt x="50899" y="82813"/>
                </a:lnTo>
                <a:lnTo>
                  <a:pt x="42873" y="90949"/>
                </a:lnTo>
                <a:lnTo>
                  <a:pt x="37953" y="92983"/>
                </a:lnTo>
                <a:lnTo>
                  <a:pt x="57486" y="92983"/>
                </a:lnTo>
                <a:lnTo>
                  <a:pt x="62844" y="87898"/>
                </a:lnTo>
                <a:lnTo>
                  <a:pt x="66051" y="80343"/>
                </a:lnTo>
                <a:lnTo>
                  <a:pt x="66051" y="65088"/>
                </a:lnTo>
                <a:lnTo>
                  <a:pt x="64396" y="59567"/>
                </a:lnTo>
                <a:lnTo>
                  <a:pt x="61102" y="55209"/>
                </a:lnTo>
                <a:lnTo>
                  <a:pt x="58706" y="52158"/>
                </a:lnTo>
                <a:close/>
              </a:path>
              <a:path w="307975" h="103505">
                <a:moveTo>
                  <a:pt x="55576" y="10170"/>
                </a:moveTo>
                <a:lnTo>
                  <a:pt x="36719" y="10170"/>
                </a:lnTo>
                <a:lnTo>
                  <a:pt x="40681" y="11622"/>
                </a:lnTo>
                <a:lnTo>
                  <a:pt x="46835" y="17725"/>
                </a:lnTo>
                <a:lnTo>
                  <a:pt x="48373" y="21357"/>
                </a:lnTo>
                <a:lnTo>
                  <a:pt x="48373" y="31672"/>
                </a:lnTo>
                <a:lnTo>
                  <a:pt x="46254" y="36031"/>
                </a:lnTo>
                <a:lnTo>
                  <a:pt x="42045" y="38646"/>
                </a:lnTo>
                <a:lnTo>
                  <a:pt x="37822" y="41406"/>
                </a:lnTo>
                <a:lnTo>
                  <a:pt x="33076" y="42859"/>
                </a:lnTo>
                <a:lnTo>
                  <a:pt x="25786" y="42859"/>
                </a:lnTo>
                <a:lnTo>
                  <a:pt x="24426" y="53610"/>
                </a:lnTo>
                <a:lnTo>
                  <a:pt x="27909" y="52739"/>
                </a:lnTo>
                <a:lnTo>
                  <a:pt x="30826" y="52158"/>
                </a:lnTo>
                <a:lnTo>
                  <a:pt x="58706" y="52158"/>
                </a:lnTo>
                <a:lnTo>
                  <a:pt x="57793" y="50995"/>
                </a:lnTo>
                <a:lnTo>
                  <a:pt x="53163" y="48090"/>
                </a:lnTo>
                <a:lnTo>
                  <a:pt x="47198" y="46637"/>
                </a:lnTo>
                <a:lnTo>
                  <a:pt x="51784" y="44603"/>
                </a:lnTo>
                <a:lnTo>
                  <a:pt x="53865" y="42859"/>
                </a:lnTo>
                <a:lnTo>
                  <a:pt x="26632" y="42859"/>
                </a:lnTo>
                <a:lnTo>
                  <a:pt x="25805" y="42714"/>
                </a:lnTo>
                <a:lnTo>
                  <a:pt x="54039" y="42714"/>
                </a:lnTo>
                <a:lnTo>
                  <a:pt x="55253" y="41697"/>
                </a:lnTo>
                <a:lnTo>
                  <a:pt x="57590" y="38210"/>
                </a:lnTo>
                <a:lnTo>
                  <a:pt x="59926" y="34578"/>
                </a:lnTo>
                <a:lnTo>
                  <a:pt x="61102" y="30655"/>
                </a:lnTo>
                <a:lnTo>
                  <a:pt x="61020" y="21357"/>
                </a:lnTo>
                <a:lnTo>
                  <a:pt x="59868" y="17289"/>
                </a:lnTo>
                <a:lnTo>
                  <a:pt x="55576" y="10170"/>
                </a:lnTo>
                <a:close/>
              </a:path>
              <a:path w="307975" h="103505">
                <a:moveTo>
                  <a:pt x="37082" y="0"/>
                </a:moveTo>
                <a:lnTo>
                  <a:pt x="23599" y="0"/>
                </a:lnTo>
                <a:lnTo>
                  <a:pt x="16922" y="2324"/>
                </a:lnTo>
                <a:lnTo>
                  <a:pt x="11567" y="6828"/>
                </a:lnTo>
                <a:lnTo>
                  <a:pt x="6197" y="11477"/>
                </a:lnTo>
                <a:lnTo>
                  <a:pt x="2757" y="17870"/>
                </a:lnTo>
                <a:lnTo>
                  <a:pt x="1233" y="26151"/>
                </a:lnTo>
                <a:lnTo>
                  <a:pt x="13628" y="28330"/>
                </a:lnTo>
                <a:lnTo>
                  <a:pt x="14542" y="22374"/>
                </a:lnTo>
                <a:lnTo>
                  <a:pt x="16603" y="17725"/>
                </a:lnTo>
                <a:lnTo>
                  <a:pt x="19811" y="14819"/>
                </a:lnTo>
                <a:lnTo>
                  <a:pt x="23033" y="11768"/>
                </a:lnTo>
                <a:lnTo>
                  <a:pt x="27038" y="10170"/>
                </a:lnTo>
                <a:lnTo>
                  <a:pt x="55576" y="10170"/>
                </a:lnTo>
                <a:lnTo>
                  <a:pt x="54963" y="9153"/>
                </a:lnTo>
                <a:lnTo>
                  <a:pt x="51421" y="5956"/>
                </a:lnTo>
                <a:lnTo>
                  <a:pt x="46791" y="3486"/>
                </a:lnTo>
                <a:lnTo>
                  <a:pt x="42162" y="1162"/>
                </a:lnTo>
                <a:lnTo>
                  <a:pt x="37082" y="0"/>
                </a:lnTo>
                <a:close/>
              </a:path>
              <a:path w="307975" h="103505">
                <a:moveTo>
                  <a:pt x="118939" y="0"/>
                </a:moveTo>
                <a:lnTo>
                  <a:pt x="106181" y="0"/>
                </a:lnTo>
                <a:lnTo>
                  <a:pt x="100100" y="2034"/>
                </a:lnTo>
                <a:lnTo>
                  <a:pt x="81561" y="35450"/>
                </a:lnTo>
                <a:lnTo>
                  <a:pt x="80637" y="51576"/>
                </a:lnTo>
                <a:lnTo>
                  <a:pt x="81260" y="64845"/>
                </a:lnTo>
                <a:lnTo>
                  <a:pt x="103801" y="103153"/>
                </a:lnTo>
                <a:lnTo>
                  <a:pt x="120913" y="103153"/>
                </a:lnTo>
                <a:lnTo>
                  <a:pt x="127023" y="101119"/>
                </a:lnTo>
                <a:lnTo>
                  <a:pt x="131856" y="97197"/>
                </a:lnTo>
                <a:lnTo>
                  <a:pt x="136703" y="93129"/>
                </a:lnTo>
                <a:lnTo>
                  <a:pt x="136799" y="92983"/>
                </a:lnTo>
                <a:lnTo>
                  <a:pt x="107836" y="92983"/>
                </a:lnTo>
                <a:lnTo>
                  <a:pt x="103061" y="90223"/>
                </a:lnTo>
                <a:lnTo>
                  <a:pt x="93366" y="51576"/>
                </a:lnTo>
                <a:lnTo>
                  <a:pt x="93766" y="40133"/>
                </a:lnTo>
                <a:lnTo>
                  <a:pt x="107705" y="10315"/>
                </a:lnTo>
                <a:lnTo>
                  <a:pt x="136322" y="10315"/>
                </a:lnTo>
                <a:lnTo>
                  <a:pt x="135223" y="8571"/>
                </a:lnTo>
                <a:lnTo>
                  <a:pt x="131856" y="5520"/>
                </a:lnTo>
                <a:lnTo>
                  <a:pt x="123685" y="1162"/>
                </a:lnTo>
                <a:lnTo>
                  <a:pt x="118939" y="0"/>
                </a:lnTo>
                <a:close/>
              </a:path>
              <a:path w="307975" h="103505">
                <a:moveTo>
                  <a:pt x="136322" y="10315"/>
                </a:moveTo>
                <a:lnTo>
                  <a:pt x="119171" y="10315"/>
                </a:lnTo>
                <a:lnTo>
                  <a:pt x="123989" y="13075"/>
                </a:lnTo>
                <a:lnTo>
                  <a:pt x="127879" y="18451"/>
                </a:lnTo>
                <a:lnTo>
                  <a:pt x="130421" y="23627"/>
                </a:lnTo>
                <a:lnTo>
                  <a:pt x="132235" y="30873"/>
                </a:lnTo>
                <a:lnTo>
                  <a:pt x="133316" y="40133"/>
                </a:lnTo>
                <a:lnTo>
                  <a:pt x="133685" y="51576"/>
                </a:lnTo>
                <a:lnTo>
                  <a:pt x="133322" y="62963"/>
                </a:lnTo>
                <a:lnTo>
                  <a:pt x="119214" y="92983"/>
                </a:lnTo>
                <a:lnTo>
                  <a:pt x="136799" y="92983"/>
                </a:lnTo>
                <a:lnTo>
                  <a:pt x="146413" y="51576"/>
                </a:lnTo>
                <a:lnTo>
                  <a:pt x="146413" y="41552"/>
                </a:lnTo>
                <a:lnTo>
                  <a:pt x="145658" y="33561"/>
                </a:lnTo>
                <a:lnTo>
                  <a:pt x="142625" y="21793"/>
                </a:lnTo>
                <a:lnTo>
                  <a:pt x="140550" y="16853"/>
                </a:lnTo>
                <a:lnTo>
                  <a:pt x="137787" y="12639"/>
                </a:lnTo>
                <a:lnTo>
                  <a:pt x="136322" y="10315"/>
                </a:lnTo>
                <a:close/>
              </a:path>
              <a:path w="307975" h="103505">
                <a:moveTo>
                  <a:pt x="199649" y="0"/>
                </a:moveTo>
                <a:lnTo>
                  <a:pt x="186892" y="0"/>
                </a:lnTo>
                <a:lnTo>
                  <a:pt x="180810" y="2034"/>
                </a:lnTo>
                <a:lnTo>
                  <a:pt x="162264" y="35450"/>
                </a:lnTo>
                <a:lnTo>
                  <a:pt x="161348" y="51576"/>
                </a:lnTo>
                <a:lnTo>
                  <a:pt x="161971" y="64845"/>
                </a:lnTo>
                <a:lnTo>
                  <a:pt x="184511" y="103153"/>
                </a:lnTo>
                <a:lnTo>
                  <a:pt x="201623" y="103153"/>
                </a:lnTo>
                <a:lnTo>
                  <a:pt x="207733" y="101119"/>
                </a:lnTo>
                <a:lnTo>
                  <a:pt x="212566" y="97197"/>
                </a:lnTo>
                <a:lnTo>
                  <a:pt x="217414" y="93129"/>
                </a:lnTo>
                <a:lnTo>
                  <a:pt x="217509" y="92983"/>
                </a:lnTo>
                <a:lnTo>
                  <a:pt x="188546" y="92983"/>
                </a:lnTo>
                <a:lnTo>
                  <a:pt x="183757" y="90223"/>
                </a:lnTo>
                <a:lnTo>
                  <a:pt x="174076" y="51576"/>
                </a:lnTo>
                <a:lnTo>
                  <a:pt x="174476" y="40133"/>
                </a:lnTo>
                <a:lnTo>
                  <a:pt x="188401" y="10315"/>
                </a:lnTo>
                <a:lnTo>
                  <a:pt x="217032" y="10315"/>
                </a:lnTo>
                <a:lnTo>
                  <a:pt x="215933" y="8571"/>
                </a:lnTo>
                <a:lnTo>
                  <a:pt x="212552" y="5520"/>
                </a:lnTo>
                <a:lnTo>
                  <a:pt x="204395" y="1162"/>
                </a:lnTo>
                <a:lnTo>
                  <a:pt x="199649" y="0"/>
                </a:lnTo>
                <a:close/>
              </a:path>
              <a:path w="307975" h="103505">
                <a:moveTo>
                  <a:pt x="217032" y="10315"/>
                </a:moveTo>
                <a:lnTo>
                  <a:pt x="199881" y="10315"/>
                </a:lnTo>
                <a:lnTo>
                  <a:pt x="204700" y="13075"/>
                </a:lnTo>
                <a:lnTo>
                  <a:pt x="208575" y="18451"/>
                </a:lnTo>
                <a:lnTo>
                  <a:pt x="211119" y="23627"/>
                </a:lnTo>
                <a:lnTo>
                  <a:pt x="212938" y="30873"/>
                </a:lnTo>
                <a:lnTo>
                  <a:pt x="214024" y="40133"/>
                </a:lnTo>
                <a:lnTo>
                  <a:pt x="214395" y="51576"/>
                </a:lnTo>
                <a:lnTo>
                  <a:pt x="214030" y="62963"/>
                </a:lnTo>
                <a:lnTo>
                  <a:pt x="199925" y="92983"/>
                </a:lnTo>
                <a:lnTo>
                  <a:pt x="217509" y="92983"/>
                </a:lnTo>
                <a:lnTo>
                  <a:pt x="227123" y="51576"/>
                </a:lnTo>
                <a:lnTo>
                  <a:pt x="227123" y="41552"/>
                </a:lnTo>
                <a:lnTo>
                  <a:pt x="226369" y="33561"/>
                </a:lnTo>
                <a:lnTo>
                  <a:pt x="224845" y="27749"/>
                </a:lnTo>
                <a:lnTo>
                  <a:pt x="223335" y="21793"/>
                </a:lnTo>
                <a:lnTo>
                  <a:pt x="221245" y="16853"/>
                </a:lnTo>
                <a:lnTo>
                  <a:pt x="218498" y="12639"/>
                </a:lnTo>
                <a:lnTo>
                  <a:pt x="217032" y="10315"/>
                </a:lnTo>
                <a:close/>
              </a:path>
              <a:path w="307975" h="103505">
                <a:moveTo>
                  <a:pt x="280345" y="0"/>
                </a:moveTo>
                <a:lnTo>
                  <a:pt x="267602" y="0"/>
                </a:lnTo>
                <a:lnTo>
                  <a:pt x="261506" y="2034"/>
                </a:lnTo>
                <a:lnTo>
                  <a:pt x="242974" y="35450"/>
                </a:lnTo>
                <a:lnTo>
                  <a:pt x="242058" y="51576"/>
                </a:lnTo>
                <a:lnTo>
                  <a:pt x="242681" y="64845"/>
                </a:lnTo>
                <a:lnTo>
                  <a:pt x="265222" y="103153"/>
                </a:lnTo>
                <a:lnTo>
                  <a:pt x="282319" y="103153"/>
                </a:lnTo>
                <a:lnTo>
                  <a:pt x="288429" y="101119"/>
                </a:lnTo>
                <a:lnTo>
                  <a:pt x="293276" y="97197"/>
                </a:lnTo>
                <a:lnTo>
                  <a:pt x="298110" y="93129"/>
                </a:lnTo>
                <a:lnTo>
                  <a:pt x="298205" y="92983"/>
                </a:lnTo>
                <a:lnTo>
                  <a:pt x="269256" y="92983"/>
                </a:lnTo>
                <a:lnTo>
                  <a:pt x="264467" y="90223"/>
                </a:lnTo>
                <a:lnTo>
                  <a:pt x="254786" y="51576"/>
                </a:lnTo>
                <a:lnTo>
                  <a:pt x="255184" y="40133"/>
                </a:lnTo>
                <a:lnTo>
                  <a:pt x="269111" y="10315"/>
                </a:lnTo>
                <a:lnTo>
                  <a:pt x="297734" y="10315"/>
                </a:lnTo>
                <a:lnTo>
                  <a:pt x="296629" y="8571"/>
                </a:lnTo>
                <a:lnTo>
                  <a:pt x="293262" y="5520"/>
                </a:lnTo>
                <a:lnTo>
                  <a:pt x="285105" y="1162"/>
                </a:lnTo>
                <a:lnTo>
                  <a:pt x="280345" y="0"/>
                </a:lnTo>
                <a:close/>
              </a:path>
              <a:path w="307975" h="103505">
                <a:moveTo>
                  <a:pt x="297734" y="10315"/>
                </a:moveTo>
                <a:lnTo>
                  <a:pt x="280577" y="10315"/>
                </a:lnTo>
                <a:lnTo>
                  <a:pt x="285410" y="13075"/>
                </a:lnTo>
                <a:lnTo>
                  <a:pt x="289285" y="18451"/>
                </a:lnTo>
                <a:lnTo>
                  <a:pt x="291829" y="23627"/>
                </a:lnTo>
                <a:lnTo>
                  <a:pt x="293648" y="30873"/>
                </a:lnTo>
                <a:lnTo>
                  <a:pt x="294734" y="40133"/>
                </a:lnTo>
                <a:lnTo>
                  <a:pt x="295105" y="51576"/>
                </a:lnTo>
                <a:lnTo>
                  <a:pt x="294741" y="62963"/>
                </a:lnTo>
                <a:lnTo>
                  <a:pt x="280621" y="92983"/>
                </a:lnTo>
                <a:lnTo>
                  <a:pt x="298205" y="92983"/>
                </a:lnTo>
                <a:lnTo>
                  <a:pt x="307834" y="51576"/>
                </a:lnTo>
                <a:lnTo>
                  <a:pt x="307834" y="41552"/>
                </a:lnTo>
                <a:lnTo>
                  <a:pt x="307064" y="33561"/>
                </a:lnTo>
                <a:lnTo>
                  <a:pt x="305555" y="27749"/>
                </a:lnTo>
                <a:lnTo>
                  <a:pt x="304046" y="21793"/>
                </a:lnTo>
                <a:lnTo>
                  <a:pt x="301956" y="16853"/>
                </a:lnTo>
                <a:lnTo>
                  <a:pt x="299208" y="12639"/>
                </a:lnTo>
                <a:lnTo>
                  <a:pt x="297734" y="1031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043454" y="2566988"/>
            <a:ext cx="307975" cy="103505"/>
          </a:xfrm>
          <a:custGeom>
            <a:avLst/>
            <a:gdLst/>
            <a:ahLst/>
            <a:cxnLst/>
            <a:rect l="l" t="t" r="r" b="b"/>
            <a:pathLst>
              <a:path w="307975" h="103505">
                <a:moveTo>
                  <a:pt x="12380" y="73079"/>
                </a:moveTo>
                <a:lnTo>
                  <a:pt x="0" y="74822"/>
                </a:lnTo>
                <a:lnTo>
                  <a:pt x="827" y="83104"/>
                </a:lnTo>
                <a:lnTo>
                  <a:pt x="4165" y="89932"/>
                </a:lnTo>
                <a:lnTo>
                  <a:pt x="10014" y="95308"/>
                </a:lnTo>
                <a:lnTo>
                  <a:pt x="15863" y="100538"/>
                </a:lnTo>
                <a:lnTo>
                  <a:pt x="23207" y="103153"/>
                </a:lnTo>
                <a:lnTo>
                  <a:pt x="32060" y="103153"/>
                </a:lnTo>
                <a:lnTo>
                  <a:pt x="57486" y="92983"/>
                </a:lnTo>
                <a:lnTo>
                  <a:pt x="27227" y="92983"/>
                </a:lnTo>
                <a:lnTo>
                  <a:pt x="23062" y="91385"/>
                </a:lnTo>
                <a:lnTo>
                  <a:pt x="19651" y="88334"/>
                </a:lnTo>
                <a:lnTo>
                  <a:pt x="16226" y="85138"/>
                </a:lnTo>
                <a:lnTo>
                  <a:pt x="13802" y="80053"/>
                </a:lnTo>
                <a:lnTo>
                  <a:pt x="12380" y="73079"/>
                </a:lnTo>
                <a:close/>
              </a:path>
              <a:path w="307975" h="103505">
                <a:moveTo>
                  <a:pt x="58675" y="52158"/>
                </a:moveTo>
                <a:lnTo>
                  <a:pt x="38896" y="52158"/>
                </a:lnTo>
                <a:lnTo>
                  <a:pt x="43627" y="54046"/>
                </a:lnTo>
                <a:lnTo>
                  <a:pt x="47343" y="57824"/>
                </a:lnTo>
                <a:lnTo>
                  <a:pt x="51058" y="61456"/>
                </a:lnTo>
                <a:lnTo>
                  <a:pt x="52916" y="66105"/>
                </a:lnTo>
                <a:lnTo>
                  <a:pt x="52916" y="77873"/>
                </a:lnTo>
                <a:lnTo>
                  <a:pt x="50899" y="82813"/>
                </a:lnTo>
                <a:lnTo>
                  <a:pt x="42873" y="90949"/>
                </a:lnTo>
                <a:lnTo>
                  <a:pt x="37953" y="92983"/>
                </a:lnTo>
                <a:lnTo>
                  <a:pt x="57486" y="92983"/>
                </a:lnTo>
                <a:lnTo>
                  <a:pt x="62844" y="87898"/>
                </a:lnTo>
                <a:lnTo>
                  <a:pt x="66051" y="80343"/>
                </a:lnTo>
                <a:lnTo>
                  <a:pt x="66051" y="65088"/>
                </a:lnTo>
                <a:lnTo>
                  <a:pt x="64396" y="59567"/>
                </a:lnTo>
                <a:lnTo>
                  <a:pt x="61102" y="55354"/>
                </a:lnTo>
                <a:lnTo>
                  <a:pt x="58675" y="52158"/>
                </a:lnTo>
                <a:close/>
              </a:path>
              <a:path w="307975" h="103505">
                <a:moveTo>
                  <a:pt x="55576" y="10170"/>
                </a:moveTo>
                <a:lnTo>
                  <a:pt x="36719" y="10170"/>
                </a:lnTo>
                <a:lnTo>
                  <a:pt x="40681" y="11768"/>
                </a:lnTo>
                <a:lnTo>
                  <a:pt x="43758" y="14673"/>
                </a:lnTo>
                <a:lnTo>
                  <a:pt x="46835" y="17725"/>
                </a:lnTo>
                <a:lnTo>
                  <a:pt x="48373" y="21502"/>
                </a:lnTo>
                <a:lnTo>
                  <a:pt x="48373" y="31672"/>
                </a:lnTo>
                <a:lnTo>
                  <a:pt x="46254" y="36031"/>
                </a:lnTo>
                <a:lnTo>
                  <a:pt x="37822" y="41552"/>
                </a:lnTo>
                <a:lnTo>
                  <a:pt x="33076" y="42859"/>
                </a:lnTo>
                <a:lnTo>
                  <a:pt x="25786" y="42859"/>
                </a:lnTo>
                <a:lnTo>
                  <a:pt x="24426" y="53610"/>
                </a:lnTo>
                <a:lnTo>
                  <a:pt x="27909" y="52739"/>
                </a:lnTo>
                <a:lnTo>
                  <a:pt x="30826" y="52158"/>
                </a:lnTo>
                <a:lnTo>
                  <a:pt x="58675" y="52158"/>
                </a:lnTo>
                <a:lnTo>
                  <a:pt x="57793" y="50995"/>
                </a:lnTo>
                <a:lnTo>
                  <a:pt x="53163" y="48090"/>
                </a:lnTo>
                <a:lnTo>
                  <a:pt x="47198" y="46782"/>
                </a:lnTo>
                <a:lnTo>
                  <a:pt x="51784" y="44603"/>
                </a:lnTo>
                <a:lnTo>
                  <a:pt x="53865" y="42859"/>
                </a:lnTo>
                <a:lnTo>
                  <a:pt x="26632" y="42859"/>
                </a:lnTo>
                <a:lnTo>
                  <a:pt x="25805" y="42714"/>
                </a:lnTo>
                <a:lnTo>
                  <a:pt x="54039" y="42714"/>
                </a:lnTo>
                <a:lnTo>
                  <a:pt x="55253" y="41697"/>
                </a:lnTo>
                <a:lnTo>
                  <a:pt x="57590" y="38210"/>
                </a:lnTo>
                <a:lnTo>
                  <a:pt x="59926" y="34578"/>
                </a:lnTo>
                <a:lnTo>
                  <a:pt x="61102" y="30655"/>
                </a:lnTo>
                <a:lnTo>
                  <a:pt x="61061" y="21502"/>
                </a:lnTo>
                <a:lnTo>
                  <a:pt x="59868" y="17289"/>
                </a:lnTo>
                <a:lnTo>
                  <a:pt x="55576" y="10170"/>
                </a:lnTo>
                <a:close/>
              </a:path>
              <a:path w="307975" h="103505">
                <a:moveTo>
                  <a:pt x="37082" y="0"/>
                </a:moveTo>
                <a:lnTo>
                  <a:pt x="23599" y="0"/>
                </a:lnTo>
                <a:lnTo>
                  <a:pt x="16922" y="2324"/>
                </a:lnTo>
                <a:lnTo>
                  <a:pt x="11567" y="6828"/>
                </a:lnTo>
                <a:lnTo>
                  <a:pt x="6197" y="11477"/>
                </a:lnTo>
                <a:lnTo>
                  <a:pt x="2757" y="17870"/>
                </a:lnTo>
                <a:lnTo>
                  <a:pt x="1233" y="26151"/>
                </a:lnTo>
                <a:lnTo>
                  <a:pt x="13628" y="28330"/>
                </a:lnTo>
                <a:lnTo>
                  <a:pt x="14542" y="22374"/>
                </a:lnTo>
                <a:lnTo>
                  <a:pt x="16603" y="17725"/>
                </a:lnTo>
                <a:lnTo>
                  <a:pt x="19811" y="14819"/>
                </a:lnTo>
                <a:lnTo>
                  <a:pt x="23033" y="11768"/>
                </a:lnTo>
                <a:lnTo>
                  <a:pt x="27038" y="10170"/>
                </a:lnTo>
                <a:lnTo>
                  <a:pt x="55576" y="10170"/>
                </a:lnTo>
                <a:lnTo>
                  <a:pt x="54963" y="9153"/>
                </a:lnTo>
                <a:lnTo>
                  <a:pt x="51421" y="5956"/>
                </a:lnTo>
                <a:lnTo>
                  <a:pt x="46791" y="3632"/>
                </a:lnTo>
                <a:lnTo>
                  <a:pt x="42162" y="1162"/>
                </a:lnTo>
                <a:lnTo>
                  <a:pt x="37082" y="0"/>
                </a:lnTo>
                <a:close/>
              </a:path>
              <a:path w="307975" h="103505">
                <a:moveTo>
                  <a:pt x="93641" y="73805"/>
                </a:moveTo>
                <a:lnTo>
                  <a:pt x="80637" y="74968"/>
                </a:lnTo>
                <a:lnTo>
                  <a:pt x="81465" y="83394"/>
                </a:lnTo>
                <a:lnTo>
                  <a:pt x="84774" y="90223"/>
                </a:lnTo>
                <a:lnTo>
                  <a:pt x="90579" y="95453"/>
                </a:lnTo>
                <a:lnTo>
                  <a:pt x="96385" y="100538"/>
                </a:lnTo>
                <a:lnTo>
                  <a:pt x="103874" y="103153"/>
                </a:lnTo>
                <a:lnTo>
                  <a:pt x="113046" y="103153"/>
                </a:lnTo>
                <a:lnTo>
                  <a:pt x="120995" y="102388"/>
                </a:lnTo>
                <a:lnTo>
                  <a:pt x="128059" y="100084"/>
                </a:lnTo>
                <a:lnTo>
                  <a:pt x="134238" y="96227"/>
                </a:lnTo>
                <a:lnTo>
                  <a:pt x="137405" y="92983"/>
                </a:lnTo>
                <a:lnTo>
                  <a:pt x="108097" y="92983"/>
                </a:lnTo>
                <a:lnTo>
                  <a:pt x="103859" y="91385"/>
                </a:lnTo>
                <a:lnTo>
                  <a:pt x="96834" y="84992"/>
                </a:lnTo>
                <a:lnTo>
                  <a:pt x="94599" y="80198"/>
                </a:lnTo>
                <a:lnTo>
                  <a:pt x="93641" y="73805"/>
                </a:lnTo>
                <a:close/>
              </a:path>
              <a:path w="307975" h="103505">
                <a:moveTo>
                  <a:pt x="140304" y="45474"/>
                </a:moveTo>
                <a:lnTo>
                  <a:pt x="119258" y="45474"/>
                </a:lnTo>
                <a:lnTo>
                  <a:pt x="124454" y="47508"/>
                </a:lnTo>
                <a:lnTo>
                  <a:pt x="132393" y="55644"/>
                </a:lnTo>
                <a:lnTo>
                  <a:pt x="134367" y="61165"/>
                </a:lnTo>
                <a:lnTo>
                  <a:pt x="134367" y="75694"/>
                </a:lnTo>
                <a:lnTo>
                  <a:pt x="132306" y="81651"/>
                </a:lnTo>
                <a:lnTo>
                  <a:pt x="124048" y="90659"/>
                </a:lnTo>
                <a:lnTo>
                  <a:pt x="119011" y="92983"/>
                </a:lnTo>
                <a:lnTo>
                  <a:pt x="137405" y="92983"/>
                </a:lnTo>
                <a:lnTo>
                  <a:pt x="139534" y="90804"/>
                </a:lnTo>
                <a:lnTo>
                  <a:pt x="144860" y="84266"/>
                </a:lnTo>
                <a:lnTo>
                  <a:pt x="147516" y="76275"/>
                </a:lnTo>
                <a:lnTo>
                  <a:pt x="147516" y="57533"/>
                </a:lnTo>
                <a:lnTo>
                  <a:pt x="144483" y="49688"/>
                </a:lnTo>
                <a:lnTo>
                  <a:pt x="140304" y="45474"/>
                </a:lnTo>
                <a:close/>
              </a:path>
              <a:path w="307975" h="103505">
                <a:moveTo>
                  <a:pt x="142770" y="1743"/>
                </a:moveTo>
                <a:lnTo>
                  <a:pt x="92611" y="1743"/>
                </a:lnTo>
                <a:lnTo>
                  <a:pt x="82843" y="53610"/>
                </a:lnTo>
                <a:lnTo>
                  <a:pt x="94469" y="55209"/>
                </a:lnTo>
                <a:lnTo>
                  <a:pt x="96297" y="52303"/>
                </a:lnTo>
                <a:lnTo>
                  <a:pt x="98823" y="49978"/>
                </a:lnTo>
                <a:lnTo>
                  <a:pt x="102030" y="48090"/>
                </a:lnTo>
                <a:lnTo>
                  <a:pt x="105252" y="46346"/>
                </a:lnTo>
                <a:lnTo>
                  <a:pt x="108852" y="45474"/>
                </a:lnTo>
                <a:lnTo>
                  <a:pt x="140304" y="45474"/>
                </a:lnTo>
                <a:lnTo>
                  <a:pt x="135693" y="40825"/>
                </a:lnTo>
                <a:lnTo>
                  <a:pt x="97081" y="40825"/>
                </a:lnTo>
                <a:lnTo>
                  <a:pt x="102524" y="13656"/>
                </a:lnTo>
                <a:lnTo>
                  <a:pt x="142770" y="13656"/>
                </a:lnTo>
                <a:lnTo>
                  <a:pt x="142770" y="1743"/>
                </a:lnTo>
                <a:close/>
              </a:path>
              <a:path w="307975" h="103505">
                <a:moveTo>
                  <a:pt x="124947" y="34433"/>
                </a:moveTo>
                <a:lnTo>
                  <a:pt x="109490" y="34433"/>
                </a:lnTo>
                <a:lnTo>
                  <a:pt x="103133" y="36612"/>
                </a:lnTo>
                <a:lnTo>
                  <a:pt x="97081" y="40825"/>
                </a:lnTo>
                <a:lnTo>
                  <a:pt x="135693" y="40825"/>
                </a:lnTo>
                <a:lnTo>
                  <a:pt x="132378" y="37484"/>
                </a:lnTo>
                <a:lnTo>
                  <a:pt x="124947" y="34433"/>
                </a:lnTo>
                <a:close/>
              </a:path>
              <a:path w="307975" h="103505">
                <a:moveTo>
                  <a:pt x="199649" y="0"/>
                </a:moveTo>
                <a:lnTo>
                  <a:pt x="186892" y="0"/>
                </a:lnTo>
                <a:lnTo>
                  <a:pt x="180810" y="2034"/>
                </a:lnTo>
                <a:lnTo>
                  <a:pt x="162264" y="35450"/>
                </a:lnTo>
                <a:lnTo>
                  <a:pt x="161348" y="51576"/>
                </a:lnTo>
                <a:lnTo>
                  <a:pt x="161971" y="64845"/>
                </a:lnTo>
                <a:lnTo>
                  <a:pt x="184511" y="103153"/>
                </a:lnTo>
                <a:lnTo>
                  <a:pt x="201623" y="103153"/>
                </a:lnTo>
                <a:lnTo>
                  <a:pt x="207733" y="101119"/>
                </a:lnTo>
                <a:lnTo>
                  <a:pt x="212566" y="97197"/>
                </a:lnTo>
                <a:lnTo>
                  <a:pt x="217414" y="93129"/>
                </a:lnTo>
                <a:lnTo>
                  <a:pt x="217509" y="92983"/>
                </a:lnTo>
                <a:lnTo>
                  <a:pt x="188546" y="92983"/>
                </a:lnTo>
                <a:lnTo>
                  <a:pt x="183757" y="90223"/>
                </a:lnTo>
                <a:lnTo>
                  <a:pt x="174076" y="51576"/>
                </a:lnTo>
                <a:lnTo>
                  <a:pt x="174476" y="40135"/>
                </a:lnTo>
                <a:lnTo>
                  <a:pt x="188401" y="10315"/>
                </a:lnTo>
                <a:lnTo>
                  <a:pt x="217032" y="10315"/>
                </a:lnTo>
                <a:lnTo>
                  <a:pt x="215933" y="8571"/>
                </a:lnTo>
                <a:lnTo>
                  <a:pt x="212552" y="5520"/>
                </a:lnTo>
                <a:lnTo>
                  <a:pt x="204395" y="1162"/>
                </a:lnTo>
                <a:lnTo>
                  <a:pt x="199649" y="0"/>
                </a:lnTo>
                <a:close/>
              </a:path>
              <a:path w="307975" h="103505">
                <a:moveTo>
                  <a:pt x="217032" y="10315"/>
                </a:moveTo>
                <a:lnTo>
                  <a:pt x="199881" y="10315"/>
                </a:lnTo>
                <a:lnTo>
                  <a:pt x="204700" y="13075"/>
                </a:lnTo>
                <a:lnTo>
                  <a:pt x="208575" y="18451"/>
                </a:lnTo>
                <a:lnTo>
                  <a:pt x="211119" y="23627"/>
                </a:lnTo>
                <a:lnTo>
                  <a:pt x="212938" y="30873"/>
                </a:lnTo>
                <a:lnTo>
                  <a:pt x="214024" y="40135"/>
                </a:lnTo>
                <a:lnTo>
                  <a:pt x="214395" y="51576"/>
                </a:lnTo>
                <a:lnTo>
                  <a:pt x="214030" y="62963"/>
                </a:lnTo>
                <a:lnTo>
                  <a:pt x="199925" y="92983"/>
                </a:lnTo>
                <a:lnTo>
                  <a:pt x="217509" y="92983"/>
                </a:lnTo>
                <a:lnTo>
                  <a:pt x="227123" y="51576"/>
                </a:lnTo>
                <a:lnTo>
                  <a:pt x="227123" y="41552"/>
                </a:lnTo>
                <a:lnTo>
                  <a:pt x="226369" y="33706"/>
                </a:lnTo>
                <a:lnTo>
                  <a:pt x="223335" y="21793"/>
                </a:lnTo>
                <a:lnTo>
                  <a:pt x="221245" y="16853"/>
                </a:lnTo>
                <a:lnTo>
                  <a:pt x="218498" y="12639"/>
                </a:lnTo>
                <a:lnTo>
                  <a:pt x="217032" y="10315"/>
                </a:lnTo>
                <a:close/>
              </a:path>
              <a:path w="307975" h="103505">
                <a:moveTo>
                  <a:pt x="280345" y="0"/>
                </a:moveTo>
                <a:lnTo>
                  <a:pt x="267602" y="0"/>
                </a:lnTo>
                <a:lnTo>
                  <a:pt x="261506" y="2034"/>
                </a:lnTo>
                <a:lnTo>
                  <a:pt x="242974" y="35450"/>
                </a:lnTo>
                <a:lnTo>
                  <a:pt x="242058" y="51576"/>
                </a:lnTo>
                <a:lnTo>
                  <a:pt x="242681" y="64845"/>
                </a:lnTo>
                <a:lnTo>
                  <a:pt x="265222" y="103153"/>
                </a:lnTo>
                <a:lnTo>
                  <a:pt x="282319" y="103153"/>
                </a:lnTo>
                <a:lnTo>
                  <a:pt x="288429" y="101119"/>
                </a:lnTo>
                <a:lnTo>
                  <a:pt x="293276" y="97197"/>
                </a:lnTo>
                <a:lnTo>
                  <a:pt x="298110" y="93129"/>
                </a:lnTo>
                <a:lnTo>
                  <a:pt x="298205" y="92983"/>
                </a:lnTo>
                <a:lnTo>
                  <a:pt x="269256" y="92983"/>
                </a:lnTo>
                <a:lnTo>
                  <a:pt x="264467" y="90223"/>
                </a:lnTo>
                <a:lnTo>
                  <a:pt x="254786" y="51576"/>
                </a:lnTo>
                <a:lnTo>
                  <a:pt x="255184" y="40135"/>
                </a:lnTo>
                <a:lnTo>
                  <a:pt x="269111" y="10315"/>
                </a:lnTo>
                <a:lnTo>
                  <a:pt x="297734" y="10315"/>
                </a:lnTo>
                <a:lnTo>
                  <a:pt x="296629" y="8571"/>
                </a:lnTo>
                <a:lnTo>
                  <a:pt x="293262" y="5520"/>
                </a:lnTo>
                <a:lnTo>
                  <a:pt x="285105" y="1162"/>
                </a:lnTo>
                <a:lnTo>
                  <a:pt x="280345" y="0"/>
                </a:lnTo>
                <a:close/>
              </a:path>
              <a:path w="307975" h="103505">
                <a:moveTo>
                  <a:pt x="297734" y="10315"/>
                </a:moveTo>
                <a:lnTo>
                  <a:pt x="280577" y="10315"/>
                </a:lnTo>
                <a:lnTo>
                  <a:pt x="285410" y="13075"/>
                </a:lnTo>
                <a:lnTo>
                  <a:pt x="289285" y="18451"/>
                </a:lnTo>
                <a:lnTo>
                  <a:pt x="291829" y="23627"/>
                </a:lnTo>
                <a:lnTo>
                  <a:pt x="293648" y="30873"/>
                </a:lnTo>
                <a:lnTo>
                  <a:pt x="294734" y="40135"/>
                </a:lnTo>
                <a:lnTo>
                  <a:pt x="295105" y="51576"/>
                </a:lnTo>
                <a:lnTo>
                  <a:pt x="294741" y="62963"/>
                </a:lnTo>
                <a:lnTo>
                  <a:pt x="280621" y="92983"/>
                </a:lnTo>
                <a:lnTo>
                  <a:pt x="298205" y="92983"/>
                </a:lnTo>
                <a:lnTo>
                  <a:pt x="307834" y="51576"/>
                </a:lnTo>
                <a:lnTo>
                  <a:pt x="307834" y="41552"/>
                </a:lnTo>
                <a:lnTo>
                  <a:pt x="307064" y="33706"/>
                </a:lnTo>
                <a:lnTo>
                  <a:pt x="304046" y="21793"/>
                </a:lnTo>
                <a:lnTo>
                  <a:pt x="301956" y="16853"/>
                </a:lnTo>
                <a:lnTo>
                  <a:pt x="299208" y="12639"/>
                </a:lnTo>
                <a:lnTo>
                  <a:pt x="297734" y="1031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039332" y="2141587"/>
            <a:ext cx="312420" cy="103505"/>
          </a:xfrm>
          <a:custGeom>
            <a:avLst/>
            <a:gdLst/>
            <a:ahLst/>
            <a:cxnLst/>
            <a:rect l="l" t="t" r="r" b="b"/>
            <a:pathLst>
              <a:path w="312420" h="103505">
                <a:moveTo>
                  <a:pt x="56138" y="77292"/>
                </a:moveTo>
                <a:lnTo>
                  <a:pt x="43758" y="77292"/>
                </a:lnTo>
                <a:lnTo>
                  <a:pt x="43758" y="101410"/>
                </a:lnTo>
                <a:lnTo>
                  <a:pt x="56138" y="101410"/>
                </a:lnTo>
                <a:lnTo>
                  <a:pt x="56138" y="77292"/>
                </a:lnTo>
                <a:close/>
              </a:path>
              <a:path w="312420" h="103505">
                <a:moveTo>
                  <a:pt x="56138" y="435"/>
                </a:moveTo>
                <a:lnTo>
                  <a:pt x="46022" y="435"/>
                </a:lnTo>
                <a:lnTo>
                  <a:pt x="0" y="65815"/>
                </a:lnTo>
                <a:lnTo>
                  <a:pt x="0" y="77292"/>
                </a:lnTo>
                <a:lnTo>
                  <a:pt x="69767" y="77292"/>
                </a:lnTo>
                <a:lnTo>
                  <a:pt x="69767" y="65815"/>
                </a:lnTo>
                <a:lnTo>
                  <a:pt x="12176" y="65815"/>
                </a:lnTo>
                <a:lnTo>
                  <a:pt x="43758" y="20340"/>
                </a:lnTo>
                <a:lnTo>
                  <a:pt x="56138" y="20340"/>
                </a:lnTo>
                <a:lnTo>
                  <a:pt x="56138" y="435"/>
                </a:lnTo>
                <a:close/>
              </a:path>
              <a:path w="312420" h="103505">
                <a:moveTo>
                  <a:pt x="56138" y="20340"/>
                </a:moveTo>
                <a:lnTo>
                  <a:pt x="43758" y="20340"/>
                </a:lnTo>
                <a:lnTo>
                  <a:pt x="43758" y="65815"/>
                </a:lnTo>
                <a:lnTo>
                  <a:pt x="56138" y="65815"/>
                </a:lnTo>
                <a:lnTo>
                  <a:pt x="56138" y="20340"/>
                </a:lnTo>
                <a:close/>
              </a:path>
              <a:path w="312420" h="103505">
                <a:moveTo>
                  <a:pt x="123061" y="0"/>
                </a:moveTo>
                <a:lnTo>
                  <a:pt x="110303" y="0"/>
                </a:lnTo>
                <a:lnTo>
                  <a:pt x="104222" y="2034"/>
                </a:lnTo>
                <a:lnTo>
                  <a:pt x="85683" y="35450"/>
                </a:lnTo>
                <a:lnTo>
                  <a:pt x="84759" y="51576"/>
                </a:lnTo>
                <a:lnTo>
                  <a:pt x="85382" y="64845"/>
                </a:lnTo>
                <a:lnTo>
                  <a:pt x="107923" y="103153"/>
                </a:lnTo>
                <a:lnTo>
                  <a:pt x="125034" y="103153"/>
                </a:lnTo>
                <a:lnTo>
                  <a:pt x="131145" y="101119"/>
                </a:lnTo>
                <a:lnTo>
                  <a:pt x="140825" y="93274"/>
                </a:lnTo>
                <a:lnTo>
                  <a:pt x="141011" y="92983"/>
                </a:lnTo>
                <a:lnTo>
                  <a:pt x="111958" y="92983"/>
                </a:lnTo>
                <a:lnTo>
                  <a:pt x="107183" y="90223"/>
                </a:lnTo>
                <a:lnTo>
                  <a:pt x="97488" y="51576"/>
                </a:lnTo>
                <a:lnTo>
                  <a:pt x="97888" y="40135"/>
                </a:lnTo>
                <a:lnTo>
                  <a:pt x="111827" y="10315"/>
                </a:lnTo>
                <a:lnTo>
                  <a:pt x="140444" y="10315"/>
                </a:lnTo>
                <a:lnTo>
                  <a:pt x="139345" y="8571"/>
                </a:lnTo>
                <a:lnTo>
                  <a:pt x="135978" y="5520"/>
                </a:lnTo>
                <a:lnTo>
                  <a:pt x="127807" y="1162"/>
                </a:lnTo>
                <a:lnTo>
                  <a:pt x="123061" y="0"/>
                </a:lnTo>
                <a:close/>
              </a:path>
              <a:path w="312420" h="103505">
                <a:moveTo>
                  <a:pt x="140444" y="10315"/>
                </a:moveTo>
                <a:lnTo>
                  <a:pt x="123293" y="10315"/>
                </a:lnTo>
                <a:lnTo>
                  <a:pt x="128111" y="13075"/>
                </a:lnTo>
                <a:lnTo>
                  <a:pt x="132001" y="18451"/>
                </a:lnTo>
                <a:lnTo>
                  <a:pt x="134543" y="23627"/>
                </a:lnTo>
                <a:lnTo>
                  <a:pt x="136357" y="30873"/>
                </a:lnTo>
                <a:lnTo>
                  <a:pt x="137438" y="40135"/>
                </a:lnTo>
                <a:lnTo>
                  <a:pt x="137806" y="51576"/>
                </a:lnTo>
                <a:lnTo>
                  <a:pt x="137444" y="62963"/>
                </a:lnTo>
                <a:lnTo>
                  <a:pt x="123336" y="92983"/>
                </a:lnTo>
                <a:lnTo>
                  <a:pt x="141011" y="92983"/>
                </a:lnTo>
                <a:lnTo>
                  <a:pt x="150535" y="51576"/>
                </a:lnTo>
                <a:lnTo>
                  <a:pt x="150535" y="41552"/>
                </a:lnTo>
                <a:lnTo>
                  <a:pt x="149780" y="33706"/>
                </a:lnTo>
                <a:lnTo>
                  <a:pt x="146747" y="21793"/>
                </a:lnTo>
                <a:lnTo>
                  <a:pt x="144671" y="16853"/>
                </a:lnTo>
                <a:lnTo>
                  <a:pt x="141909" y="12639"/>
                </a:lnTo>
                <a:lnTo>
                  <a:pt x="140444" y="10315"/>
                </a:lnTo>
                <a:close/>
              </a:path>
              <a:path w="312420" h="103505">
                <a:moveTo>
                  <a:pt x="203771" y="0"/>
                </a:moveTo>
                <a:lnTo>
                  <a:pt x="191013" y="0"/>
                </a:lnTo>
                <a:lnTo>
                  <a:pt x="184932" y="2034"/>
                </a:lnTo>
                <a:lnTo>
                  <a:pt x="166386" y="35450"/>
                </a:lnTo>
                <a:lnTo>
                  <a:pt x="165469" y="51576"/>
                </a:lnTo>
                <a:lnTo>
                  <a:pt x="166093" y="64845"/>
                </a:lnTo>
                <a:lnTo>
                  <a:pt x="188633" y="103153"/>
                </a:lnTo>
                <a:lnTo>
                  <a:pt x="205745" y="103153"/>
                </a:lnTo>
                <a:lnTo>
                  <a:pt x="211855" y="101119"/>
                </a:lnTo>
                <a:lnTo>
                  <a:pt x="221536" y="93274"/>
                </a:lnTo>
                <a:lnTo>
                  <a:pt x="221722" y="92983"/>
                </a:lnTo>
                <a:lnTo>
                  <a:pt x="192668" y="92983"/>
                </a:lnTo>
                <a:lnTo>
                  <a:pt x="187878" y="90223"/>
                </a:lnTo>
                <a:lnTo>
                  <a:pt x="178198" y="51576"/>
                </a:lnTo>
                <a:lnTo>
                  <a:pt x="178598" y="40135"/>
                </a:lnTo>
                <a:lnTo>
                  <a:pt x="192523" y="10315"/>
                </a:lnTo>
                <a:lnTo>
                  <a:pt x="221154" y="10315"/>
                </a:lnTo>
                <a:lnTo>
                  <a:pt x="220055" y="8571"/>
                </a:lnTo>
                <a:lnTo>
                  <a:pt x="216674" y="5520"/>
                </a:lnTo>
                <a:lnTo>
                  <a:pt x="208517" y="1162"/>
                </a:lnTo>
                <a:lnTo>
                  <a:pt x="203771" y="0"/>
                </a:lnTo>
                <a:close/>
              </a:path>
              <a:path w="312420" h="103505">
                <a:moveTo>
                  <a:pt x="221154" y="10315"/>
                </a:moveTo>
                <a:lnTo>
                  <a:pt x="204003" y="10315"/>
                </a:lnTo>
                <a:lnTo>
                  <a:pt x="208822" y="13075"/>
                </a:lnTo>
                <a:lnTo>
                  <a:pt x="212697" y="18451"/>
                </a:lnTo>
                <a:lnTo>
                  <a:pt x="215241" y="23627"/>
                </a:lnTo>
                <a:lnTo>
                  <a:pt x="217060" y="30873"/>
                </a:lnTo>
                <a:lnTo>
                  <a:pt x="218146" y="40135"/>
                </a:lnTo>
                <a:lnTo>
                  <a:pt x="218517" y="51576"/>
                </a:lnTo>
                <a:lnTo>
                  <a:pt x="218152" y="62963"/>
                </a:lnTo>
                <a:lnTo>
                  <a:pt x="204047" y="92983"/>
                </a:lnTo>
                <a:lnTo>
                  <a:pt x="221722" y="92983"/>
                </a:lnTo>
                <a:lnTo>
                  <a:pt x="231245" y="51576"/>
                </a:lnTo>
                <a:lnTo>
                  <a:pt x="231245" y="41552"/>
                </a:lnTo>
                <a:lnTo>
                  <a:pt x="230490" y="33706"/>
                </a:lnTo>
                <a:lnTo>
                  <a:pt x="227457" y="21793"/>
                </a:lnTo>
                <a:lnTo>
                  <a:pt x="225367" y="16853"/>
                </a:lnTo>
                <a:lnTo>
                  <a:pt x="222620" y="12639"/>
                </a:lnTo>
                <a:lnTo>
                  <a:pt x="221154" y="10315"/>
                </a:lnTo>
                <a:close/>
              </a:path>
              <a:path w="312420" h="103505">
                <a:moveTo>
                  <a:pt x="284467" y="0"/>
                </a:moveTo>
                <a:lnTo>
                  <a:pt x="271724" y="0"/>
                </a:lnTo>
                <a:lnTo>
                  <a:pt x="265628" y="2034"/>
                </a:lnTo>
                <a:lnTo>
                  <a:pt x="247096" y="35450"/>
                </a:lnTo>
                <a:lnTo>
                  <a:pt x="246180" y="51576"/>
                </a:lnTo>
                <a:lnTo>
                  <a:pt x="246803" y="64845"/>
                </a:lnTo>
                <a:lnTo>
                  <a:pt x="269343" y="103153"/>
                </a:lnTo>
                <a:lnTo>
                  <a:pt x="286441" y="103153"/>
                </a:lnTo>
                <a:lnTo>
                  <a:pt x="292551" y="101119"/>
                </a:lnTo>
                <a:lnTo>
                  <a:pt x="302231" y="93274"/>
                </a:lnTo>
                <a:lnTo>
                  <a:pt x="302418" y="92983"/>
                </a:lnTo>
                <a:lnTo>
                  <a:pt x="273378" y="92983"/>
                </a:lnTo>
                <a:lnTo>
                  <a:pt x="268589" y="90223"/>
                </a:lnTo>
                <a:lnTo>
                  <a:pt x="258908" y="51576"/>
                </a:lnTo>
                <a:lnTo>
                  <a:pt x="259306" y="40135"/>
                </a:lnTo>
                <a:lnTo>
                  <a:pt x="273233" y="10315"/>
                </a:lnTo>
                <a:lnTo>
                  <a:pt x="301856" y="10315"/>
                </a:lnTo>
                <a:lnTo>
                  <a:pt x="300751" y="8571"/>
                </a:lnTo>
                <a:lnTo>
                  <a:pt x="297384" y="5520"/>
                </a:lnTo>
                <a:lnTo>
                  <a:pt x="289227" y="1162"/>
                </a:lnTo>
                <a:lnTo>
                  <a:pt x="284467" y="0"/>
                </a:lnTo>
                <a:close/>
              </a:path>
              <a:path w="312420" h="103505">
                <a:moveTo>
                  <a:pt x="301856" y="10315"/>
                </a:moveTo>
                <a:lnTo>
                  <a:pt x="284699" y="10315"/>
                </a:lnTo>
                <a:lnTo>
                  <a:pt x="289532" y="13075"/>
                </a:lnTo>
                <a:lnTo>
                  <a:pt x="293407" y="18451"/>
                </a:lnTo>
                <a:lnTo>
                  <a:pt x="295951" y="23627"/>
                </a:lnTo>
                <a:lnTo>
                  <a:pt x="297770" y="30873"/>
                </a:lnTo>
                <a:lnTo>
                  <a:pt x="298856" y="40135"/>
                </a:lnTo>
                <a:lnTo>
                  <a:pt x="299227" y="51576"/>
                </a:lnTo>
                <a:lnTo>
                  <a:pt x="298863" y="62963"/>
                </a:lnTo>
                <a:lnTo>
                  <a:pt x="284742" y="92983"/>
                </a:lnTo>
                <a:lnTo>
                  <a:pt x="302418" y="92983"/>
                </a:lnTo>
                <a:lnTo>
                  <a:pt x="311956" y="51576"/>
                </a:lnTo>
                <a:lnTo>
                  <a:pt x="311956" y="41552"/>
                </a:lnTo>
                <a:lnTo>
                  <a:pt x="311186" y="33706"/>
                </a:lnTo>
                <a:lnTo>
                  <a:pt x="308167" y="21793"/>
                </a:lnTo>
                <a:lnTo>
                  <a:pt x="306077" y="16853"/>
                </a:lnTo>
                <a:lnTo>
                  <a:pt x="303329" y="12639"/>
                </a:lnTo>
                <a:lnTo>
                  <a:pt x="301856" y="10315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6418540" y="2140861"/>
            <a:ext cx="4732020" cy="3738245"/>
            <a:chOff x="6418540" y="2140861"/>
            <a:chExt cx="4732020" cy="3738245"/>
          </a:xfrm>
        </p:grpSpPr>
        <p:sp>
          <p:nvSpPr>
            <p:cNvPr id="46" name="object 46"/>
            <p:cNvSpPr/>
            <p:nvPr/>
          </p:nvSpPr>
          <p:spPr>
            <a:xfrm>
              <a:off x="6422172" y="5591821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4187" y="0"/>
                  </a:lnTo>
                </a:path>
              </a:pathLst>
            </a:custGeom>
            <a:ln w="726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22172" y="559096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3628" y="428"/>
                  </a:moveTo>
                  <a:lnTo>
                    <a:pt x="3628" y="428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440692" y="5591821"/>
              <a:ext cx="92710" cy="0"/>
            </a:xfrm>
            <a:custGeom>
              <a:avLst/>
              <a:gdLst/>
              <a:ahLst/>
              <a:cxnLst/>
              <a:rect l="l" t="t" r="r" b="b"/>
              <a:pathLst>
                <a:path w="92709">
                  <a:moveTo>
                    <a:pt x="0" y="0"/>
                  </a:moveTo>
                  <a:lnTo>
                    <a:pt x="0" y="0"/>
                  </a:lnTo>
                </a:path>
                <a:path w="92709">
                  <a:moveTo>
                    <a:pt x="18533" y="0"/>
                  </a:moveTo>
                  <a:lnTo>
                    <a:pt x="18533" y="0"/>
                  </a:lnTo>
                </a:path>
                <a:path w="92709">
                  <a:moveTo>
                    <a:pt x="37053" y="0"/>
                  </a:moveTo>
                  <a:lnTo>
                    <a:pt x="37053" y="0"/>
                  </a:lnTo>
                </a:path>
                <a:path w="92709">
                  <a:moveTo>
                    <a:pt x="55587" y="0"/>
                  </a:moveTo>
                  <a:lnTo>
                    <a:pt x="55587" y="0"/>
                  </a:lnTo>
                </a:path>
                <a:path w="92709">
                  <a:moveTo>
                    <a:pt x="74106" y="0"/>
                  </a:moveTo>
                  <a:lnTo>
                    <a:pt x="74106" y="0"/>
                  </a:lnTo>
                </a:path>
                <a:path w="92709">
                  <a:moveTo>
                    <a:pt x="92640" y="0"/>
                  </a:moveTo>
                  <a:lnTo>
                    <a:pt x="92640" y="0"/>
                  </a:lnTo>
                </a:path>
              </a:pathLst>
            </a:custGeom>
            <a:ln w="7260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51852" y="559096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3628" y="428"/>
                  </a:moveTo>
                  <a:lnTo>
                    <a:pt x="3628" y="428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70386" y="5591821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0" y="0"/>
                  </a:lnTo>
                </a:path>
                <a:path w="19050">
                  <a:moveTo>
                    <a:pt x="18519" y="0"/>
                  </a:moveTo>
                  <a:lnTo>
                    <a:pt x="18519" y="0"/>
                  </a:lnTo>
                </a:path>
              </a:pathLst>
            </a:custGeom>
            <a:ln w="7260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603811" y="5591393"/>
              <a:ext cx="26034" cy="0"/>
            </a:xfrm>
            <a:custGeom>
              <a:avLst/>
              <a:gdLst/>
              <a:ahLst/>
              <a:cxnLst/>
              <a:rect l="l" t="t" r="r" b="b"/>
              <a:pathLst>
                <a:path w="26034">
                  <a:moveTo>
                    <a:pt x="0" y="0"/>
                  </a:moveTo>
                  <a:lnTo>
                    <a:pt x="7256" y="0"/>
                  </a:lnTo>
                </a:path>
                <a:path w="26034">
                  <a:moveTo>
                    <a:pt x="18519" y="0"/>
                  </a:moveTo>
                  <a:lnTo>
                    <a:pt x="25776" y="0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644492" y="559010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3628" y="857"/>
                  </a:moveTo>
                  <a:lnTo>
                    <a:pt x="3628" y="857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663012" y="5580751"/>
              <a:ext cx="0" cy="11430"/>
            </a:xfrm>
            <a:custGeom>
              <a:avLst/>
              <a:gdLst/>
              <a:ahLst/>
              <a:cxnLst/>
              <a:rect l="l" t="t" r="r" b="b"/>
              <a:pathLst>
                <a:path h="11429">
                  <a:moveTo>
                    <a:pt x="-3628" y="5535"/>
                  </a:moveTo>
                  <a:lnTo>
                    <a:pt x="3628" y="5535"/>
                  </a:lnTo>
                </a:path>
              </a:pathLst>
            </a:custGeom>
            <a:ln w="11070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81546" y="5585865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628" y="2978"/>
                  </a:moveTo>
                  <a:lnTo>
                    <a:pt x="3628" y="2978"/>
                  </a:lnTo>
                </a:path>
              </a:pathLst>
            </a:custGeom>
            <a:ln w="5956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00065" y="2140861"/>
              <a:ext cx="3946525" cy="3451225"/>
            </a:xfrm>
            <a:custGeom>
              <a:avLst/>
              <a:gdLst/>
              <a:ahLst/>
              <a:cxnLst/>
              <a:rect l="l" t="t" r="r" b="b"/>
              <a:pathLst>
                <a:path w="3946525" h="3451225">
                  <a:moveTo>
                    <a:pt x="0" y="3450960"/>
                  </a:moveTo>
                  <a:lnTo>
                    <a:pt x="0" y="3399906"/>
                  </a:lnTo>
                </a:path>
                <a:path w="3946525" h="3451225">
                  <a:moveTo>
                    <a:pt x="18533" y="3450960"/>
                  </a:moveTo>
                  <a:lnTo>
                    <a:pt x="18533" y="3309727"/>
                  </a:lnTo>
                </a:path>
                <a:path w="3946525" h="3451225">
                  <a:moveTo>
                    <a:pt x="37053" y="3450960"/>
                  </a:moveTo>
                  <a:lnTo>
                    <a:pt x="37053" y="3099584"/>
                  </a:lnTo>
                </a:path>
                <a:path w="3946525" h="3451225">
                  <a:moveTo>
                    <a:pt x="55572" y="3450960"/>
                  </a:moveTo>
                  <a:lnTo>
                    <a:pt x="55572" y="2858814"/>
                  </a:lnTo>
                </a:path>
                <a:path w="3946525" h="3451225">
                  <a:moveTo>
                    <a:pt x="74106" y="3450960"/>
                  </a:moveTo>
                  <a:lnTo>
                    <a:pt x="74106" y="2646985"/>
                  </a:lnTo>
                </a:path>
                <a:path w="3946525" h="3451225">
                  <a:moveTo>
                    <a:pt x="92626" y="3450960"/>
                  </a:moveTo>
                  <a:lnTo>
                    <a:pt x="92626" y="2652070"/>
                  </a:lnTo>
                </a:path>
                <a:path w="3946525" h="3451225">
                  <a:moveTo>
                    <a:pt x="111159" y="3450960"/>
                  </a:moveTo>
                  <a:lnTo>
                    <a:pt x="111159" y="2789047"/>
                  </a:lnTo>
                </a:path>
                <a:path w="3946525" h="3451225">
                  <a:moveTo>
                    <a:pt x="129679" y="3450960"/>
                  </a:moveTo>
                  <a:lnTo>
                    <a:pt x="129679" y="2751592"/>
                  </a:lnTo>
                </a:path>
                <a:path w="3946525" h="3451225">
                  <a:moveTo>
                    <a:pt x="148213" y="3450960"/>
                  </a:moveTo>
                  <a:lnTo>
                    <a:pt x="148213" y="2705681"/>
                  </a:lnTo>
                </a:path>
                <a:path w="3946525" h="3451225">
                  <a:moveTo>
                    <a:pt x="166732" y="3450960"/>
                  </a:moveTo>
                  <a:lnTo>
                    <a:pt x="166732" y="2740550"/>
                  </a:lnTo>
                </a:path>
                <a:path w="3946525" h="3451225">
                  <a:moveTo>
                    <a:pt x="185266" y="3450960"/>
                  </a:moveTo>
                  <a:lnTo>
                    <a:pt x="185266" y="2651198"/>
                  </a:lnTo>
                </a:path>
                <a:path w="3946525" h="3451225">
                  <a:moveTo>
                    <a:pt x="203785" y="3450960"/>
                  </a:moveTo>
                  <a:lnTo>
                    <a:pt x="203785" y="2475982"/>
                  </a:lnTo>
                </a:path>
                <a:path w="3946525" h="3451225">
                  <a:moveTo>
                    <a:pt x="222319" y="3450960"/>
                  </a:moveTo>
                  <a:lnTo>
                    <a:pt x="222319" y="2383289"/>
                  </a:lnTo>
                </a:path>
                <a:path w="3946525" h="3451225">
                  <a:moveTo>
                    <a:pt x="240839" y="3450960"/>
                  </a:moveTo>
                  <a:lnTo>
                    <a:pt x="240839" y="2373845"/>
                  </a:lnTo>
                </a:path>
                <a:path w="3946525" h="3451225">
                  <a:moveTo>
                    <a:pt x="259373" y="3450960"/>
                  </a:moveTo>
                  <a:lnTo>
                    <a:pt x="259373" y="2389246"/>
                  </a:lnTo>
                </a:path>
                <a:path w="3946525" h="3451225">
                  <a:moveTo>
                    <a:pt x="277892" y="3450960"/>
                  </a:moveTo>
                  <a:lnTo>
                    <a:pt x="277892" y="2294809"/>
                  </a:lnTo>
                </a:path>
                <a:path w="3946525" h="3451225">
                  <a:moveTo>
                    <a:pt x="296426" y="3450960"/>
                  </a:moveTo>
                  <a:lnTo>
                    <a:pt x="296426" y="2193544"/>
                  </a:lnTo>
                </a:path>
                <a:path w="3946525" h="3451225">
                  <a:moveTo>
                    <a:pt x="314945" y="3450960"/>
                  </a:moveTo>
                  <a:lnTo>
                    <a:pt x="314945" y="2289579"/>
                  </a:lnTo>
                </a:path>
                <a:path w="3946525" h="3451225">
                  <a:moveTo>
                    <a:pt x="333479" y="3450960"/>
                  </a:moveTo>
                  <a:lnTo>
                    <a:pt x="333479" y="2274324"/>
                  </a:lnTo>
                </a:path>
                <a:path w="3946525" h="3451225">
                  <a:moveTo>
                    <a:pt x="351999" y="3450960"/>
                  </a:moveTo>
                  <a:lnTo>
                    <a:pt x="351999" y="2232626"/>
                  </a:lnTo>
                </a:path>
                <a:path w="3946525" h="3451225">
                  <a:moveTo>
                    <a:pt x="370518" y="3450960"/>
                  </a:moveTo>
                  <a:lnTo>
                    <a:pt x="370518" y="2190929"/>
                  </a:lnTo>
                </a:path>
                <a:path w="3946525" h="3451225">
                  <a:moveTo>
                    <a:pt x="389008" y="3450960"/>
                  </a:moveTo>
                  <a:lnTo>
                    <a:pt x="389008" y="2340720"/>
                  </a:lnTo>
                </a:path>
                <a:path w="3946525" h="3451225">
                  <a:moveTo>
                    <a:pt x="407586" y="3450960"/>
                  </a:moveTo>
                  <a:lnTo>
                    <a:pt x="407586" y="2347548"/>
                  </a:lnTo>
                </a:path>
                <a:path w="3946525" h="3451225">
                  <a:moveTo>
                    <a:pt x="426163" y="3450960"/>
                  </a:moveTo>
                  <a:lnTo>
                    <a:pt x="426163" y="2401159"/>
                  </a:lnTo>
                </a:path>
                <a:path w="3946525" h="3451225">
                  <a:moveTo>
                    <a:pt x="444596" y="3450960"/>
                  </a:moveTo>
                  <a:lnTo>
                    <a:pt x="444596" y="2307449"/>
                  </a:lnTo>
                </a:path>
                <a:path w="3946525" h="3451225">
                  <a:moveTo>
                    <a:pt x="463173" y="3450960"/>
                  </a:moveTo>
                  <a:lnTo>
                    <a:pt x="463173" y="2496322"/>
                  </a:lnTo>
                </a:path>
                <a:path w="3946525" h="3451225">
                  <a:moveTo>
                    <a:pt x="481750" y="3450960"/>
                  </a:moveTo>
                  <a:lnTo>
                    <a:pt x="481750" y="2509979"/>
                  </a:lnTo>
                </a:path>
                <a:path w="3946525" h="3451225">
                  <a:moveTo>
                    <a:pt x="500183" y="3450960"/>
                  </a:moveTo>
                  <a:lnTo>
                    <a:pt x="500183" y="2488767"/>
                  </a:lnTo>
                </a:path>
                <a:path w="3946525" h="3451225">
                  <a:moveTo>
                    <a:pt x="518760" y="3450960"/>
                  </a:moveTo>
                  <a:lnTo>
                    <a:pt x="518760" y="2504894"/>
                  </a:lnTo>
                </a:path>
                <a:path w="3946525" h="3451225">
                  <a:moveTo>
                    <a:pt x="537193" y="3450960"/>
                  </a:moveTo>
                  <a:lnTo>
                    <a:pt x="537193" y="2629987"/>
                  </a:lnTo>
                </a:path>
                <a:path w="3946525" h="3451225">
                  <a:moveTo>
                    <a:pt x="555770" y="3450960"/>
                  </a:moveTo>
                  <a:lnTo>
                    <a:pt x="555770" y="2619816"/>
                  </a:lnTo>
                </a:path>
                <a:path w="3946525" h="3451225">
                  <a:moveTo>
                    <a:pt x="574347" y="3450960"/>
                  </a:moveTo>
                  <a:lnTo>
                    <a:pt x="574347" y="2641028"/>
                  </a:lnTo>
                </a:path>
                <a:path w="3946525" h="3451225">
                  <a:moveTo>
                    <a:pt x="592780" y="3450960"/>
                  </a:moveTo>
                  <a:lnTo>
                    <a:pt x="592780" y="2661369"/>
                  </a:lnTo>
                </a:path>
                <a:path w="3946525" h="3451225">
                  <a:moveTo>
                    <a:pt x="611357" y="3450960"/>
                  </a:moveTo>
                  <a:lnTo>
                    <a:pt x="611357" y="2742293"/>
                  </a:lnTo>
                </a:path>
                <a:path w="3946525" h="3451225">
                  <a:moveTo>
                    <a:pt x="629935" y="3450960"/>
                  </a:moveTo>
                  <a:lnTo>
                    <a:pt x="629935" y="2872427"/>
                  </a:lnTo>
                </a:path>
                <a:path w="3946525" h="3451225">
                  <a:moveTo>
                    <a:pt x="648367" y="3450960"/>
                  </a:moveTo>
                  <a:lnTo>
                    <a:pt x="648367" y="2918367"/>
                  </a:lnTo>
                </a:path>
                <a:path w="3946525" h="3451225">
                  <a:moveTo>
                    <a:pt x="666944" y="3450960"/>
                  </a:moveTo>
                  <a:lnTo>
                    <a:pt x="666944" y="2937094"/>
                  </a:lnTo>
                </a:path>
                <a:path w="3946525" h="3451225">
                  <a:moveTo>
                    <a:pt x="685522" y="3450960"/>
                  </a:moveTo>
                  <a:lnTo>
                    <a:pt x="685522" y="2952408"/>
                  </a:lnTo>
                </a:path>
                <a:path w="3946525" h="3451225">
                  <a:moveTo>
                    <a:pt x="703954" y="3450960"/>
                  </a:moveTo>
                  <a:lnTo>
                    <a:pt x="703954" y="3008547"/>
                  </a:lnTo>
                </a:path>
                <a:path w="3946525" h="3451225">
                  <a:moveTo>
                    <a:pt x="722532" y="3450960"/>
                  </a:moveTo>
                  <a:lnTo>
                    <a:pt x="722532" y="3042587"/>
                  </a:lnTo>
                </a:path>
                <a:path w="3946525" h="3451225">
                  <a:moveTo>
                    <a:pt x="741109" y="3450960"/>
                  </a:moveTo>
                  <a:lnTo>
                    <a:pt x="741109" y="3011104"/>
                  </a:lnTo>
                </a:path>
                <a:path w="3946525" h="3451225">
                  <a:moveTo>
                    <a:pt x="759541" y="3450960"/>
                  </a:moveTo>
                  <a:lnTo>
                    <a:pt x="759541" y="2999190"/>
                  </a:lnTo>
                </a:path>
                <a:path w="3946525" h="3451225">
                  <a:moveTo>
                    <a:pt x="778119" y="3450960"/>
                  </a:moveTo>
                  <a:lnTo>
                    <a:pt x="778119" y="3070657"/>
                  </a:lnTo>
                </a:path>
                <a:path w="3946525" h="3451225">
                  <a:moveTo>
                    <a:pt x="796696" y="3450960"/>
                  </a:moveTo>
                  <a:lnTo>
                    <a:pt x="796696" y="3075771"/>
                  </a:lnTo>
                </a:path>
                <a:path w="3946525" h="3451225">
                  <a:moveTo>
                    <a:pt x="815129" y="3450960"/>
                  </a:moveTo>
                  <a:lnTo>
                    <a:pt x="815129" y="3033231"/>
                  </a:lnTo>
                </a:path>
                <a:path w="3946525" h="3451225">
                  <a:moveTo>
                    <a:pt x="833706" y="3450960"/>
                  </a:moveTo>
                  <a:lnTo>
                    <a:pt x="833706" y="3028117"/>
                  </a:lnTo>
                </a:path>
                <a:path w="3946525" h="3451225">
                  <a:moveTo>
                    <a:pt x="852138" y="3450960"/>
                  </a:moveTo>
                  <a:lnTo>
                    <a:pt x="852138" y="3073214"/>
                  </a:lnTo>
                </a:path>
                <a:path w="3946525" h="3451225">
                  <a:moveTo>
                    <a:pt x="870716" y="3450960"/>
                  </a:moveTo>
                  <a:lnTo>
                    <a:pt x="870716" y="3019617"/>
                  </a:lnTo>
                </a:path>
                <a:path w="3946525" h="3451225">
                  <a:moveTo>
                    <a:pt x="889293" y="3450960"/>
                  </a:moveTo>
                  <a:lnTo>
                    <a:pt x="889293" y="3004304"/>
                  </a:lnTo>
                </a:path>
                <a:path w="3946525" h="3451225">
                  <a:moveTo>
                    <a:pt x="907726" y="3450960"/>
                  </a:moveTo>
                  <a:lnTo>
                    <a:pt x="907726" y="2966864"/>
                  </a:lnTo>
                </a:path>
                <a:path w="3946525" h="3451225">
                  <a:moveTo>
                    <a:pt x="926303" y="3450960"/>
                  </a:moveTo>
                  <a:lnTo>
                    <a:pt x="926303" y="2997490"/>
                  </a:lnTo>
                </a:path>
                <a:path w="3946525" h="3451225">
                  <a:moveTo>
                    <a:pt x="944881" y="3450960"/>
                  </a:moveTo>
                  <a:lnTo>
                    <a:pt x="944881" y="3022160"/>
                  </a:lnTo>
                </a:path>
                <a:path w="3946525" h="3451225">
                  <a:moveTo>
                    <a:pt x="963313" y="3450960"/>
                  </a:moveTo>
                  <a:lnTo>
                    <a:pt x="963313" y="2992391"/>
                  </a:lnTo>
                </a:path>
                <a:path w="3946525" h="3451225">
                  <a:moveTo>
                    <a:pt x="981890" y="3450960"/>
                  </a:moveTo>
                  <a:lnTo>
                    <a:pt x="981890" y="2996648"/>
                  </a:lnTo>
                </a:path>
                <a:path w="3946525" h="3451225">
                  <a:moveTo>
                    <a:pt x="1000468" y="3450960"/>
                  </a:moveTo>
                  <a:lnTo>
                    <a:pt x="1000468" y="3012804"/>
                  </a:lnTo>
                </a:path>
                <a:path w="3946525" h="3451225">
                  <a:moveTo>
                    <a:pt x="1018900" y="3450960"/>
                  </a:moveTo>
                  <a:lnTo>
                    <a:pt x="1018900" y="3049387"/>
                  </a:lnTo>
                </a:path>
                <a:path w="3946525" h="3451225">
                  <a:moveTo>
                    <a:pt x="1037477" y="3450960"/>
                  </a:moveTo>
                  <a:lnTo>
                    <a:pt x="1037477" y="3045987"/>
                  </a:lnTo>
                </a:path>
                <a:path w="3946525" h="3451225">
                  <a:moveTo>
                    <a:pt x="1056055" y="3450960"/>
                  </a:moveTo>
                  <a:lnTo>
                    <a:pt x="1056055" y="3019617"/>
                  </a:lnTo>
                </a:path>
                <a:path w="3946525" h="3451225">
                  <a:moveTo>
                    <a:pt x="1074487" y="3450960"/>
                  </a:moveTo>
                  <a:lnTo>
                    <a:pt x="1074487" y="3057043"/>
                  </a:lnTo>
                </a:path>
                <a:path w="3946525" h="3451225">
                  <a:moveTo>
                    <a:pt x="1093065" y="3450960"/>
                  </a:moveTo>
                  <a:lnTo>
                    <a:pt x="1093065" y="3040030"/>
                  </a:lnTo>
                </a:path>
                <a:path w="3946525" h="3451225">
                  <a:moveTo>
                    <a:pt x="1111642" y="3450960"/>
                  </a:moveTo>
                  <a:lnTo>
                    <a:pt x="1111642" y="3032374"/>
                  </a:lnTo>
                </a:path>
                <a:path w="3946525" h="3451225">
                  <a:moveTo>
                    <a:pt x="1130074" y="3450960"/>
                  </a:moveTo>
                  <a:lnTo>
                    <a:pt x="1130074" y="3028974"/>
                  </a:lnTo>
                </a:path>
                <a:path w="3946525" h="3451225">
                  <a:moveTo>
                    <a:pt x="1148652" y="3450960"/>
                  </a:moveTo>
                  <a:lnTo>
                    <a:pt x="1148652" y="3034074"/>
                  </a:lnTo>
                </a:path>
                <a:path w="3946525" h="3451225">
                  <a:moveTo>
                    <a:pt x="1167084" y="3450960"/>
                  </a:moveTo>
                  <a:lnTo>
                    <a:pt x="1167084" y="3066400"/>
                  </a:lnTo>
                </a:path>
                <a:path w="3946525" h="3451225">
                  <a:moveTo>
                    <a:pt x="1185662" y="3450960"/>
                  </a:moveTo>
                  <a:lnTo>
                    <a:pt x="1185662" y="3070657"/>
                  </a:lnTo>
                </a:path>
                <a:path w="3946525" h="3451225">
                  <a:moveTo>
                    <a:pt x="1204239" y="3450960"/>
                  </a:moveTo>
                  <a:lnTo>
                    <a:pt x="1204239" y="3077471"/>
                  </a:lnTo>
                </a:path>
                <a:path w="3946525" h="3451225">
                  <a:moveTo>
                    <a:pt x="1222671" y="3450960"/>
                  </a:moveTo>
                  <a:lnTo>
                    <a:pt x="1222671" y="3057043"/>
                  </a:lnTo>
                </a:path>
                <a:path w="3946525" h="3451225">
                  <a:moveTo>
                    <a:pt x="1241249" y="3450960"/>
                  </a:moveTo>
                  <a:lnTo>
                    <a:pt x="1241249" y="3071514"/>
                  </a:lnTo>
                </a:path>
                <a:path w="3946525" h="3451225">
                  <a:moveTo>
                    <a:pt x="1259826" y="3450960"/>
                  </a:moveTo>
                  <a:lnTo>
                    <a:pt x="1259826" y="3053644"/>
                  </a:lnTo>
                </a:path>
                <a:path w="3946525" h="3451225">
                  <a:moveTo>
                    <a:pt x="1278259" y="3450960"/>
                  </a:moveTo>
                  <a:lnTo>
                    <a:pt x="1278259" y="3055344"/>
                  </a:lnTo>
                </a:path>
                <a:path w="3946525" h="3451225">
                  <a:moveTo>
                    <a:pt x="1296836" y="3450960"/>
                  </a:moveTo>
                  <a:lnTo>
                    <a:pt x="1296836" y="3026417"/>
                  </a:lnTo>
                </a:path>
                <a:path w="3946525" h="3451225">
                  <a:moveTo>
                    <a:pt x="1315414" y="3450960"/>
                  </a:moveTo>
                  <a:lnTo>
                    <a:pt x="1315414" y="3067257"/>
                  </a:lnTo>
                </a:path>
                <a:path w="3946525" h="3451225">
                  <a:moveTo>
                    <a:pt x="1333846" y="3450960"/>
                  </a:moveTo>
                  <a:lnTo>
                    <a:pt x="1333846" y="3040888"/>
                  </a:lnTo>
                </a:path>
                <a:path w="3946525" h="3451225">
                  <a:moveTo>
                    <a:pt x="1352423" y="3450960"/>
                  </a:moveTo>
                  <a:lnTo>
                    <a:pt x="1352423" y="3063857"/>
                  </a:lnTo>
                </a:path>
                <a:path w="3946525" h="3451225">
                  <a:moveTo>
                    <a:pt x="1371001" y="3450960"/>
                  </a:moveTo>
                  <a:lnTo>
                    <a:pt x="1371001" y="3033231"/>
                  </a:lnTo>
                </a:path>
                <a:path w="3946525" h="3451225">
                  <a:moveTo>
                    <a:pt x="1389433" y="3450960"/>
                  </a:moveTo>
                  <a:lnTo>
                    <a:pt x="1389433" y="3033231"/>
                  </a:lnTo>
                </a:path>
                <a:path w="3946525" h="3451225">
                  <a:moveTo>
                    <a:pt x="1408011" y="3450960"/>
                  </a:moveTo>
                  <a:lnTo>
                    <a:pt x="1408011" y="3053644"/>
                  </a:lnTo>
                </a:path>
                <a:path w="3946525" h="3451225">
                  <a:moveTo>
                    <a:pt x="1426588" y="3450960"/>
                  </a:moveTo>
                  <a:lnTo>
                    <a:pt x="1426588" y="3009404"/>
                  </a:lnTo>
                </a:path>
                <a:path w="3946525" h="3451225">
                  <a:moveTo>
                    <a:pt x="1445020" y="3450960"/>
                  </a:moveTo>
                  <a:lnTo>
                    <a:pt x="1445020" y="3041730"/>
                  </a:lnTo>
                </a:path>
                <a:path w="3946525" h="3451225">
                  <a:moveTo>
                    <a:pt x="1463598" y="3450960"/>
                  </a:moveTo>
                  <a:lnTo>
                    <a:pt x="1463598" y="3070657"/>
                  </a:lnTo>
                </a:path>
                <a:path w="3946525" h="3451225">
                  <a:moveTo>
                    <a:pt x="1482030" y="3450960"/>
                  </a:moveTo>
                  <a:lnTo>
                    <a:pt x="1482030" y="3017060"/>
                  </a:lnTo>
                </a:path>
                <a:path w="3946525" h="3451225">
                  <a:moveTo>
                    <a:pt x="1500607" y="3450960"/>
                  </a:moveTo>
                  <a:lnTo>
                    <a:pt x="1500607" y="3031517"/>
                  </a:lnTo>
                </a:path>
                <a:path w="3946525" h="3451225">
                  <a:moveTo>
                    <a:pt x="1519185" y="3450960"/>
                  </a:moveTo>
                  <a:lnTo>
                    <a:pt x="1519185" y="3010261"/>
                  </a:lnTo>
                </a:path>
                <a:path w="3946525" h="3451225">
                  <a:moveTo>
                    <a:pt x="1537617" y="3450960"/>
                  </a:moveTo>
                  <a:lnTo>
                    <a:pt x="1537617" y="3025574"/>
                  </a:lnTo>
                </a:path>
                <a:path w="3946525" h="3451225">
                  <a:moveTo>
                    <a:pt x="1556195" y="3450960"/>
                  </a:moveTo>
                  <a:lnTo>
                    <a:pt x="1556195" y="3034074"/>
                  </a:lnTo>
                </a:path>
                <a:path w="3946525" h="3451225">
                  <a:moveTo>
                    <a:pt x="1574772" y="3450960"/>
                  </a:moveTo>
                  <a:lnTo>
                    <a:pt x="1574772" y="3003447"/>
                  </a:lnTo>
                </a:path>
                <a:path w="3946525" h="3451225">
                  <a:moveTo>
                    <a:pt x="1593204" y="3450960"/>
                  </a:moveTo>
                  <a:lnTo>
                    <a:pt x="1593204" y="3016203"/>
                  </a:lnTo>
                </a:path>
                <a:path w="3946525" h="3451225">
                  <a:moveTo>
                    <a:pt x="1611782" y="3450960"/>
                  </a:moveTo>
                  <a:lnTo>
                    <a:pt x="1611782" y="2985577"/>
                  </a:lnTo>
                </a:path>
                <a:path w="3946525" h="3451225">
                  <a:moveTo>
                    <a:pt x="1630359" y="3450960"/>
                  </a:moveTo>
                  <a:lnTo>
                    <a:pt x="1630359" y="3003447"/>
                  </a:lnTo>
                </a:path>
                <a:path w="3946525" h="3451225">
                  <a:moveTo>
                    <a:pt x="1648792" y="3450960"/>
                  </a:moveTo>
                  <a:lnTo>
                    <a:pt x="1648792" y="2963464"/>
                  </a:lnTo>
                </a:path>
                <a:path w="3946525" h="3451225">
                  <a:moveTo>
                    <a:pt x="1667369" y="3450960"/>
                  </a:moveTo>
                  <a:lnTo>
                    <a:pt x="1667369" y="2942194"/>
                  </a:lnTo>
                </a:path>
                <a:path w="3946525" h="3451225">
                  <a:moveTo>
                    <a:pt x="1685947" y="3450960"/>
                  </a:moveTo>
                  <a:lnTo>
                    <a:pt x="1685947" y="2981334"/>
                  </a:lnTo>
                </a:path>
                <a:path w="3946525" h="3451225">
                  <a:moveTo>
                    <a:pt x="1704379" y="3450960"/>
                  </a:moveTo>
                  <a:lnTo>
                    <a:pt x="1704379" y="2959207"/>
                  </a:lnTo>
                </a:path>
                <a:path w="3946525" h="3451225">
                  <a:moveTo>
                    <a:pt x="1722956" y="3450960"/>
                  </a:moveTo>
                  <a:lnTo>
                    <a:pt x="1722956" y="2969421"/>
                  </a:lnTo>
                </a:path>
                <a:path w="3946525" h="3451225">
                  <a:moveTo>
                    <a:pt x="1741534" y="3450960"/>
                  </a:moveTo>
                  <a:lnTo>
                    <a:pt x="1741534" y="2960064"/>
                  </a:lnTo>
                </a:path>
                <a:path w="3946525" h="3451225">
                  <a:moveTo>
                    <a:pt x="1759966" y="3450960"/>
                  </a:moveTo>
                  <a:lnTo>
                    <a:pt x="1759966" y="2937094"/>
                  </a:lnTo>
                </a:path>
                <a:path w="3946525" h="3451225">
                  <a:moveTo>
                    <a:pt x="1778544" y="3450960"/>
                  </a:moveTo>
                  <a:lnTo>
                    <a:pt x="1778544" y="2985577"/>
                  </a:lnTo>
                </a:path>
                <a:path w="3946525" h="3451225">
                  <a:moveTo>
                    <a:pt x="1796976" y="3450960"/>
                  </a:moveTo>
                  <a:lnTo>
                    <a:pt x="1796976" y="2931138"/>
                  </a:lnTo>
                </a:path>
                <a:path w="3946525" h="3451225">
                  <a:moveTo>
                    <a:pt x="1815553" y="3450960"/>
                  </a:moveTo>
                  <a:lnTo>
                    <a:pt x="1815553" y="2884341"/>
                  </a:lnTo>
                </a:path>
                <a:path w="3946525" h="3451225">
                  <a:moveTo>
                    <a:pt x="1834131" y="3450960"/>
                  </a:moveTo>
                  <a:lnTo>
                    <a:pt x="1834131" y="2933680"/>
                  </a:lnTo>
                </a:path>
                <a:path w="3946525" h="3451225">
                  <a:moveTo>
                    <a:pt x="1852563" y="3450960"/>
                  </a:moveTo>
                  <a:lnTo>
                    <a:pt x="1852563" y="2926024"/>
                  </a:lnTo>
                </a:path>
                <a:path w="3946525" h="3451225">
                  <a:moveTo>
                    <a:pt x="1871141" y="3450960"/>
                  </a:moveTo>
                  <a:lnTo>
                    <a:pt x="1871141" y="2936237"/>
                  </a:lnTo>
                </a:path>
                <a:path w="3946525" h="3451225">
                  <a:moveTo>
                    <a:pt x="1889718" y="3450960"/>
                  </a:moveTo>
                  <a:lnTo>
                    <a:pt x="1889718" y="2933680"/>
                  </a:lnTo>
                </a:path>
                <a:path w="3946525" h="3451225">
                  <a:moveTo>
                    <a:pt x="1908150" y="3450960"/>
                  </a:moveTo>
                  <a:lnTo>
                    <a:pt x="1908150" y="2901354"/>
                  </a:lnTo>
                </a:path>
                <a:path w="3946525" h="3451225">
                  <a:moveTo>
                    <a:pt x="1926728" y="3450960"/>
                  </a:moveTo>
                  <a:lnTo>
                    <a:pt x="1926728" y="2890297"/>
                  </a:lnTo>
                </a:path>
                <a:path w="3946525" h="3451225">
                  <a:moveTo>
                    <a:pt x="1945305" y="3450960"/>
                  </a:moveTo>
                  <a:lnTo>
                    <a:pt x="1945305" y="2928581"/>
                  </a:lnTo>
                </a:path>
                <a:path w="3946525" h="3451225">
                  <a:moveTo>
                    <a:pt x="1963737" y="3450960"/>
                  </a:moveTo>
                  <a:lnTo>
                    <a:pt x="1963737" y="2834144"/>
                  </a:lnTo>
                </a:path>
                <a:path w="3946525" h="3451225">
                  <a:moveTo>
                    <a:pt x="1982315" y="3450960"/>
                  </a:moveTo>
                  <a:lnTo>
                    <a:pt x="1982315" y="2825630"/>
                  </a:lnTo>
                </a:path>
                <a:path w="3946525" h="3451225">
                  <a:moveTo>
                    <a:pt x="2000892" y="3450960"/>
                  </a:moveTo>
                  <a:lnTo>
                    <a:pt x="2000892" y="2846058"/>
                  </a:lnTo>
                </a:path>
                <a:path w="3946525" h="3451225">
                  <a:moveTo>
                    <a:pt x="2019325" y="3450960"/>
                  </a:moveTo>
                  <a:lnTo>
                    <a:pt x="2019325" y="2885198"/>
                  </a:lnTo>
                </a:path>
                <a:path w="3946525" h="3451225">
                  <a:moveTo>
                    <a:pt x="2037902" y="3450960"/>
                  </a:moveTo>
                  <a:lnTo>
                    <a:pt x="2037902" y="2826487"/>
                  </a:lnTo>
                </a:path>
                <a:path w="3946525" h="3451225">
                  <a:moveTo>
                    <a:pt x="2056480" y="3450960"/>
                  </a:moveTo>
                  <a:lnTo>
                    <a:pt x="2056480" y="2783947"/>
                  </a:lnTo>
                </a:path>
                <a:path w="3946525" h="3451225">
                  <a:moveTo>
                    <a:pt x="2074912" y="3450960"/>
                  </a:moveTo>
                  <a:lnTo>
                    <a:pt x="2074912" y="2765249"/>
                  </a:lnTo>
                </a:path>
                <a:path w="3946525" h="3451225">
                  <a:moveTo>
                    <a:pt x="2093489" y="3450960"/>
                  </a:moveTo>
                  <a:lnTo>
                    <a:pt x="2093489" y="2782247"/>
                  </a:lnTo>
                </a:path>
                <a:path w="3946525" h="3451225">
                  <a:moveTo>
                    <a:pt x="2111922" y="3450960"/>
                  </a:moveTo>
                  <a:lnTo>
                    <a:pt x="2111922" y="2709894"/>
                  </a:lnTo>
                </a:path>
                <a:path w="3946525" h="3451225">
                  <a:moveTo>
                    <a:pt x="2130499" y="3450960"/>
                  </a:moveTo>
                  <a:lnTo>
                    <a:pt x="2130499" y="2676769"/>
                  </a:lnTo>
                </a:path>
                <a:path w="3946525" h="3451225">
                  <a:moveTo>
                    <a:pt x="2149077" y="3450960"/>
                  </a:moveTo>
                  <a:lnTo>
                    <a:pt x="2149077" y="2667325"/>
                  </a:lnTo>
                </a:path>
                <a:path w="3946525" h="3451225">
                  <a:moveTo>
                    <a:pt x="2167509" y="3450960"/>
                  </a:moveTo>
                  <a:lnTo>
                    <a:pt x="2167509" y="2575504"/>
                  </a:lnTo>
                </a:path>
                <a:path w="3946525" h="3451225">
                  <a:moveTo>
                    <a:pt x="2186086" y="3450960"/>
                  </a:moveTo>
                  <a:lnTo>
                    <a:pt x="2186086" y="2631730"/>
                  </a:lnTo>
                </a:path>
                <a:path w="3946525" h="3451225">
                  <a:moveTo>
                    <a:pt x="2204664" y="3450960"/>
                  </a:moveTo>
                  <a:lnTo>
                    <a:pt x="2204664" y="2498066"/>
                  </a:lnTo>
                </a:path>
                <a:path w="3946525" h="3451225">
                  <a:moveTo>
                    <a:pt x="2223096" y="3450960"/>
                  </a:moveTo>
                  <a:lnTo>
                    <a:pt x="2223096" y="2488767"/>
                  </a:lnTo>
                </a:path>
                <a:path w="3946525" h="3451225">
                  <a:moveTo>
                    <a:pt x="2241674" y="3450960"/>
                  </a:moveTo>
                  <a:lnTo>
                    <a:pt x="2241674" y="2487024"/>
                  </a:lnTo>
                </a:path>
                <a:path w="3946525" h="3451225">
                  <a:moveTo>
                    <a:pt x="2260251" y="3450960"/>
                  </a:moveTo>
                  <a:lnTo>
                    <a:pt x="2260251" y="2402758"/>
                  </a:lnTo>
                </a:path>
                <a:path w="3946525" h="3451225">
                  <a:moveTo>
                    <a:pt x="2278683" y="3450960"/>
                  </a:moveTo>
                  <a:lnTo>
                    <a:pt x="2278683" y="2207056"/>
                  </a:lnTo>
                </a:path>
                <a:path w="3946525" h="3451225">
                  <a:moveTo>
                    <a:pt x="2297261" y="3450960"/>
                  </a:moveTo>
                  <a:lnTo>
                    <a:pt x="2297261" y="2203714"/>
                  </a:lnTo>
                </a:path>
                <a:path w="3946525" h="3451225">
                  <a:moveTo>
                    <a:pt x="2315838" y="3450960"/>
                  </a:moveTo>
                  <a:lnTo>
                    <a:pt x="2315838" y="2283622"/>
                  </a:lnTo>
                </a:path>
                <a:path w="3946525" h="3451225">
                  <a:moveTo>
                    <a:pt x="2334271" y="3450960"/>
                  </a:moveTo>
                  <a:lnTo>
                    <a:pt x="2334271" y="2179015"/>
                  </a:lnTo>
                </a:path>
                <a:path w="3946525" h="3451225">
                  <a:moveTo>
                    <a:pt x="2352848" y="3450960"/>
                  </a:moveTo>
                  <a:lnTo>
                    <a:pt x="2352848" y="2016584"/>
                  </a:lnTo>
                </a:path>
                <a:path w="3946525" h="3451225">
                  <a:moveTo>
                    <a:pt x="2371425" y="3450960"/>
                  </a:moveTo>
                  <a:lnTo>
                    <a:pt x="2371425" y="2005543"/>
                  </a:lnTo>
                </a:path>
                <a:path w="3946525" h="3451225">
                  <a:moveTo>
                    <a:pt x="2389858" y="3450960"/>
                  </a:moveTo>
                  <a:lnTo>
                    <a:pt x="2389858" y="2053923"/>
                  </a:lnTo>
                </a:path>
                <a:path w="3946525" h="3451225">
                  <a:moveTo>
                    <a:pt x="2408435" y="3450960"/>
                  </a:moveTo>
                  <a:lnTo>
                    <a:pt x="2408435" y="2071794"/>
                  </a:lnTo>
                </a:path>
                <a:path w="3946525" h="3451225">
                  <a:moveTo>
                    <a:pt x="2426868" y="3450960"/>
                  </a:moveTo>
                  <a:lnTo>
                    <a:pt x="2426868" y="1921276"/>
                  </a:lnTo>
                </a:path>
                <a:path w="3946525" h="3451225">
                  <a:moveTo>
                    <a:pt x="2445445" y="3450960"/>
                  </a:moveTo>
                  <a:lnTo>
                    <a:pt x="2445445" y="1885535"/>
                  </a:lnTo>
                </a:path>
                <a:path w="3946525" h="3451225">
                  <a:moveTo>
                    <a:pt x="2464022" y="3450960"/>
                  </a:moveTo>
                  <a:lnTo>
                    <a:pt x="2464022" y="1905149"/>
                  </a:lnTo>
                </a:path>
                <a:path w="3946525" h="3451225">
                  <a:moveTo>
                    <a:pt x="2482455" y="3450960"/>
                  </a:moveTo>
                  <a:lnTo>
                    <a:pt x="2482455" y="1896577"/>
                  </a:lnTo>
                </a:path>
                <a:path w="3946525" h="3451225">
                  <a:moveTo>
                    <a:pt x="2501032" y="3450960"/>
                  </a:moveTo>
                  <a:lnTo>
                    <a:pt x="2501032" y="1842966"/>
                  </a:lnTo>
                </a:path>
                <a:path w="3946525" h="3451225">
                  <a:moveTo>
                    <a:pt x="2519610" y="3450960"/>
                  </a:moveTo>
                  <a:lnTo>
                    <a:pt x="2519610" y="1694919"/>
                  </a:lnTo>
                </a:path>
                <a:path w="3946525" h="3451225">
                  <a:moveTo>
                    <a:pt x="2538042" y="3450960"/>
                  </a:moveTo>
                  <a:lnTo>
                    <a:pt x="2538042" y="1752743"/>
                  </a:lnTo>
                </a:path>
                <a:path w="3946525" h="3451225">
                  <a:moveTo>
                    <a:pt x="2556619" y="3450960"/>
                  </a:moveTo>
                  <a:lnTo>
                    <a:pt x="2556619" y="1601354"/>
                  </a:lnTo>
                </a:path>
                <a:path w="3946525" h="3451225">
                  <a:moveTo>
                    <a:pt x="2575197" y="3450960"/>
                  </a:moveTo>
                  <a:lnTo>
                    <a:pt x="2575197" y="1471177"/>
                  </a:lnTo>
                </a:path>
                <a:path w="3946525" h="3451225">
                  <a:moveTo>
                    <a:pt x="2593629" y="3450960"/>
                  </a:moveTo>
                  <a:lnTo>
                    <a:pt x="2593629" y="1198909"/>
                  </a:lnTo>
                </a:path>
                <a:path w="3946525" h="3451225">
                  <a:moveTo>
                    <a:pt x="2612207" y="3450960"/>
                  </a:moveTo>
                  <a:lnTo>
                    <a:pt x="2612207" y="1090960"/>
                  </a:lnTo>
                </a:path>
                <a:path w="3946525" h="3451225">
                  <a:moveTo>
                    <a:pt x="2630784" y="3450960"/>
                  </a:moveTo>
                  <a:lnTo>
                    <a:pt x="2630784" y="563423"/>
                  </a:lnTo>
                </a:path>
                <a:path w="3946525" h="3451225">
                  <a:moveTo>
                    <a:pt x="2649216" y="3450960"/>
                  </a:moveTo>
                  <a:lnTo>
                    <a:pt x="2649216" y="0"/>
                  </a:lnTo>
                </a:path>
                <a:path w="3946525" h="3451225">
                  <a:moveTo>
                    <a:pt x="2667794" y="3450960"/>
                  </a:moveTo>
                  <a:lnTo>
                    <a:pt x="2667794" y="0"/>
                  </a:lnTo>
                </a:path>
                <a:path w="3946525" h="3451225">
                  <a:moveTo>
                    <a:pt x="2686371" y="3450960"/>
                  </a:moveTo>
                  <a:lnTo>
                    <a:pt x="2686371" y="0"/>
                  </a:lnTo>
                </a:path>
                <a:path w="3946525" h="3451225">
                  <a:moveTo>
                    <a:pt x="2704804" y="3450960"/>
                  </a:moveTo>
                  <a:lnTo>
                    <a:pt x="2704804" y="0"/>
                  </a:lnTo>
                </a:path>
                <a:path w="3946525" h="3451225">
                  <a:moveTo>
                    <a:pt x="2723381" y="3450960"/>
                  </a:moveTo>
                  <a:lnTo>
                    <a:pt x="2723381" y="0"/>
                  </a:lnTo>
                </a:path>
                <a:path w="3946525" h="3451225">
                  <a:moveTo>
                    <a:pt x="2741813" y="3450960"/>
                  </a:moveTo>
                  <a:lnTo>
                    <a:pt x="2741813" y="0"/>
                  </a:lnTo>
                </a:path>
                <a:path w="3946525" h="3451225">
                  <a:moveTo>
                    <a:pt x="2760391" y="3450960"/>
                  </a:moveTo>
                  <a:lnTo>
                    <a:pt x="2760391" y="72498"/>
                  </a:lnTo>
                </a:path>
                <a:path w="3946525" h="3451225">
                  <a:moveTo>
                    <a:pt x="2778968" y="3450960"/>
                  </a:moveTo>
                  <a:lnTo>
                    <a:pt x="2778968" y="18887"/>
                  </a:lnTo>
                </a:path>
                <a:path w="3946525" h="3451225">
                  <a:moveTo>
                    <a:pt x="2797401" y="3450960"/>
                  </a:moveTo>
                  <a:lnTo>
                    <a:pt x="2797401" y="0"/>
                  </a:lnTo>
                </a:path>
                <a:path w="3946525" h="3451225">
                  <a:moveTo>
                    <a:pt x="2815978" y="3450960"/>
                  </a:moveTo>
                  <a:lnTo>
                    <a:pt x="2815978" y="0"/>
                  </a:lnTo>
                </a:path>
                <a:path w="3946525" h="3451225">
                  <a:moveTo>
                    <a:pt x="2834555" y="3450960"/>
                  </a:moveTo>
                  <a:lnTo>
                    <a:pt x="2834555" y="0"/>
                  </a:lnTo>
                </a:path>
                <a:path w="3946525" h="3451225">
                  <a:moveTo>
                    <a:pt x="2852988" y="3450960"/>
                  </a:moveTo>
                  <a:lnTo>
                    <a:pt x="2852988" y="0"/>
                  </a:lnTo>
                </a:path>
                <a:path w="3946525" h="3451225">
                  <a:moveTo>
                    <a:pt x="2871565" y="3450960"/>
                  </a:moveTo>
                  <a:lnTo>
                    <a:pt x="2871565" y="0"/>
                  </a:lnTo>
                </a:path>
                <a:path w="3946525" h="3451225">
                  <a:moveTo>
                    <a:pt x="2890143" y="3450960"/>
                  </a:moveTo>
                  <a:lnTo>
                    <a:pt x="2890143" y="0"/>
                  </a:lnTo>
                </a:path>
                <a:path w="3946525" h="3451225">
                  <a:moveTo>
                    <a:pt x="2908575" y="3450960"/>
                  </a:moveTo>
                  <a:lnTo>
                    <a:pt x="2908575" y="0"/>
                  </a:lnTo>
                </a:path>
                <a:path w="3946525" h="3451225">
                  <a:moveTo>
                    <a:pt x="2927152" y="3450960"/>
                  </a:moveTo>
                  <a:lnTo>
                    <a:pt x="2927152" y="0"/>
                  </a:lnTo>
                </a:path>
                <a:path w="3946525" h="3451225">
                  <a:moveTo>
                    <a:pt x="2945730" y="3450960"/>
                  </a:moveTo>
                  <a:lnTo>
                    <a:pt x="2945730" y="0"/>
                  </a:lnTo>
                </a:path>
                <a:path w="3946525" h="3451225">
                  <a:moveTo>
                    <a:pt x="2964162" y="3450960"/>
                  </a:moveTo>
                  <a:lnTo>
                    <a:pt x="2964162" y="0"/>
                  </a:lnTo>
                </a:path>
                <a:path w="3946525" h="3451225">
                  <a:moveTo>
                    <a:pt x="2982740" y="3450960"/>
                  </a:moveTo>
                  <a:lnTo>
                    <a:pt x="2982740" y="0"/>
                  </a:lnTo>
                </a:path>
                <a:path w="3946525" h="3451225">
                  <a:moveTo>
                    <a:pt x="3001317" y="3450960"/>
                  </a:moveTo>
                  <a:lnTo>
                    <a:pt x="3001317" y="0"/>
                  </a:lnTo>
                </a:path>
                <a:path w="3946525" h="3451225">
                  <a:moveTo>
                    <a:pt x="3019749" y="3450960"/>
                  </a:moveTo>
                  <a:lnTo>
                    <a:pt x="3019749" y="0"/>
                  </a:lnTo>
                </a:path>
                <a:path w="3946525" h="3451225">
                  <a:moveTo>
                    <a:pt x="3038327" y="3450960"/>
                  </a:moveTo>
                  <a:lnTo>
                    <a:pt x="3038327" y="0"/>
                  </a:lnTo>
                </a:path>
                <a:path w="3946525" h="3451225">
                  <a:moveTo>
                    <a:pt x="3056759" y="3450960"/>
                  </a:moveTo>
                  <a:lnTo>
                    <a:pt x="3056759" y="252944"/>
                  </a:lnTo>
                </a:path>
                <a:path w="3946525" h="3451225">
                  <a:moveTo>
                    <a:pt x="3075337" y="3450960"/>
                  </a:moveTo>
                  <a:lnTo>
                    <a:pt x="3075337" y="742126"/>
                  </a:lnTo>
                </a:path>
                <a:path w="3946525" h="3451225">
                  <a:moveTo>
                    <a:pt x="3093914" y="3450960"/>
                  </a:moveTo>
                  <a:lnTo>
                    <a:pt x="3093914" y="1099387"/>
                  </a:lnTo>
                </a:path>
                <a:path w="3946525" h="3451225">
                  <a:moveTo>
                    <a:pt x="3112346" y="3450960"/>
                  </a:moveTo>
                  <a:lnTo>
                    <a:pt x="3112346" y="1389525"/>
                  </a:lnTo>
                </a:path>
                <a:path w="3946525" h="3451225">
                  <a:moveTo>
                    <a:pt x="3130924" y="3450960"/>
                  </a:moveTo>
                  <a:lnTo>
                    <a:pt x="3130924" y="1593654"/>
                  </a:lnTo>
                </a:path>
                <a:path w="3946525" h="3451225">
                  <a:moveTo>
                    <a:pt x="3149501" y="3450960"/>
                  </a:moveTo>
                  <a:lnTo>
                    <a:pt x="3149501" y="1876237"/>
                  </a:lnTo>
                </a:path>
                <a:path w="3946525" h="3451225">
                  <a:moveTo>
                    <a:pt x="3167934" y="3450960"/>
                  </a:moveTo>
                  <a:lnTo>
                    <a:pt x="3167934" y="1940890"/>
                  </a:lnTo>
                </a:path>
                <a:path w="3946525" h="3451225">
                  <a:moveTo>
                    <a:pt x="3186511" y="3450960"/>
                  </a:moveTo>
                  <a:lnTo>
                    <a:pt x="3186511" y="1984185"/>
                  </a:lnTo>
                </a:path>
                <a:path w="3946525" h="3451225">
                  <a:moveTo>
                    <a:pt x="3205088" y="3450960"/>
                  </a:moveTo>
                  <a:lnTo>
                    <a:pt x="3205088" y="2168845"/>
                  </a:lnTo>
                </a:path>
                <a:path w="3946525" h="3451225">
                  <a:moveTo>
                    <a:pt x="3223521" y="3450960"/>
                  </a:moveTo>
                  <a:lnTo>
                    <a:pt x="3223521" y="2408714"/>
                  </a:lnTo>
                </a:path>
                <a:path w="3946525" h="3451225">
                  <a:moveTo>
                    <a:pt x="3242098" y="3450960"/>
                  </a:moveTo>
                  <a:lnTo>
                    <a:pt x="3242098" y="2671684"/>
                  </a:lnTo>
                </a:path>
                <a:path w="3946525" h="3451225">
                  <a:moveTo>
                    <a:pt x="3260676" y="3450960"/>
                  </a:moveTo>
                  <a:lnTo>
                    <a:pt x="3260676" y="2817131"/>
                  </a:lnTo>
                </a:path>
                <a:path w="3946525" h="3451225">
                  <a:moveTo>
                    <a:pt x="3279108" y="3450960"/>
                  </a:moveTo>
                  <a:lnTo>
                    <a:pt x="3279108" y="2895397"/>
                  </a:lnTo>
                </a:path>
                <a:path w="3946525" h="3451225">
                  <a:moveTo>
                    <a:pt x="3297685" y="3450960"/>
                  </a:moveTo>
                  <a:lnTo>
                    <a:pt x="3297685" y="2999190"/>
                  </a:lnTo>
                </a:path>
                <a:path w="3946525" h="3451225">
                  <a:moveTo>
                    <a:pt x="3316263" y="3450960"/>
                  </a:moveTo>
                  <a:lnTo>
                    <a:pt x="3316263" y="3089370"/>
                  </a:lnTo>
                </a:path>
                <a:path w="3946525" h="3451225">
                  <a:moveTo>
                    <a:pt x="3334695" y="3450960"/>
                  </a:moveTo>
                  <a:lnTo>
                    <a:pt x="3334695" y="2749848"/>
                  </a:lnTo>
                </a:path>
                <a:path w="3946525" h="3451225">
                  <a:moveTo>
                    <a:pt x="3353273" y="3450960"/>
                  </a:moveTo>
                  <a:lnTo>
                    <a:pt x="3353273" y="3450960"/>
                  </a:lnTo>
                </a:path>
                <a:path w="3946525" h="3451225">
                  <a:moveTo>
                    <a:pt x="3371705" y="3450960"/>
                  </a:moveTo>
                  <a:lnTo>
                    <a:pt x="3371705" y="3158294"/>
                  </a:lnTo>
                </a:path>
                <a:path w="3946525" h="3451225">
                  <a:moveTo>
                    <a:pt x="3390282" y="3450960"/>
                  </a:moveTo>
                  <a:lnTo>
                    <a:pt x="3390282" y="3158294"/>
                  </a:lnTo>
                </a:path>
                <a:path w="3946525" h="3451225">
                  <a:moveTo>
                    <a:pt x="3408860" y="3450960"/>
                  </a:moveTo>
                  <a:lnTo>
                    <a:pt x="3408860" y="3166793"/>
                  </a:lnTo>
                </a:path>
                <a:path w="3946525" h="3451225">
                  <a:moveTo>
                    <a:pt x="3427292" y="3450960"/>
                  </a:moveTo>
                  <a:lnTo>
                    <a:pt x="3427292" y="3134467"/>
                  </a:lnTo>
                </a:path>
                <a:path w="3946525" h="3451225">
                  <a:moveTo>
                    <a:pt x="3445870" y="3450960"/>
                  </a:moveTo>
                  <a:lnTo>
                    <a:pt x="3445870" y="3182964"/>
                  </a:lnTo>
                </a:path>
                <a:path w="3946525" h="3451225">
                  <a:moveTo>
                    <a:pt x="3464447" y="3450960"/>
                  </a:moveTo>
                  <a:lnTo>
                    <a:pt x="3464447" y="3171050"/>
                  </a:lnTo>
                </a:path>
                <a:path w="3946525" h="3451225">
                  <a:moveTo>
                    <a:pt x="3482879" y="3450960"/>
                  </a:moveTo>
                  <a:lnTo>
                    <a:pt x="3482879" y="2884341"/>
                  </a:lnTo>
                </a:path>
                <a:path w="3946525" h="3451225">
                  <a:moveTo>
                    <a:pt x="3501457" y="3450960"/>
                  </a:moveTo>
                  <a:lnTo>
                    <a:pt x="3501457" y="3450960"/>
                  </a:lnTo>
                </a:path>
                <a:path w="3946525" h="3451225">
                  <a:moveTo>
                    <a:pt x="3520034" y="3450960"/>
                  </a:moveTo>
                  <a:lnTo>
                    <a:pt x="3520034" y="2875827"/>
                  </a:lnTo>
                </a:path>
                <a:path w="3946525" h="3451225">
                  <a:moveTo>
                    <a:pt x="3538467" y="3450960"/>
                  </a:moveTo>
                  <a:lnTo>
                    <a:pt x="3538467" y="3450960"/>
                  </a:lnTo>
                </a:path>
                <a:path w="3946525" h="3451225">
                  <a:moveTo>
                    <a:pt x="3557044" y="3450960"/>
                  </a:moveTo>
                  <a:lnTo>
                    <a:pt x="3557044" y="3150637"/>
                  </a:lnTo>
                </a:path>
                <a:path w="3946525" h="3451225">
                  <a:moveTo>
                    <a:pt x="3575622" y="3450960"/>
                  </a:moveTo>
                  <a:lnTo>
                    <a:pt x="3575622" y="3123411"/>
                  </a:lnTo>
                </a:path>
                <a:path w="3946525" h="3451225">
                  <a:moveTo>
                    <a:pt x="3594054" y="3450960"/>
                  </a:moveTo>
                  <a:lnTo>
                    <a:pt x="3594054" y="3118296"/>
                  </a:lnTo>
                </a:path>
                <a:path w="3946525" h="3451225">
                  <a:moveTo>
                    <a:pt x="3612631" y="3450960"/>
                  </a:moveTo>
                  <a:lnTo>
                    <a:pt x="3612631" y="3129367"/>
                  </a:lnTo>
                </a:path>
                <a:path w="3946525" h="3451225">
                  <a:moveTo>
                    <a:pt x="3631209" y="3450960"/>
                  </a:moveTo>
                  <a:lnTo>
                    <a:pt x="3631209" y="3112354"/>
                  </a:lnTo>
                </a:path>
                <a:path w="3946525" h="3451225">
                  <a:moveTo>
                    <a:pt x="3649641" y="3450960"/>
                  </a:moveTo>
                  <a:lnTo>
                    <a:pt x="3649641" y="3077471"/>
                  </a:lnTo>
                </a:path>
                <a:path w="3946525" h="3451225">
                  <a:moveTo>
                    <a:pt x="3668218" y="3450960"/>
                  </a:moveTo>
                  <a:lnTo>
                    <a:pt x="3668218" y="3088527"/>
                  </a:lnTo>
                </a:path>
                <a:path w="3946525" h="3451225">
                  <a:moveTo>
                    <a:pt x="3686651" y="3450960"/>
                  </a:moveTo>
                  <a:lnTo>
                    <a:pt x="3686651" y="3132767"/>
                  </a:lnTo>
                </a:path>
                <a:path w="3946525" h="3451225">
                  <a:moveTo>
                    <a:pt x="3705228" y="3450960"/>
                  </a:moveTo>
                  <a:lnTo>
                    <a:pt x="3705228" y="3142981"/>
                  </a:lnTo>
                </a:path>
                <a:path w="3946525" h="3451225">
                  <a:moveTo>
                    <a:pt x="3723806" y="3450960"/>
                  </a:moveTo>
                  <a:lnTo>
                    <a:pt x="3723806" y="3165951"/>
                  </a:lnTo>
                </a:path>
                <a:path w="3946525" h="3451225">
                  <a:moveTo>
                    <a:pt x="3742238" y="3450960"/>
                  </a:moveTo>
                  <a:lnTo>
                    <a:pt x="3742238" y="3193177"/>
                  </a:lnTo>
                </a:path>
                <a:path w="3946525" h="3451225">
                  <a:moveTo>
                    <a:pt x="3760815" y="3450960"/>
                  </a:moveTo>
                  <a:lnTo>
                    <a:pt x="3760815" y="3247617"/>
                  </a:lnTo>
                </a:path>
                <a:path w="3946525" h="3451225">
                  <a:moveTo>
                    <a:pt x="3779393" y="3450960"/>
                  </a:moveTo>
                  <a:lnTo>
                    <a:pt x="3779393" y="3294414"/>
                  </a:lnTo>
                </a:path>
                <a:path w="3946525" h="3451225">
                  <a:moveTo>
                    <a:pt x="3797825" y="3450960"/>
                  </a:moveTo>
                  <a:lnTo>
                    <a:pt x="3797825" y="3321640"/>
                  </a:lnTo>
                </a:path>
                <a:path w="3946525" h="3451225">
                  <a:moveTo>
                    <a:pt x="3816403" y="3450960"/>
                  </a:moveTo>
                  <a:lnTo>
                    <a:pt x="3816403" y="3365880"/>
                  </a:lnTo>
                </a:path>
                <a:path w="3946525" h="3451225">
                  <a:moveTo>
                    <a:pt x="3834980" y="3450960"/>
                  </a:moveTo>
                  <a:lnTo>
                    <a:pt x="3834980" y="3390550"/>
                  </a:lnTo>
                </a:path>
                <a:path w="3946525" h="3451225">
                  <a:moveTo>
                    <a:pt x="3853412" y="3450960"/>
                  </a:moveTo>
                  <a:lnTo>
                    <a:pt x="3853412" y="3405863"/>
                  </a:lnTo>
                </a:path>
                <a:path w="3946525" h="3451225">
                  <a:moveTo>
                    <a:pt x="3871990" y="3450960"/>
                  </a:moveTo>
                  <a:lnTo>
                    <a:pt x="3871990" y="3399064"/>
                  </a:lnTo>
                </a:path>
                <a:path w="3946525" h="3451225">
                  <a:moveTo>
                    <a:pt x="3890567" y="3450960"/>
                  </a:moveTo>
                  <a:lnTo>
                    <a:pt x="3890567" y="3413520"/>
                  </a:lnTo>
                </a:path>
                <a:path w="3946525" h="3451225">
                  <a:moveTo>
                    <a:pt x="3909000" y="3450960"/>
                  </a:moveTo>
                  <a:lnTo>
                    <a:pt x="3909000" y="3422034"/>
                  </a:lnTo>
                </a:path>
                <a:path w="3946525" h="3451225">
                  <a:moveTo>
                    <a:pt x="3927577" y="3450960"/>
                  </a:moveTo>
                  <a:lnTo>
                    <a:pt x="3927577" y="3428833"/>
                  </a:lnTo>
                </a:path>
                <a:path w="3946525" h="3451225">
                  <a:moveTo>
                    <a:pt x="3946155" y="3450960"/>
                  </a:moveTo>
                  <a:lnTo>
                    <a:pt x="3946155" y="3432233"/>
                  </a:lnTo>
                </a:path>
              </a:pathLst>
            </a:custGeom>
            <a:ln w="7260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664652" y="5583308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-3628" y="4256"/>
                  </a:moveTo>
                  <a:lnTo>
                    <a:pt x="3628" y="4256"/>
                  </a:lnTo>
                </a:path>
              </a:pathLst>
            </a:custGeom>
            <a:ln w="8513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683230" y="5585865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628" y="2978"/>
                  </a:moveTo>
                  <a:lnTo>
                    <a:pt x="3628" y="2978"/>
                  </a:lnTo>
                </a:path>
              </a:pathLst>
            </a:custGeom>
            <a:ln w="5956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0701662" y="5589265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h="3175">
                  <a:moveTo>
                    <a:pt x="-3628" y="1278"/>
                  </a:moveTo>
                  <a:lnTo>
                    <a:pt x="3628" y="1278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720239" y="5590107"/>
              <a:ext cx="0" cy="1905"/>
            </a:xfrm>
            <a:custGeom>
              <a:avLst/>
              <a:gdLst/>
              <a:ahLst/>
              <a:cxnLst/>
              <a:rect l="l" t="t" r="r" b="b"/>
              <a:pathLst>
                <a:path h="1904">
                  <a:moveTo>
                    <a:pt x="-3628" y="857"/>
                  </a:moveTo>
                  <a:lnTo>
                    <a:pt x="3628" y="857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738817" y="5591821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0" y="0"/>
                  </a:lnTo>
                </a:path>
                <a:path w="19050">
                  <a:moveTo>
                    <a:pt x="18432" y="0"/>
                  </a:moveTo>
                  <a:lnTo>
                    <a:pt x="18432" y="0"/>
                  </a:lnTo>
                </a:path>
              </a:pathLst>
            </a:custGeom>
            <a:ln w="7260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775827" y="559096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3628" y="428"/>
                  </a:moveTo>
                  <a:lnTo>
                    <a:pt x="3628" y="428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794404" y="5591821"/>
              <a:ext cx="3746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0" y="0"/>
                  </a:moveTo>
                  <a:lnTo>
                    <a:pt x="0" y="0"/>
                  </a:lnTo>
                </a:path>
                <a:path w="37465">
                  <a:moveTo>
                    <a:pt x="18432" y="0"/>
                  </a:moveTo>
                  <a:lnTo>
                    <a:pt x="18432" y="0"/>
                  </a:lnTo>
                </a:path>
                <a:path w="37465">
                  <a:moveTo>
                    <a:pt x="37009" y="0"/>
                  </a:moveTo>
                  <a:lnTo>
                    <a:pt x="37009" y="0"/>
                  </a:lnTo>
                </a:path>
              </a:pathLst>
            </a:custGeom>
            <a:ln w="7260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849991" y="5590964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3628" y="428"/>
                  </a:moveTo>
                  <a:lnTo>
                    <a:pt x="3628" y="428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868424" y="5591821"/>
              <a:ext cx="278130" cy="0"/>
            </a:xfrm>
            <a:custGeom>
              <a:avLst/>
              <a:gdLst/>
              <a:ahLst/>
              <a:cxnLst/>
              <a:rect l="l" t="t" r="r" b="b"/>
              <a:pathLst>
                <a:path w="278129">
                  <a:moveTo>
                    <a:pt x="0" y="0"/>
                  </a:moveTo>
                  <a:lnTo>
                    <a:pt x="0" y="0"/>
                  </a:lnTo>
                </a:path>
                <a:path w="278129">
                  <a:moveTo>
                    <a:pt x="18577" y="0"/>
                  </a:moveTo>
                  <a:lnTo>
                    <a:pt x="18577" y="0"/>
                  </a:lnTo>
                </a:path>
                <a:path w="278129">
                  <a:moveTo>
                    <a:pt x="37154" y="0"/>
                  </a:moveTo>
                  <a:lnTo>
                    <a:pt x="37154" y="0"/>
                  </a:lnTo>
                </a:path>
                <a:path w="278129">
                  <a:moveTo>
                    <a:pt x="55587" y="0"/>
                  </a:moveTo>
                  <a:lnTo>
                    <a:pt x="55587" y="0"/>
                  </a:lnTo>
                </a:path>
                <a:path w="278129">
                  <a:moveTo>
                    <a:pt x="74164" y="0"/>
                  </a:moveTo>
                  <a:lnTo>
                    <a:pt x="74164" y="0"/>
                  </a:lnTo>
                </a:path>
                <a:path w="278129">
                  <a:moveTo>
                    <a:pt x="92742" y="0"/>
                  </a:moveTo>
                  <a:lnTo>
                    <a:pt x="92742" y="0"/>
                  </a:lnTo>
                </a:path>
                <a:path w="278129">
                  <a:moveTo>
                    <a:pt x="111174" y="0"/>
                  </a:moveTo>
                  <a:lnTo>
                    <a:pt x="111174" y="0"/>
                  </a:lnTo>
                </a:path>
                <a:path w="278129">
                  <a:moveTo>
                    <a:pt x="129751" y="0"/>
                  </a:moveTo>
                  <a:lnTo>
                    <a:pt x="129751" y="0"/>
                  </a:lnTo>
                </a:path>
                <a:path w="278129">
                  <a:moveTo>
                    <a:pt x="148184" y="0"/>
                  </a:moveTo>
                  <a:lnTo>
                    <a:pt x="148184" y="0"/>
                  </a:lnTo>
                </a:path>
                <a:path w="278129">
                  <a:moveTo>
                    <a:pt x="166761" y="0"/>
                  </a:moveTo>
                  <a:lnTo>
                    <a:pt x="166761" y="0"/>
                  </a:lnTo>
                </a:path>
                <a:path w="278129">
                  <a:moveTo>
                    <a:pt x="185339" y="0"/>
                  </a:moveTo>
                  <a:lnTo>
                    <a:pt x="185339" y="0"/>
                  </a:lnTo>
                </a:path>
                <a:path w="278129">
                  <a:moveTo>
                    <a:pt x="203771" y="0"/>
                  </a:moveTo>
                  <a:lnTo>
                    <a:pt x="203771" y="0"/>
                  </a:lnTo>
                </a:path>
                <a:path w="278129">
                  <a:moveTo>
                    <a:pt x="222348" y="0"/>
                  </a:moveTo>
                  <a:lnTo>
                    <a:pt x="222348" y="0"/>
                  </a:lnTo>
                </a:path>
                <a:path w="278129">
                  <a:moveTo>
                    <a:pt x="240926" y="0"/>
                  </a:moveTo>
                  <a:lnTo>
                    <a:pt x="240926" y="0"/>
                  </a:lnTo>
                </a:path>
                <a:path w="278129">
                  <a:moveTo>
                    <a:pt x="259358" y="0"/>
                  </a:moveTo>
                  <a:lnTo>
                    <a:pt x="259358" y="0"/>
                  </a:lnTo>
                </a:path>
                <a:path w="278129">
                  <a:moveTo>
                    <a:pt x="277936" y="0"/>
                  </a:moveTo>
                  <a:lnTo>
                    <a:pt x="277936" y="0"/>
                  </a:lnTo>
                </a:path>
              </a:pathLst>
            </a:custGeom>
            <a:ln w="7260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2172" y="5591778"/>
              <a:ext cx="4724187" cy="283382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422172" y="5591821"/>
              <a:ext cx="4724400" cy="283845"/>
            </a:xfrm>
            <a:custGeom>
              <a:avLst/>
              <a:gdLst/>
              <a:ahLst/>
              <a:cxnLst/>
              <a:rect l="l" t="t" r="r" b="b"/>
              <a:pathLst>
                <a:path w="4724400" h="283845">
                  <a:moveTo>
                    <a:pt x="0" y="0"/>
                  </a:moveTo>
                  <a:lnTo>
                    <a:pt x="4724187" y="0"/>
                  </a:lnTo>
                  <a:lnTo>
                    <a:pt x="4724187" y="283309"/>
                  </a:lnTo>
                  <a:lnTo>
                    <a:pt x="0" y="283309"/>
                  </a:lnTo>
                  <a:lnTo>
                    <a:pt x="0" y="0"/>
                  </a:lnTo>
                </a:path>
              </a:pathLst>
            </a:custGeom>
            <a:ln w="726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418542" y="5588190"/>
              <a:ext cx="4732020" cy="290830"/>
            </a:xfrm>
            <a:custGeom>
              <a:avLst/>
              <a:gdLst/>
              <a:ahLst/>
              <a:cxnLst/>
              <a:rect l="l" t="t" r="r" b="b"/>
              <a:pathLst>
                <a:path w="4732020" h="290829">
                  <a:moveTo>
                    <a:pt x="4731436" y="283311"/>
                  </a:moveTo>
                  <a:lnTo>
                    <a:pt x="4638840" y="283311"/>
                  </a:lnTo>
                  <a:lnTo>
                    <a:pt x="4638840" y="236029"/>
                  </a:lnTo>
                  <a:lnTo>
                    <a:pt x="4631588" y="236029"/>
                  </a:lnTo>
                  <a:lnTo>
                    <a:pt x="4631588" y="283311"/>
                  </a:lnTo>
                  <a:lnTo>
                    <a:pt x="3712438" y="283311"/>
                  </a:lnTo>
                  <a:lnTo>
                    <a:pt x="3712438" y="236029"/>
                  </a:lnTo>
                  <a:lnTo>
                    <a:pt x="3705187" y="236029"/>
                  </a:lnTo>
                  <a:lnTo>
                    <a:pt x="3705187" y="283311"/>
                  </a:lnTo>
                  <a:lnTo>
                    <a:pt x="2786176" y="283311"/>
                  </a:lnTo>
                  <a:lnTo>
                    <a:pt x="2786176" y="236029"/>
                  </a:lnTo>
                  <a:lnTo>
                    <a:pt x="2778925" y="236029"/>
                  </a:lnTo>
                  <a:lnTo>
                    <a:pt x="2778925" y="283311"/>
                  </a:lnTo>
                  <a:lnTo>
                    <a:pt x="1859915" y="283311"/>
                  </a:lnTo>
                  <a:lnTo>
                    <a:pt x="1859915" y="236029"/>
                  </a:lnTo>
                  <a:lnTo>
                    <a:pt x="1852663" y="236029"/>
                  </a:lnTo>
                  <a:lnTo>
                    <a:pt x="1852663" y="283311"/>
                  </a:lnTo>
                  <a:lnTo>
                    <a:pt x="933513" y="283311"/>
                  </a:lnTo>
                  <a:lnTo>
                    <a:pt x="933513" y="236029"/>
                  </a:lnTo>
                  <a:lnTo>
                    <a:pt x="926261" y="236029"/>
                  </a:lnTo>
                  <a:lnTo>
                    <a:pt x="926261" y="283311"/>
                  </a:lnTo>
                  <a:lnTo>
                    <a:pt x="7251" y="283311"/>
                  </a:lnTo>
                  <a:lnTo>
                    <a:pt x="7251" y="236029"/>
                  </a:lnTo>
                  <a:lnTo>
                    <a:pt x="0" y="236029"/>
                  </a:lnTo>
                  <a:lnTo>
                    <a:pt x="0" y="286943"/>
                  </a:lnTo>
                  <a:lnTo>
                    <a:pt x="3619" y="286943"/>
                  </a:lnTo>
                  <a:lnTo>
                    <a:pt x="3619" y="290576"/>
                  </a:lnTo>
                  <a:lnTo>
                    <a:pt x="4731436" y="290576"/>
                  </a:lnTo>
                  <a:lnTo>
                    <a:pt x="4731436" y="283311"/>
                  </a:lnTo>
                  <a:close/>
                </a:path>
                <a:path w="4732020" h="290829">
                  <a:moveTo>
                    <a:pt x="4731436" y="0"/>
                  </a:moveTo>
                  <a:lnTo>
                    <a:pt x="3619" y="0"/>
                  </a:lnTo>
                  <a:lnTo>
                    <a:pt x="3619" y="3632"/>
                  </a:lnTo>
                  <a:lnTo>
                    <a:pt x="0" y="3632"/>
                  </a:lnTo>
                  <a:lnTo>
                    <a:pt x="0" y="54559"/>
                  </a:lnTo>
                  <a:lnTo>
                    <a:pt x="7251" y="54559"/>
                  </a:lnTo>
                  <a:lnTo>
                    <a:pt x="7251" y="7264"/>
                  </a:lnTo>
                  <a:lnTo>
                    <a:pt x="926261" y="7264"/>
                  </a:lnTo>
                  <a:lnTo>
                    <a:pt x="926261" y="54559"/>
                  </a:lnTo>
                  <a:lnTo>
                    <a:pt x="933513" y="54559"/>
                  </a:lnTo>
                  <a:lnTo>
                    <a:pt x="933513" y="7264"/>
                  </a:lnTo>
                  <a:lnTo>
                    <a:pt x="1852663" y="7264"/>
                  </a:lnTo>
                  <a:lnTo>
                    <a:pt x="1852663" y="54559"/>
                  </a:lnTo>
                  <a:lnTo>
                    <a:pt x="1859915" y="54559"/>
                  </a:lnTo>
                  <a:lnTo>
                    <a:pt x="1859915" y="7264"/>
                  </a:lnTo>
                  <a:lnTo>
                    <a:pt x="2778925" y="7264"/>
                  </a:lnTo>
                  <a:lnTo>
                    <a:pt x="2778925" y="54559"/>
                  </a:lnTo>
                  <a:lnTo>
                    <a:pt x="2786176" y="54559"/>
                  </a:lnTo>
                  <a:lnTo>
                    <a:pt x="2786176" y="7264"/>
                  </a:lnTo>
                  <a:lnTo>
                    <a:pt x="3705187" y="7264"/>
                  </a:lnTo>
                  <a:lnTo>
                    <a:pt x="3705187" y="54559"/>
                  </a:lnTo>
                  <a:lnTo>
                    <a:pt x="3712438" y="54559"/>
                  </a:lnTo>
                  <a:lnTo>
                    <a:pt x="3712438" y="7264"/>
                  </a:lnTo>
                  <a:lnTo>
                    <a:pt x="4631588" y="7264"/>
                  </a:lnTo>
                  <a:lnTo>
                    <a:pt x="4631588" y="54559"/>
                  </a:lnTo>
                  <a:lnTo>
                    <a:pt x="4638840" y="54559"/>
                  </a:lnTo>
                  <a:lnTo>
                    <a:pt x="4638840" y="7264"/>
                  </a:lnTo>
                  <a:lnTo>
                    <a:pt x="4731436" y="7264"/>
                  </a:lnTo>
                  <a:lnTo>
                    <a:pt x="4731436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8" name="object 6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4452" y="5980581"/>
            <a:ext cx="65775" cy="103095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70784" y="5980581"/>
            <a:ext cx="146587" cy="103095"/>
          </a:xfrm>
          <a:prstGeom prst="rect">
            <a:avLst/>
          </a:prstGeom>
        </p:spPr>
      </p:pic>
      <p:pic>
        <p:nvPicPr>
          <p:cNvPr id="70" name="object 7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66711" y="5980581"/>
            <a:ext cx="217704" cy="103095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93117" y="5980581"/>
            <a:ext cx="217704" cy="103095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008201" y="5980581"/>
            <a:ext cx="228879" cy="103095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934461" y="5980581"/>
            <a:ext cx="228879" cy="103095"/>
          </a:xfrm>
          <a:prstGeom prst="rect">
            <a:avLst/>
          </a:prstGeom>
        </p:spPr>
      </p:pic>
      <p:sp>
        <p:nvSpPr>
          <p:cNvPr id="74" name="object 74"/>
          <p:cNvSpPr/>
          <p:nvPr/>
        </p:nvSpPr>
        <p:spPr>
          <a:xfrm>
            <a:off x="6418544" y="5591822"/>
            <a:ext cx="7620" cy="287020"/>
          </a:xfrm>
          <a:custGeom>
            <a:avLst/>
            <a:gdLst/>
            <a:ahLst/>
            <a:cxnLst/>
            <a:rect l="l" t="t" r="r" b="b"/>
            <a:pathLst>
              <a:path w="7620" h="287020">
                <a:moveTo>
                  <a:pt x="7256" y="0"/>
                </a:moveTo>
                <a:lnTo>
                  <a:pt x="0" y="0"/>
                </a:lnTo>
                <a:lnTo>
                  <a:pt x="0" y="286942"/>
                </a:lnTo>
                <a:lnTo>
                  <a:pt x="7256" y="286942"/>
                </a:lnTo>
                <a:lnTo>
                  <a:pt x="725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1142732" y="5591822"/>
            <a:ext cx="7620" cy="287020"/>
          </a:xfrm>
          <a:custGeom>
            <a:avLst/>
            <a:gdLst/>
            <a:ahLst/>
            <a:cxnLst/>
            <a:rect l="l" t="t" r="r" b="b"/>
            <a:pathLst>
              <a:path w="7620" h="287020">
                <a:moveTo>
                  <a:pt x="7257" y="0"/>
                </a:moveTo>
                <a:lnTo>
                  <a:pt x="0" y="0"/>
                </a:lnTo>
                <a:lnTo>
                  <a:pt x="0" y="286942"/>
                </a:lnTo>
                <a:lnTo>
                  <a:pt x="7257" y="286942"/>
                </a:lnTo>
                <a:lnTo>
                  <a:pt x="725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422173" y="5588190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5" h="7620">
                <a:moveTo>
                  <a:pt x="50870" y="0"/>
                </a:moveTo>
                <a:lnTo>
                  <a:pt x="0" y="0"/>
                </a:lnTo>
                <a:lnTo>
                  <a:pt x="0" y="7263"/>
                </a:lnTo>
                <a:lnTo>
                  <a:pt x="50870" y="7263"/>
                </a:lnTo>
                <a:lnTo>
                  <a:pt x="5087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422173" y="5729845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5" h="7620">
                <a:moveTo>
                  <a:pt x="50870" y="0"/>
                </a:moveTo>
                <a:lnTo>
                  <a:pt x="0" y="0"/>
                </a:lnTo>
                <a:lnTo>
                  <a:pt x="0" y="7263"/>
                </a:lnTo>
                <a:lnTo>
                  <a:pt x="50870" y="7263"/>
                </a:lnTo>
                <a:lnTo>
                  <a:pt x="5087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22173" y="5871500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5" h="7620">
                <a:moveTo>
                  <a:pt x="50870" y="0"/>
                </a:moveTo>
                <a:lnTo>
                  <a:pt x="0" y="0"/>
                </a:lnTo>
                <a:lnTo>
                  <a:pt x="0" y="7263"/>
                </a:lnTo>
                <a:lnTo>
                  <a:pt x="50870" y="7263"/>
                </a:lnTo>
                <a:lnTo>
                  <a:pt x="5087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095417" y="5588189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4" h="7620">
                <a:moveTo>
                  <a:pt x="50870" y="0"/>
                </a:moveTo>
                <a:lnTo>
                  <a:pt x="0" y="0"/>
                </a:lnTo>
                <a:lnTo>
                  <a:pt x="0" y="7264"/>
                </a:lnTo>
                <a:lnTo>
                  <a:pt x="50870" y="7264"/>
                </a:lnTo>
                <a:lnTo>
                  <a:pt x="5087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1095417" y="5729844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4" h="7620">
                <a:moveTo>
                  <a:pt x="50870" y="0"/>
                </a:moveTo>
                <a:lnTo>
                  <a:pt x="0" y="0"/>
                </a:lnTo>
                <a:lnTo>
                  <a:pt x="0" y="7264"/>
                </a:lnTo>
                <a:lnTo>
                  <a:pt x="50870" y="7264"/>
                </a:lnTo>
                <a:lnTo>
                  <a:pt x="5087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1095417" y="5871499"/>
            <a:ext cx="51435" cy="7620"/>
          </a:xfrm>
          <a:custGeom>
            <a:avLst/>
            <a:gdLst/>
            <a:ahLst/>
            <a:cxnLst/>
            <a:rect l="l" t="t" r="r" b="b"/>
            <a:pathLst>
              <a:path w="51434" h="7620">
                <a:moveTo>
                  <a:pt x="50870" y="0"/>
                </a:moveTo>
                <a:lnTo>
                  <a:pt x="0" y="0"/>
                </a:lnTo>
                <a:lnTo>
                  <a:pt x="0" y="7264"/>
                </a:lnTo>
                <a:lnTo>
                  <a:pt x="50870" y="7264"/>
                </a:lnTo>
                <a:lnTo>
                  <a:pt x="5087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2" name="object 8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04316" y="1894332"/>
            <a:ext cx="4312920" cy="4314444"/>
          </a:xfrm>
          <a:prstGeom prst="rect">
            <a:avLst/>
          </a:prstGeom>
        </p:spPr>
      </p:pic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xfrm>
            <a:off x="1248562" y="653288"/>
            <a:ext cx="32454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5" dirty="0">
                <a:latin typeface="Calibri"/>
                <a:cs typeface="Calibri"/>
              </a:rPr>
              <a:t>&gt;&gt;</a:t>
            </a:r>
            <a:r>
              <a:rPr sz="2400" i="0" spc="-20" dirty="0">
                <a:latin typeface="Calibri"/>
                <a:cs typeface="Calibri"/>
              </a:rPr>
              <a:t> </a:t>
            </a:r>
            <a:r>
              <a:rPr sz="2400" i="0" dirty="0">
                <a:latin typeface="Calibri"/>
                <a:cs typeface="Calibri"/>
              </a:rPr>
              <a:t>I</a:t>
            </a:r>
            <a:r>
              <a:rPr sz="2400" i="0" spc="-35" dirty="0">
                <a:latin typeface="Calibri"/>
                <a:cs typeface="Calibri"/>
              </a:rPr>
              <a:t> </a:t>
            </a:r>
            <a:r>
              <a:rPr sz="2400" i="0" dirty="0">
                <a:latin typeface="Calibri"/>
                <a:cs typeface="Calibri"/>
              </a:rPr>
              <a:t>=</a:t>
            </a:r>
            <a:r>
              <a:rPr sz="2400" i="0" spc="-30" dirty="0">
                <a:latin typeface="Calibri"/>
                <a:cs typeface="Calibri"/>
              </a:rPr>
              <a:t> </a:t>
            </a:r>
            <a:r>
              <a:rPr sz="2400" i="0" spc="-5" dirty="0">
                <a:latin typeface="Calibri"/>
                <a:cs typeface="Calibri"/>
              </a:rPr>
              <a:t>imread('boat.bmp');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i="0" dirty="0">
                <a:latin typeface="Calibri"/>
                <a:cs typeface="Calibri"/>
              </a:rPr>
              <a:t>&gt;&gt;</a:t>
            </a:r>
            <a:r>
              <a:rPr sz="2400" i="0" spc="-25" dirty="0">
                <a:latin typeface="Calibri"/>
                <a:cs typeface="Calibri"/>
              </a:rPr>
              <a:t> </a:t>
            </a:r>
            <a:r>
              <a:rPr sz="2400" i="0" spc="-10" dirty="0">
                <a:latin typeface="Calibri"/>
                <a:cs typeface="Calibri"/>
              </a:rPr>
              <a:t>imhist(I)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23697"/>
            <a:ext cx="936434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Untuk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citra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berwarna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dengan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komponen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R, G,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histogram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dibuat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untuk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setiap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kanal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warna.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0160" y="1955292"/>
            <a:ext cx="5676899" cy="42473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55432" y="3433013"/>
            <a:ext cx="3375660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&gt;&gt;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imread('gedung-sate.jpg');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&gt;&gt;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imhist(J(:,:,1))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&gt;&gt;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figure;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imhist(J(:,:,2))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&gt;&gt;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figure;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imhist(J(:,:,3))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5149" y="2977284"/>
            <a:ext cx="3367404" cy="5715"/>
          </a:xfrm>
          <a:custGeom>
            <a:avLst/>
            <a:gdLst/>
            <a:ahLst/>
            <a:cxnLst/>
            <a:rect l="l" t="t" r="r" b="b"/>
            <a:pathLst>
              <a:path w="3367404" h="5714">
                <a:moveTo>
                  <a:pt x="3367346" y="0"/>
                </a:moveTo>
                <a:lnTo>
                  <a:pt x="0" y="0"/>
                </a:lnTo>
                <a:lnTo>
                  <a:pt x="0" y="5174"/>
                </a:lnTo>
                <a:lnTo>
                  <a:pt x="3367346" y="5174"/>
                </a:lnTo>
                <a:lnTo>
                  <a:pt x="336734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5149" y="519517"/>
            <a:ext cx="3367404" cy="5715"/>
          </a:xfrm>
          <a:custGeom>
            <a:avLst/>
            <a:gdLst/>
            <a:ahLst/>
            <a:cxnLst/>
            <a:rect l="l" t="t" r="r" b="b"/>
            <a:pathLst>
              <a:path w="3367404" h="5715">
                <a:moveTo>
                  <a:pt x="3367346" y="0"/>
                </a:moveTo>
                <a:lnTo>
                  <a:pt x="0" y="0"/>
                </a:lnTo>
                <a:lnTo>
                  <a:pt x="0" y="5174"/>
                </a:lnTo>
                <a:lnTo>
                  <a:pt x="3367346" y="5174"/>
                </a:lnTo>
                <a:lnTo>
                  <a:pt x="336734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2565" y="2943599"/>
            <a:ext cx="5715" cy="36830"/>
          </a:xfrm>
          <a:custGeom>
            <a:avLst/>
            <a:gdLst/>
            <a:ahLst/>
            <a:cxnLst/>
            <a:rect l="l" t="t" r="r" b="b"/>
            <a:pathLst>
              <a:path w="5715" h="36830">
                <a:moveTo>
                  <a:pt x="5168" y="0"/>
                </a:moveTo>
                <a:lnTo>
                  <a:pt x="0" y="0"/>
                </a:lnTo>
                <a:lnTo>
                  <a:pt x="0" y="36271"/>
                </a:lnTo>
                <a:lnTo>
                  <a:pt x="5168" y="36271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2286" y="2943599"/>
            <a:ext cx="5715" cy="36830"/>
          </a:xfrm>
          <a:custGeom>
            <a:avLst/>
            <a:gdLst/>
            <a:ahLst/>
            <a:cxnLst/>
            <a:rect l="l" t="t" r="r" b="b"/>
            <a:pathLst>
              <a:path w="5714" h="36830">
                <a:moveTo>
                  <a:pt x="5168" y="0"/>
                </a:moveTo>
                <a:lnTo>
                  <a:pt x="0" y="0"/>
                </a:lnTo>
                <a:lnTo>
                  <a:pt x="0" y="36271"/>
                </a:lnTo>
                <a:lnTo>
                  <a:pt x="5168" y="36271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42110" y="2943599"/>
            <a:ext cx="5715" cy="36830"/>
          </a:xfrm>
          <a:custGeom>
            <a:avLst/>
            <a:gdLst/>
            <a:ahLst/>
            <a:cxnLst/>
            <a:rect l="l" t="t" r="r" b="b"/>
            <a:pathLst>
              <a:path w="5714" h="36830">
                <a:moveTo>
                  <a:pt x="5168" y="0"/>
                </a:moveTo>
                <a:lnTo>
                  <a:pt x="0" y="0"/>
                </a:lnTo>
                <a:lnTo>
                  <a:pt x="0" y="36271"/>
                </a:lnTo>
                <a:lnTo>
                  <a:pt x="5168" y="36271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01831" y="2943599"/>
            <a:ext cx="5715" cy="36830"/>
          </a:xfrm>
          <a:custGeom>
            <a:avLst/>
            <a:gdLst/>
            <a:ahLst/>
            <a:cxnLst/>
            <a:rect l="l" t="t" r="r" b="b"/>
            <a:pathLst>
              <a:path w="5714" h="36830">
                <a:moveTo>
                  <a:pt x="5168" y="0"/>
                </a:moveTo>
                <a:lnTo>
                  <a:pt x="0" y="0"/>
                </a:lnTo>
                <a:lnTo>
                  <a:pt x="0" y="36271"/>
                </a:lnTo>
                <a:lnTo>
                  <a:pt x="5168" y="36271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61552" y="2943599"/>
            <a:ext cx="5715" cy="36830"/>
          </a:xfrm>
          <a:custGeom>
            <a:avLst/>
            <a:gdLst/>
            <a:ahLst/>
            <a:cxnLst/>
            <a:rect l="l" t="t" r="r" b="b"/>
            <a:pathLst>
              <a:path w="5714" h="36830">
                <a:moveTo>
                  <a:pt x="5168" y="0"/>
                </a:moveTo>
                <a:lnTo>
                  <a:pt x="0" y="0"/>
                </a:lnTo>
                <a:lnTo>
                  <a:pt x="0" y="36271"/>
                </a:lnTo>
                <a:lnTo>
                  <a:pt x="5168" y="36271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21376" y="2943599"/>
            <a:ext cx="5715" cy="36830"/>
          </a:xfrm>
          <a:custGeom>
            <a:avLst/>
            <a:gdLst/>
            <a:ahLst/>
            <a:cxnLst/>
            <a:rect l="l" t="t" r="r" b="b"/>
            <a:pathLst>
              <a:path w="5714" h="36830">
                <a:moveTo>
                  <a:pt x="5169" y="0"/>
                </a:moveTo>
                <a:lnTo>
                  <a:pt x="0" y="0"/>
                </a:lnTo>
                <a:lnTo>
                  <a:pt x="0" y="36271"/>
                </a:lnTo>
                <a:lnTo>
                  <a:pt x="5169" y="36271"/>
                </a:lnTo>
                <a:lnTo>
                  <a:pt x="516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22565" y="522053"/>
            <a:ext cx="5715" cy="36830"/>
          </a:xfrm>
          <a:custGeom>
            <a:avLst/>
            <a:gdLst/>
            <a:ahLst/>
            <a:cxnLst/>
            <a:rect l="l" t="t" r="r" b="b"/>
            <a:pathLst>
              <a:path w="5715" h="36829">
                <a:moveTo>
                  <a:pt x="5168" y="0"/>
                </a:moveTo>
                <a:lnTo>
                  <a:pt x="0" y="0"/>
                </a:lnTo>
                <a:lnTo>
                  <a:pt x="0" y="36271"/>
                </a:lnTo>
                <a:lnTo>
                  <a:pt x="5168" y="36271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82286" y="522053"/>
            <a:ext cx="5715" cy="36830"/>
          </a:xfrm>
          <a:custGeom>
            <a:avLst/>
            <a:gdLst/>
            <a:ahLst/>
            <a:cxnLst/>
            <a:rect l="l" t="t" r="r" b="b"/>
            <a:pathLst>
              <a:path w="5714" h="36829">
                <a:moveTo>
                  <a:pt x="5168" y="0"/>
                </a:moveTo>
                <a:lnTo>
                  <a:pt x="0" y="0"/>
                </a:lnTo>
                <a:lnTo>
                  <a:pt x="0" y="36271"/>
                </a:lnTo>
                <a:lnTo>
                  <a:pt x="5168" y="36271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42110" y="522053"/>
            <a:ext cx="5715" cy="36830"/>
          </a:xfrm>
          <a:custGeom>
            <a:avLst/>
            <a:gdLst/>
            <a:ahLst/>
            <a:cxnLst/>
            <a:rect l="l" t="t" r="r" b="b"/>
            <a:pathLst>
              <a:path w="5714" h="36829">
                <a:moveTo>
                  <a:pt x="5168" y="0"/>
                </a:moveTo>
                <a:lnTo>
                  <a:pt x="0" y="0"/>
                </a:lnTo>
                <a:lnTo>
                  <a:pt x="0" y="36271"/>
                </a:lnTo>
                <a:lnTo>
                  <a:pt x="5168" y="36271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01831" y="522053"/>
            <a:ext cx="5715" cy="36830"/>
          </a:xfrm>
          <a:custGeom>
            <a:avLst/>
            <a:gdLst/>
            <a:ahLst/>
            <a:cxnLst/>
            <a:rect l="l" t="t" r="r" b="b"/>
            <a:pathLst>
              <a:path w="5714" h="36829">
                <a:moveTo>
                  <a:pt x="5168" y="0"/>
                </a:moveTo>
                <a:lnTo>
                  <a:pt x="0" y="0"/>
                </a:lnTo>
                <a:lnTo>
                  <a:pt x="0" y="36271"/>
                </a:lnTo>
                <a:lnTo>
                  <a:pt x="5168" y="36271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61552" y="522053"/>
            <a:ext cx="5715" cy="36830"/>
          </a:xfrm>
          <a:custGeom>
            <a:avLst/>
            <a:gdLst/>
            <a:ahLst/>
            <a:cxnLst/>
            <a:rect l="l" t="t" r="r" b="b"/>
            <a:pathLst>
              <a:path w="5714" h="36829">
                <a:moveTo>
                  <a:pt x="5168" y="0"/>
                </a:moveTo>
                <a:lnTo>
                  <a:pt x="0" y="0"/>
                </a:lnTo>
                <a:lnTo>
                  <a:pt x="0" y="36271"/>
                </a:lnTo>
                <a:lnTo>
                  <a:pt x="5168" y="36271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21376" y="522053"/>
            <a:ext cx="5715" cy="36830"/>
          </a:xfrm>
          <a:custGeom>
            <a:avLst/>
            <a:gdLst/>
            <a:ahLst/>
            <a:cxnLst/>
            <a:rect l="l" t="t" r="r" b="b"/>
            <a:pathLst>
              <a:path w="5714" h="36829">
                <a:moveTo>
                  <a:pt x="5168" y="0"/>
                </a:moveTo>
                <a:lnTo>
                  <a:pt x="0" y="0"/>
                </a:lnTo>
                <a:lnTo>
                  <a:pt x="0" y="36271"/>
                </a:lnTo>
                <a:lnTo>
                  <a:pt x="5168" y="36271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22565" y="519486"/>
            <a:ext cx="5715" cy="2460625"/>
          </a:xfrm>
          <a:custGeom>
            <a:avLst/>
            <a:gdLst/>
            <a:ahLst/>
            <a:cxnLst/>
            <a:rect l="l" t="t" r="r" b="b"/>
            <a:pathLst>
              <a:path w="5715" h="2460625">
                <a:moveTo>
                  <a:pt x="5168" y="0"/>
                </a:moveTo>
                <a:lnTo>
                  <a:pt x="0" y="0"/>
                </a:lnTo>
                <a:lnTo>
                  <a:pt x="0" y="2460384"/>
                </a:lnTo>
                <a:lnTo>
                  <a:pt x="5168" y="2460384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87327" y="519486"/>
            <a:ext cx="5715" cy="2460625"/>
          </a:xfrm>
          <a:custGeom>
            <a:avLst/>
            <a:gdLst/>
            <a:ahLst/>
            <a:cxnLst/>
            <a:rect l="l" t="t" r="r" b="b"/>
            <a:pathLst>
              <a:path w="5714" h="2460625">
                <a:moveTo>
                  <a:pt x="5169" y="0"/>
                </a:moveTo>
                <a:lnTo>
                  <a:pt x="0" y="0"/>
                </a:lnTo>
                <a:lnTo>
                  <a:pt x="0" y="2460384"/>
                </a:lnTo>
                <a:lnTo>
                  <a:pt x="5169" y="2460384"/>
                </a:lnTo>
                <a:lnTo>
                  <a:pt x="516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5149" y="2977284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30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25149" y="2571359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30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25149" y="2165466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30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25149" y="1759489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30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25149" y="1353616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30" h="5715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25149" y="947640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30" h="5715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25149" y="541767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30" h="5715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53628" y="2977284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53628" y="2571359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53628" y="2165465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53628" y="1759489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53628" y="1353616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5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53628" y="947640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5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53628" y="541767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5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5923" y="2946321"/>
            <a:ext cx="46990" cy="73660"/>
          </a:xfrm>
          <a:custGeom>
            <a:avLst/>
            <a:gdLst/>
            <a:ahLst/>
            <a:cxnLst/>
            <a:rect l="l" t="t" r="r" b="b"/>
            <a:pathLst>
              <a:path w="46990" h="73660">
                <a:moveTo>
                  <a:pt x="27279" y="0"/>
                </a:moveTo>
                <a:lnTo>
                  <a:pt x="18203" y="0"/>
                </a:lnTo>
                <a:lnTo>
                  <a:pt x="13862" y="1407"/>
                </a:lnTo>
                <a:lnTo>
                  <a:pt x="6967" y="7026"/>
                </a:lnTo>
                <a:lnTo>
                  <a:pt x="4372" y="11031"/>
                </a:lnTo>
                <a:lnTo>
                  <a:pt x="878" y="21390"/>
                </a:lnTo>
                <a:lnTo>
                  <a:pt x="0" y="28241"/>
                </a:lnTo>
                <a:lnTo>
                  <a:pt x="0" y="36737"/>
                </a:lnTo>
                <a:lnTo>
                  <a:pt x="16498" y="73433"/>
                </a:lnTo>
                <a:lnTo>
                  <a:pt x="28685" y="73433"/>
                </a:lnTo>
                <a:lnTo>
                  <a:pt x="33037" y="72026"/>
                </a:lnTo>
                <a:lnTo>
                  <a:pt x="39932" y="66365"/>
                </a:lnTo>
                <a:lnTo>
                  <a:pt x="40053" y="66179"/>
                </a:lnTo>
                <a:lnTo>
                  <a:pt x="19371" y="66179"/>
                </a:lnTo>
                <a:lnTo>
                  <a:pt x="15963" y="64213"/>
                </a:lnTo>
                <a:lnTo>
                  <a:pt x="10450" y="56410"/>
                </a:lnTo>
                <a:lnTo>
                  <a:pt x="9065" y="48545"/>
                </a:lnTo>
                <a:lnTo>
                  <a:pt x="9073" y="24898"/>
                </a:lnTo>
                <a:lnTo>
                  <a:pt x="10585" y="16837"/>
                </a:lnTo>
                <a:lnTo>
                  <a:pt x="13624" y="12459"/>
                </a:lnTo>
                <a:lnTo>
                  <a:pt x="16043" y="9023"/>
                </a:lnTo>
                <a:lnTo>
                  <a:pt x="19278" y="7306"/>
                </a:lnTo>
                <a:lnTo>
                  <a:pt x="39643" y="7306"/>
                </a:lnTo>
                <a:lnTo>
                  <a:pt x="38878" y="6126"/>
                </a:lnTo>
                <a:lnTo>
                  <a:pt x="36480" y="3880"/>
                </a:lnTo>
                <a:lnTo>
                  <a:pt x="30660" y="776"/>
                </a:lnTo>
                <a:lnTo>
                  <a:pt x="27279" y="0"/>
                </a:lnTo>
                <a:close/>
              </a:path>
              <a:path w="46990" h="73660">
                <a:moveTo>
                  <a:pt x="39643" y="7306"/>
                </a:moveTo>
                <a:lnTo>
                  <a:pt x="27445" y="7306"/>
                </a:lnTo>
                <a:lnTo>
                  <a:pt x="30887" y="9251"/>
                </a:lnTo>
                <a:lnTo>
                  <a:pt x="36407" y="17033"/>
                </a:lnTo>
                <a:lnTo>
                  <a:pt x="37782" y="24898"/>
                </a:lnTo>
                <a:lnTo>
                  <a:pt x="37777" y="48545"/>
                </a:lnTo>
                <a:lnTo>
                  <a:pt x="36407" y="56368"/>
                </a:lnTo>
                <a:lnTo>
                  <a:pt x="30869" y="64223"/>
                </a:lnTo>
                <a:lnTo>
                  <a:pt x="27476" y="66179"/>
                </a:lnTo>
                <a:lnTo>
                  <a:pt x="40053" y="66179"/>
                </a:lnTo>
                <a:lnTo>
                  <a:pt x="42527" y="62360"/>
                </a:lnTo>
                <a:lnTo>
                  <a:pt x="45990" y="51991"/>
                </a:lnTo>
                <a:lnTo>
                  <a:pt x="46724" y="46167"/>
                </a:lnTo>
                <a:lnTo>
                  <a:pt x="46848" y="29617"/>
                </a:lnTo>
                <a:lnTo>
                  <a:pt x="46310" y="23946"/>
                </a:lnTo>
                <a:lnTo>
                  <a:pt x="44160" y="15543"/>
                </a:lnTo>
                <a:lnTo>
                  <a:pt x="42672" y="11973"/>
                </a:lnTo>
                <a:lnTo>
                  <a:pt x="39643" y="730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213" y="2540396"/>
            <a:ext cx="161818" cy="73444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129" y="2134420"/>
            <a:ext cx="212533" cy="73475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129" y="1728547"/>
            <a:ext cx="212533" cy="73475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170" y="1322674"/>
            <a:ext cx="220492" cy="73371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4170" y="916697"/>
            <a:ext cx="220492" cy="73475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5410" y="510825"/>
            <a:ext cx="219252" cy="73475"/>
          </a:xfrm>
          <a:prstGeom prst="rect">
            <a:avLst/>
          </a:prstGeom>
        </p:spPr>
      </p:pic>
      <p:grpSp>
        <p:nvGrpSpPr>
          <p:cNvPr id="39" name="object 39"/>
          <p:cNvGrpSpPr/>
          <p:nvPr/>
        </p:nvGrpSpPr>
        <p:grpSpPr>
          <a:xfrm>
            <a:off x="1022562" y="521794"/>
            <a:ext cx="3369945" cy="2662555"/>
            <a:chOff x="1022562" y="521794"/>
            <a:chExt cx="3369945" cy="2662555"/>
          </a:xfrm>
        </p:grpSpPr>
        <p:sp>
          <p:nvSpPr>
            <p:cNvPr id="40" name="object 40"/>
            <p:cNvSpPr/>
            <p:nvPr/>
          </p:nvSpPr>
          <p:spPr>
            <a:xfrm>
              <a:off x="1025149" y="2979871"/>
              <a:ext cx="3364865" cy="0"/>
            </a:xfrm>
            <a:custGeom>
              <a:avLst/>
              <a:gdLst/>
              <a:ahLst/>
              <a:cxnLst/>
              <a:rect l="l" t="t" r="r" b="b"/>
              <a:pathLst>
                <a:path w="3364865">
                  <a:moveTo>
                    <a:pt x="0" y="0"/>
                  </a:moveTo>
                  <a:lnTo>
                    <a:pt x="3364762" y="0"/>
                  </a:lnTo>
                </a:path>
              </a:pathLst>
            </a:custGeom>
            <a:ln w="517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25149" y="521794"/>
              <a:ext cx="3364865" cy="2458085"/>
            </a:xfrm>
            <a:custGeom>
              <a:avLst/>
              <a:gdLst/>
              <a:ahLst/>
              <a:cxnLst/>
              <a:rect l="l" t="t" r="r" b="b"/>
              <a:pathLst>
                <a:path w="3364865" h="2458085">
                  <a:moveTo>
                    <a:pt x="0" y="2458076"/>
                  </a:moveTo>
                  <a:lnTo>
                    <a:pt x="0" y="2300570"/>
                  </a:lnTo>
                </a:path>
                <a:path w="3364865" h="2458085">
                  <a:moveTo>
                    <a:pt x="13190" y="2458076"/>
                  </a:moveTo>
                  <a:lnTo>
                    <a:pt x="13190" y="2387437"/>
                  </a:lnTo>
                </a:path>
                <a:path w="3364865" h="2458085">
                  <a:moveTo>
                    <a:pt x="26390" y="2458076"/>
                  </a:moveTo>
                  <a:lnTo>
                    <a:pt x="26390" y="2393128"/>
                  </a:lnTo>
                </a:path>
                <a:path w="3364865" h="2458085">
                  <a:moveTo>
                    <a:pt x="39581" y="2458076"/>
                  </a:moveTo>
                  <a:lnTo>
                    <a:pt x="39581" y="2388254"/>
                  </a:lnTo>
                </a:path>
                <a:path w="3364865" h="2458085">
                  <a:moveTo>
                    <a:pt x="52781" y="2458076"/>
                  </a:moveTo>
                  <a:lnTo>
                    <a:pt x="52781" y="2376074"/>
                  </a:lnTo>
                </a:path>
                <a:path w="3364865" h="2458085">
                  <a:moveTo>
                    <a:pt x="65972" y="2458076"/>
                  </a:moveTo>
                  <a:lnTo>
                    <a:pt x="65972" y="2377699"/>
                  </a:lnTo>
                </a:path>
                <a:path w="3364865" h="2458085">
                  <a:moveTo>
                    <a:pt x="79172" y="2458076"/>
                  </a:moveTo>
                  <a:lnTo>
                    <a:pt x="79172" y="2358212"/>
                  </a:lnTo>
                </a:path>
                <a:path w="3364865" h="2458085">
                  <a:moveTo>
                    <a:pt x="92362" y="2458076"/>
                  </a:moveTo>
                  <a:lnTo>
                    <a:pt x="92362" y="2345225"/>
                  </a:lnTo>
                </a:path>
                <a:path w="3364865" h="2458085">
                  <a:moveTo>
                    <a:pt x="105563" y="2458076"/>
                  </a:moveTo>
                  <a:lnTo>
                    <a:pt x="105563" y="2298946"/>
                  </a:lnTo>
                </a:path>
                <a:path w="3364865" h="2458085">
                  <a:moveTo>
                    <a:pt x="118753" y="2458076"/>
                  </a:moveTo>
                  <a:lnTo>
                    <a:pt x="118753" y="2251859"/>
                  </a:lnTo>
                </a:path>
                <a:path w="3364865" h="2458085">
                  <a:moveTo>
                    <a:pt x="131954" y="2458076"/>
                  </a:moveTo>
                  <a:lnTo>
                    <a:pt x="131954" y="2228316"/>
                  </a:lnTo>
                </a:path>
                <a:path w="3364865" h="2458085">
                  <a:moveTo>
                    <a:pt x="145144" y="2458076"/>
                  </a:moveTo>
                  <a:lnTo>
                    <a:pt x="145144" y="2155255"/>
                  </a:lnTo>
                </a:path>
                <a:path w="3364865" h="2458085">
                  <a:moveTo>
                    <a:pt x="158345" y="2458076"/>
                  </a:moveTo>
                  <a:lnTo>
                    <a:pt x="158345" y="2085433"/>
                  </a:lnTo>
                </a:path>
                <a:path w="3364865" h="2458085">
                  <a:moveTo>
                    <a:pt x="171535" y="2458076"/>
                  </a:moveTo>
                  <a:lnTo>
                    <a:pt x="171535" y="2047278"/>
                  </a:lnTo>
                </a:path>
                <a:path w="3364865" h="2458085">
                  <a:moveTo>
                    <a:pt x="184736" y="2458076"/>
                  </a:moveTo>
                  <a:lnTo>
                    <a:pt x="184736" y="2000191"/>
                  </a:lnTo>
                </a:path>
                <a:path w="3364865" h="2458085">
                  <a:moveTo>
                    <a:pt x="197926" y="2458076"/>
                  </a:moveTo>
                  <a:lnTo>
                    <a:pt x="197926" y="1975862"/>
                  </a:lnTo>
                </a:path>
                <a:path w="3364865" h="2458085">
                  <a:moveTo>
                    <a:pt x="211127" y="2458076"/>
                  </a:moveTo>
                  <a:lnTo>
                    <a:pt x="211127" y="1910872"/>
                  </a:lnTo>
                </a:path>
                <a:path w="3364865" h="2458085">
                  <a:moveTo>
                    <a:pt x="224317" y="2458076"/>
                  </a:moveTo>
                  <a:lnTo>
                    <a:pt x="224317" y="1819184"/>
                  </a:lnTo>
                </a:path>
                <a:path w="3364865" h="2458085">
                  <a:moveTo>
                    <a:pt x="237507" y="2458076"/>
                  </a:moveTo>
                  <a:lnTo>
                    <a:pt x="237507" y="1799625"/>
                  </a:lnTo>
                </a:path>
                <a:path w="3364865" h="2458085">
                  <a:moveTo>
                    <a:pt x="250708" y="2458076"/>
                  </a:moveTo>
                  <a:lnTo>
                    <a:pt x="250708" y="1783377"/>
                  </a:lnTo>
                </a:path>
                <a:path w="3364865" h="2458085">
                  <a:moveTo>
                    <a:pt x="263898" y="2458076"/>
                  </a:moveTo>
                  <a:lnTo>
                    <a:pt x="263898" y="1785033"/>
                  </a:lnTo>
                </a:path>
                <a:path w="3364865" h="2458085">
                  <a:moveTo>
                    <a:pt x="277099" y="2458076"/>
                  </a:moveTo>
                  <a:lnTo>
                    <a:pt x="277099" y="1748503"/>
                  </a:lnTo>
                </a:path>
                <a:path w="3364865" h="2458085">
                  <a:moveTo>
                    <a:pt x="290289" y="2458076"/>
                  </a:moveTo>
                  <a:lnTo>
                    <a:pt x="290289" y="1672233"/>
                  </a:lnTo>
                </a:path>
                <a:path w="3364865" h="2458085">
                  <a:moveTo>
                    <a:pt x="303490" y="2458076"/>
                  </a:moveTo>
                  <a:lnTo>
                    <a:pt x="303490" y="1709592"/>
                  </a:lnTo>
                </a:path>
                <a:path w="3364865" h="2458085">
                  <a:moveTo>
                    <a:pt x="316680" y="2458076"/>
                  </a:moveTo>
                  <a:lnTo>
                    <a:pt x="316680" y="1703072"/>
                  </a:lnTo>
                </a:path>
                <a:path w="3364865" h="2458085">
                  <a:moveTo>
                    <a:pt x="329881" y="2458076"/>
                  </a:moveTo>
                  <a:lnTo>
                    <a:pt x="329881" y="1698208"/>
                  </a:lnTo>
                </a:path>
                <a:path w="3364865" h="2458085">
                  <a:moveTo>
                    <a:pt x="343071" y="2458076"/>
                  </a:moveTo>
                  <a:lnTo>
                    <a:pt x="343071" y="1748503"/>
                  </a:lnTo>
                </a:path>
                <a:path w="3364865" h="2458085">
                  <a:moveTo>
                    <a:pt x="356271" y="2458076"/>
                  </a:moveTo>
                  <a:lnTo>
                    <a:pt x="356271" y="1769614"/>
                  </a:lnTo>
                </a:path>
                <a:path w="3364865" h="2458085">
                  <a:moveTo>
                    <a:pt x="369462" y="2458076"/>
                  </a:moveTo>
                  <a:lnTo>
                    <a:pt x="369462" y="1746122"/>
                  </a:lnTo>
                </a:path>
                <a:path w="3364865" h="2458085">
                  <a:moveTo>
                    <a:pt x="382662" y="2458076"/>
                  </a:moveTo>
                  <a:lnTo>
                    <a:pt x="382662" y="1776133"/>
                  </a:lnTo>
                </a:path>
                <a:path w="3364865" h="2458085">
                  <a:moveTo>
                    <a:pt x="395853" y="2458076"/>
                  </a:moveTo>
                  <a:lnTo>
                    <a:pt x="395853" y="1821564"/>
                  </a:lnTo>
                </a:path>
                <a:path w="3364865" h="2458085">
                  <a:moveTo>
                    <a:pt x="409053" y="2458076"/>
                  </a:moveTo>
                  <a:lnTo>
                    <a:pt x="409053" y="1806144"/>
                  </a:lnTo>
                </a:path>
                <a:path w="3364865" h="2458085">
                  <a:moveTo>
                    <a:pt x="422244" y="2458076"/>
                  </a:moveTo>
                  <a:lnTo>
                    <a:pt x="422244" y="1811008"/>
                  </a:lnTo>
                </a:path>
                <a:path w="3364865" h="2458085">
                  <a:moveTo>
                    <a:pt x="435444" y="2458076"/>
                  </a:moveTo>
                  <a:lnTo>
                    <a:pt x="435444" y="1862130"/>
                  </a:lnTo>
                </a:path>
                <a:path w="3364865" h="2458085">
                  <a:moveTo>
                    <a:pt x="448634" y="2458076"/>
                  </a:moveTo>
                  <a:lnTo>
                    <a:pt x="448634" y="1878378"/>
                  </a:lnTo>
                </a:path>
                <a:path w="3364865" h="2458085">
                  <a:moveTo>
                    <a:pt x="461825" y="2458076"/>
                  </a:moveTo>
                  <a:lnTo>
                    <a:pt x="461825" y="1832947"/>
                  </a:lnTo>
                </a:path>
                <a:path w="3364865" h="2458085">
                  <a:moveTo>
                    <a:pt x="474994" y="2458076"/>
                  </a:moveTo>
                  <a:lnTo>
                    <a:pt x="474994" y="1907664"/>
                  </a:lnTo>
                </a:path>
                <a:path w="3364865" h="2458085">
                  <a:moveTo>
                    <a:pt x="488226" y="2458076"/>
                  </a:moveTo>
                  <a:lnTo>
                    <a:pt x="488226" y="1891417"/>
                  </a:lnTo>
                </a:path>
                <a:path w="3364865" h="2458085">
                  <a:moveTo>
                    <a:pt x="501458" y="2458076"/>
                  </a:moveTo>
                  <a:lnTo>
                    <a:pt x="501458" y="1914184"/>
                  </a:lnTo>
                </a:path>
                <a:path w="3364865" h="2458085">
                  <a:moveTo>
                    <a:pt x="514586" y="2458076"/>
                  </a:moveTo>
                  <a:lnTo>
                    <a:pt x="514586" y="1914908"/>
                  </a:lnTo>
                </a:path>
                <a:path w="3364865" h="2458085">
                  <a:moveTo>
                    <a:pt x="527817" y="2458076"/>
                  </a:moveTo>
                  <a:lnTo>
                    <a:pt x="527817" y="1904353"/>
                  </a:lnTo>
                </a:path>
                <a:path w="3364865" h="2458085">
                  <a:moveTo>
                    <a:pt x="541049" y="2458076"/>
                  </a:moveTo>
                  <a:lnTo>
                    <a:pt x="541049" y="1922256"/>
                  </a:lnTo>
                </a:path>
                <a:path w="3364865" h="2458085">
                  <a:moveTo>
                    <a:pt x="554177" y="2458076"/>
                  </a:moveTo>
                  <a:lnTo>
                    <a:pt x="554177" y="1888933"/>
                  </a:lnTo>
                </a:path>
                <a:path w="3364865" h="2458085">
                  <a:moveTo>
                    <a:pt x="567409" y="2458076"/>
                  </a:moveTo>
                  <a:lnTo>
                    <a:pt x="567409" y="1962822"/>
                  </a:lnTo>
                </a:path>
                <a:path w="3364865" h="2458085">
                  <a:moveTo>
                    <a:pt x="580537" y="2458076"/>
                  </a:moveTo>
                  <a:lnTo>
                    <a:pt x="580537" y="1904353"/>
                  </a:lnTo>
                </a:path>
                <a:path w="3364865" h="2458085">
                  <a:moveTo>
                    <a:pt x="593769" y="2458076"/>
                  </a:moveTo>
                  <a:lnTo>
                    <a:pt x="593769" y="1918220"/>
                  </a:lnTo>
                </a:path>
                <a:path w="3364865" h="2458085">
                  <a:moveTo>
                    <a:pt x="607000" y="2458076"/>
                  </a:moveTo>
                  <a:lnTo>
                    <a:pt x="607000" y="1918220"/>
                  </a:lnTo>
                </a:path>
                <a:path w="3364865" h="2458085">
                  <a:moveTo>
                    <a:pt x="620129" y="2458076"/>
                  </a:moveTo>
                  <a:lnTo>
                    <a:pt x="620129" y="1935192"/>
                  </a:lnTo>
                </a:path>
                <a:path w="3364865" h="2458085">
                  <a:moveTo>
                    <a:pt x="633360" y="2458076"/>
                  </a:moveTo>
                  <a:lnTo>
                    <a:pt x="633360" y="1920600"/>
                  </a:lnTo>
                </a:path>
                <a:path w="3364865" h="2458085">
                  <a:moveTo>
                    <a:pt x="646592" y="2458076"/>
                  </a:moveTo>
                  <a:lnTo>
                    <a:pt x="646592" y="1941711"/>
                  </a:lnTo>
                </a:path>
                <a:path w="3364865" h="2458085">
                  <a:moveTo>
                    <a:pt x="659720" y="2458076"/>
                  </a:moveTo>
                  <a:lnTo>
                    <a:pt x="659720" y="1923084"/>
                  </a:lnTo>
                </a:path>
                <a:path w="3364865" h="2458085">
                  <a:moveTo>
                    <a:pt x="672952" y="2458076"/>
                  </a:moveTo>
                  <a:lnTo>
                    <a:pt x="672952" y="1919772"/>
                  </a:lnTo>
                </a:path>
                <a:path w="3364865" h="2458085">
                  <a:moveTo>
                    <a:pt x="686184" y="2458076"/>
                  </a:moveTo>
                  <a:lnTo>
                    <a:pt x="686184" y="1949059"/>
                  </a:lnTo>
                </a:path>
                <a:path w="3364865" h="2458085">
                  <a:moveTo>
                    <a:pt x="699312" y="2458076"/>
                  </a:moveTo>
                  <a:lnTo>
                    <a:pt x="699312" y="1957959"/>
                  </a:lnTo>
                </a:path>
                <a:path w="3364865" h="2458085">
                  <a:moveTo>
                    <a:pt x="712543" y="2458076"/>
                  </a:moveTo>
                  <a:lnTo>
                    <a:pt x="712543" y="1971826"/>
                  </a:lnTo>
                </a:path>
                <a:path w="3364865" h="2458085">
                  <a:moveTo>
                    <a:pt x="725775" y="2458076"/>
                  </a:moveTo>
                  <a:lnTo>
                    <a:pt x="725775" y="1970170"/>
                  </a:lnTo>
                </a:path>
                <a:path w="3364865" h="2458085">
                  <a:moveTo>
                    <a:pt x="738903" y="2458076"/>
                  </a:moveTo>
                  <a:lnTo>
                    <a:pt x="738903" y="1931156"/>
                  </a:lnTo>
                </a:path>
                <a:path w="3364865" h="2458085">
                  <a:moveTo>
                    <a:pt x="752135" y="2458076"/>
                  </a:moveTo>
                  <a:lnTo>
                    <a:pt x="752135" y="1966134"/>
                  </a:lnTo>
                </a:path>
                <a:path w="3364865" h="2458085">
                  <a:moveTo>
                    <a:pt x="765367" y="2458076"/>
                  </a:moveTo>
                  <a:lnTo>
                    <a:pt x="765367" y="1980726"/>
                  </a:lnTo>
                </a:path>
                <a:path w="3364865" h="2458085">
                  <a:moveTo>
                    <a:pt x="778495" y="2458076"/>
                  </a:moveTo>
                  <a:lnTo>
                    <a:pt x="778495" y="1972550"/>
                  </a:lnTo>
                </a:path>
                <a:path w="3364865" h="2458085">
                  <a:moveTo>
                    <a:pt x="791726" y="2458076"/>
                  </a:moveTo>
                  <a:lnTo>
                    <a:pt x="791726" y="1942539"/>
                  </a:lnTo>
                </a:path>
                <a:path w="3364865" h="2458085">
                  <a:moveTo>
                    <a:pt x="804855" y="2458076"/>
                  </a:moveTo>
                  <a:lnTo>
                    <a:pt x="804855" y="1966858"/>
                  </a:lnTo>
                </a:path>
                <a:path w="3364865" h="2458085">
                  <a:moveTo>
                    <a:pt x="818086" y="2458076"/>
                  </a:moveTo>
                  <a:lnTo>
                    <a:pt x="818086" y="1987204"/>
                  </a:lnTo>
                </a:path>
                <a:path w="3364865" h="2458085">
                  <a:moveTo>
                    <a:pt x="831318" y="2458076"/>
                  </a:moveTo>
                  <a:lnTo>
                    <a:pt x="831318" y="1979898"/>
                  </a:lnTo>
                </a:path>
                <a:path w="3364865" h="2458085">
                  <a:moveTo>
                    <a:pt x="844446" y="2458076"/>
                  </a:moveTo>
                  <a:lnTo>
                    <a:pt x="844446" y="2016428"/>
                  </a:lnTo>
                </a:path>
                <a:path w="3364865" h="2458085">
                  <a:moveTo>
                    <a:pt x="857678" y="2458076"/>
                  </a:moveTo>
                  <a:lnTo>
                    <a:pt x="857678" y="1979070"/>
                  </a:lnTo>
                </a:path>
                <a:path w="3364865" h="2458085">
                  <a:moveTo>
                    <a:pt x="870909" y="2458076"/>
                  </a:moveTo>
                  <a:lnTo>
                    <a:pt x="870909" y="1966858"/>
                  </a:lnTo>
                </a:path>
                <a:path w="3364865" h="2458085">
                  <a:moveTo>
                    <a:pt x="884038" y="2458076"/>
                  </a:moveTo>
                  <a:lnTo>
                    <a:pt x="884038" y="1951439"/>
                  </a:lnTo>
                </a:path>
                <a:path w="3364865" h="2458085">
                  <a:moveTo>
                    <a:pt x="897269" y="2458076"/>
                  </a:moveTo>
                  <a:lnTo>
                    <a:pt x="897269" y="1975862"/>
                  </a:lnTo>
                </a:path>
                <a:path w="3364865" h="2458085">
                  <a:moveTo>
                    <a:pt x="910501" y="2458076"/>
                  </a:moveTo>
                  <a:lnTo>
                    <a:pt x="910501" y="1945747"/>
                  </a:lnTo>
                </a:path>
                <a:path w="3364865" h="2458085">
                  <a:moveTo>
                    <a:pt x="923629" y="2458076"/>
                  </a:moveTo>
                  <a:lnTo>
                    <a:pt x="923629" y="1992885"/>
                  </a:lnTo>
                </a:path>
                <a:path w="3364865" h="2458085">
                  <a:moveTo>
                    <a:pt x="936861" y="2458076"/>
                  </a:moveTo>
                  <a:lnTo>
                    <a:pt x="936861" y="1956303"/>
                  </a:lnTo>
                </a:path>
                <a:path w="3364865" h="2458085">
                  <a:moveTo>
                    <a:pt x="950093" y="2458076"/>
                  </a:moveTo>
                  <a:lnTo>
                    <a:pt x="950093" y="1931156"/>
                  </a:lnTo>
                </a:path>
                <a:path w="3364865" h="2458085">
                  <a:moveTo>
                    <a:pt x="963221" y="2458076"/>
                  </a:moveTo>
                  <a:lnTo>
                    <a:pt x="963221" y="1954751"/>
                  </a:lnTo>
                </a:path>
                <a:path w="3364865" h="2458085">
                  <a:moveTo>
                    <a:pt x="976452" y="2458076"/>
                  </a:moveTo>
                  <a:lnTo>
                    <a:pt x="976452" y="1934467"/>
                  </a:lnTo>
                </a:path>
                <a:path w="3364865" h="2458085">
                  <a:moveTo>
                    <a:pt x="989684" y="2458076"/>
                  </a:moveTo>
                  <a:lnTo>
                    <a:pt x="989684" y="1940883"/>
                  </a:lnTo>
                </a:path>
                <a:path w="3364865" h="2458085">
                  <a:moveTo>
                    <a:pt x="1002812" y="2458076"/>
                  </a:moveTo>
                  <a:lnTo>
                    <a:pt x="1002812" y="1908492"/>
                  </a:lnTo>
                </a:path>
                <a:path w="3364865" h="2458085">
                  <a:moveTo>
                    <a:pt x="1016044" y="2458076"/>
                  </a:moveTo>
                  <a:lnTo>
                    <a:pt x="1016044" y="1919772"/>
                  </a:lnTo>
                </a:path>
                <a:path w="3364865" h="2458085">
                  <a:moveTo>
                    <a:pt x="1029172" y="2458076"/>
                  </a:moveTo>
                  <a:lnTo>
                    <a:pt x="1029172" y="1915736"/>
                  </a:lnTo>
                </a:path>
                <a:path w="3364865" h="2458085">
                  <a:moveTo>
                    <a:pt x="1042404" y="2458076"/>
                  </a:moveTo>
                  <a:lnTo>
                    <a:pt x="1042404" y="1912528"/>
                  </a:lnTo>
                </a:path>
                <a:path w="3364865" h="2458085">
                  <a:moveTo>
                    <a:pt x="1055635" y="2458076"/>
                  </a:moveTo>
                  <a:lnTo>
                    <a:pt x="1055635" y="1914908"/>
                  </a:lnTo>
                </a:path>
                <a:path w="3364865" h="2458085">
                  <a:moveTo>
                    <a:pt x="1068764" y="2458076"/>
                  </a:moveTo>
                  <a:lnTo>
                    <a:pt x="1068764" y="1919048"/>
                  </a:lnTo>
                </a:path>
                <a:path w="3364865" h="2458085">
                  <a:moveTo>
                    <a:pt x="1081995" y="2458076"/>
                  </a:moveTo>
                  <a:lnTo>
                    <a:pt x="1081995" y="1886553"/>
                  </a:lnTo>
                </a:path>
                <a:path w="3364865" h="2458085">
                  <a:moveTo>
                    <a:pt x="1095227" y="2458076"/>
                  </a:moveTo>
                  <a:lnTo>
                    <a:pt x="1095227" y="1956303"/>
                  </a:lnTo>
                </a:path>
                <a:path w="3364865" h="2458085">
                  <a:moveTo>
                    <a:pt x="1108355" y="2458076"/>
                  </a:moveTo>
                  <a:lnTo>
                    <a:pt x="1108355" y="1952267"/>
                  </a:lnTo>
                </a:path>
                <a:path w="3364865" h="2458085">
                  <a:moveTo>
                    <a:pt x="1121587" y="2458076"/>
                  </a:moveTo>
                  <a:lnTo>
                    <a:pt x="1121587" y="1910872"/>
                  </a:lnTo>
                </a:path>
                <a:path w="3364865" h="2458085">
                  <a:moveTo>
                    <a:pt x="1134818" y="2458076"/>
                  </a:moveTo>
                  <a:lnTo>
                    <a:pt x="1134818" y="1880861"/>
                  </a:lnTo>
                </a:path>
                <a:path w="3364865" h="2458085">
                  <a:moveTo>
                    <a:pt x="1147947" y="2458076"/>
                  </a:moveTo>
                  <a:lnTo>
                    <a:pt x="1147947" y="1959614"/>
                  </a:lnTo>
                </a:path>
                <a:path w="3364865" h="2458085">
                  <a:moveTo>
                    <a:pt x="1161178" y="2458076"/>
                  </a:moveTo>
                  <a:lnTo>
                    <a:pt x="1161178" y="1929603"/>
                  </a:lnTo>
                </a:path>
                <a:path w="3364865" h="2458085">
                  <a:moveTo>
                    <a:pt x="1174410" y="2458076"/>
                  </a:moveTo>
                  <a:lnTo>
                    <a:pt x="1174410" y="1885725"/>
                  </a:lnTo>
                </a:path>
                <a:path w="3364865" h="2458085">
                  <a:moveTo>
                    <a:pt x="1187538" y="2458076"/>
                  </a:moveTo>
                  <a:lnTo>
                    <a:pt x="1187538" y="1871134"/>
                  </a:lnTo>
                </a:path>
                <a:path w="3364865" h="2458085">
                  <a:moveTo>
                    <a:pt x="1200770" y="2458076"/>
                  </a:moveTo>
                  <a:lnTo>
                    <a:pt x="1200770" y="1853231"/>
                  </a:lnTo>
                </a:path>
                <a:path w="3364865" h="2458085">
                  <a:moveTo>
                    <a:pt x="1214001" y="2458076"/>
                  </a:moveTo>
                  <a:lnTo>
                    <a:pt x="1214001" y="1855714"/>
                  </a:lnTo>
                </a:path>
                <a:path w="3364865" h="2458085">
                  <a:moveTo>
                    <a:pt x="1227130" y="2458076"/>
                  </a:moveTo>
                  <a:lnTo>
                    <a:pt x="1227130" y="1868650"/>
                  </a:lnTo>
                </a:path>
                <a:path w="3364865" h="2458085">
                  <a:moveTo>
                    <a:pt x="1240361" y="2458076"/>
                  </a:moveTo>
                  <a:lnTo>
                    <a:pt x="1240361" y="1845987"/>
                  </a:lnTo>
                </a:path>
                <a:path w="3364865" h="2458085">
                  <a:moveTo>
                    <a:pt x="1253490" y="2458076"/>
                  </a:moveTo>
                  <a:lnTo>
                    <a:pt x="1253490" y="1835431"/>
                  </a:lnTo>
                </a:path>
                <a:path w="3364865" h="2458085">
                  <a:moveTo>
                    <a:pt x="1266721" y="2458076"/>
                  </a:moveTo>
                  <a:lnTo>
                    <a:pt x="1266721" y="1807800"/>
                  </a:lnTo>
                </a:path>
                <a:path w="3364865" h="2458085">
                  <a:moveTo>
                    <a:pt x="1279953" y="2458076"/>
                  </a:moveTo>
                  <a:lnTo>
                    <a:pt x="1279953" y="1814320"/>
                  </a:lnTo>
                </a:path>
                <a:path w="3364865" h="2458085">
                  <a:moveTo>
                    <a:pt x="1293081" y="2458076"/>
                  </a:moveTo>
                  <a:lnTo>
                    <a:pt x="1293081" y="1829739"/>
                  </a:lnTo>
                </a:path>
                <a:path w="3364865" h="2458085">
                  <a:moveTo>
                    <a:pt x="1306313" y="2458076"/>
                  </a:moveTo>
                  <a:lnTo>
                    <a:pt x="1306313" y="1765578"/>
                  </a:lnTo>
                </a:path>
                <a:path w="3364865" h="2458085">
                  <a:moveTo>
                    <a:pt x="1319544" y="2458076"/>
                  </a:moveTo>
                  <a:lnTo>
                    <a:pt x="1319544" y="1763094"/>
                  </a:lnTo>
                </a:path>
                <a:path w="3364865" h="2458085">
                  <a:moveTo>
                    <a:pt x="1332673" y="2458076"/>
                  </a:moveTo>
                  <a:lnTo>
                    <a:pt x="1332673" y="1804489"/>
                  </a:lnTo>
                </a:path>
                <a:path w="3364865" h="2458085">
                  <a:moveTo>
                    <a:pt x="1345904" y="2458076"/>
                  </a:moveTo>
                  <a:lnTo>
                    <a:pt x="1345904" y="1784205"/>
                  </a:lnTo>
                </a:path>
                <a:path w="3364865" h="2458085">
                  <a:moveTo>
                    <a:pt x="1359136" y="2458076"/>
                  </a:moveTo>
                  <a:lnTo>
                    <a:pt x="1359136" y="1810180"/>
                  </a:lnTo>
                </a:path>
                <a:path w="3364865" h="2458085">
                  <a:moveTo>
                    <a:pt x="1372264" y="2458076"/>
                  </a:moveTo>
                  <a:lnTo>
                    <a:pt x="1372264" y="1775305"/>
                  </a:lnTo>
                </a:path>
                <a:path w="3364865" h="2458085">
                  <a:moveTo>
                    <a:pt x="1385496" y="2458076"/>
                  </a:moveTo>
                  <a:lnTo>
                    <a:pt x="1385496" y="1782653"/>
                  </a:lnTo>
                </a:path>
                <a:path w="3364865" h="2458085">
                  <a:moveTo>
                    <a:pt x="1398727" y="2458076"/>
                  </a:moveTo>
                  <a:lnTo>
                    <a:pt x="1398727" y="1791553"/>
                  </a:lnTo>
                </a:path>
                <a:path w="3364865" h="2458085">
                  <a:moveTo>
                    <a:pt x="1411856" y="2458076"/>
                  </a:moveTo>
                  <a:lnTo>
                    <a:pt x="1411856" y="1814320"/>
                  </a:lnTo>
                </a:path>
                <a:path w="3364865" h="2458085">
                  <a:moveTo>
                    <a:pt x="1425087" y="2458076"/>
                  </a:moveTo>
                  <a:lnTo>
                    <a:pt x="1425087" y="1789897"/>
                  </a:lnTo>
                </a:path>
                <a:path w="3364865" h="2458085">
                  <a:moveTo>
                    <a:pt x="1438319" y="2458076"/>
                  </a:moveTo>
                  <a:lnTo>
                    <a:pt x="1438319" y="1828911"/>
                  </a:lnTo>
                </a:path>
                <a:path w="3364865" h="2458085">
                  <a:moveTo>
                    <a:pt x="1451447" y="2458076"/>
                  </a:moveTo>
                  <a:lnTo>
                    <a:pt x="1451447" y="1847539"/>
                  </a:lnTo>
                </a:path>
                <a:path w="3364865" h="2458085">
                  <a:moveTo>
                    <a:pt x="1464679" y="2458076"/>
                  </a:moveTo>
                  <a:lnTo>
                    <a:pt x="1464679" y="1863786"/>
                  </a:lnTo>
                </a:path>
                <a:path w="3364865" h="2458085">
                  <a:moveTo>
                    <a:pt x="1477807" y="2458076"/>
                  </a:moveTo>
                  <a:lnTo>
                    <a:pt x="1477807" y="1880861"/>
                  </a:lnTo>
                </a:path>
                <a:path w="3364865" h="2458085">
                  <a:moveTo>
                    <a:pt x="1491039" y="2458076"/>
                  </a:moveTo>
                  <a:lnTo>
                    <a:pt x="1491039" y="1906009"/>
                  </a:lnTo>
                </a:path>
                <a:path w="3364865" h="2458085">
                  <a:moveTo>
                    <a:pt x="1504270" y="2458076"/>
                  </a:moveTo>
                  <a:lnTo>
                    <a:pt x="1504270" y="1947403"/>
                  </a:lnTo>
                </a:path>
                <a:path w="3364865" h="2458085">
                  <a:moveTo>
                    <a:pt x="1517399" y="2458076"/>
                  </a:moveTo>
                  <a:lnTo>
                    <a:pt x="1517399" y="1974206"/>
                  </a:lnTo>
                </a:path>
                <a:path w="3364865" h="2458085">
                  <a:moveTo>
                    <a:pt x="1530630" y="2458076"/>
                  </a:moveTo>
                  <a:lnTo>
                    <a:pt x="1530630" y="1932811"/>
                  </a:lnTo>
                </a:path>
                <a:path w="3364865" h="2458085">
                  <a:moveTo>
                    <a:pt x="1543862" y="2458076"/>
                  </a:moveTo>
                  <a:lnTo>
                    <a:pt x="1543862" y="1953095"/>
                  </a:lnTo>
                </a:path>
                <a:path w="3364865" h="2458085">
                  <a:moveTo>
                    <a:pt x="1556990" y="2458076"/>
                  </a:moveTo>
                  <a:lnTo>
                    <a:pt x="1556990" y="1958787"/>
                  </a:lnTo>
                </a:path>
                <a:path w="3364865" h="2458085">
                  <a:moveTo>
                    <a:pt x="1570222" y="2458076"/>
                  </a:moveTo>
                  <a:lnTo>
                    <a:pt x="1570222" y="1990443"/>
                  </a:lnTo>
                </a:path>
                <a:path w="3364865" h="2458085">
                  <a:moveTo>
                    <a:pt x="1583453" y="2458076"/>
                  </a:moveTo>
                  <a:lnTo>
                    <a:pt x="1583453" y="1979070"/>
                  </a:lnTo>
                </a:path>
                <a:path w="3364865" h="2458085">
                  <a:moveTo>
                    <a:pt x="1596582" y="2458076"/>
                  </a:moveTo>
                  <a:lnTo>
                    <a:pt x="1596582" y="1961995"/>
                  </a:lnTo>
                </a:path>
                <a:path w="3364865" h="2458085">
                  <a:moveTo>
                    <a:pt x="1609813" y="2458076"/>
                  </a:moveTo>
                  <a:lnTo>
                    <a:pt x="1609813" y="1966134"/>
                  </a:lnTo>
                </a:path>
                <a:path w="3364865" h="2458085">
                  <a:moveTo>
                    <a:pt x="1623045" y="2458076"/>
                  </a:moveTo>
                  <a:lnTo>
                    <a:pt x="1623045" y="1995317"/>
                  </a:lnTo>
                </a:path>
                <a:path w="3364865" h="2458085">
                  <a:moveTo>
                    <a:pt x="1636173" y="2458076"/>
                  </a:moveTo>
                  <a:lnTo>
                    <a:pt x="1636173" y="2005066"/>
                  </a:lnTo>
                </a:path>
                <a:path w="3364865" h="2458085">
                  <a:moveTo>
                    <a:pt x="1649405" y="2458076"/>
                  </a:moveTo>
                  <a:lnTo>
                    <a:pt x="1649405" y="1977414"/>
                  </a:lnTo>
                </a:path>
                <a:path w="3364865" h="2458085">
                  <a:moveTo>
                    <a:pt x="1662636" y="2458076"/>
                  </a:moveTo>
                  <a:lnTo>
                    <a:pt x="1662636" y="1977414"/>
                  </a:lnTo>
                </a:path>
                <a:path w="3364865" h="2458085">
                  <a:moveTo>
                    <a:pt x="1675765" y="2458076"/>
                  </a:moveTo>
                  <a:lnTo>
                    <a:pt x="1675765" y="1997759"/>
                  </a:lnTo>
                </a:path>
                <a:path w="3364865" h="2458085">
                  <a:moveTo>
                    <a:pt x="1688996" y="2458076"/>
                  </a:moveTo>
                  <a:lnTo>
                    <a:pt x="1688996" y="1950715"/>
                  </a:lnTo>
                </a:path>
                <a:path w="3364865" h="2458085">
                  <a:moveTo>
                    <a:pt x="1702125" y="2458076"/>
                  </a:moveTo>
                  <a:lnTo>
                    <a:pt x="1702125" y="1993692"/>
                  </a:lnTo>
                </a:path>
                <a:path w="3364865" h="2458085">
                  <a:moveTo>
                    <a:pt x="1715356" y="2458076"/>
                  </a:moveTo>
                  <a:lnTo>
                    <a:pt x="1715356" y="1970170"/>
                  </a:lnTo>
                </a:path>
                <a:path w="3364865" h="2458085">
                  <a:moveTo>
                    <a:pt x="1728588" y="2458076"/>
                  </a:moveTo>
                  <a:lnTo>
                    <a:pt x="1728588" y="1982330"/>
                  </a:lnTo>
                </a:path>
                <a:path w="3364865" h="2458085">
                  <a:moveTo>
                    <a:pt x="1741716" y="2458076"/>
                  </a:moveTo>
                  <a:lnTo>
                    <a:pt x="1741716" y="2007497"/>
                  </a:lnTo>
                </a:path>
                <a:path w="3364865" h="2458085">
                  <a:moveTo>
                    <a:pt x="1754948" y="2458076"/>
                  </a:moveTo>
                  <a:lnTo>
                    <a:pt x="1754948" y="1982330"/>
                  </a:lnTo>
                </a:path>
                <a:path w="3364865" h="2458085">
                  <a:moveTo>
                    <a:pt x="1768179" y="2458076"/>
                  </a:moveTo>
                  <a:lnTo>
                    <a:pt x="1768179" y="1960442"/>
                  </a:lnTo>
                </a:path>
                <a:path w="3364865" h="2458085">
                  <a:moveTo>
                    <a:pt x="1781308" y="2458076"/>
                  </a:moveTo>
                  <a:lnTo>
                    <a:pt x="1781308" y="1989636"/>
                  </a:lnTo>
                </a:path>
                <a:path w="3364865" h="2458085">
                  <a:moveTo>
                    <a:pt x="1794539" y="2458076"/>
                  </a:moveTo>
                  <a:lnTo>
                    <a:pt x="1794539" y="1991260"/>
                  </a:lnTo>
                </a:path>
                <a:path w="3364865" h="2458085">
                  <a:moveTo>
                    <a:pt x="1807771" y="2458076"/>
                  </a:moveTo>
                  <a:lnTo>
                    <a:pt x="1807771" y="1977414"/>
                  </a:lnTo>
                </a:path>
                <a:path w="3364865" h="2458085">
                  <a:moveTo>
                    <a:pt x="1820899" y="2458076"/>
                  </a:moveTo>
                  <a:lnTo>
                    <a:pt x="1820899" y="1991260"/>
                  </a:lnTo>
                </a:path>
                <a:path w="3364865" h="2458085">
                  <a:moveTo>
                    <a:pt x="1834131" y="2458076"/>
                  </a:moveTo>
                  <a:lnTo>
                    <a:pt x="1834131" y="1987204"/>
                  </a:lnTo>
                </a:path>
                <a:path w="3364865" h="2458085">
                  <a:moveTo>
                    <a:pt x="1847362" y="2458076"/>
                  </a:moveTo>
                  <a:lnTo>
                    <a:pt x="1847362" y="1974206"/>
                  </a:lnTo>
                </a:path>
                <a:path w="3364865" h="2458085">
                  <a:moveTo>
                    <a:pt x="1860491" y="2458076"/>
                  </a:moveTo>
                  <a:lnTo>
                    <a:pt x="1860491" y="2006680"/>
                  </a:lnTo>
                </a:path>
                <a:path w="3364865" h="2458085">
                  <a:moveTo>
                    <a:pt x="1873722" y="2458076"/>
                  </a:moveTo>
                  <a:lnTo>
                    <a:pt x="1873722" y="1972550"/>
                  </a:lnTo>
                </a:path>
                <a:path w="3364865" h="2458085">
                  <a:moveTo>
                    <a:pt x="1886954" y="2458076"/>
                  </a:moveTo>
                  <a:lnTo>
                    <a:pt x="1886954" y="1965306"/>
                  </a:lnTo>
                </a:path>
                <a:path w="3364865" h="2458085">
                  <a:moveTo>
                    <a:pt x="1900082" y="2458076"/>
                  </a:moveTo>
                  <a:lnTo>
                    <a:pt x="1900082" y="1991260"/>
                  </a:lnTo>
                </a:path>
                <a:path w="3364865" h="2458085">
                  <a:moveTo>
                    <a:pt x="1913314" y="2458076"/>
                  </a:moveTo>
                  <a:lnTo>
                    <a:pt x="1913314" y="2026166"/>
                  </a:lnTo>
                </a:path>
                <a:path w="3364865" h="2458085">
                  <a:moveTo>
                    <a:pt x="1926442" y="2458076"/>
                  </a:moveTo>
                  <a:lnTo>
                    <a:pt x="1926442" y="1988829"/>
                  </a:lnTo>
                </a:path>
                <a:path w="3364865" h="2458085">
                  <a:moveTo>
                    <a:pt x="1939674" y="2458076"/>
                  </a:moveTo>
                  <a:lnTo>
                    <a:pt x="1939674" y="2012372"/>
                  </a:lnTo>
                </a:path>
                <a:path w="3364865" h="2458085">
                  <a:moveTo>
                    <a:pt x="1952905" y="2458076"/>
                  </a:moveTo>
                  <a:lnTo>
                    <a:pt x="1952905" y="2051334"/>
                  </a:lnTo>
                </a:path>
                <a:path w="3364865" h="2458085">
                  <a:moveTo>
                    <a:pt x="1966034" y="2458076"/>
                  </a:moveTo>
                  <a:lnTo>
                    <a:pt x="1966034" y="2058640"/>
                  </a:lnTo>
                </a:path>
                <a:path w="3364865" h="2458085">
                  <a:moveTo>
                    <a:pt x="1979265" y="2458076"/>
                  </a:moveTo>
                  <a:lnTo>
                    <a:pt x="1979265" y="2039154"/>
                  </a:lnTo>
                </a:path>
                <a:path w="3364865" h="2458085">
                  <a:moveTo>
                    <a:pt x="1992497" y="2458076"/>
                  </a:moveTo>
                  <a:lnTo>
                    <a:pt x="1992497" y="2083808"/>
                  </a:lnTo>
                </a:path>
                <a:path w="3364865" h="2458085">
                  <a:moveTo>
                    <a:pt x="2005625" y="2458076"/>
                  </a:moveTo>
                  <a:lnTo>
                    <a:pt x="2005625" y="2041596"/>
                  </a:lnTo>
                </a:path>
                <a:path w="3364865" h="2458085">
                  <a:moveTo>
                    <a:pt x="2018857" y="2458076"/>
                  </a:moveTo>
                  <a:lnTo>
                    <a:pt x="2018857" y="2053777"/>
                  </a:lnTo>
                </a:path>
                <a:path w="3364865" h="2458085">
                  <a:moveTo>
                    <a:pt x="2032088" y="2458076"/>
                  </a:moveTo>
                  <a:lnTo>
                    <a:pt x="2032088" y="2083001"/>
                  </a:lnTo>
                </a:path>
                <a:path w="3364865" h="2458085">
                  <a:moveTo>
                    <a:pt x="2045217" y="2458076"/>
                  </a:moveTo>
                  <a:lnTo>
                    <a:pt x="2045217" y="2078127"/>
                  </a:lnTo>
                </a:path>
                <a:path w="3364865" h="2458085">
                  <a:moveTo>
                    <a:pt x="2058448" y="2458076"/>
                  </a:moveTo>
                  <a:lnTo>
                    <a:pt x="2058448" y="2076502"/>
                  </a:lnTo>
                </a:path>
                <a:path w="3364865" h="2458085">
                  <a:moveTo>
                    <a:pt x="2071680" y="2458076"/>
                  </a:moveTo>
                  <a:lnTo>
                    <a:pt x="2071680" y="2080559"/>
                  </a:lnTo>
                </a:path>
                <a:path w="3364865" h="2458085">
                  <a:moveTo>
                    <a:pt x="2084808" y="2458076"/>
                  </a:moveTo>
                  <a:lnTo>
                    <a:pt x="2084808" y="2103295"/>
                  </a:lnTo>
                </a:path>
                <a:path w="3364865" h="2458085">
                  <a:moveTo>
                    <a:pt x="2098040" y="2458076"/>
                  </a:moveTo>
                  <a:lnTo>
                    <a:pt x="2098040" y="2076502"/>
                  </a:lnTo>
                </a:path>
                <a:path w="3364865" h="2458085">
                  <a:moveTo>
                    <a:pt x="2111271" y="2458076"/>
                  </a:moveTo>
                  <a:lnTo>
                    <a:pt x="2111271" y="2091932"/>
                  </a:lnTo>
                </a:path>
                <a:path w="3364865" h="2458085">
                  <a:moveTo>
                    <a:pt x="2124400" y="2458076"/>
                  </a:moveTo>
                  <a:lnTo>
                    <a:pt x="2124400" y="2123588"/>
                  </a:lnTo>
                </a:path>
                <a:path w="3364865" h="2458085">
                  <a:moveTo>
                    <a:pt x="2137631" y="2458076"/>
                  </a:moveTo>
                  <a:lnTo>
                    <a:pt x="2137631" y="2115475"/>
                  </a:lnTo>
                </a:path>
                <a:path w="3364865" h="2458085">
                  <a:moveTo>
                    <a:pt x="2150760" y="2458076"/>
                  </a:moveTo>
                  <a:lnTo>
                    <a:pt x="2150760" y="2118724"/>
                  </a:lnTo>
                </a:path>
                <a:path w="3364865" h="2458085">
                  <a:moveTo>
                    <a:pt x="2163991" y="2458076"/>
                  </a:moveTo>
                  <a:lnTo>
                    <a:pt x="2163991" y="2116282"/>
                  </a:lnTo>
                </a:path>
                <a:path w="3364865" h="2458085">
                  <a:moveTo>
                    <a:pt x="2177223" y="2458076"/>
                  </a:moveTo>
                  <a:lnTo>
                    <a:pt x="2177223" y="2150381"/>
                  </a:lnTo>
                </a:path>
                <a:path w="3364865" h="2458085">
                  <a:moveTo>
                    <a:pt x="2190351" y="2458076"/>
                  </a:moveTo>
                  <a:lnTo>
                    <a:pt x="2190351" y="2143075"/>
                  </a:lnTo>
                </a:path>
                <a:path w="3364865" h="2458085">
                  <a:moveTo>
                    <a:pt x="2203583" y="2458076"/>
                  </a:moveTo>
                  <a:lnTo>
                    <a:pt x="2203583" y="2179605"/>
                  </a:lnTo>
                </a:path>
                <a:path w="3364865" h="2458085">
                  <a:moveTo>
                    <a:pt x="2216814" y="2458076"/>
                  </a:moveTo>
                  <a:lnTo>
                    <a:pt x="2216814" y="2157687"/>
                  </a:lnTo>
                </a:path>
                <a:path w="3364865" h="2458085">
                  <a:moveTo>
                    <a:pt x="2229943" y="2458076"/>
                  </a:moveTo>
                  <a:lnTo>
                    <a:pt x="2229943" y="2176366"/>
                  </a:lnTo>
                </a:path>
                <a:path w="3364865" h="2458085">
                  <a:moveTo>
                    <a:pt x="2243174" y="2458076"/>
                  </a:moveTo>
                  <a:lnTo>
                    <a:pt x="2243174" y="2162561"/>
                  </a:lnTo>
                </a:path>
                <a:path w="3364865" h="2458085">
                  <a:moveTo>
                    <a:pt x="2256406" y="2458076"/>
                  </a:moveTo>
                  <a:lnTo>
                    <a:pt x="2256406" y="2171492"/>
                  </a:lnTo>
                </a:path>
                <a:path w="3364865" h="2458085">
                  <a:moveTo>
                    <a:pt x="2269534" y="2458076"/>
                  </a:moveTo>
                  <a:lnTo>
                    <a:pt x="2269534" y="2229134"/>
                  </a:lnTo>
                </a:path>
                <a:path w="3364865" h="2458085">
                  <a:moveTo>
                    <a:pt x="2282766" y="2458076"/>
                  </a:moveTo>
                  <a:lnTo>
                    <a:pt x="2282766" y="2222635"/>
                  </a:lnTo>
                </a:path>
                <a:path w="3364865" h="2458085">
                  <a:moveTo>
                    <a:pt x="2295997" y="2458076"/>
                  </a:moveTo>
                  <a:lnTo>
                    <a:pt x="2295997" y="2242929"/>
                  </a:lnTo>
                </a:path>
                <a:path w="3364865" h="2458085">
                  <a:moveTo>
                    <a:pt x="2309126" y="2458076"/>
                  </a:moveTo>
                  <a:lnTo>
                    <a:pt x="2309126" y="2149574"/>
                  </a:lnTo>
                </a:path>
                <a:path w="3364865" h="2458085">
                  <a:moveTo>
                    <a:pt x="2322357" y="2458076"/>
                  </a:moveTo>
                  <a:lnTo>
                    <a:pt x="2322357" y="2004248"/>
                  </a:lnTo>
                </a:path>
                <a:path w="3364865" h="2458085">
                  <a:moveTo>
                    <a:pt x="2335589" y="2458076"/>
                  </a:moveTo>
                  <a:lnTo>
                    <a:pt x="2335589" y="2097613"/>
                  </a:lnTo>
                </a:path>
                <a:path w="3364865" h="2458085">
                  <a:moveTo>
                    <a:pt x="2348717" y="2458076"/>
                  </a:moveTo>
                  <a:lnTo>
                    <a:pt x="2348717" y="2042403"/>
                  </a:lnTo>
                </a:path>
                <a:path w="3364865" h="2458085">
                  <a:moveTo>
                    <a:pt x="2361949" y="2458076"/>
                  </a:moveTo>
                  <a:lnTo>
                    <a:pt x="2361949" y="1936020"/>
                  </a:lnTo>
                </a:path>
                <a:path w="3364865" h="2458085">
                  <a:moveTo>
                    <a:pt x="2375077" y="2458076"/>
                  </a:moveTo>
                  <a:lnTo>
                    <a:pt x="2375077" y="1825600"/>
                  </a:lnTo>
                </a:path>
                <a:path w="3364865" h="2458085">
                  <a:moveTo>
                    <a:pt x="2388309" y="2458076"/>
                  </a:moveTo>
                  <a:lnTo>
                    <a:pt x="2388309" y="1754194"/>
                  </a:lnTo>
                </a:path>
                <a:path w="3364865" h="2458085">
                  <a:moveTo>
                    <a:pt x="2401540" y="2458076"/>
                  </a:moveTo>
                  <a:lnTo>
                    <a:pt x="2401540" y="1612108"/>
                  </a:lnTo>
                </a:path>
                <a:path w="3364865" h="2458085">
                  <a:moveTo>
                    <a:pt x="2414668" y="2458076"/>
                  </a:moveTo>
                  <a:lnTo>
                    <a:pt x="2414668" y="1556122"/>
                  </a:lnTo>
                </a:path>
                <a:path w="3364865" h="2458085">
                  <a:moveTo>
                    <a:pt x="2427900" y="2458076"/>
                  </a:moveTo>
                  <a:lnTo>
                    <a:pt x="2427900" y="1402652"/>
                  </a:lnTo>
                </a:path>
                <a:path w="3364865" h="2458085">
                  <a:moveTo>
                    <a:pt x="2441132" y="2458076"/>
                  </a:moveTo>
                  <a:lnTo>
                    <a:pt x="2441132" y="1243593"/>
                  </a:lnTo>
                </a:path>
                <a:path w="3364865" h="2458085">
                  <a:moveTo>
                    <a:pt x="2454260" y="2458076"/>
                  </a:moveTo>
                  <a:lnTo>
                    <a:pt x="2454260" y="1114443"/>
                  </a:lnTo>
                </a:path>
                <a:path w="3364865" h="2458085">
                  <a:moveTo>
                    <a:pt x="2467492" y="2458076"/>
                  </a:moveTo>
                  <a:lnTo>
                    <a:pt x="2467492" y="901778"/>
                  </a:lnTo>
                </a:path>
                <a:path w="3364865" h="2458085">
                  <a:moveTo>
                    <a:pt x="2480723" y="2458076"/>
                  </a:moveTo>
                  <a:lnTo>
                    <a:pt x="2480723" y="679283"/>
                  </a:lnTo>
                </a:path>
                <a:path w="3364865" h="2458085">
                  <a:moveTo>
                    <a:pt x="2493852" y="2458076"/>
                  </a:moveTo>
                  <a:lnTo>
                    <a:pt x="2493852" y="554272"/>
                  </a:lnTo>
                </a:path>
                <a:path w="3364865" h="2458085">
                  <a:moveTo>
                    <a:pt x="2507083" y="2458076"/>
                  </a:moveTo>
                  <a:lnTo>
                    <a:pt x="2507083" y="0"/>
                  </a:lnTo>
                </a:path>
                <a:path w="3364865" h="2458085">
                  <a:moveTo>
                    <a:pt x="2520315" y="2458076"/>
                  </a:moveTo>
                  <a:lnTo>
                    <a:pt x="2520315" y="0"/>
                  </a:lnTo>
                </a:path>
                <a:path w="3364865" h="2458085">
                  <a:moveTo>
                    <a:pt x="2533443" y="2458076"/>
                  </a:moveTo>
                  <a:lnTo>
                    <a:pt x="2533443" y="0"/>
                  </a:lnTo>
                </a:path>
                <a:path w="3364865" h="2458085">
                  <a:moveTo>
                    <a:pt x="2546675" y="2458076"/>
                  </a:moveTo>
                  <a:lnTo>
                    <a:pt x="2546675" y="477174"/>
                  </a:lnTo>
                </a:path>
                <a:path w="3364865" h="2458085">
                  <a:moveTo>
                    <a:pt x="2559906" y="2458076"/>
                  </a:moveTo>
                  <a:lnTo>
                    <a:pt x="2559906" y="170234"/>
                  </a:lnTo>
                </a:path>
                <a:path w="3364865" h="2458085">
                  <a:moveTo>
                    <a:pt x="2573035" y="2458076"/>
                  </a:moveTo>
                  <a:lnTo>
                    <a:pt x="2573035" y="0"/>
                  </a:lnTo>
                </a:path>
                <a:path w="3364865" h="2458085">
                  <a:moveTo>
                    <a:pt x="2586266" y="2458076"/>
                  </a:moveTo>
                  <a:lnTo>
                    <a:pt x="2586266" y="0"/>
                  </a:lnTo>
                </a:path>
                <a:path w="3364865" h="2458085">
                  <a:moveTo>
                    <a:pt x="2599394" y="2458076"/>
                  </a:moveTo>
                  <a:lnTo>
                    <a:pt x="2599394" y="0"/>
                  </a:lnTo>
                </a:path>
                <a:path w="3364865" h="2458085">
                  <a:moveTo>
                    <a:pt x="2612626" y="2458076"/>
                  </a:moveTo>
                  <a:lnTo>
                    <a:pt x="2612626" y="0"/>
                  </a:lnTo>
                </a:path>
                <a:path w="3364865" h="2458085">
                  <a:moveTo>
                    <a:pt x="2625858" y="2458076"/>
                  </a:moveTo>
                  <a:lnTo>
                    <a:pt x="2625858" y="0"/>
                  </a:lnTo>
                </a:path>
                <a:path w="3364865" h="2458085">
                  <a:moveTo>
                    <a:pt x="2638986" y="2458076"/>
                  </a:moveTo>
                  <a:lnTo>
                    <a:pt x="2638986" y="0"/>
                  </a:lnTo>
                </a:path>
                <a:path w="3364865" h="2458085">
                  <a:moveTo>
                    <a:pt x="2652218" y="2458076"/>
                  </a:moveTo>
                  <a:lnTo>
                    <a:pt x="2652218" y="0"/>
                  </a:lnTo>
                </a:path>
                <a:path w="3364865" h="2458085">
                  <a:moveTo>
                    <a:pt x="2665449" y="2458076"/>
                  </a:moveTo>
                  <a:lnTo>
                    <a:pt x="2665449" y="605394"/>
                  </a:lnTo>
                </a:path>
                <a:path w="3364865" h="2458085">
                  <a:moveTo>
                    <a:pt x="2678577" y="2458076"/>
                  </a:moveTo>
                  <a:lnTo>
                    <a:pt x="2678577" y="1356393"/>
                  </a:lnTo>
                </a:path>
                <a:path w="3364865" h="2458085">
                  <a:moveTo>
                    <a:pt x="2691809" y="2458076"/>
                  </a:moveTo>
                  <a:lnTo>
                    <a:pt x="2691809" y="2042403"/>
                  </a:lnTo>
                </a:path>
                <a:path w="3364865" h="2458085">
                  <a:moveTo>
                    <a:pt x="2705041" y="2458076"/>
                  </a:moveTo>
                  <a:lnTo>
                    <a:pt x="2705041" y="2248620"/>
                  </a:lnTo>
                </a:path>
                <a:path w="3364865" h="2458085">
                  <a:moveTo>
                    <a:pt x="2718169" y="2458076"/>
                  </a:moveTo>
                  <a:lnTo>
                    <a:pt x="2718169" y="2328181"/>
                  </a:lnTo>
                </a:path>
                <a:path w="3364865" h="2458085">
                  <a:moveTo>
                    <a:pt x="2731401" y="2458076"/>
                  </a:moveTo>
                  <a:lnTo>
                    <a:pt x="2731401" y="2343600"/>
                  </a:lnTo>
                </a:path>
                <a:path w="3364865" h="2458085">
                  <a:moveTo>
                    <a:pt x="2744632" y="2458076"/>
                  </a:moveTo>
                  <a:lnTo>
                    <a:pt x="2744632" y="2349281"/>
                  </a:lnTo>
                </a:path>
                <a:path w="3364865" h="2458085">
                  <a:moveTo>
                    <a:pt x="2757761" y="2458076"/>
                  </a:moveTo>
                  <a:lnTo>
                    <a:pt x="2757761" y="2354156"/>
                  </a:lnTo>
                </a:path>
                <a:path w="3364865" h="2458085">
                  <a:moveTo>
                    <a:pt x="2770992" y="2458076"/>
                  </a:moveTo>
                  <a:lnTo>
                    <a:pt x="2770992" y="2372017"/>
                  </a:lnTo>
                </a:path>
                <a:path w="3364865" h="2458085">
                  <a:moveTo>
                    <a:pt x="2784224" y="2458076"/>
                  </a:moveTo>
                  <a:lnTo>
                    <a:pt x="2784224" y="2371200"/>
                  </a:lnTo>
                </a:path>
                <a:path w="3364865" h="2458085">
                  <a:moveTo>
                    <a:pt x="2797352" y="2458076"/>
                  </a:moveTo>
                  <a:lnTo>
                    <a:pt x="2797352" y="2382573"/>
                  </a:lnTo>
                </a:path>
                <a:path w="3364865" h="2458085">
                  <a:moveTo>
                    <a:pt x="2810584" y="2458076"/>
                  </a:moveTo>
                  <a:lnTo>
                    <a:pt x="2810584" y="2375267"/>
                  </a:lnTo>
                </a:path>
                <a:path w="3364865" h="2458085">
                  <a:moveTo>
                    <a:pt x="2823712" y="2458076"/>
                  </a:moveTo>
                  <a:lnTo>
                    <a:pt x="2823712" y="2374449"/>
                  </a:lnTo>
                </a:path>
                <a:path w="3364865" h="2458085">
                  <a:moveTo>
                    <a:pt x="2836944" y="2458076"/>
                  </a:moveTo>
                  <a:lnTo>
                    <a:pt x="2836944" y="2393128"/>
                  </a:lnTo>
                </a:path>
                <a:path w="3364865" h="2458085">
                  <a:moveTo>
                    <a:pt x="2850175" y="2458076"/>
                  </a:moveTo>
                  <a:lnTo>
                    <a:pt x="2850175" y="2393128"/>
                  </a:lnTo>
                </a:path>
                <a:path w="3364865" h="2458085">
                  <a:moveTo>
                    <a:pt x="2863303" y="2458076"/>
                  </a:moveTo>
                  <a:lnTo>
                    <a:pt x="2863303" y="2390686"/>
                  </a:lnTo>
                </a:path>
                <a:path w="3364865" h="2458085">
                  <a:moveTo>
                    <a:pt x="2876535" y="2458076"/>
                  </a:moveTo>
                  <a:lnTo>
                    <a:pt x="2876535" y="2405298"/>
                  </a:lnTo>
                </a:path>
                <a:path w="3364865" h="2458085">
                  <a:moveTo>
                    <a:pt x="2889767" y="2458076"/>
                  </a:moveTo>
                  <a:lnTo>
                    <a:pt x="2889767" y="2393128"/>
                  </a:lnTo>
                </a:path>
                <a:path w="3364865" h="2458085">
                  <a:moveTo>
                    <a:pt x="2902895" y="2458076"/>
                  </a:moveTo>
                  <a:lnTo>
                    <a:pt x="2902895" y="2402059"/>
                  </a:lnTo>
                </a:path>
                <a:path w="3364865" h="2458085">
                  <a:moveTo>
                    <a:pt x="2916127" y="2458076"/>
                  </a:moveTo>
                  <a:lnTo>
                    <a:pt x="2916127" y="2396368"/>
                  </a:lnTo>
                </a:path>
                <a:path w="3364865" h="2458085">
                  <a:moveTo>
                    <a:pt x="2929358" y="2458076"/>
                  </a:moveTo>
                  <a:lnTo>
                    <a:pt x="2929358" y="2399617"/>
                  </a:lnTo>
                </a:path>
                <a:path w="3364865" h="2458085">
                  <a:moveTo>
                    <a:pt x="2942486" y="2458076"/>
                  </a:moveTo>
                  <a:lnTo>
                    <a:pt x="2942486" y="2387437"/>
                  </a:lnTo>
                </a:path>
                <a:path w="3364865" h="2458085">
                  <a:moveTo>
                    <a:pt x="2955718" y="2458076"/>
                  </a:moveTo>
                  <a:lnTo>
                    <a:pt x="2955718" y="2393128"/>
                  </a:lnTo>
                </a:path>
                <a:path w="3364865" h="2458085">
                  <a:moveTo>
                    <a:pt x="2968950" y="2458076"/>
                  </a:moveTo>
                  <a:lnTo>
                    <a:pt x="2968950" y="2362279"/>
                  </a:lnTo>
                </a:path>
                <a:path w="3364865" h="2458085">
                  <a:moveTo>
                    <a:pt x="2982078" y="2458076"/>
                  </a:moveTo>
                  <a:lnTo>
                    <a:pt x="2982078" y="2380131"/>
                  </a:lnTo>
                </a:path>
                <a:path w="3364865" h="2458085">
                  <a:moveTo>
                    <a:pt x="2995310" y="2458076"/>
                  </a:moveTo>
                  <a:lnTo>
                    <a:pt x="2995310" y="2352531"/>
                  </a:lnTo>
                </a:path>
                <a:path w="3364865" h="2458085">
                  <a:moveTo>
                    <a:pt x="3008541" y="2458076"/>
                  </a:moveTo>
                  <a:lnTo>
                    <a:pt x="3008541" y="2271346"/>
                  </a:lnTo>
                </a:path>
                <a:path w="3364865" h="2458085">
                  <a:moveTo>
                    <a:pt x="3021669" y="2458076"/>
                  </a:moveTo>
                  <a:lnTo>
                    <a:pt x="3021669" y="2227509"/>
                  </a:lnTo>
                </a:path>
                <a:path w="3364865" h="2458085">
                  <a:moveTo>
                    <a:pt x="3034901" y="2458076"/>
                  </a:moveTo>
                  <a:lnTo>
                    <a:pt x="3034901" y="2132519"/>
                  </a:lnTo>
                </a:path>
                <a:path w="3364865" h="2458085">
                  <a:moveTo>
                    <a:pt x="3048029" y="2458076"/>
                  </a:moveTo>
                  <a:lnTo>
                    <a:pt x="3048029" y="2070013"/>
                  </a:lnTo>
                </a:path>
                <a:path w="3364865" h="2458085">
                  <a:moveTo>
                    <a:pt x="3061261" y="2458076"/>
                  </a:moveTo>
                  <a:lnTo>
                    <a:pt x="3061261" y="1996942"/>
                  </a:lnTo>
                </a:path>
                <a:path w="3364865" h="2458085">
                  <a:moveTo>
                    <a:pt x="3074493" y="2458076"/>
                  </a:moveTo>
                  <a:lnTo>
                    <a:pt x="3074493" y="2054584"/>
                  </a:lnTo>
                </a:path>
                <a:path w="3364865" h="2458085">
                  <a:moveTo>
                    <a:pt x="3087621" y="2458076"/>
                  </a:moveTo>
                  <a:lnTo>
                    <a:pt x="3087621" y="2214522"/>
                  </a:lnTo>
                </a:path>
                <a:path w="3364865" h="2458085">
                  <a:moveTo>
                    <a:pt x="3100853" y="2458076"/>
                  </a:moveTo>
                  <a:lnTo>
                    <a:pt x="3100853" y="2324114"/>
                  </a:lnTo>
                </a:path>
                <a:path w="3364865" h="2458085">
                  <a:moveTo>
                    <a:pt x="3114084" y="2458076"/>
                  </a:moveTo>
                  <a:lnTo>
                    <a:pt x="3114084" y="2367143"/>
                  </a:lnTo>
                </a:path>
                <a:path w="3364865" h="2458085">
                  <a:moveTo>
                    <a:pt x="3127212" y="2458076"/>
                  </a:moveTo>
                  <a:lnTo>
                    <a:pt x="3127212" y="2389061"/>
                  </a:lnTo>
                </a:path>
                <a:path w="3364865" h="2458085">
                  <a:moveTo>
                    <a:pt x="3140444" y="2458076"/>
                  </a:moveTo>
                  <a:lnTo>
                    <a:pt x="3140444" y="2395560"/>
                  </a:lnTo>
                </a:path>
                <a:path w="3364865" h="2458085">
                  <a:moveTo>
                    <a:pt x="3153676" y="2458076"/>
                  </a:moveTo>
                  <a:lnTo>
                    <a:pt x="3153676" y="2425602"/>
                  </a:lnTo>
                </a:path>
                <a:path w="3364865" h="2458085">
                  <a:moveTo>
                    <a:pt x="3166804" y="2458076"/>
                  </a:moveTo>
                  <a:lnTo>
                    <a:pt x="3166804" y="2418296"/>
                  </a:lnTo>
                </a:path>
                <a:path w="3364865" h="2458085">
                  <a:moveTo>
                    <a:pt x="3180036" y="2458076"/>
                  </a:moveTo>
                  <a:lnTo>
                    <a:pt x="3180036" y="2423978"/>
                  </a:lnTo>
                </a:path>
                <a:path w="3364865" h="2458085">
                  <a:moveTo>
                    <a:pt x="3193267" y="2458076"/>
                  </a:moveTo>
                  <a:lnTo>
                    <a:pt x="3193267" y="2421535"/>
                  </a:lnTo>
                </a:path>
                <a:path w="3364865" h="2458085">
                  <a:moveTo>
                    <a:pt x="3206395" y="2458076"/>
                  </a:moveTo>
                  <a:lnTo>
                    <a:pt x="3206395" y="2420728"/>
                  </a:lnTo>
                </a:path>
                <a:path w="3364865" h="2458085">
                  <a:moveTo>
                    <a:pt x="3219627" y="2458076"/>
                  </a:moveTo>
                  <a:lnTo>
                    <a:pt x="3219627" y="2419911"/>
                  </a:lnTo>
                </a:path>
                <a:path w="3364865" h="2458085">
                  <a:moveTo>
                    <a:pt x="3232859" y="2458076"/>
                  </a:moveTo>
                  <a:lnTo>
                    <a:pt x="3232859" y="2417479"/>
                  </a:lnTo>
                </a:path>
                <a:path w="3364865" h="2458085">
                  <a:moveTo>
                    <a:pt x="3245987" y="2458076"/>
                  </a:moveTo>
                  <a:lnTo>
                    <a:pt x="3245987" y="2419911"/>
                  </a:lnTo>
                </a:path>
                <a:path w="3364865" h="2458085">
                  <a:moveTo>
                    <a:pt x="3259219" y="2458076"/>
                  </a:moveTo>
                  <a:lnTo>
                    <a:pt x="3259219" y="2428034"/>
                  </a:lnTo>
                </a:path>
                <a:path w="3364865" h="2458085">
                  <a:moveTo>
                    <a:pt x="3272347" y="2458076"/>
                  </a:moveTo>
                  <a:lnTo>
                    <a:pt x="3272347" y="2428842"/>
                  </a:lnTo>
                </a:path>
                <a:path w="3364865" h="2458085">
                  <a:moveTo>
                    <a:pt x="3285578" y="2458076"/>
                  </a:moveTo>
                  <a:lnTo>
                    <a:pt x="3285578" y="2434533"/>
                  </a:lnTo>
                </a:path>
                <a:path w="3364865" h="2458085">
                  <a:moveTo>
                    <a:pt x="3298810" y="2458076"/>
                  </a:moveTo>
                  <a:lnTo>
                    <a:pt x="3298810" y="2427227"/>
                  </a:lnTo>
                </a:path>
                <a:path w="3364865" h="2458085">
                  <a:moveTo>
                    <a:pt x="3311938" y="2458076"/>
                  </a:moveTo>
                  <a:lnTo>
                    <a:pt x="3311938" y="2419104"/>
                  </a:lnTo>
                </a:path>
                <a:path w="3364865" h="2458085">
                  <a:moveTo>
                    <a:pt x="3325170" y="2458076"/>
                  </a:moveTo>
                  <a:lnTo>
                    <a:pt x="3325170" y="2415854"/>
                  </a:lnTo>
                </a:path>
                <a:path w="3364865" h="2458085">
                  <a:moveTo>
                    <a:pt x="3338402" y="2458076"/>
                  </a:moveTo>
                  <a:lnTo>
                    <a:pt x="3338402" y="2412605"/>
                  </a:lnTo>
                </a:path>
                <a:path w="3364865" h="2458085">
                  <a:moveTo>
                    <a:pt x="3351530" y="2458076"/>
                  </a:moveTo>
                  <a:lnTo>
                    <a:pt x="3351530" y="2373642"/>
                  </a:lnTo>
                </a:path>
                <a:path w="3364865" h="2458085">
                  <a:moveTo>
                    <a:pt x="3364762" y="2458076"/>
                  </a:moveTo>
                  <a:lnTo>
                    <a:pt x="3364762" y="2243746"/>
                  </a:lnTo>
                </a:path>
              </a:pathLst>
            </a:custGeom>
            <a:ln w="5171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5149" y="2979840"/>
              <a:ext cx="3364761" cy="20184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25149" y="2979871"/>
              <a:ext cx="3364865" cy="201930"/>
            </a:xfrm>
            <a:custGeom>
              <a:avLst/>
              <a:gdLst/>
              <a:ahLst/>
              <a:cxnLst/>
              <a:rect l="l" t="t" r="r" b="b"/>
              <a:pathLst>
                <a:path w="3364865" h="201930">
                  <a:moveTo>
                    <a:pt x="0" y="0"/>
                  </a:moveTo>
                  <a:lnTo>
                    <a:pt x="3364762" y="0"/>
                  </a:lnTo>
                  <a:lnTo>
                    <a:pt x="3364762" y="201798"/>
                  </a:lnTo>
                  <a:lnTo>
                    <a:pt x="0" y="201798"/>
                  </a:lnTo>
                  <a:lnTo>
                    <a:pt x="0" y="0"/>
                  </a:lnTo>
                </a:path>
              </a:pathLst>
            </a:custGeom>
            <a:ln w="517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22553" y="2977286"/>
              <a:ext cx="3369945" cy="207010"/>
            </a:xfrm>
            <a:custGeom>
              <a:avLst/>
              <a:gdLst/>
              <a:ahLst/>
              <a:cxnLst/>
              <a:rect l="l" t="t" r="r" b="b"/>
              <a:pathLst>
                <a:path w="3369945" h="207010">
                  <a:moveTo>
                    <a:pt x="3369932" y="201803"/>
                  </a:moveTo>
                  <a:lnTo>
                    <a:pt x="3303981" y="201803"/>
                  </a:lnTo>
                  <a:lnTo>
                    <a:pt x="3303981" y="168122"/>
                  </a:lnTo>
                  <a:lnTo>
                    <a:pt x="3298812" y="168122"/>
                  </a:lnTo>
                  <a:lnTo>
                    <a:pt x="3298812" y="201803"/>
                  </a:lnTo>
                  <a:lnTo>
                    <a:pt x="2644165" y="201803"/>
                  </a:lnTo>
                  <a:lnTo>
                    <a:pt x="2644165" y="168122"/>
                  </a:lnTo>
                  <a:lnTo>
                    <a:pt x="2638996" y="168122"/>
                  </a:lnTo>
                  <a:lnTo>
                    <a:pt x="2638996" y="201803"/>
                  </a:lnTo>
                  <a:lnTo>
                    <a:pt x="1984438" y="201803"/>
                  </a:lnTo>
                  <a:lnTo>
                    <a:pt x="1984438" y="168122"/>
                  </a:lnTo>
                  <a:lnTo>
                    <a:pt x="1979269" y="168122"/>
                  </a:lnTo>
                  <a:lnTo>
                    <a:pt x="1979269" y="201803"/>
                  </a:lnTo>
                  <a:lnTo>
                    <a:pt x="1324724" y="201803"/>
                  </a:lnTo>
                  <a:lnTo>
                    <a:pt x="1324724" y="168122"/>
                  </a:lnTo>
                  <a:lnTo>
                    <a:pt x="1319555" y="168122"/>
                  </a:lnTo>
                  <a:lnTo>
                    <a:pt x="1319555" y="201803"/>
                  </a:lnTo>
                  <a:lnTo>
                    <a:pt x="664895" y="201803"/>
                  </a:lnTo>
                  <a:lnTo>
                    <a:pt x="664895" y="168122"/>
                  </a:lnTo>
                  <a:lnTo>
                    <a:pt x="659726" y="168122"/>
                  </a:lnTo>
                  <a:lnTo>
                    <a:pt x="659726" y="201803"/>
                  </a:lnTo>
                  <a:lnTo>
                    <a:pt x="5168" y="201803"/>
                  </a:lnTo>
                  <a:lnTo>
                    <a:pt x="5168" y="168122"/>
                  </a:lnTo>
                  <a:lnTo>
                    <a:pt x="0" y="168122"/>
                  </a:lnTo>
                  <a:lnTo>
                    <a:pt x="0" y="204393"/>
                  </a:lnTo>
                  <a:lnTo>
                    <a:pt x="2590" y="204393"/>
                  </a:lnTo>
                  <a:lnTo>
                    <a:pt x="2590" y="206971"/>
                  </a:lnTo>
                  <a:lnTo>
                    <a:pt x="3369932" y="206971"/>
                  </a:lnTo>
                  <a:lnTo>
                    <a:pt x="3369932" y="201803"/>
                  </a:lnTo>
                  <a:close/>
                </a:path>
                <a:path w="3369945" h="207010">
                  <a:moveTo>
                    <a:pt x="3369932" y="0"/>
                  </a:moveTo>
                  <a:lnTo>
                    <a:pt x="2590" y="0"/>
                  </a:lnTo>
                  <a:lnTo>
                    <a:pt x="2590" y="2590"/>
                  </a:lnTo>
                  <a:lnTo>
                    <a:pt x="0" y="2590"/>
                  </a:lnTo>
                  <a:lnTo>
                    <a:pt x="0" y="38862"/>
                  </a:lnTo>
                  <a:lnTo>
                    <a:pt x="5168" y="38862"/>
                  </a:lnTo>
                  <a:lnTo>
                    <a:pt x="5168" y="5181"/>
                  </a:lnTo>
                  <a:lnTo>
                    <a:pt x="659726" y="5181"/>
                  </a:lnTo>
                  <a:lnTo>
                    <a:pt x="659726" y="38862"/>
                  </a:lnTo>
                  <a:lnTo>
                    <a:pt x="664895" y="38862"/>
                  </a:lnTo>
                  <a:lnTo>
                    <a:pt x="664895" y="5181"/>
                  </a:lnTo>
                  <a:lnTo>
                    <a:pt x="1319555" y="5181"/>
                  </a:lnTo>
                  <a:lnTo>
                    <a:pt x="1319555" y="38862"/>
                  </a:lnTo>
                  <a:lnTo>
                    <a:pt x="1324724" y="38862"/>
                  </a:lnTo>
                  <a:lnTo>
                    <a:pt x="1324724" y="5181"/>
                  </a:lnTo>
                  <a:lnTo>
                    <a:pt x="1979269" y="5181"/>
                  </a:lnTo>
                  <a:lnTo>
                    <a:pt x="1979269" y="38862"/>
                  </a:lnTo>
                  <a:lnTo>
                    <a:pt x="1984438" y="38862"/>
                  </a:lnTo>
                  <a:lnTo>
                    <a:pt x="1984438" y="5181"/>
                  </a:lnTo>
                  <a:lnTo>
                    <a:pt x="2638996" y="5181"/>
                  </a:lnTo>
                  <a:lnTo>
                    <a:pt x="2638996" y="38862"/>
                  </a:lnTo>
                  <a:lnTo>
                    <a:pt x="2644165" y="38862"/>
                  </a:lnTo>
                  <a:lnTo>
                    <a:pt x="2644165" y="5181"/>
                  </a:lnTo>
                  <a:lnTo>
                    <a:pt x="3298812" y="5181"/>
                  </a:lnTo>
                  <a:lnTo>
                    <a:pt x="3298812" y="38862"/>
                  </a:lnTo>
                  <a:lnTo>
                    <a:pt x="3303981" y="38862"/>
                  </a:lnTo>
                  <a:lnTo>
                    <a:pt x="3303981" y="5181"/>
                  </a:lnTo>
                  <a:lnTo>
                    <a:pt x="3369932" y="5181"/>
                  </a:lnTo>
                  <a:lnTo>
                    <a:pt x="3369932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/>
          <p:nvPr/>
        </p:nvSpPr>
        <p:spPr>
          <a:xfrm>
            <a:off x="998283" y="3256779"/>
            <a:ext cx="46990" cy="73660"/>
          </a:xfrm>
          <a:custGeom>
            <a:avLst/>
            <a:gdLst/>
            <a:ahLst/>
            <a:cxnLst/>
            <a:rect l="l" t="t" r="r" b="b"/>
            <a:pathLst>
              <a:path w="46990" h="73660">
                <a:moveTo>
                  <a:pt x="27279" y="0"/>
                </a:moveTo>
                <a:lnTo>
                  <a:pt x="18203" y="0"/>
                </a:lnTo>
                <a:lnTo>
                  <a:pt x="13862" y="1407"/>
                </a:lnTo>
                <a:lnTo>
                  <a:pt x="6967" y="7026"/>
                </a:lnTo>
                <a:lnTo>
                  <a:pt x="4372" y="11031"/>
                </a:lnTo>
                <a:lnTo>
                  <a:pt x="878" y="21390"/>
                </a:lnTo>
                <a:lnTo>
                  <a:pt x="0" y="28241"/>
                </a:lnTo>
                <a:lnTo>
                  <a:pt x="0" y="36737"/>
                </a:lnTo>
                <a:lnTo>
                  <a:pt x="16498" y="73433"/>
                </a:lnTo>
                <a:lnTo>
                  <a:pt x="28685" y="73433"/>
                </a:lnTo>
                <a:lnTo>
                  <a:pt x="33037" y="72026"/>
                </a:lnTo>
                <a:lnTo>
                  <a:pt x="39932" y="66365"/>
                </a:lnTo>
                <a:lnTo>
                  <a:pt x="40053" y="66179"/>
                </a:lnTo>
                <a:lnTo>
                  <a:pt x="19371" y="66179"/>
                </a:lnTo>
                <a:lnTo>
                  <a:pt x="15963" y="64213"/>
                </a:lnTo>
                <a:lnTo>
                  <a:pt x="10450" y="56410"/>
                </a:lnTo>
                <a:lnTo>
                  <a:pt x="9065" y="48545"/>
                </a:lnTo>
                <a:lnTo>
                  <a:pt x="9073" y="24898"/>
                </a:lnTo>
                <a:lnTo>
                  <a:pt x="10585" y="16837"/>
                </a:lnTo>
                <a:lnTo>
                  <a:pt x="13624" y="12459"/>
                </a:lnTo>
                <a:lnTo>
                  <a:pt x="16043" y="9023"/>
                </a:lnTo>
                <a:lnTo>
                  <a:pt x="19278" y="7306"/>
                </a:lnTo>
                <a:lnTo>
                  <a:pt x="39643" y="7306"/>
                </a:lnTo>
                <a:lnTo>
                  <a:pt x="38878" y="6126"/>
                </a:lnTo>
                <a:lnTo>
                  <a:pt x="36480" y="3880"/>
                </a:lnTo>
                <a:lnTo>
                  <a:pt x="30660" y="776"/>
                </a:lnTo>
                <a:lnTo>
                  <a:pt x="27279" y="0"/>
                </a:lnTo>
                <a:close/>
              </a:path>
              <a:path w="46990" h="73660">
                <a:moveTo>
                  <a:pt x="39643" y="7306"/>
                </a:moveTo>
                <a:lnTo>
                  <a:pt x="27445" y="7306"/>
                </a:lnTo>
                <a:lnTo>
                  <a:pt x="30887" y="9251"/>
                </a:lnTo>
                <a:lnTo>
                  <a:pt x="36407" y="17033"/>
                </a:lnTo>
                <a:lnTo>
                  <a:pt x="37782" y="24898"/>
                </a:lnTo>
                <a:lnTo>
                  <a:pt x="37777" y="48545"/>
                </a:lnTo>
                <a:lnTo>
                  <a:pt x="36407" y="56368"/>
                </a:lnTo>
                <a:lnTo>
                  <a:pt x="30869" y="64223"/>
                </a:lnTo>
                <a:lnTo>
                  <a:pt x="27476" y="66179"/>
                </a:lnTo>
                <a:lnTo>
                  <a:pt x="40053" y="66179"/>
                </a:lnTo>
                <a:lnTo>
                  <a:pt x="42527" y="62360"/>
                </a:lnTo>
                <a:lnTo>
                  <a:pt x="45990" y="51991"/>
                </a:lnTo>
                <a:lnTo>
                  <a:pt x="46724" y="46167"/>
                </a:lnTo>
                <a:lnTo>
                  <a:pt x="46848" y="29617"/>
                </a:lnTo>
                <a:lnTo>
                  <a:pt x="46310" y="23946"/>
                </a:lnTo>
                <a:lnTo>
                  <a:pt x="44160" y="15543"/>
                </a:lnTo>
                <a:lnTo>
                  <a:pt x="42672" y="11973"/>
                </a:lnTo>
                <a:lnTo>
                  <a:pt x="39643" y="730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object 4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29566" y="3256779"/>
            <a:ext cx="104405" cy="73433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67682" y="3256779"/>
            <a:ext cx="154938" cy="73433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27506" y="3256779"/>
            <a:ext cx="155058" cy="73433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579267" y="3256779"/>
            <a:ext cx="162898" cy="73433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238988" y="3256779"/>
            <a:ext cx="162898" cy="73433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1022565" y="2979871"/>
            <a:ext cx="5715" cy="204470"/>
          </a:xfrm>
          <a:custGeom>
            <a:avLst/>
            <a:gdLst/>
            <a:ahLst/>
            <a:cxnLst/>
            <a:rect l="l" t="t" r="r" b="b"/>
            <a:pathLst>
              <a:path w="5715" h="204469">
                <a:moveTo>
                  <a:pt x="5168" y="0"/>
                </a:moveTo>
                <a:lnTo>
                  <a:pt x="0" y="0"/>
                </a:lnTo>
                <a:lnTo>
                  <a:pt x="0" y="204385"/>
                </a:lnTo>
                <a:lnTo>
                  <a:pt x="5168" y="204385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87327" y="2979871"/>
            <a:ext cx="5715" cy="204470"/>
          </a:xfrm>
          <a:custGeom>
            <a:avLst/>
            <a:gdLst/>
            <a:ahLst/>
            <a:cxnLst/>
            <a:rect l="l" t="t" r="r" b="b"/>
            <a:pathLst>
              <a:path w="5714" h="204469">
                <a:moveTo>
                  <a:pt x="5168" y="0"/>
                </a:moveTo>
                <a:lnTo>
                  <a:pt x="0" y="0"/>
                </a:lnTo>
                <a:lnTo>
                  <a:pt x="0" y="204385"/>
                </a:lnTo>
                <a:lnTo>
                  <a:pt x="5168" y="204385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25149" y="2977284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30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25149" y="3078183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30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025149" y="3179082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30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53628" y="2977284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53628" y="3078183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53628" y="3179082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38982" y="2977284"/>
            <a:ext cx="3367404" cy="5715"/>
          </a:xfrm>
          <a:custGeom>
            <a:avLst/>
            <a:gdLst/>
            <a:ahLst/>
            <a:cxnLst/>
            <a:rect l="l" t="t" r="r" b="b"/>
            <a:pathLst>
              <a:path w="3367404" h="5714">
                <a:moveTo>
                  <a:pt x="3367346" y="0"/>
                </a:moveTo>
                <a:lnTo>
                  <a:pt x="0" y="0"/>
                </a:lnTo>
                <a:lnTo>
                  <a:pt x="0" y="5174"/>
                </a:lnTo>
                <a:lnTo>
                  <a:pt x="3367346" y="5174"/>
                </a:lnTo>
                <a:lnTo>
                  <a:pt x="336734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38982" y="519517"/>
            <a:ext cx="3367404" cy="5715"/>
          </a:xfrm>
          <a:custGeom>
            <a:avLst/>
            <a:gdLst/>
            <a:ahLst/>
            <a:cxnLst/>
            <a:rect l="l" t="t" r="r" b="b"/>
            <a:pathLst>
              <a:path w="3367404" h="5715">
                <a:moveTo>
                  <a:pt x="3367346" y="0"/>
                </a:moveTo>
                <a:lnTo>
                  <a:pt x="0" y="0"/>
                </a:lnTo>
                <a:lnTo>
                  <a:pt x="0" y="5174"/>
                </a:lnTo>
                <a:lnTo>
                  <a:pt x="3367346" y="5174"/>
                </a:lnTo>
                <a:lnTo>
                  <a:pt x="3367346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36397" y="2943599"/>
            <a:ext cx="5715" cy="36830"/>
          </a:xfrm>
          <a:custGeom>
            <a:avLst/>
            <a:gdLst/>
            <a:ahLst/>
            <a:cxnLst/>
            <a:rect l="l" t="t" r="r" b="b"/>
            <a:pathLst>
              <a:path w="5715" h="36830">
                <a:moveTo>
                  <a:pt x="5168" y="0"/>
                </a:moveTo>
                <a:lnTo>
                  <a:pt x="0" y="0"/>
                </a:lnTo>
                <a:lnTo>
                  <a:pt x="0" y="36271"/>
                </a:lnTo>
                <a:lnTo>
                  <a:pt x="5168" y="36271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196118" y="2943599"/>
            <a:ext cx="5715" cy="36830"/>
          </a:xfrm>
          <a:custGeom>
            <a:avLst/>
            <a:gdLst/>
            <a:ahLst/>
            <a:cxnLst/>
            <a:rect l="l" t="t" r="r" b="b"/>
            <a:pathLst>
              <a:path w="5715" h="36830">
                <a:moveTo>
                  <a:pt x="5168" y="0"/>
                </a:moveTo>
                <a:lnTo>
                  <a:pt x="0" y="0"/>
                </a:lnTo>
                <a:lnTo>
                  <a:pt x="0" y="36271"/>
                </a:lnTo>
                <a:lnTo>
                  <a:pt x="5168" y="36271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855942" y="2943599"/>
            <a:ext cx="5715" cy="36830"/>
          </a:xfrm>
          <a:custGeom>
            <a:avLst/>
            <a:gdLst/>
            <a:ahLst/>
            <a:cxnLst/>
            <a:rect l="l" t="t" r="r" b="b"/>
            <a:pathLst>
              <a:path w="5715" h="36830">
                <a:moveTo>
                  <a:pt x="5168" y="0"/>
                </a:moveTo>
                <a:lnTo>
                  <a:pt x="0" y="0"/>
                </a:lnTo>
                <a:lnTo>
                  <a:pt x="0" y="36271"/>
                </a:lnTo>
                <a:lnTo>
                  <a:pt x="5168" y="36271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515663" y="2943599"/>
            <a:ext cx="5715" cy="36830"/>
          </a:xfrm>
          <a:custGeom>
            <a:avLst/>
            <a:gdLst/>
            <a:ahLst/>
            <a:cxnLst/>
            <a:rect l="l" t="t" r="r" b="b"/>
            <a:pathLst>
              <a:path w="5715" h="36830">
                <a:moveTo>
                  <a:pt x="5168" y="0"/>
                </a:moveTo>
                <a:lnTo>
                  <a:pt x="0" y="0"/>
                </a:lnTo>
                <a:lnTo>
                  <a:pt x="0" y="36271"/>
                </a:lnTo>
                <a:lnTo>
                  <a:pt x="5168" y="36271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175384" y="2943599"/>
            <a:ext cx="5715" cy="36830"/>
          </a:xfrm>
          <a:custGeom>
            <a:avLst/>
            <a:gdLst/>
            <a:ahLst/>
            <a:cxnLst/>
            <a:rect l="l" t="t" r="r" b="b"/>
            <a:pathLst>
              <a:path w="5715" h="36830">
                <a:moveTo>
                  <a:pt x="5168" y="0"/>
                </a:moveTo>
                <a:lnTo>
                  <a:pt x="0" y="0"/>
                </a:lnTo>
                <a:lnTo>
                  <a:pt x="0" y="36271"/>
                </a:lnTo>
                <a:lnTo>
                  <a:pt x="5168" y="36271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835208" y="2943599"/>
            <a:ext cx="5715" cy="36830"/>
          </a:xfrm>
          <a:custGeom>
            <a:avLst/>
            <a:gdLst/>
            <a:ahLst/>
            <a:cxnLst/>
            <a:rect l="l" t="t" r="r" b="b"/>
            <a:pathLst>
              <a:path w="5715" h="36830">
                <a:moveTo>
                  <a:pt x="5169" y="0"/>
                </a:moveTo>
                <a:lnTo>
                  <a:pt x="0" y="0"/>
                </a:lnTo>
                <a:lnTo>
                  <a:pt x="0" y="36271"/>
                </a:lnTo>
                <a:lnTo>
                  <a:pt x="5169" y="36271"/>
                </a:lnTo>
                <a:lnTo>
                  <a:pt x="516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536397" y="522053"/>
            <a:ext cx="5715" cy="36830"/>
          </a:xfrm>
          <a:custGeom>
            <a:avLst/>
            <a:gdLst/>
            <a:ahLst/>
            <a:cxnLst/>
            <a:rect l="l" t="t" r="r" b="b"/>
            <a:pathLst>
              <a:path w="5715" h="36829">
                <a:moveTo>
                  <a:pt x="5168" y="0"/>
                </a:moveTo>
                <a:lnTo>
                  <a:pt x="0" y="0"/>
                </a:lnTo>
                <a:lnTo>
                  <a:pt x="0" y="36271"/>
                </a:lnTo>
                <a:lnTo>
                  <a:pt x="5168" y="36271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96118" y="522053"/>
            <a:ext cx="5715" cy="36830"/>
          </a:xfrm>
          <a:custGeom>
            <a:avLst/>
            <a:gdLst/>
            <a:ahLst/>
            <a:cxnLst/>
            <a:rect l="l" t="t" r="r" b="b"/>
            <a:pathLst>
              <a:path w="5715" h="36829">
                <a:moveTo>
                  <a:pt x="5168" y="0"/>
                </a:moveTo>
                <a:lnTo>
                  <a:pt x="0" y="0"/>
                </a:lnTo>
                <a:lnTo>
                  <a:pt x="0" y="36271"/>
                </a:lnTo>
                <a:lnTo>
                  <a:pt x="5168" y="36271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55942" y="522053"/>
            <a:ext cx="5715" cy="36830"/>
          </a:xfrm>
          <a:custGeom>
            <a:avLst/>
            <a:gdLst/>
            <a:ahLst/>
            <a:cxnLst/>
            <a:rect l="l" t="t" r="r" b="b"/>
            <a:pathLst>
              <a:path w="5715" h="36829">
                <a:moveTo>
                  <a:pt x="5168" y="0"/>
                </a:moveTo>
                <a:lnTo>
                  <a:pt x="0" y="0"/>
                </a:lnTo>
                <a:lnTo>
                  <a:pt x="0" y="36271"/>
                </a:lnTo>
                <a:lnTo>
                  <a:pt x="5168" y="36271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515663" y="522053"/>
            <a:ext cx="5715" cy="36830"/>
          </a:xfrm>
          <a:custGeom>
            <a:avLst/>
            <a:gdLst/>
            <a:ahLst/>
            <a:cxnLst/>
            <a:rect l="l" t="t" r="r" b="b"/>
            <a:pathLst>
              <a:path w="5715" h="36829">
                <a:moveTo>
                  <a:pt x="5168" y="0"/>
                </a:moveTo>
                <a:lnTo>
                  <a:pt x="0" y="0"/>
                </a:lnTo>
                <a:lnTo>
                  <a:pt x="0" y="36271"/>
                </a:lnTo>
                <a:lnTo>
                  <a:pt x="5168" y="36271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75384" y="522053"/>
            <a:ext cx="5715" cy="36830"/>
          </a:xfrm>
          <a:custGeom>
            <a:avLst/>
            <a:gdLst/>
            <a:ahLst/>
            <a:cxnLst/>
            <a:rect l="l" t="t" r="r" b="b"/>
            <a:pathLst>
              <a:path w="5715" h="36829">
                <a:moveTo>
                  <a:pt x="5168" y="0"/>
                </a:moveTo>
                <a:lnTo>
                  <a:pt x="0" y="0"/>
                </a:lnTo>
                <a:lnTo>
                  <a:pt x="0" y="36271"/>
                </a:lnTo>
                <a:lnTo>
                  <a:pt x="5168" y="36271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835208" y="522053"/>
            <a:ext cx="5715" cy="36830"/>
          </a:xfrm>
          <a:custGeom>
            <a:avLst/>
            <a:gdLst/>
            <a:ahLst/>
            <a:cxnLst/>
            <a:rect l="l" t="t" r="r" b="b"/>
            <a:pathLst>
              <a:path w="5715" h="36829">
                <a:moveTo>
                  <a:pt x="5168" y="0"/>
                </a:moveTo>
                <a:lnTo>
                  <a:pt x="0" y="0"/>
                </a:lnTo>
                <a:lnTo>
                  <a:pt x="0" y="36271"/>
                </a:lnTo>
                <a:lnTo>
                  <a:pt x="5168" y="36271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36397" y="519486"/>
            <a:ext cx="5715" cy="2460625"/>
          </a:xfrm>
          <a:custGeom>
            <a:avLst/>
            <a:gdLst/>
            <a:ahLst/>
            <a:cxnLst/>
            <a:rect l="l" t="t" r="r" b="b"/>
            <a:pathLst>
              <a:path w="5715" h="2460625">
                <a:moveTo>
                  <a:pt x="5168" y="0"/>
                </a:moveTo>
                <a:lnTo>
                  <a:pt x="0" y="0"/>
                </a:lnTo>
                <a:lnTo>
                  <a:pt x="0" y="2460384"/>
                </a:lnTo>
                <a:lnTo>
                  <a:pt x="5168" y="2460384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901159" y="519486"/>
            <a:ext cx="5715" cy="2460625"/>
          </a:xfrm>
          <a:custGeom>
            <a:avLst/>
            <a:gdLst/>
            <a:ahLst/>
            <a:cxnLst/>
            <a:rect l="l" t="t" r="r" b="b"/>
            <a:pathLst>
              <a:path w="5715" h="2460625">
                <a:moveTo>
                  <a:pt x="5169" y="0"/>
                </a:moveTo>
                <a:lnTo>
                  <a:pt x="0" y="0"/>
                </a:lnTo>
                <a:lnTo>
                  <a:pt x="0" y="2460384"/>
                </a:lnTo>
                <a:lnTo>
                  <a:pt x="5169" y="2460384"/>
                </a:lnTo>
                <a:lnTo>
                  <a:pt x="516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38982" y="2977284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538982" y="2575488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538982" y="2173641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538982" y="1771908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538982" y="1370071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5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538982" y="968337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5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538982" y="566500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5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867460" y="2977284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867460" y="2575488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867460" y="2173641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867460" y="1771907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867460" y="1370070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5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867460" y="968337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5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867460" y="566500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5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439754" y="2946321"/>
            <a:ext cx="46990" cy="73660"/>
          </a:xfrm>
          <a:custGeom>
            <a:avLst/>
            <a:gdLst/>
            <a:ahLst/>
            <a:cxnLst/>
            <a:rect l="l" t="t" r="r" b="b"/>
            <a:pathLst>
              <a:path w="46989" h="73660">
                <a:moveTo>
                  <a:pt x="27279" y="0"/>
                </a:moveTo>
                <a:lnTo>
                  <a:pt x="18203" y="0"/>
                </a:lnTo>
                <a:lnTo>
                  <a:pt x="13862" y="1407"/>
                </a:lnTo>
                <a:lnTo>
                  <a:pt x="6967" y="7026"/>
                </a:lnTo>
                <a:lnTo>
                  <a:pt x="4372" y="11031"/>
                </a:lnTo>
                <a:lnTo>
                  <a:pt x="878" y="21390"/>
                </a:lnTo>
                <a:lnTo>
                  <a:pt x="0" y="28241"/>
                </a:lnTo>
                <a:lnTo>
                  <a:pt x="0" y="36737"/>
                </a:lnTo>
                <a:lnTo>
                  <a:pt x="16498" y="73433"/>
                </a:lnTo>
                <a:lnTo>
                  <a:pt x="28685" y="73433"/>
                </a:lnTo>
                <a:lnTo>
                  <a:pt x="33037" y="72026"/>
                </a:lnTo>
                <a:lnTo>
                  <a:pt x="39932" y="66365"/>
                </a:lnTo>
                <a:lnTo>
                  <a:pt x="40053" y="66179"/>
                </a:lnTo>
                <a:lnTo>
                  <a:pt x="19371" y="66179"/>
                </a:lnTo>
                <a:lnTo>
                  <a:pt x="15963" y="64213"/>
                </a:lnTo>
                <a:lnTo>
                  <a:pt x="10450" y="56410"/>
                </a:lnTo>
                <a:lnTo>
                  <a:pt x="9065" y="48545"/>
                </a:lnTo>
                <a:lnTo>
                  <a:pt x="9073" y="24898"/>
                </a:lnTo>
                <a:lnTo>
                  <a:pt x="10585" y="16837"/>
                </a:lnTo>
                <a:lnTo>
                  <a:pt x="13624" y="12459"/>
                </a:lnTo>
                <a:lnTo>
                  <a:pt x="16043" y="9023"/>
                </a:lnTo>
                <a:lnTo>
                  <a:pt x="19278" y="7306"/>
                </a:lnTo>
                <a:lnTo>
                  <a:pt x="39643" y="7306"/>
                </a:lnTo>
                <a:lnTo>
                  <a:pt x="38878" y="6126"/>
                </a:lnTo>
                <a:lnTo>
                  <a:pt x="36480" y="3880"/>
                </a:lnTo>
                <a:lnTo>
                  <a:pt x="30660" y="776"/>
                </a:lnTo>
                <a:lnTo>
                  <a:pt x="27279" y="0"/>
                </a:lnTo>
                <a:close/>
              </a:path>
              <a:path w="46989" h="73660">
                <a:moveTo>
                  <a:pt x="39643" y="7306"/>
                </a:moveTo>
                <a:lnTo>
                  <a:pt x="27445" y="7306"/>
                </a:lnTo>
                <a:lnTo>
                  <a:pt x="30887" y="9251"/>
                </a:lnTo>
                <a:lnTo>
                  <a:pt x="36407" y="17033"/>
                </a:lnTo>
                <a:lnTo>
                  <a:pt x="37782" y="24898"/>
                </a:lnTo>
                <a:lnTo>
                  <a:pt x="37777" y="48545"/>
                </a:lnTo>
                <a:lnTo>
                  <a:pt x="36407" y="56368"/>
                </a:lnTo>
                <a:lnTo>
                  <a:pt x="30869" y="64223"/>
                </a:lnTo>
                <a:lnTo>
                  <a:pt x="27476" y="66179"/>
                </a:lnTo>
                <a:lnTo>
                  <a:pt x="40053" y="66179"/>
                </a:lnTo>
                <a:lnTo>
                  <a:pt x="42527" y="62360"/>
                </a:lnTo>
                <a:lnTo>
                  <a:pt x="45990" y="51991"/>
                </a:lnTo>
                <a:lnTo>
                  <a:pt x="46724" y="46167"/>
                </a:lnTo>
                <a:lnTo>
                  <a:pt x="46848" y="29617"/>
                </a:lnTo>
                <a:lnTo>
                  <a:pt x="46310" y="23946"/>
                </a:lnTo>
                <a:lnTo>
                  <a:pt x="44160" y="15543"/>
                </a:lnTo>
                <a:lnTo>
                  <a:pt x="42672" y="11973"/>
                </a:lnTo>
                <a:lnTo>
                  <a:pt x="39643" y="730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0" name="object 9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326045" y="2544525"/>
            <a:ext cx="161818" cy="73444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275961" y="2142699"/>
            <a:ext cx="212533" cy="73475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268002" y="1339128"/>
            <a:ext cx="220492" cy="73475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275961" y="1740965"/>
            <a:ext cx="212533" cy="73371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268002" y="937395"/>
            <a:ext cx="220492" cy="73371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269242" y="535558"/>
            <a:ext cx="219252" cy="73475"/>
          </a:xfrm>
          <a:prstGeom prst="rect">
            <a:avLst/>
          </a:prstGeom>
        </p:spPr>
      </p:pic>
      <p:grpSp>
        <p:nvGrpSpPr>
          <p:cNvPr id="96" name="object 96"/>
          <p:cNvGrpSpPr/>
          <p:nvPr/>
        </p:nvGrpSpPr>
        <p:grpSpPr>
          <a:xfrm>
            <a:off x="6536394" y="521794"/>
            <a:ext cx="3369945" cy="2662555"/>
            <a:chOff x="6536394" y="521794"/>
            <a:chExt cx="3369945" cy="2662555"/>
          </a:xfrm>
        </p:grpSpPr>
        <p:sp>
          <p:nvSpPr>
            <p:cNvPr id="97" name="object 97"/>
            <p:cNvSpPr/>
            <p:nvPr/>
          </p:nvSpPr>
          <p:spPr>
            <a:xfrm>
              <a:off x="6538981" y="2979871"/>
              <a:ext cx="3364865" cy="0"/>
            </a:xfrm>
            <a:custGeom>
              <a:avLst/>
              <a:gdLst/>
              <a:ahLst/>
              <a:cxnLst/>
              <a:rect l="l" t="t" r="r" b="b"/>
              <a:pathLst>
                <a:path w="3364865">
                  <a:moveTo>
                    <a:pt x="0" y="0"/>
                  </a:moveTo>
                  <a:lnTo>
                    <a:pt x="3364762" y="0"/>
                  </a:lnTo>
                </a:path>
              </a:pathLst>
            </a:custGeom>
            <a:ln w="517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538981" y="521794"/>
              <a:ext cx="3364865" cy="2458085"/>
            </a:xfrm>
            <a:custGeom>
              <a:avLst/>
              <a:gdLst/>
              <a:ahLst/>
              <a:cxnLst/>
              <a:rect l="l" t="t" r="r" b="b"/>
              <a:pathLst>
                <a:path w="3364865" h="2458085">
                  <a:moveTo>
                    <a:pt x="0" y="2458076"/>
                  </a:moveTo>
                  <a:lnTo>
                    <a:pt x="0" y="2200116"/>
                  </a:lnTo>
                </a:path>
                <a:path w="3364865" h="2458085">
                  <a:moveTo>
                    <a:pt x="13190" y="2458076"/>
                  </a:moveTo>
                  <a:lnTo>
                    <a:pt x="13190" y="2359226"/>
                  </a:lnTo>
                </a:path>
                <a:path w="3364865" h="2458085">
                  <a:moveTo>
                    <a:pt x="26390" y="2458076"/>
                  </a:moveTo>
                  <a:lnTo>
                    <a:pt x="26390" y="2347181"/>
                  </a:lnTo>
                </a:path>
                <a:path w="3364865" h="2458085">
                  <a:moveTo>
                    <a:pt x="39581" y="2458076"/>
                  </a:moveTo>
                  <a:lnTo>
                    <a:pt x="39581" y="2346373"/>
                  </a:lnTo>
                </a:path>
                <a:path w="3364865" h="2458085">
                  <a:moveTo>
                    <a:pt x="52781" y="2458076"/>
                  </a:moveTo>
                  <a:lnTo>
                    <a:pt x="52781" y="2356815"/>
                  </a:lnTo>
                </a:path>
                <a:path w="3364865" h="2458085">
                  <a:moveTo>
                    <a:pt x="65972" y="2458076"/>
                  </a:moveTo>
                  <a:lnTo>
                    <a:pt x="65972" y="2328698"/>
                  </a:lnTo>
                </a:path>
                <a:path w="3364865" h="2458085">
                  <a:moveTo>
                    <a:pt x="79172" y="2458076"/>
                  </a:moveTo>
                  <a:lnTo>
                    <a:pt x="79172" y="2332713"/>
                  </a:lnTo>
                </a:path>
                <a:path w="3364865" h="2458085">
                  <a:moveTo>
                    <a:pt x="92362" y="2458076"/>
                  </a:moveTo>
                  <a:lnTo>
                    <a:pt x="92362" y="2290118"/>
                  </a:lnTo>
                </a:path>
                <a:path w="3364865" h="2458085">
                  <a:moveTo>
                    <a:pt x="105563" y="2458076"/>
                  </a:moveTo>
                  <a:lnTo>
                    <a:pt x="105563" y="2271636"/>
                  </a:lnTo>
                </a:path>
                <a:path w="3364865" h="2458085">
                  <a:moveTo>
                    <a:pt x="118753" y="2458076"/>
                  </a:moveTo>
                  <a:lnTo>
                    <a:pt x="118753" y="2233066"/>
                  </a:lnTo>
                </a:path>
                <a:path w="3364865" h="2458085">
                  <a:moveTo>
                    <a:pt x="131954" y="2458076"/>
                  </a:moveTo>
                  <a:lnTo>
                    <a:pt x="131954" y="2208964"/>
                  </a:lnTo>
                </a:path>
                <a:path w="3364865" h="2458085">
                  <a:moveTo>
                    <a:pt x="145144" y="2458076"/>
                  </a:moveTo>
                  <a:lnTo>
                    <a:pt x="145144" y="2127800"/>
                  </a:lnTo>
                </a:path>
                <a:path w="3364865" h="2458085">
                  <a:moveTo>
                    <a:pt x="158345" y="2458076"/>
                  </a:moveTo>
                  <a:lnTo>
                    <a:pt x="158345" y="2071545"/>
                  </a:lnTo>
                </a:path>
                <a:path w="3364865" h="2458085">
                  <a:moveTo>
                    <a:pt x="171535" y="2458076"/>
                  </a:moveTo>
                  <a:lnTo>
                    <a:pt x="171535" y="2016904"/>
                  </a:lnTo>
                </a:path>
                <a:path w="3364865" h="2458085">
                  <a:moveTo>
                    <a:pt x="184736" y="2458076"/>
                  </a:moveTo>
                  <a:lnTo>
                    <a:pt x="184736" y="1962305"/>
                  </a:lnTo>
                </a:path>
                <a:path w="3364865" h="2458085">
                  <a:moveTo>
                    <a:pt x="197926" y="2458076"/>
                  </a:moveTo>
                  <a:lnTo>
                    <a:pt x="197926" y="1905181"/>
                  </a:lnTo>
                </a:path>
                <a:path w="3364865" h="2458085">
                  <a:moveTo>
                    <a:pt x="211127" y="2458076"/>
                  </a:moveTo>
                  <a:lnTo>
                    <a:pt x="211127" y="1822392"/>
                  </a:lnTo>
                </a:path>
                <a:path w="3364865" h="2458085">
                  <a:moveTo>
                    <a:pt x="224317" y="2458076"/>
                  </a:moveTo>
                  <a:lnTo>
                    <a:pt x="224317" y="1779031"/>
                  </a:lnTo>
                </a:path>
                <a:path w="3364865" h="2458085">
                  <a:moveTo>
                    <a:pt x="237507" y="2458076"/>
                  </a:moveTo>
                  <a:lnTo>
                    <a:pt x="237507" y="1721182"/>
                  </a:lnTo>
                </a:path>
                <a:path w="3364865" h="2458085">
                  <a:moveTo>
                    <a:pt x="250708" y="2458076"/>
                  </a:moveTo>
                  <a:lnTo>
                    <a:pt x="250708" y="1725218"/>
                  </a:lnTo>
                </a:path>
                <a:path w="3364865" h="2458085">
                  <a:moveTo>
                    <a:pt x="263898" y="2458076"/>
                  </a:moveTo>
                  <a:lnTo>
                    <a:pt x="263898" y="1724390"/>
                  </a:lnTo>
                </a:path>
                <a:path w="3364865" h="2458085">
                  <a:moveTo>
                    <a:pt x="277099" y="2458076"/>
                  </a:moveTo>
                  <a:lnTo>
                    <a:pt x="277099" y="1655261"/>
                  </a:lnTo>
                </a:path>
                <a:path w="3364865" h="2458085">
                  <a:moveTo>
                    <a:pt x="290289" y="2458076"/>
                  </a:moveTo>
                  <a:lnTo>
                    <a:pt x="290289" y="1643257"/>
                  </a:lnTo>
                </a:path>
                <a:path w="3364865" h="2458085">
                  <a:moveTo>
                    <a:pt x="303490" y="2458076"/>
                  </a:moveTo>
                  <a:lnTo>
                    <a:pt x="303490" y="1647293"/>
                  </a:lnTo>
                </a:path>
                <a:path w="3364865" h="2458085">
                  <a:moveTo>
                    <a:pt x="316680" y="2458076"/>
                  </a:moveTo>
                  <a:lnTo>
                    <a:pt x="316680" y="1590997"/>
                  </a:lnTo>
                </a:path>
                <a:path w="3364865" h="2458085">
                  <a:moveTo>
                    <a:pt x="329881" y="2458076"/>
                  </a:moveTo>
                  <a:lnTo>
                    <a:pt x="329881" y="1595032"/>
                  </a:lnTo>
                </a:path>
                <a:path w="3364865" h="2458085">
                  <a:moveTo>
                    <a:pt x="343071" y="2458076"/>
                  </a:moveTo>
                  <a:lnTo>
                    <a:pt x="343071" y="1676166"/>
                  </a:lnTo>
                </a:path>
                <a:path w="3364865" h="2458085">
                  <a:moveTo>
                    <a:pt x="356271" y="2458076"/>
                  </a:moveTo>
                  <a:lnTo>
                    <a:pt x="356271" y="1625561"/>
                  </a:lnTo>
                </a:path>
                <a:path w="3364865" h="2458085">
                  <a:moveTo>
                    <a:pt x="369462" y="2458076"/>
                  </a:moveTo>
                  <a:lnTo>
                    <a:pt x="369462" y="1682582"/>
                  </a:lnTo>
                </a:path>
                <a:path w="3364865" h="2458085">
                  <a:moveTo>
                    <a:pt x="382662" y="2458076"/>
                  </a:moveTo>
                  <a:lnTo>
                    <a:pt x="382662" y="1727598"/>
                  </a:lnTo>
                </a:path>
                <a:path w="3364865" h="2458085">
                  <a:moveTo>
                    <a:pt x="395853" y="2458076"/>
                  </a:moveTo>
                  <a:lnTo>
                    <a:pt x="395853" y="1735670"/>
                  </a:lnTo>
                </a:path>
                <a:path w="3364865" h="2458085">
                  <a:moveTo>
                    <a:pt x="409053" y="2458076"/>
                  </a:moveTo>
                  <a:lnTo>
                    <a:pt x="409053" y="1760507"/>
                  </a:lnTo>
                </a:path>
                <a:path w="3364865" h="2458085">
                  <a:moveTo>
                    <a:pt x="422244" y="2458076"/>
                  </a:moveTo>
                  <a:lnTo>
                    <a:pt x="422244" y="1704314"/>
                  </a:lnTo>
                </a:path>
                <a:path w="3364865" h="2458085">
                  <a:moveTo>
                    <a:pt x="435444" y="2458076"/>
                  </a:moveTo>
                  <a:lnTo>
                    <a:pt x="435444" y="1779859"/>
                  </a:lnTo>
                </a:path>
                <a:path w="3364865" h="2458085">
                  <a:moveTo>
                    <a:pt x="448634" y="2458076"/>
                  </a:moveTo>
                  <a:lnTo>
                    <a:pt x="448634" y="1808007"/>
                  </a:lnTo>
                </a:path>
                <a:path w="3364865" h="2458085">
                  <a:moveTo>
                    <a:pt x="461825" y="2458076"/>
                  </a:moveTo>
                  <a:lnTo>
                    <a:pt x="461825" y="1849712"/>
                  </a:lnTo>
                </a:path>
                <a:path w="3364865" h="2458085">
                  <a:moveTo>
                    <a:pt x="474994" y="2458076"/>
                  </a:moveTo>
                  <a:lnTo>
                    <a:pt x="474994" y="1823220"/>
                  </a:lnTo>
                </a:path>
                <a:path w="3364865" h="2458085">
                  <a:moveTo>
                    <a:pt x="488226" y="2458076"/>
                  </a:moveTo>
                  <a:lnTo>
                    <a:pt x="488226" y="1820839"/>
                  </a:lnTo>
                </a:path>
                <a:path w="3364865" h="2458085">
                  <a:moveTo>
                    <a:pt x="501458" y="2458076"/>
                  </a:moveTo>
                  <a:lnTo>
                    <a:pt x="501458" y="1846504"/>
                  </a:lnTo>
                </a:path>
                <a:path w="3364865" h="2458085">
                  <a:moveTo>
                    <a:pt x="514586" y="2458076"/>
                  </a:moveTo>
                  <a:lnTo>
                    <a:pt x="514586" y="1895556"/>
                  </a:lnTo>
                </a:path>
                <a:path w="3364865" h="2458085">
                  <a:moveTo>
                    <a:pt x="527817" y="2458076"/>
                  </a:moveTo>
                  <a:lnTo>
                    <a:pt x="527817" y="1857784"/>
                  </a:lnTo>
                </a:path>
                <a:path w="3364865" h="2458085">
                  <a:moveTo>
                    <a:pt x="541049" y="2458076"/>
                  </a:moveTo>
                  <a:lnTo>
                    <a:pt x="541049" y="1859440"/>
                  </a:lnTo>
                </a:path>
                <a:path w="3364865" h="2458085">
                  <a:moveTo>
                    <a:pt x="554177" y="2458076"/>
                  </a:moveTo>
                  <a:lnTo>
                    <a:pt x="554177" y="1856232"/>
                  </a:lnTo>
                </a:path>
                <a:path w="3364865" h="2458085">
                  <a:moveTo>
                    <a:pt x="567409" y="2458076"/>
                  </a:moveTo>
                  <a:lnTo>
                    <a:pt x="567409" y="1886760"/>
                  </a:lnTo>
                </a:path>
                <a:path w="3364865" h="2458085">
                  <a:moveTo>
                    <a:pt x="580537" y="2458076"/>
                  </a:moveTo>
                  <a:lnTo>
                    <a:pt x="580537" y="1914805"/>
                  </a:lnTo>
                </a:path>
                <a:path w="3364865" h="2458085">
                  <a:moveTo>
                    <a:pt x="593769" y="2458076"/>
                  </a:moveTo>
                  <a:lnTo>
                    <a:pt x="593769" y="1869064"/>
                  </a:lnTo>
                </a:path>
                <a:path w="3364865" h="2458085">
                  <a:moveTo>
                    <a:pt x="607000" y="2458076"/>
                  </a:moveTo>
                  <a:lnTo>
                    <a:pt x="607000" y="1894004"/>
                  </a:lnTo>
                </a:path>
                <a:path w="3364865" h="2458085">
                  <a:moveTo>
                    <a:pt x="620129" y="2458076"/>
                  </a:moveTo>
                  <a:lnTo>
                    <a:pt x="620129" y="1896384"/>
                  </a:lnTo>
                </a:path>
                <a:path w="3364865" h="2458085">
                  <a:moveTo>
                    <a:pt x="633360" y="2458076"/>
                  </a:moveTo>
                  <a:lnTo>
                    <a:pt x="633360" y="1955061"/>
                  </a:lnTo>
                </a:path>
                <a:path w="3364865" h="2458085">
                  <a:moveTo>
                    <a:pt x="646592" y="2458076"/>
                  </a:moveTo>
                  <a:lnTo>
                    <a:pt x="646592" y="1944609"/>
                  </a:lnTo>
                </a:path>
                <a:path w="3364865" h="2458085">
                  <a:moveTo>
                    <a:pt x="659720" y="2458076"/>
                  </a:moveTo>
                  <a:lnTo>
                    <a:pt x="659720" y="1927741"/>
                  </a:lnTo>
                </a:path>
                <a:path w="3364865" h="2458085">
                  <a:moveTo>
                    <a:pt x="672952" y="2458076"/>
                  </a:moveTo>
                  <a:lnTo>
                    <a:pt x="672952" y="1906836"/>
                  </a:lnTo>
                </a:path>
                <a:path w="3364865" h="2458085">
                  <a:moveTo>
                    <a:pt x="686184" y="2458076"/>
                  </a:moveTo>
                  <a:lnTo>
                    <a:pt x="686184" y="1913253"/>
                  </a:lnTo>
                </a:path>
                <a:path w="3364865" h="2458085">
                  <a:moveTo>
                    <a:pt x="699312" y="2458076"/>
                  </a:moveTo>
                  <a:lnTo>
                    <a:pt x="699312" y="1915633"/>
                  </a:lnTo>
                </a:path>
                <a:path w="3364865" h="2458085">
                  <a:moveTo>
                    <a:pt x="712543" y="2458076"/>
                  </a:moveTo>
                  <a:lnTo>
                    <a:pt x="712543" y="1880344"/>
                  </a:lnTo>
                </a:path>
                <a:path w="3364865" h="2458085">
                  <a:moveTo>
                    <a:pt x="725775" y="2458076"/>
                  </a:moveTo>
                  <a:lnTo>
                    <a:pt x="725775" y="1960649"/>
                  </a:lnTo>
                </a:path>
                <a:path w="3364865" h="2458085">
                  <a:moveTo>
                    <a:pt x="738903" y="2458076"/>
                  </a:moveTo>
                  <a:lnTo>
                    <a:pt x="738903" y="1917289"/>
                  </a:lnTo>
                </a:path>
                <a:path w="3364865" h="2458085">
                  <a:moveTo>
                    <a:pt x="752135" y="2458076"/>
                  </a:moveTo>
                  <a:lnTo>
                    <a:pt x="752135" y="1909217"/>
                  </a:lnTo>
                </a:path>
                <a:path w="3364865" h="2458085">
                  <a:moveTo>
                    <a:pt x="765367" y="2458076"/>
                  </a:moveTo>
                  <a:lnTo>
                    <a:pt x="765367" y="1909217"/>
                  </a:lnTo>
                </a:path>
                <a:path w="3364865" h="2458085">
                  <a:moveTo>
                    <a:pt x="778495" y="2458076"/>
                  </a:moveTo>
                  <a:lnTo>
                    <a:pt x="778495" y="1881068"/>
                  </a:lnTo>
                </a:path>
                <a:path w="3364865" h="2458085">
                  <a:moveTo>
                    <a:pt x="791726" y="2458076"/>
                  </a:moveTo>
                  <a:lnTo>
                    <a:pt x="791726" y="1923705"/>
                  </a:lnTo>
                </a:path>
                <a:path w="3364865" h="2458085">
                  <a:moveTo>
                    <a:pt x="804855" y="2458076"/>
                  </a:moveTo>
                  <a:lnTo>
                    <a:pt x="804855" y="1938917"/>
                  </a:lnTo>
                </a:path>
                <a:path w="3364865" h="2458085">
                  <a:moveTo>
                    <a:pt x="818086" y="2458076"/>
                  </a:moveTo>
                  <a:lnTo>
                    <a:pt x="818086" y="1916461"/>
                  </a:lnTo>
                </a:path>
                <a:path w="3364865" h="2458085">
                  <a:moveTo>
                    <a:pt x="831318" y="2458076"/>
                  </a:moveTo>
                  <a:lnTo>
                    <a:pt x="831318" y="1933329"/>
                  </a:lnTo>
                </a:path>
                <a:path w="3364865" h="2458085">
                  <a:moveTo>
                    <a:pt x="844446" y="2458076"/>
                  </a:moveTo>
                  <a:lnTo>
                    <a:pt x="844446" y="1905181"/>
                  </a:lnTo>
                </a:path>
                <a:path w="3364865" h="2458085">
                  <a:moveTo>
                    <a:pt x="857678" y="2458076"/>
                  </a:moveTo>
                  <a:lnTo>
                    <a:pt x="857678" y="1927741"/>
                  </a:lnTo>
                </a:path>
                <a:path w="3364865" h="2458085">
                  <a:moveTo>
                    <a:pt x="870909" y="2458076"/>
                  </a:moveTo>
                  <a:lnTo>
                    <a:pt x="870909" y="1902800"/>
                  </a:lnTo>
                </a:path>
                <a:path w="3364865" h="2458085">
                  <a:moveTo>
                    <a:pt x="884038" y="2458076"/>
                  </a:moveTo>
                  <a:lnTo>
                    <a:pt x="884038" y="1939745"/>
                  </a:lnTo>
                </a:path>
                <a:path w="3364865" h="2458085">
                  <a:moveTo>
                    <a:pt x="897269" y="2458076"/>
                  </a:moveTo>
                  <a:lnTo>
                    <a:pt x="897269" y="1930121"/>
                  </a:lnTo>
                </a:path>
                <a:path w="3364865" h="2458085">
                  <a:moveTo>
                    <a:pt x="910501" y="2458076"/>
                  </a:moveTo>
                  <a:lnTo>
                    <a:pt x="910501" y="1848988"/>
                  </a:lnTo>
                </a:path>
                <a:path w="3364865" h="2458085">
                  <a:moveTo>
                    <a:pt x="923629" y="2458076"/>
                  </a:moveTo>
                  <a:lnTo>
                    <a:pt x="923629" y="1836052"/>
                  </a:lnTo>
                </a:path>
                <a:path w="3364865" h="2458085">
                  <a:moveTo>
                    <a:pt x="936861" y="2458076"/>
                  </a:moveTo>
                  <a:lnTo>
                    <a:pt x="936861" y="1915633"/>
                  </a:lnTo>
                </a:path>
                <a:path w="3364865" h="2458085">
                  <a:moveTo>
                    <a:pt x="950093" y="2458076"/>
                  </a:moveTo>
                  <a:lnTo>
                    <a:pt x="950093" y="1836052"/>
                  </a:lnTo>
                </a:path>
                <a:path w="3364865" h="2458085">
                  <a:moveTo>
                    <a:pt x="963221" y="2458076"/>
                  </a:moveTo>
                  <a:lnTo>
                    <a:pt x="963221" y="1841744"/>
                  </a:lnTo>
                </a:path>
                <a:path w="3364865" h="2458085">
                  <a:moveTo>
                    <a:pt x="976452" y="2458076"/>
                  </a:moveTo>
                  <a:lnTo>
                    <a:pt x="976452" y="1829636"/>
                  </a:lnTo>
                </a:path>
                <a:path w="3364865" h="2458085">
                  <a:moveTo>
                    <a:pt x="989684" y="2458076"/>
                  </a:moveTo>
                  <a:lnTo>
                    <a:pt x="989684" y="1806351"/>
                  </a:lnTo>
                </a:path>
                <a:path w="3364865" h="2458085">
                  <a:moveTo>
                    <a:pt x="1002812" y="2458076"/>
                  </a:moveTo>
                  <a:lnTo>
                    <a:pt x="1002812" y="1791139"/>
                  </a:lnTo>
                </a:path>
                <a:path w="3364865" h="2458085">
                  <a:moveTo>
                    <a:pt x="1016044" y="2458076"/>
                  </a:moveTo>
                  <a:lnTo>
                    <a:pt x="1016044" y="1798279"/>
                  </a:lnTo>
                </a:path>
                <a:path w="3364865" h="2458085">
                  <a:moveTo>
                    <a:pt x="1029172" y="2458076"/>
                  </a:moveTo>
                  <a:lnTo>
                    <a:pt x="1029172" y="1723562"/>
                  </a:lnTo>
                </a:path>
                <a:path w="3364865" h="2458085">
                  <a:moveTo>
                    <a:pt x="1042404" y="2458076"/>
                  </a:moveTo>
                  <a:lnTo>
                    <a:pt x="1042404" y="1744467"/>
                  </a:lnTo>
                </a:path>
                <a:path w="3364865" h="2458085">
                  <a:moveTo>
                    <a:pt x="1055635" y="2458076"/>
                  </a:moveTo>
                  <a:lnTo>
                    <a:pt x="1055635" y="1734014"/>
                  </a:lnTo>
                </a:path>
                <a:path w="3364865" h="2458085">
                  <a:moveTo>
                    <a:pt x="1068764" y="2458076"/>
                  </a:moveTo>
                  <a:lnTo>
                    <a:pt x="1068764" y="1700278"/>
                  </a:lnTo>
                </a:path>
                <a:path w="3364865" h="2458085">
                  <a:moveTo>
                    <a:pt x="1081995" y="2458076"/>
                  </a:moveTo>
                  <a:lnTo>
                    <a:pt x="1081995" y="1716318"/>
                  </a:lnTo>
                </a:path>
                <a:path w="3364865" h="2458085">
                  <a:moveTo>
                    <a:pt x="1095227" y="2458076"/>
                  </a:moveTo>
                  <a:lnTo>
                    <a:pt x="1095227" y="1719526"/>
                  </a:lnTo>
                </a:path>
                <a:path w="3364865" h="2458085">
                  <a:moveTo>
                    <a:pt x="1108355" y="2458076"/>
                  </a:moveTo>
                  <a:lnTo>
                    <a:pt x="1108355" y="1674613"/>
                  </a:lnTo>
                </a:path>
                <a:path w="3364865" h="2458085">
                  <a:moveTo>
                    <a:pt x="1121587" y="2458076"/>
                  </a:moveTo>
                  <a:lnTo>
                    <a:pt x="1121587" y="1692206"/>
                  </a:lnTo>
                </a:path>
                <a:path w="3364865" h="2458085">
                  <a:moveTo>
                    <a:pt x="1134818" y="2458076"/>
                  </a:moveTo>
                  <a:lnTo>
                    <a:pt x="1134818" y="1693862"/>
                  </a:lnTo>
                </a:path>
                <a:path w="3364865" h="2458085">
                  <a:moveTo>
                    <a:pt x="1147947" y="2458076"/>
                  </a:moveTo>
                  <a:lnTo>
                    <a:pt x="1147947" y="1646465"/>
                  </a:lnTo>
                </a:path>
                <a:path w="3364865" h="2458085">
                  <a:moveTo>
                    <a:pt x="1161178" y="2458076"/>
                  </a:moveTo>
                  <a:lnTo>
                    <a:pt x="1161178" y="1640773"/>
                  </a:lnTo>
                </a:path>
                <a:path w="3364865" h="2458085">
                  <a:moveTo>
                    <a:pt x="1174410" y="2458076"/>
                  </a:moveTo>
                  <a:lnTo>
                    <a:pt x="1174410" y="1636841"/>
                  </a:lnTo>
                </a:path>
                <a:path w="3364865" h="2458085">
                  <a:moveTo>
                    <a:pt x="1187538" y="2458076"/>
                  </a:moveTo>
                  <a:lnTo>
                    <a:pt x="1187538" y="1660125"/>
                  </a:lnTo>
                </a:path>
                <a:path w="3364865" h="2458085">
                  <a:moveTo>
                    <a:pt x="1200770" y="2458076"/>
                  </a:moveTo>
                  <a:lnTo>
                    <a:pt x="1200770" y="1606312"/>
                  </a:lnTo>
                </a:path>
                <a:path w="3364865" h="2458085">
                  <a:moveTo>
                    <a:pt x="1214001" y="2458076"/>
                  </a:moveTo>
                  <a:lnTo>
                    <a:pt x="1214001" y="1672130"/>
                  </a:lnTo>
                </a:path>
                <a:path w="3364865" h="2458085">
                  <a:moveTo>
                    <a:pt x="1227130" y="2458076"/>
                  </a:moveTo>
                  <a:lnTo>
                    <a:pt x="1227130" y="1687446"/>
                  </a:lnTo>
                </a:path>
                <a:path w="3364865" h="2458085">
                  <a:moveTo>
                    <a:pt x="1240361" y="2458076"/>
                  </a:moveTo>
                  <a:lnTo>
                    <a:pt x="1240361" y="1769407"/>
                  </a:lnTo>
                </a:path>
                <a:path w="3364865" h="2458085">
                  <a:moveTo>
                    <a:pt x="1253490" y="2458076"/>
                  </a:moveTo>
                  <a:lnTo>
                    <a:pt x="1253490" y="1763818"/>
                  </a:lnTo>
                </a:path>
                <a:path w="3364865" h="2458085">
                  <a:moveTo>
                    <a:pt x="1266721" y="2458076"/>
                  </a:moveTo>
                  <a:lnTo>
                    <a:pt x="1266721" y="1796727"/>
                  </a:lnTo>
                </a:path>
                <a:path w="3364865" h="2458085">
                  <a:moveTo>
                    <a:pt x="1279953" y="2458076"/>
                  </a:moveTo>
                  <a:lnTo>
                    <a:pt x="1279953" y="1838536"/>
                  </a:lnTo>
                </a:path>
                <a:path w="3364865" h="2458085">
                  <a:moveTo>
                    <a:pt x="1293081" y="2458076"/>
                  </a:moveTo>
                  <a:lnTo>
                    <a:pt x="1293081" y="1879516"/>
                  </a:lnTo>
                </a:path>
                <a:path w="3364865" h="2458085">
                  <a:moveTo>
                    <a:pt x="1306313" y="2458076"/>
                  </a:moveTo>
                  <a:lnTo>
                    <a:pt x="1306313" y="1816803"/>
                  </a:lnTo>
                </a:path>
                <a:path w="3364865" h="2458085">
                  <a:moveTo>
                    <a:pt x="1319544" y="2458076"/>
                  </a:moveTo>
                  <a:lnTo>
                    <a:pt x="1319544" y="1912425"/>
                  </a:lnTo>
                </a:path>
                <a:path w="3364865" h="2458085">
                  <a:moveTo>
                    <a:pt x="1332673" y="2458076"/>
                  </a:moveTo>
                  <a:lnTo>
                    <a:pt x="1332673" y="1847332"/>
                  </a:lnTo>
                </a:path>
                <a:path w="3364865" h="2458085">
                  <a:moveTo>
                    <a:pt x="1345904" y="2458076"/>
                  </a:moveTo>
                  <a:lnTo>
                    <a:pt x="1345904" y="1929293"/>
                  </a:lnTo>
                </a:path>
                <a:path w="3364865" h="2458085">
                  <a:moveTo>
                    <a:pt x="1359136" y="2458076"/>
                  </a:moveTo>
                  <a:lnTo>
                    <a:pt x="1359136" y="1879516"/>
                  </a:lnTo>
                </a:path>
                <a:path w="3364865" h="2458085">
                  <a:moveTo>
                    <a:pt x="1372264" y="2458076"/>
                  </a:moveTo>
                  <a:lnTo>
                    <a:pt x="1372264" y="1960649"/>
                  </a:lnTo>
                </a:path>
                <a:path w="3364865" h="2458085">
                  <a:moveTo>
                    <a:pt x="1385496" y="2458076"/>
                  </a:moveTo>
                  <a:lnTo>
                    <a:pt x="1385496" y="1921325"/>
                  </a:lnTo>
                </a:path>
                <a:path w="3364865" h="2458085">
                  <a:moveTo>
                    <a:pt x="1398727" y="2458076"/>
                  </a:moveTo>
                  <a:lnTo>
                    <a:pt x="1398727" y="1984762"/>
                  </a:lnTo>
                </a:path>
                <a:path w="3364865" h="2458085">
                  <a:moveTo>
                    <a:pt x="1411856" y="2458076"/>
                  </a:moveTo>
                  <a:lnTo>
                    <a:pt x="1411856" y="1956613"/>
                  </a:lnTo>
                </a:path>
                <a:path w="3364865" h="2458085">
                  <a:moveTo>
                    <a:pt x="1425087" y="2458076"/>
                  </a:moveTo>
                  <a:lnTo>
                    <a:pt x="1425087" y="1963857"/>
                  </a:lnTo>
                </a:path>
                <a:path w="3364865" h="2458085">
                  <a:moveTo>
                    <a:pt x="1438319" y="2458076"/>
                  </a:moveTo>
                  <a:lnTo>
                    <a:pt x="1438319" y="1933329"/>
                  </a:lnTo>
                </a:path>
                <a:path w="3364865" h="2458085">
                  <a:moveTo>
                    <a:pt x="1451447" y="2458076"/>
                  </a:moveTo>
                  <a:lnTo>
                    <a:pt x="1451447" y="1936537"/>
                  </a:lnTo>
                </a:path>
                <a:path w="3364865" h="2458085">
                  <a:moveTo>
                    <a:pt x="1464679" y="2458076"/>
                  </a:moveTo>
                  <a:lnTo>
                    <a:pt x="1464679" y="1909217"/>
                  </a:lnTo>
                </a:path>
                <a:path w="3364865" h="2458085">
                  <a:moveTo>
                    <a:pt x="1477807" y="2458076"/>
                  </a:moveTo>
                  <a:lnTo>
                    <a:pt x="1477807" y="1938193"/>
                  </a:lnTo>
                </a:path>
                <a:path w="3364865" h="2458085">
                  <a:moveTo>
                    <a:pt x="1491039" y="2458076"/>
                  </a:moveTo>
                  <a:lnTo>
                    <a:pt x="1491039" y="1932501"/>
                  </a:lnTo>
                </a:path>
                <a:path w="3364865" h="2458085">
                  <a:moveTo>
                    <a:pt x="1504270" y="2458076"/>
                  </a:moveTo>
                  <a:lnTo>
                    <a:pt x="1504270" y="1946989"/>
                  </a:lnTo>
                </a:path>
                <a:path w="3364865" h="2458085">
                  <a:moveTo>
                    <a:pt x="1517399" y="2458076"/>
                  </a:moveTo>
                  <a:lnTo>
                    <a:pt x="1517399" y="1939745"/>
                  </a:lnTo>
                </a:path>
                <a:path w="3364865" h="2458085">
                  <a:moveTo>
                    <a:pt x="1530630" y="2458076"/>
                  </a:moveTo>
                  <a:lnTo>
                    <a:pt x="1530630" y="1986366"/>
                  </a:lnTo>
                </a:path>
                <a:path w="3364865" h="2458085">
                  <a:moveTo>
                    <a:pt x="1543862" y="2458076"/>
                  </a:moveTo>
                  <a:lnTo>
                    <a:pt x="1543862" y="1977518"/>
                  </a:lnTo>
                </a:path>
                <a:path w="3364865" h="2458085">
                  <a:moveTo>
                    <a:pt x="1556990" y="2458076"/>
                  </a:moveTo>
                  <a:lnTo>
                    <a:pt x="1556990" y="1989584"/>
                  </a:lnTo>
                </a:path>
                <a:path w="3364865" h="2458085">
                  <a:moveTo>
                    <a:pt x="1570222" y="2458076"/>
                  </a:moveTo>
                  <a:lnTo>
                    <a:pt x="1570222" y="1995203"/>
                  </a:lnTo>
                </a:path>
                <a:path w="3364865" h="2458085">
                  <a:moveTo>
                    <a:pt x="1583453" y="2458076"/>
                  </a:moveTo>
                  <a:lnTo>
                    <a:pt x="1583453" y="2006452"/>
                  </a:lnTo>
                </a:path>
                <a:path w="3364865" h="2458085">
                  <a:moveTo>
                    <a:pt x="1596582" y="2458076"/>
                  </a:moveTo>
                  <a:lnTo>
                    <a:pt x="1596582" y="2062707"/>
                  </a:lnTo>
                </a:path>
                <a:path w="3364865" h="2458085">
                  <a:moveTo>
                    <a:pt x="1609813" y="2458076"/>
                  </a:moveTo>
                  <a:lnTo>
                    <a:pt x="1609813" y="2066723"/>
                  </a:lnTo>
                </a:path>
                <a:path w="3364865" h="2458085">
                  <a:moveTo>
                    <a:pt x="1623045" y="2458076"/>
                  </a:moveTo>
                  <a:lnTo>
                    <a:pt x="1623045" y="2040209"/>
                  </a:lnTo>
                </a:path>
                <a:path w="3364865" h="2458085">
                  <a:moveTo>
                    <a:pt x="1636173" y="2458076"/>
                  </a:moveTo>
                  <a:lnTo>
                    <a:pt x="1636173" y="2088424"/>
                  </a:lnTo>
                </a:path>
                <a:path w="3364865" h="2458085">
                  <a:moveTo>
                    <a:pt x="1649405" y="2458076"/>
                  </a:moveTo>
                  <a:lnTo>
                    <a:pt x="1649405" y="2098069"/>
                  </a:lnTo>
                </a:path>
                <a:path w="3364865" h="2458085">
                  <a:moveTo>
                    <a:pt x="1662636" y="2458076"/>
                  </a:moveTo>
                  <a:lnTo>
                    <a:pt x="1662636" y="2098865"/>
                  </a:lnTo>
                </a:path>
                <a:path w="3364865" h="2458085">
                  <a:moveTo>
                    <a:pt x="1675765" y="2458076"/>
                  </a:moveTo>
                  <a:lnTo>
                    <a:pt x="1675765" y="2114937"/>
                  </a:lnTo>
                </a:path>
                <a:path w="3364865" h="2458085">
                  <a:moveTo>
                    <a:pt x="1688996" y="2458076"/>
                  </a:moveTo>
                  <a:lnTo>
                    <a:pt x="1688996" y="2153517"/>
                  </a:lnTo>
                </a:path>
                <a:path w="3364865" h="2458085">
                  <a:moveTo>
                    <a:pt x="1702125" y="2458076"/>
                  </a:moveTo>
                  <a:lnTo>
                    <a:pt x="1702125" y="2159943"/>
                  </a:lnTo>
                </a:path>
                <a:path w="3364865" h="2458085">
                  <a:moveTo>
                    <a:pt x="1715356" y="2458076"/>
                  </a:moveTo>
                  <a:lnTo>
                    <a:pt x="1715356" y="2149491"/>
                  </a:lnTo>
                </a:path>
                <a:path w="3364865" h="2458085">
                  <a:moveTo>
                    <a:pt x="1728588" y="2458076"/>
                  </a:moveTo>
                  <a:lnTo>
                    <a:pt x="1728588" y="2185659"/>
                  </a:lnTo>
                </a:path>
                <a:path w="3364865" h="2458085">
                  <a:moveTo>
                    <a:pt x="1741716" y="2458076"/>
                  </a:moveTo>
                  <a:lnTo>
                    <a:pt x="1741716" y="2200116"/>
                  </a:lnTo>
                </a:path>
                <a:path w="3364865" h="2458085">
                  <a:moveTo>
                    <a:pt x="1754948" y="2458076"/>
                  </a:moveTo>
                  <a:lnTo>
                    <a:pt x="1754948" y="2183248"/>
                  </a:lnTo>
                </a:path>
                <a:path w="3364865" h="2458085">
                  <a:moveTo>
                    <a:pt x="1768179" y="2458076"/>
                  </a:moveTo>
                  <a:lnTo>
                    <a:pt x="1768179" y="2212172"/>
                  </a:lnTo>
                </a:path>
                <a:path w="3364865" h="2458085">
                  <a:moveTo>
                    <a:pt x="1781308" y="2458076"/>
                  </a:moveTo>
                  <a:lnTo>
                    <a:pt x="1781308" y="2211376"/>
                  </a:lnTo>
                </a:path>
                <a:path w="3364865" h="2458085">
                  <a:moveTo>
                    <a:pt x="1794539" y="2458076"/>
                  </a:moveTo>
                  <a:lnTo>
                    <a:pt x="1794539" y="2212980"/>
                  </a:lnTo>
                </a:path>
                <a:path w="3364865" h="2458085">
                  <a:moveTo>
                    <a:pt x="1807771" y="2458076"/>
                  </a:moveTo>
                  <a:lnTo>
                    <a:pt x="1807771" y="2199320"/>
                  </a:lnTo>
                </a:path>
                <a:path w="3364865" h="2458085">
                  <a:moveTo>
                    <a:pt x="1820899" y="2458076"/>
                  </a:moveTo>
                  <a:lnTo>
                    <a:pt x="1820899" y="2226640"/>
                  </a:lnTo>
                </a:path>
                <a:path w="3364865" h="2458085">
                  <a:moveTo>
                    <a:pt x="1834131" y="2458076"/>
                  </a:moveTo>
                  <a:lnTo>
                    <a:pt x="1834131" y="2248341"/>
                  </a:lnTo>
                </a:path>
                <a:path w="3364865" h="2458085">
                  <a:moveTo>
                    <a:pt x="1847362" y="2458076"/>
                  </a:moveTo>
                  <a:lnTo>
                    <a:pt x="1847362" y="2228244"/>
                  </a:lnTo>
                </a:path>
                <a:path w="3364865" h="2458085">
                  <a:moveTo>
                    <a:pt x="1860491" y="2458076"/>
                  </a:moveTo>
                  <a:lnTo>
                    <a:pt x="1860491" y="2180837"/>
                  </a:lnTo>
                </a:path>
                <a:path w="3364865" h="2458085">
                  <a:moveTo>
                    <a:pt x="1873722" y="2458076"/>
                  </a:moveTo>
                  <a:lnTo>
                    <a:pt x="1873722" y="2206553"/>
                  </a:lnTo>
                </a:path>
                <a:path w="3364865" h="2458085">
                  <a:moveTo>
                    <a:pt x="1886954" y="2458076"/>
                  </a:moveTo>
                  <a:lnTo>
                    <a:pt x="1886954" y="2199320"/>
                  </a:lnTo>
                </a:path>
                <a:path w="3364865" h="2458085">
                  <a:moveTo>
                    <a:pt x="1900082" y="2458076"/>
                  </a:moveTo>
                  <a:lnTo>
                    <a:pt x="1900082" y="2198512"/>
                  </a:lnTo>
                </a:path>
                <a:path w="3364865" h="2458085">
                  <a:moveTo>
                    <a:pt x="1913314" y="2458076"/>
                  </a:moveTo>
                  <a:lnTo>
                    <a:pt x="1913314" y="2216995"/>
                  </a:lnTo>
                </a:path>
                <a:path w="3364865" h="2458085">
                  <a:moveTo>
                    <a:pt x="1926442" y="2458076"/>
                  </a:moveTo>
                  <a:lnTo>
                    <a:pt x="1926442" y="2204142"/>
                  </a:lnTo>
                </a:path>
                <a:path w="3364865" h="2458085">
                  <a:moveTo>
                    <a:pt x="1939674" y="2458076"/>
                  </a:moveTo>
                  <a:lnTo>
                    <a:pt x="1939674" y="2202528"/>
                  </a:lnTo>
                </a:path>
                <a:path w="3364865" h="2458085">
                  <a:moveTo>
                    <a:pt x="1952905" y="2458076"/>
                  </a:moveTo>
                  <a:lnTo>
                    <a:pt x="1952905" y="2201731"/>
                  </a:lnTo>
                </a:path>
                <a:path w="3364865" h="2458085">
                  <a:moveTo>
                    <a:pt x="1966034" y="2458076"/>
                  </a:moveTo>
                  <a:lnTo>
                    <a:pt x="1966034" y="2223421"/>
                  </a:lnTo>
                </a:path>
                <a:path w="3364865" h="2458085">
                  <a:moveTo>
                    <a:pt x="1979265" y="2458076"/>
                  </a:moveTo>
                  <a:lnTo>
                    <a:pt x="1979265" y="2176014"/>
                  </a:lnTo>
                </a:path>
                <a:path w="3364865" h="2458085">
                  <a:moveTo>
                    <a:pt x="1992497" y="2458076"/>
                  </a:moveTo>
                  <a:lnTo>
                    <a:pt x="1992497" y="2203335"/>
                  </a:lnTo>
                </a:path>
                <a:path w="3364865" h="2458085">
                  <a:moveTo>
                    <a:pt x="2005625" y="2458076"/>
                  </a:moveTo>
                  <a:lnTo>
                    <a:pt x="2005625" y="2196908"/>
                  </a:lnTo>
                </a:path>
                <a:path w="3364865" h="2458085">
                  <a:moveTo>
                    <a:pt x="2018857" y="2458076"/>
                  </a:moveTo>
                  <a:lnTo>
                    <a:pt x="2018857" y="2162354"/>
                  </a:lnTo>
                </a:path>
                <a:path w="3364865" h="2458085">
                  <a:moveTo>
                    <a:pt x="2032088" y="2458076"/>
                  </a:moveTo>
                  <a:lnTo>
                    <a:pt x="2032088" y="2181634"/>
                  </a:lnTo>
                </a:path>
                <a:path w="3364865" h="2458085">
                  <a:moveTo>
                    <a:pt x="2045217" y="2458076"/>
                  </a:moveTo>
                  <a:lnTo>
                    <a:pt x="2045217" y="2167177"/>
                  </a:lnTo>
                </a:path>
                <a:path w="3364865" h="2458085">
                  <a:moveTo>
                    <a:pt x="2058448" y="2458076"/>
                  </a:moveTo>
                  <a:lnTo>
                    <a:pt x="2058448" y="2159136"/>
                  </a:lnTo>
                </a:path>
                <a:path w="3364865" h="2458085">
                  <a:moveTo>
                    <a:pt x="2071680" y="2458076"/>
                  </a:moveTo>
                  <a:lnTo>
                    <a:pt x="2071680" y="2146283"/>
                  </a:lnTo>
                </a:path>
                <a:path w="3364865" h="2458085">
                  <a:moveTo>
                    <a:pt x="2084808" y="2458076"/>
                  </a:moveTo>
                  <a:lnTo>
                    <a:pt x="2084808" y="2159943"/>
                  </a:lnTo>
                </a:path>
                <a:path w="3364865" h="2458085">
                  <a:moveTo>
                    <a:pt x="2098040" y="2458076"/>
                  </a:moveTo>
                  <a:lnTo>
                    <a:pt x="2098040" y="2142257"/>
                  </a:lnTo>
                </a:path>
                <a:path w="3364865" h="2458085">
                  <a:moveTo>
                    <a:pt x="2111271" y="2458076"/>
                  </a:moveTo>
                  <a:lnTo>
                    <a:pt x="2111271" y="2152709"/>
                  </a:lnTo>
                </a:path>
                <a:path w="3364865" h="2458085">
                  <a:moveTo>
                    <a:pt x="2124400" y="2458076"/>
                  </a:moveTo>
                  <a:lnTo>
                    <a:pt x="2124400" y="2184045"/>
                  </a:lnTo>
                </a:path>
                <a:path w="3364865" h="2458085">
                  <a:moveTo>
                    <a:pt x="2137631" y="2458076"/>
                  </a:moveTo>
                  <a:lnTo>
                    <a:pt x="2137631" y="2162354"/>
                  </a:lnTo>
                </a:path>
                <a:path w="3364865" h="2458085">
                  <a:moveTo>
                    <a:pt x="2150760" y="2458076"/>
                  </a:moveTo>
                  <a:lnTo>
                    <a:pt x="2150760" y="2177618"/>
                  </a:lnTo>
                </a:path>
                <a:path w="3364865" h="2458085">
                  <a:moveTo>
                    <a:pt x="2163991" y="2458076"/>
                  </a:moveTo>
                  <a:lnTo>
                    <a:pt x="2163991" y="2151902"/>
                  </a:lnTo>
                </a:path>
                <a:path w="3364865" h="2458085">
                  <a:moveTo>
                    <a:pt x="2177223" y="2458076"/>
                  </a:moveTo>
                  <a:lnTo>
                    <a:pt x="2177223" y="2180837"/>
                  </a:lnTo>
                </a:path>
                <a:path w="3364865" h="2458085">
                  <a:moveTo>
                    <a:pt x="2190351" y="2458076"/>
                  </a:moveTo>
                  <a:lnTo>
                    <a:pt x="2190351" y="2153517"/>
                  </a:lnTo>
                </a:path>
                <a:path w="3364865" h="2458085">
                  <a:moveTo>
                    <a:pt x="2203583" y="2458076"/>
                  </a:moveTo>
                  <a:lnTo>
                    <a:pt x="2203583" y="2173603"/>
                  </a:lnTo>
                </a:path>
                <a:path w="3364865" h="2458085">
                  <a:moveTo>
                    <a:pt x="2216814" y="2458076"/>
                  </a:moveTo>
                  <a:lnTo>
                    <a:pt x="2216814" y="2184852"/>
                  </a:lnTo>
                </a:path>
                <a:path w="3364865" h="2458085">
                  <a:moveTo>
                    <a:pt x="2229943" y="2458076"/>
                  </a:moveTo>
                  <a:lnTo>
                    <a:pt x="2229943" y="2183248"/>
                  </a:lnTo>
                </a:path>
                <a:path w="3364865" h="2458085">
                  <a:moveTo>
                    <a:pt x="2243174" y="2458076"/>
                  </a:moveTo>
                  <a:lnTo>
                    <a:pt x="2243174" y="2203335"/>
                  </a:lnTo>
                </a:path>
                <a:path w="3364865" h="2458085">
                  <a:moveTo>
                    <a:pt x="2256406" y="2458076"/>
                  </a:moveTo>
                  <a:lnTo>
                    <a:pt x="2256406" y="2230655"/>
                  </a:lnTo>
                </a:path>
                <a:path w="3364865" h="2458085">
                  <a:moveTo>
                    <a:pt x="2269534" y="2458076"/>
                  </a:moveTo>
                  <a:lnTo>
                    <a:pt x="2269534" y="2253153"/>
                  </a:lnTo>
                </a:path>
                <a:path w="3364865" h="2458085">
                  <a:moveTo>
                    <a:pt x="2282766" y="2458076"/>
                  </a:moveTo>
                  <a:lnTo>
                    <a:pt x="2282766" y="2260387"/>
                  </a:lnTo>
                </a:path>
                <a:path w="3364865" h="2458085">
                  <a:moveTo>
                    <a:pt x="2295997" y="2458076"/>
                  </a:moveTo>
                  <a:lnTo>
                    <a:pt x="2295997" y="2266813"/>
                  </a:lnTo>
                </a:path>
                <a:path w="3364865" h="2458085">
                  <a:moveTo>
                    <a:pt x="2309126" y="2458076"/>
                  </a:moveTo>
                  <a:lnTo>
                    <a:pt x="2309126" y="2305393"/>
                  </a:lnTo>
                </a:path>
                <a:path w="3364865" h="2458085">
                  <a:moveTo>
                    <a:pt x="2322357" y="2458076"/>
                  </a:moveTo>
                  <a:lnTo>
                    <a:pt x="2322357" y="2284499"/>
                  </a:lnTo>
                </a:path>
                <a:path w="3364865" h="2458085">
                  <a:moveTo>
                    <a:pt x="2335589" y="2458076"/>
                  </a:moveTo>
                  <a:lnTo>
                    <a:pt x="2335589" y="2304586"/>
                  </a:lnTo>
                </a:path>
                <a:path w="3364865" h="2458085">
                  <a:moveTo>
                    <a:pt x="2348717" y="2458076"/>
                  </a:moveTo>
                  <a:lnTo>
                    <a:pt x="2348717" y="2311012"/>
                  </a:lnTo>
                </a:path>
                <a:path w="3364865" h="2458085">
                  <a:moveTo>
                    <a:pt x="2361949" y="2458076"/>
                  </a:moveTo>
                  <a:lnTo>
                    <a:pt x="2361949" y="2286103"/>
                  </a:lnTo>
                </a:path>
                <a:path w="3364865" h="2458085">
                  <a:moveTo>
                    <a:pt x="2375077" y="2458076"/>
                  </a:moveTo>
                  <a:lnTo>
                    <a:pt x="2375077" y="2288514"/>
                  </a:lnTo>
                </a:path>
                <a:path w="3364865" h="2458085">
                  <a:moveTo>
                    <a:pt x="2388309" y="2458076"/>
                  </a:moveTo>
                  <a:lnTo>
                    <a:pt x="2388309" y="2288514"/>
                  </a:lnTo>
                </a:path>
                <a:path w="3364865" h="2458085">
                  <a:moveTo>
                    <a:pt x="2401540" y="2458076"/>
                  </a:moveTo>
                  <a:lnTo>
                    <a:pt x="2401540" y="2229858"/>
                  </a:lnTo>
                </a:path>
                <a:path w="3364865" h="2458085">
                  <a:moveTo>
                    <a:pt x="2414668" y="2458076"/>
                  </a:moveTo>
                  <a:lnTo>
                    <a:pt x="2414668" y="2171192"/>
                  </a:lnTo>
                </a:path>
                <a:path w="3364865" h="2458085">
                  <a:moveTo>
                    <a:pt x="2427900" y="2458076"/>
                  </a:moveTo>
                  <a:lnTo>
                    <a:pt x="2427900" y="1853748"/>
                  </a:lnTo>
                </a:path>
                <a:path w="3364865" h="2458085">
                  <a:moveTo>
                    <a:pt x="2441132" y="2458076"/>
                  </a:moveTo>
                  <a:lnTo>
                    <a:pt x="2441132" y="1480059"/>
                  </a:lnTo>
                </a:path>
                <a:path w="3364865" h="2458085">
                  <a:moveTo>
                    <a:pt x="2454260" y="2458076"/>
                  </a:moveTo>
                  <a:lnTo>
                    <a:pt x="2454260" y="1225380"/>
                  </a:lnTo>
                </a:path>
                <a:path w="3364865" h="2458085">
                  <a:moveTo>
                    <a:pt x="2467492" y="2458076"/>
                  </a:moveTo>
                  <a:lnTo>
                    <a:pt x="2467492" y="1030101"/>
                  </a:lnTo>
                </a:path>
                <a:path w="3364865" h="2458085">
                  <a:moveTo>
                    <a:pt x="2480723" y="2458076"/>
                  </a:moveTo>
                  <a:lnTo>
                    <a:pt x="2480723" y="967389"/>
                  </a:lnTo>
                </a:path>
                <a:path w="3364865" h="2458085">
                  <a:moveTo>
                    <a:pt x="2493852" y="2458076"/>
                  </a:moveTo>
                  <a:lnTo>
                    <a:pt x="2493852" y="1014061"/>
                  </a:lnTo>
                </a:path>
                <a:path w="3364865" h="2458085">
                  <a:moveTo>
                    <a:pt x="2507083" y="2458076"/>
                  </a:moveTo>
                  <a:lnTo>
                    <a:pt x="2507083" y="936860"/>
                  </a:lnTo>
                </a:path>
                <a:path w="3364865" h="2458085">
                  <a:moveTo>
                    <a:pt x="2520315" y="2458076"/>
                  </a:moveTo>
                  <a:lnTo>
                    <a:pt x="2520315" y="849311"/>
                  </a:lnTo>
                </a:path>
                <a:path w="3364865" h="2458085">
                  <a:moveTo>
                    <a:pt x="2533443" y="2458076"/>
                  </a:moveTo>
                  <a:lnTo>
                    <a:pt x="2533443" y="833995"/>
                  </a:lnTo>
                </a:path>
                <a:path w="3364865" h="2458085">
                  <a:moveTo>
                    <a:pt x="2546675" y="2458076"/>
                  </a:moveTo>
                  <a:lnTo>
                    <a:pt x="2546675" y="789806"/>
                  </a:lnTo>
                </a:path>
                <a:path w="3364865" h="2458085">
                  <a:moveTo>
                    <a:pt x="2559906" y="2458076"/>
                  </a:moveTo>
                  <a:lnTo>
                    <a:pt x="2559906" y="838859"/>
                  </a:lnTo>
                </a:path>
                <a:path w="3364865" h="2458085">
                  <a:moveTo>
                    <a:pt x="2573035" y="2458076"/>
                  </a:moveTo>
                  <a:lnTo>
                    <a:pt x="2573035" y="502115"/>
                  </a:lnTo>
                </a:path>
                <a:path w="3364865" h="2458085">
                  <a:moveTo>
                    <a:pt x="2586266" y="2458076"/>
                  </a:moveTo>
                  <a:lnTo>
                    <a:pt x="2586266" y="114041"/>
                  </a:lnTo>
                </a:path>
                <a:path w="3364865" h="2458085">
                  <a:moveTo>
                    <a:pt x="2599394" y="2458076"/>
                  </a:moveTo>
                  <a:lnTo>
                    <a:pt x="2599394" y="0"/>
                  </a:lnTo>
                </a:path>
                <a:path w="3364865" h="2458085">
                  <a:moveTo>
                    <a:pt x="2612626" y="2458076"/>
                  </a:moveTo>
                  <a:lnTo>
                    <a:pt x="2612626" y="0"/>
                  </a:lnTo>
                </a:path>
                <a:path w="3364865" h="2458085">
                  <a:moveTo>
                    <a:pt x="2625858" y="2458076"/>
                  </a:moveTo>
                  <a:lnTo>
                    <a:pt x="2625858" y="0"/>
                  </a:lnTo>
                </a:path>
                <a:path w="3364865" h="2458085">
                  <a:moveTo>
                    <a:pt x="2638986" y="2458076"/>
                  </a:moveTo>
                  <a:lnTo>
                    <a:pt x="2638986" y="0"/>
                  </a:lnTo>
                </a:path>
                <a:path w="3364865" h="2458085">
                  <a:moveTo>
                    <a:pt x="2652218" y="2458076"/>
                  </a:moveTo>
                  <a:lnTo>
                    <a:pt x="2652218" y="0"/>
                  </a:lnTo>
                </a:path>
                <a:path w="3364865" h="2458085">
                  <a:moveTo>
                    <a:pt x="2665449" y="2458076"/>
                  </a:moveTo>
                  <a:lnTo>
                    <a:pt x="2665449" y="0"/>
                  </a:lnTo>
                </a:path>
                <a:path w="3364865" h="2458085">
                  <a:moveTo>
                    <a:pt x="2678577" y="2458076"/>
                  </a:moveTo>
                  <a:lnTo>
                    <a:pt x="2678577" y="0"/>
                  </a:lnTo>
                </a:path>
                <a:path w="3364865" h="2458085">
                  <a:moveTo>
                    <a:pt x="2691809" y="2458076"/>
                  </a:moveTo>
                  <a:lnTo>
                    <a:pt x="2691809" y="0"/>
                  </a:lnTo>
                </a:path>
                <a:path w="3364865" h="2458085">
                  <a:moveTo>
                    <a:pt x="2705041" y="2458076"/>
                  </a:moveTo>
                  <a:lnTo>
                    <a:pt x="2705041" y="0"/>
                  </a:lnTo>
                </a:path>
                <a:path w="3364865" h="2458085">
                  <a:moveTo>
                    <a:pt x="2718169" y="2458076"/>
                  </a:moveTo>
                  <a:lnTo>
                    <a:pt x="2718169" y="159782"/>
                  </a:lnTo>
                </a:path>
                <a:path w="3364865" h="2458085">
                  <a:moveTo>
                    <a:pt x="2731401" y="2458076"/>
                  </a:moveTo>
                  <a:lnTo>
                    <a:pt x="2731401" y="1922877"/>
                  </a:lnTo>
                </a:path>
                <a:path w="3364865" h="2458085">
                  <a:moveTo>
                    <a:pt x="2744632" y="2458076"/>
                  </a:moveTo>
                  <a:lnTo>
                    <a:pt x="2744632" y="2309408"/>
                  </a:lnTo>
                </a:path>
                <a:path w="3364865" h="2458085">
                  <a:moveTo>
                    <a:pt x="2757761" y="2458076"/>
                  </a:moveTo>
                  <a:lnTo>
                    <a:pt x="2757761" y="2373694"/>
                  </a:lnTo>
                </a:path>
                <a:path w="3364865" h="2458085">
                  <a:moveTo>
                    <a:pt x="2770992" y="2458076"/>
                  </a:moveTo>
                  <a:lnTo>
                    <a:pt x="2770992" y="2364049"/>
                  </a:lnTo>
                </a:path>
                <a:path w="3364865" h="2458085">
                  <a:moveTo>
                    <a:pt x="2784224" y="2458076"/>
                  </a:moveTo>
                  <a:lnTo>
                    <a:pt x="2784224" y="2376105"/>
                  </a:lnTo>
                </a:path>
                <a:path w="3364865" h="2458085">
                  <a:moveTo>
                    <a:pt x="2797352" y="2458076"/>
                  </a:moveTo>
                  <a:lnTo>
                    <a:pt x="2797352" y="2357622"/>
                  </a:lnTo>
                </a:path>
                <a:path w="3364865" h="2458085">
                  <a:moveTo>
                    <a:pt x="2810584" y="2458076"/>
                  </a:moveTo>
                  <a:lnTo>
                    <a:pt x="2810584" y="2363252"/>
                  </a:lnTo>
                </a:path>
                <a:path w="3364865" h="2458085">
                  <a:moveTo>
                    <a:pt x="2823712" y="2458076"/>
                  </a:moveTo>
                  <a:lnTo>
                    <a:pt x="2823712" y="2371283"/>
                  </a:lnTo>
                </a:path>
                <a:path w="3364865" h="2458085">
                  <a:moveTo>
                    <a:pt x="2836944" y="2458076"/>
                  </a:moveTo>
                  <a:lnTo>
                    <a:pt x="2836944" y="2343962"/>
                  </a:lnTo>
                </a:path>
                <a:path w="3364865" h="2458085">
                  <a:moveTo>
                    <a:pt x="2850175" y="2458076"/>
                  </a:moveTo>
                  <a:lnTo>
                    <a:pt x="2850175" y="2343962"/>
                  </a:lnTo>
                </a:path>
                <a:path w="3364865" h="2458085">
                  <a:moveTo>
                    <a:pt x="2863303" y="2458076"/>
                  </a:moveTo>
                  <a:lnTo>
                    <a:pt x="2863303" y="2306190"/>
                  </a:lnTo>
                </a:path>
                <a:path w="3364865" h="2458085">
                  <a:moveTo>
                    <a:pt x="2876535" y="2458076"/>
                  </a:moveTo>
                  <a:lnTo>
                    <a:pt x="2876535" y="2205746"/>
                  </a:lnTo>
                </a:path>
                <a:path w="3364865" h="2458085">
                  <a:moveTo>
                    <a:pt x="2889767" y="2458076"/>
                  </a:moveTo>
                  <a:lnTo>
                    <a:pt x="2889767" y="2148694"/>
                  </a:lnTo>
                </a:path>
                <a:path w="3364865" h="2458085">
                  <a:moveTo>
                    <a:pt x="2902895" y="2458076"/>
                  </a:moveTo>
                  <a:lnTo>
                    <a:pt x="2902895" y="2106099"/>
                  </a:lnTo>
                </a:path>
                <a:path w="3364865" h="2458085">
                  <a:moveTo>
                    <a:pt x="2916127" y="2458076"/>
                  </a:moveTo>
                  <a:lnTo>
                    <a:pt x="2916127" y="2080383"/>
                  </a:lnTo>
                </a:path>
                <a:path w="3364865" h="2458085">
                  <a:moveTo>
                    <a:pt x="2929358" y="2458076"/>
                  </a:moveTo>
                  <a:lnTo>
                    <a:pt x="2929358" y="2015300"/>
                  </a:lnTo>
                </a:path>
                <a:path w="3364865" h="2458085">
                  <a:moveTo>
                    <a:pt x="2942486" y="2458076"/>
                  </a:moveTo>
                  <a:lnTo>
                    <a:pt x="2942486" y="2136638"/>
                  </a:lnTo>
                </a:path>
                <a:path w="3364865" h="2458085">
                  <a:moveTo>
                    <a:pt x="2955718" y="2458076"/>
                  </a:moveTo>
                  <a:lnTo>
                    <a:pt x="2955718" y="2237082"/>
                  </a:lnTo>
                </a:path>
                <a:path w="3364865" h="2458085">
                  <a:moveTo>
                    <a:pt x="2968950" y="2458076"/>
                  </a:moveTo>
                  <a:lnTo>
                    <a:pt x="2968950" y="2313423"/>
                  </a:lnTo>
                </a:path>
                <a:path w="3364865" h="2458085">
                  <a:moveTo>
                    <a:pt x="2982078" y="2458076"/>
                  </a:moveTo>
                  <a:lnTo>
                    <a:pt x="2982078" y="2380120"/>
                  </a:lnTo>
                </a:path>
                <a:path w="3364865" h="2458085">
                  <a:moveTo>
                    <a:pt x="2995310" y="2458076"/>
                  </a:moveTo>
                  <a:lnTo>
                    <a:pt x="2995310" y="2398603"/>
                  </a:lnTo>
                </a:path>
                <a:path w="3364865" h="2458085">
                  <a:moveTo>
                    <a:pt x="3008541" y="2458076"/>
                  </a:moveTo>
                  <a:lnTo>
                    <a:pt x="3008541" y="2396999"/>
                  </a:lnTo>
                </a:path>
                <a:path w="3364865" h="2458085">
                  <a:moveTo>
                    <a:pt x="3021669" y="2458076"/>
                  </a:moveTo>
                  <a:lnTo>
                    <a:pt x="3021669" y="2402629"/>
                  </a:lnTo>
                </a:path>
                <a:path w="3364865" h="2458085">
                  <a:moveTo>
                    <a:pt x="3034901" y="2458076"/>
                  </a:moveTo>
                  <a:lnTo>
                    <a:pt x="3034901" y="2407451"/>
                  </a:lnTo>
                </a:path>
                <a:path w="3364865" h="2458085">
                  <a:moveTo>
                    <a:pt x="3048029" y="2458076"/>
                  </a:moveTo>
                  <a:lnTo>
                    <a:pt x="3048029" y="2417086"/>
                  </a:lnTo>
                </a:path>
                <a:path w="3364865" h="2458085">
                  <a:moveTo>
                    <a:pt x="3061261" y="2458076"/>
                  </a:moveTo>
                  <a:lnTo>
                    <a:pt x="3061261" y="2425934"/>
                  </a:lnTo>
                </a:path>
                <a:path w="3364865" h="2458085">
                  <a:moveTo>
                    <a:pt x="3074493" y="2458076"/>
                  </a:moveTo>
                  <a:lnTo>
                    <a:pt x="3074493" y="2421908"/>
                  </a:lnTo>
                </a:path>
                <a:path w="3364865" h="2458085">
                  <a:moveTo>
                    <a:pt x="3087621" y="2458076"/>
                  </a:moveTo>
                  <a:lnTo>
                    <a:pt x="3087621" y="2423522"/>
                  </a:lnTo>
                </a:path>
                <a:path w="3364865" h="2458085">
                  <a:moveTo>
                    <a:pt x="3100853" y="2458076"/>
                  </a:moveTo>
                  <a:lnTo>
                    <a:pt x="3100853" y="2427538"/>
                  </a:lnTo>
                </a:path>
                <a:path w="3364865" h="2458085">
                  <a:moveTo>
                    <a:pt x="3114084" y="2458076"/>
                  </a:moveTo>
                  <a:lnTo>
                    <a:pt x="3114084" y="2427538"/>
                  </a:lnTo>
                </a:path>
                <a:path w="3364865" h="2458085">
                  <a:moveTo>
                    <a:pt x="3127212" y="2458076"/>
                  </a:moveTo>
                  <a:lnTo>
                    <a:pt x="3127212" y="2424319"/>
                  </a:lnTo>
                </a:path>
                <a:path w="3364865" h="2458085">
                  <a:moveTo>
                    <a:pt x="3140444" y="2458076"/>
                  </a:moveTo>
                  <a:lnTo>
                    <a:pt x="3140444" y="2441198"/>
                  </a:lnTo>
                </a:path>
                <a:path w="3364865" h="2458085">
                  <a:moveTo>
                    <a:pt x="3153676" y="2458076"/>
                  </a:moveTo>
                  <a:lnTo>
                    <a:pt x="3153676" y="2424319"/>
                  </a:lnTo>
                </a:path>
                <a:path w="3364865" h="2458085">
                  <a:moveTo>
                    <a:pt x="3166804" y="2458076"/>
                  </a:moveTo>
                  <a:lnTo>
                    <a:pt x="3166804" y="2428345"/>
                  </a:lnTo>
                </a:path>
                <a:path w="3364865" h="2458085">
                  <a:moveTo>
                    <a:pt x="3180036" y="2458076"/>
                  </a:moveTo>
                  <a:lnTo>
                    <a:pt x="3180036" y="2428345"/>
                  </a:lnTo>
                </a:path>
                <a:path w="3364865" h="2458085">
                  <a:moveTo>
                    <a:pt x="3193267" y="2458076"/>
                  </a:moveTo>
                  <a:lnTo>
                    <a:pt x="3193267" y="2428345"/>
                  </a:lnTo>
                </a:path>
                <a:path w="3364865" h="2458085">
                  <a:moveTo>
                    <a:pt x="3206395" y="2458076"/>
                  </a:moveTo>
                  <a:lnTo>
                    <a:pt x="3206395" y="2440391"/>
                  </a:lnTo>
                </a:path>
                <a:path w="3364865" h="2458085">
                  <a:moveTo>
                    <a:pt x="3219627" y="2458076"/>
                  </a:moveTo>
                  <a:lnTo>
                    <a:pt x="3219627" y="2434771"/>
                  </a:lnTo>
                </a:path>
                <a:path w="3364865" h="2458085">
                  <a:moveTo>
                    <a:pt x="3232859" y="2458076"/>
                  </a:moveTo>
                  <a:lnTo>
                    <a:pt x="3232859" y="2430746"/>
                  </a:lnTo>
                </a:path>
                <a:path w="3364865" h="2458085">
                  <a:moveTo>
                    <a:pt x="3245987" y="2458076"/>
                  </a:moveTo>
                  <a:lnTo>
                    <a:pt x="3245987" y="2432360"/>
                  </a:lnTo>
                </a:path>
                <a:path w="3364865" h="2458085">
                  <a:moveTo>
                    <a:pt x="3259219" y="2458076"/>
                  </a:moveTo>
                  <a:lnTo>
                    <a:pt x="3259219" y="2436375"/>
                  </a:lnTo>
                </a:path>
                <a:path w="3364865" h="2458085">
                  <a:moveTo>
                    <a:pt x="3272347" y="2458076"/>
                  </a:moveTo>
                  <a:lnTo>
                    <a:pt x="3272347" y="2439594"/>
                  </a:lnTo>
                </a:path>
                <a:path w="3364865" h="2458085">
                  <a:moveTo>
                    <a:pt x="3285578" y="2458076"/>
                  </a:moveTo>
                  <a:lnTo>
                    <a:pt x="3285578" y="2437183"/>
                  </a:lnTo>
                </a:path>
                <a:path w="3364865" h="2458085">
                  <a:moveTo>
                    <a:pt x="3298810" y="2458076"/>
                  </a:moveTo>
                  <a:lnTo>
                    <a:pt x="3298810" y="2430746"/>
                  </a:lnTo>
                </a:path>
                <a:path w="3364865" h="2458085">
                  <a:moveTo>
                    <a:pt x="3311938" y="2458076"/>
                  </a:moveTo>
                  <a:lnTo>
                    <a:pt x="3311938" y="2425126"/>
                  </a:lnTo>
                </a:path>
                <a:path w="3364865" h="2458085">
                  <a:moveTo>
                    <a:pt x="3325170" y="2458076"/>
                  </a:moveTo>
                  <a:lnTo>
                    <a:pt x="3325170" y="2429949"/>
                  </a:lnTo>
                </a:path>
                <a:path w="3364865" h="2458085">
                  <a:moveTo>
                    <a:pt x="3338402" y="2458076"/>
                  </a:moveTo>
                  <a:lnTo>
                    <a:pt x="3338402" y="2422715"/>
                  </a:lnTo>
                </a:path>
                <a:path w="3364865" h="2458085">
                  <a:moveTo>
                    <a:pt x="3351530" y="2458076"/>
                  </a:moveTo>
                  <a:lnTo>
                    <a:pt x="3351530" y="2390572"/>
                  </a:lnTo>
                </a:path>
                <a:path w="3364865" h="2458085">
                  <a:moveTo>
                    <a:pt x="3364762" y="2458076"/>
                  </a:moveTo>
                  <a:lnTo>
                    <a:pt x="3364762" y="2347977"/>
                  </a:lnTo>
                </a:path>
              </a:pathLst>
            </a:custGeom>
            <a:ln w="5171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38981" y="2979840"/>
              <a:ext cx="3364761" cy="201849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6538981" y="2979871"/>
              <a:ext cx="3364865" cy="201930"/>
            </a:xfrm>
            <a:custGeom>
              <a:avLst/>
              <a:gdLst/>
              <a:ahLst/>
              <a:cxnLst/>
              <a:rect l="l" t="t" r="r" b="b"/>
              <a:pathLst>
                <a:path w="3364865" h="201930">
                  <a:moveTo>
                    <a:pt x="0" y="0"/>
                  </a:moveTo>
                  <a:lnTo>
                    <a:pt x="3364762" y="0"/>
                  </a:lnTo>
                  <a:lnTo>
                    <a:pt x="3364762" y="201798"/>
                  </a:lnTo>
                  <a:lnTo>
                    <a:pt x="0" y="201798"/>
                  </a:lnTo>
                  <a:lnTo>
                    <a:pt x="0" y="0"/>
                  </a:lnTo>
                </a:path>
              </a:pathLst>
            </a:custGeom>
            <a:ln w="517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536385" y="2977286"/>
              <a:ext cx="3369945" cy="207010"/>
            </a:xfrm>
            <a:custGeom>
              <a:avLst/>
              <a:gdLst/>
              <a:ahLst/>
              <a:cxnLst/>
              <a:rect l="l" t="t" r="r" b="b"/>
              <a:pathLst>
                <a:path w="3369945" h="207010">
                  <a:moveTo>
                    <a:pt x="3369932" y="201803"/>
                  </a:moveTo>
                  <a:lnTo>
                    <a:pt x="3303981" y="201803"/>
                  </a:lnTo>
                  <a:lnTo>
                    <a:pt x="3303981" y="168122"/>
                  </a:lnTo>
                  <a:lnTo>
                    <a:pt x="3298812" y="168122"/>
                  </a:lnTo>
                  <a:lnTo>
                    <a:pt x="3298812" y="201803"/>
                  </a:lnTo>
                  <a:lnTo>
                    <a:pt x="2644165" y="201803"/>
                  </a:lnTo>
                  <a:lnTo>
                    <a:pt x="2644165" y="168122"/>
                  </a:lnTo>
                  <a:lnTo>
                    <a:pt x="2638996" y="168122"/>
                  </a:lnTo>
                  <a:lnTo>
                    <a:pt x="2638996" y="201803"/>
                  </a:lnTo>
                  <a:lnTo>
                    <a:pt x="1984438" y="201803"/>
                  </a:lnTo>
                  <a:lnTo>
                    <a:pt x="1984438" y="168122"/>
                  </a:lnTo>
                  <a:lnTo>
                    <a:pt x="1979269" y="168122"/>
                  </a:lnTo>
                  <a:lnTo>
                    <a:pt x="1979269" y="201803"/>
                  </a:lnTo>
                  <a:lnTo>
                    <a:pt x="1324724" y="201803"/>
                  </a:lnTo>
                  <a:lnTo>
                    <a:pt x="1324724" y="168122"/>
                  </a:lnTo>
                  <a:lnTo>
                    <a:pt x="1319555" y="168122"/>
                  </a:lnTo>
                  <a:lnTo>
                    <a:pt x="1319555" y="201803"/>
                  </a:lnTo>
                  <a:lnTo>
                    <a:pt x="664895" y="201803"/>
                  </a:lnTo>
                  <a:lnTo>
                    <a:pt x="664895" y="168122"/>
                  </a:lnTo>
                  <a:lnTo>
                    <a:pt x="659726" y="168122"/>
                  </a:lnTo>
                  <a:lnTo>
                    <a:pt x="659726" y="201803"/>
                  </a:lnTo>
                  <a:lnTo>
                    <a:pt x="5168" y="201803"/>
                  </a:lnTo>
                  <a:lnTo>
                    <a:pt x="5168" y="168122"/>
                  </a:lnTo>
                  <a:lnTo>
                    <a:pt x="0" y="168122"/>
                  </a:lnTo>
                  <a:lnTo>
                    <a:pt x="0" y="204393"/>
                  </a:lnTo>
                  <a:lnTo>
                    <a:pt x="2590" y="204393"/>
                  </a:lnTo>
                  <a:lnTo>
                    <a:pt x="2590" y="206971"/>
                  </a:lnTo>
                  <a:lnTo>
                    <a:pt x="3369932" y="206971"/>
                  </a:lnTo>
                  <a:lnTo>
                    <a:pt x="3369932" y="201803"/>
                  </a:lnTo>
                  <a:close/>
                </a:path>
                <a:path w="3369945" h="207010">
                  <a:moveTo>
                    <a:pt x="3369932" y="0"/>
                  </a:moveTo>
                  <a:lnTo>
                    <a:pt x="2590" y="0"/>
                  </a:lnTo>
                  <a:lnTo>
                    <a:pt x="2590" y="2590"/>
                  </a:lnTo>
                  <a:lnTo>
                    <a:pt x="0" y="2590"/>
                  </a:lnTo>
                  <a:lnTo>
                    <a:pt x="0" y="38862"/>
                  </a:lnTo>
                  <a:lnTo>
                    <a:pt x="5168" y="38862"/>
                  </a:lnTo>
                  <a:lnTo>
                    <a:pt x="5168" y="5181"/>
                  </a:lnTo>
                  <a:lnTo>
                    <a:pt x="659726" y="5181"/>
                  </a:lnTo>
                  <a:lnTo>
                    <a:pt x="659726" y="38862"/>
                  </a:lnTo>
                  <a:lnTo>
                    <a:pt x="664895" y="38862"/>
                  </a:lnTo>
                  <a:lnTo>
                    <a:pt x="664895" y="5181"/>
                  </a:lnTo>
                  <a:lnTo>
                    <a:pt x="1319555" y="5181"/>
                  </a:lnTo>
                  <a:lnTo>
                    <a:pt x="1319555" y="38862"/>
                  </a:lnTo>
                  <a:lnTo>
                    <a:pt x="1324724" y="38862"/>
                  </a:lnTo>
                  <a:lnTo>
                    <a:pt x="1324724" y="5181"/>
                  </a:lnTo>
                  <a:lnTo>
                    <a:pt x="1979269" y="5181"/>
                  </a:lnTo>
                  <a:lnTo>
                    <a:pt x="1979269" y="38862"/>
                  </a:lnTo>
                  <a:lnTo>
                    <a:pt x="1984438" y="38862"/>
                  </a:lnTo>
                  <a:lnTo>
                    <a:pt x="1984438" y="5181"/>
                  </a:lnTo>
                  <a:lnTo>
                    <a:pt x="2638996" y="5181"/>
                  </a:lnTo>
                  <a:lnTo>
                    <a:pt x="2638996" y="38862"/>
                  </a:lnTo>
                  <a:lnTo>
                    <a:pt x="2644165" y="38862"/>
                  </a:lnTo>
                  <a:lnTo>
                    <a:pt x="2644165" y="5181"/>
                  </a:lnTo>
                  <a:lnTo>
                    <a:pt x="3298812" y="5181"/>
                  </a:lnTo>
                  <a:lnTo>
                    <a:pt x="3298812" y="38862"/>
                  </a:lnTo>
                  <a:lnTo>
                    <a:pt x="3303981" y="38862"/>
                  </a:lnTo>
                  <a:lnTo>
                    <a:pt x="3303981" y="5181"/>
                  </a:lnTo>
                  <a:lnTo>
                    <a:pt x="3369932" y="5181"/>
                  </a:lnTo>
                  <a:lnTo>
                    <a:pt x="3369932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/>
          <p:nvPr/>
        </p:nvSpPr>
        <p:spPr>
          <a:xfrm>
            <a:off x="6512115" y="3256779"/>
            <a:ext cx="46990" cy="73660"/>
          </a:xfrm>
          <a:custGeom>
            <a:avLst/>
            <a:gdLst/>
            <a:ahLst/>
            <a:cxnLst/>
            <a:rect l="l" t="t" r="r" b="b"/>
            <a:pathLst>
              <a:path w="46990" h="73660">
                <a:moveTo>
                  <a:pt x="27279" y="0"/>
                </a:moveTo>
                <a:lnTo>
                  <a:pt x="18203" y="0"/>
                </a:lnTo>
                <a:lnTo>
                  <a:pt x="13862" y="1407"/>
                </a:lnTo>
                <a:lnTo>
                  <a:pt x="6967" y="7026"/>
                </a:lnTo>
                <a:lnTo>
                  <a:pt x="4372" y="11031"/>
                </a:lnTo>
                <a:lnTo>
                  <a:pt x="878" y="21390"/>
                </a:lnTo>
                <a:lnTo>
                  <a:pt x="0" y="28241"/>
                </a:lnTo>
                <a:lnTo>
                  <a:pt x="0" y="36737"/>
                </a:lnTo>
                <a:lnTo>
                  <a:pt x="16498" y="73433"/>
                </a:lnTo>
                <a:lnTo>
                  <a:pt x="28685" y="73433"/>
                </a:lnTo>
                <a:lnTo>
                  <a:pt x="33037" y="72026"/>
                </a:lnTo>
                <a:lnTo>
                  <a:pt x="39932" y="66365"/>
                </a:lnTo>
                <a:lnTo>
                  <a:pt x="40053" y="66179"/>
                </a:lnTo>
                <a:lnTo>
                  <a:pt x="19371" y="66179"/>
                </a:lnTo>
                <a:lnTo>
                  <a:pt x="15963" y="64213"/>
                </a:lnTo>
                <a:lnTo>
                  <a:pt x="10450" y="56410"/>
                </a:lnTo>
                <a:lnTo>
                  <a:pt x="9065" y="48545"/>
                </a:lnTo>
                <a:lnTo>
                  <a:pt x="9073" y="24898"/>
                </a:lnTo>
                <a:lnTo>
                  <a:pt x="10585" y="16837"/>
                </a:lnTo>
                <a:lnTo>
                  <a:pt x="13624" y="12459"/>
                </a:lnTo>
                <a:lnTo>
                  <a:pt x="16043" y="9023"/>
                </a:lnTo>
                <a:lnTo>
                  <a:pt x="19278" y="7306"/>
                </a:lnTo>
                <a:lnTo>
                  <a:pt x="39643" y="7306"/>
                </a:lnTo>
                <a:lnTo>
                  <a:pt x="38878" y="6126"/>
                </a:lnTo>
                <a:lnTo>
                  <a:pt x="36480" y="3880"/>
                </a:lnTo>
                <a:lnTo>
                  <a:pt x="30660" y="776"/>
                </a:lnTo>
                <a:lnTo>
                  <a:pt x="27279" y="0"/>
                </a:lnTo>
                <a:close/>
              </a:path>
              <a:path w="46990" h="73660">
                <a:moveTo>
                  <a:pt x="39643" y="7306"/>
                </a:moveTo>
                <a:lnTo>
                  <a:pt x="27445" y="7306"/>
                </a:lnTo>
                <a:lnTo>
                  <a:pt x="30887" y="9251"/>
                </a:lnTo>
                <a:lnTo>
                  <a:pt x="36407" y="17033"/>
                </a:lnTo>
                <a:lnTo>
                  <a:pt x="37782" y="24898"/>
                </a:lnTo>
                <a:lnTo>
                  <a:pt x="37777" y="48545"/>
                </a:lnTo>
                <a:lnTo>
                  <a:pt x="36407" y="56368"/>
                </a:lnTo>
                <a:lnTo>
                  <a:pt x="30869" y="64223"/>
                </a:lnTo>
                <a:lnTo>
                  <a:pt x="27476" y="66179"/>
                </a:lnTo>
                <a:lnTo>
                  <a:pt x="40053" y="66179"/>
                </a:lnTo>
                <a:lnTo>
                  <a:pt x="42527" y="62360"/>
                </a:lnTo>
                <a:lnTo>
                  <a:pt x="45990" y="51991"/>
                </a:lnTo>
                <a:lnTo>
                  <a:pt x="46724" y="46167"/>
                </a:lnTo>
                <a:lnTo>
                  <a:pt x="46848" y="29617"/>
                </a:lnTo>
                <a:lnTo>
                  <a:pt x="46310" y="23946"/>
                </a:lnTo>
                <a:lnTo>
                  <a:pt x="44160" y="15543"/>
                </a:lnTo>
                <a:lnTo>
                  <a:pt x="42672" y="11973"/>
                </a:lnTo>
                <a:lnTo>
                  <a:pt x="39643" y="730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3" name="object 10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43398" y="3256779"/>
            <a:ext cx="104405" cy="73433"/>
          </a:xfrm>
          <a:prstGeom prst="rect">
            <a:avLst/>
          </a:prstGeom>
        </p:spPr>
      </p:pic>
      <p:pic>
        <p:nvPicPr>
          <p:cNvPr id="104" name="object 10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781514" y="3256779"/>
            <a:ext cx="154938" cy="73433"/>
          </a:xfrm>
          <a:prstGeom prst="rect">
            <a:avLst/>
          </a:prstGeom>
        </p:spPr>
      </p:pic>
      <p:pic>
        <p:nvPicPr>
          <p:cNvPr id="105" name="object 10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441339" y="3256779"/>
            <a:ext cx="155058" cy="73433"/>
          </a:xfrm>
          <a:prstGeom prst="rect">
            <a:avLst/>
          </a:prstGeom>
        </p:spPr>
      </p:pic>
      <p:pic>
        <p:nvPicPr>
          <p:cNvPr id="106" name="object 10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093100" y="3256779"/>
            <a:ext cx="162898" cy="73433"/>
          </a:xfrm>
          <a:prstGeom prst="rect">
            <a:avLst/>
          </a:prstGeom>
        </p:spPr>
      </p:pic>
      <p:pic>
        <p:nvPicPr>
          <p:cNvPr id="107" name="object 10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752820" y="3256779"/>
            <a:ext cx="162898" cy="73433"/>
          </a:xfrm>
          <a:prstGeom prst="rect">
            <a:avLst/>
          </a:prstGeom>
        </p:spPr>
      </p:pic>
      <p:sp>
        <p:nvSpPr>
          <p:cNvPr id="108" name="object 108"/>
          <p:cNvSpPr/>
          <p:nvPr/>
        </p:nvSpPr>
        <p:spPr>
          <a:xfrm>
            <a:off x="6536397" y="2979871"/>
            <a:ext cx="5715" cy="204470"/>
          </a:xfrm>
          <a:custGeom>
            <a:avLst/>
            <a:gdLst/>
            <a:ahLst/>
            <a:cxnLst/>
            <a:rect l="l" t="t" r="r" b="b"/>
            <a:pathLst>
              <a:path w="5715" h="204469">
                <a:moveTo>
                  <a:pt x="5168" y="0"/>
                </a:moveTo>
                <a:lnTo>
                  <a:pt x="0" y="0"/>
                </a:lnTo>
                <a:lnTo>
                  <a:pt x="0" y="204385"/>
                </a:lnTo>
                <a:lnTo>
                  <a:pt x="5168" y="204385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9901159" y="2979871"/>
            <a:ext cx="5715" cy="204470"/>
          </a:xfrm>
          <a:custGeom>
            <a:avLst/>
            <a:gdLst/>
            <a:ahLst/>
            <a:cxnLst/>
            <a:rect l="l" t="t" r="r" b="b"/>
            <a:pathLst>
              <a:path w="5715" h="204469">
                <a:moveTo>
                  <a:pt x="5168" y="0"/>
                </a:moveTo>
                <a:lnTo>
                  <a:pt x="0" y="0"/>
                </a:lnTo>
                <a:lnTo>
                  <a:pt x="0" y="204385"/>
                </a:lnTo>
                <a:lnTo>
                  <a:pt x="5168" y="204385"/>
                </a:lnTo>
                <a:lnTo>
                  <a:pt x="516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538982" y="2977284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538982" y="3078183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538982" y="3179082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9867460" y="2977284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867460" y="3078183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867460" y="3179082"/>
            <a:ext cx="36830" cy="5715"/>
          </a:xfrm>
          <a:custGeom>
            <a:avLst/>
            <a:gdLst/>
            <a:ahLst/>
            <a:cxnLst/>
            <a:rect l="l" t="t" r="r" b="b"/>
            <a:pathLst>
              <a:path w="36829" h="5714">
                <a:moveTo>
                  <a:pt x="36231" y="0"/>
                </a:moveTo>
                <a:lnTo>
                  <a:pt x="0" y="0"/>
                </a:lnTo>
                <a:lnTo>
                  <a:pt x="0" y="5174"/>
                </a:lnTo>
                <a:lnTo>
                  <a:pt x="36231" y="5174"/>
                </a:lnTo>
                <a:lnTo>
                  <a:pt x="3623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759578" y="6245758"/>
            <a:ext cx="3178810" cy="5080"/>
          </a:xfrm>
          <a:custGeom>
            <a:avLst/>
            <a:gdLst/>
            <a:ahLst/>
            <a:cxnLst/>
            <a:rect l="l" t="t" r="r" b="b"/>
            <a:pathLst>
              <a:path w="3178809" h="5079">
                <a:moveTo>
                  <a:pt x="3178281" y="0"/>
                </a:moveTo>
                <a:lnTo>
                  <a:pt x="0" y="0"/>
                </a:lnTo>
                <a:lnTo>
                  <a:pt x="0" y="4883"/>
                </a:lnTo>
                <a:lnTo>
                  <a:pt x="3178281" y="4883"/>
                </a:lnTo>
                <a:lnTo>
                  <a:pt x="317828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759578" y="3925874"/>
            <a:ext cx="3178810" cy="5080"/>
          </a:xfrm>
          <a:custGeom>
            <a:avLst/>
            <a:gdLst/>
            <a:ahLst/>
            <a:cxnLst/>
            <a:rect l="l" t="t" r="r" b="b"/>
            <a:pathLst>
              <a:path w="3178809" h="5079">
                <a:moveTo>
                  <a:pt x="3178281" y="0"/>
                </a:moveTo>
                <a:lnTo>
                  <a:pt x="0" y="0"/>
                </a:lnTo>
                <a:lnTo>
                  <a:pt x="0" y="4884"/>
                </a:lnTo>
                <a:lnTo>
                  <a:pt x="3178281" y="4884"/>
                </a:lnTo>
                <a:lnTo>
                  <a:pt x="3178281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57139" y="6213962"/>
            <a:ext cx="5080" cy="34290"/>
          </a:xfrm>
          <a:custGeom>
            <a:avLst/>
            <a:gdLst/>
            <a:ahLst/>
            <a:cxnLst/>
            <a:rect l="l" t="t" r="r" b="b"/>
            <a:pathLst>
              <a:path w="5079" h="34289">
                <a:moveTo>
                  <a:pt x="4878" y="0"/>
                </a:moveTo>
                <a:lnTo>
                  <a:pt x="0" y="0"/>
                </a:lnTo>
                <a:lnTo>
                  <a:pt x="0" y="34237"/>
                </a:lnTo>
                <a:lnTo>
                  <a:pt x="4878" y="34237"/>
                </a:lnTo>
                <a:lnTo>
                  <a:pt x="487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379818" y="6213962"/>
            <a:ext cx="5080" cy="34290"/>
          </a:xfrm>
          <a:custGeom>
            <a:avLst/>
            <a:gdLst/>
            <a:ahLst/>
            <a:cxnLst/>
            <a:rect l="l" t="t" r="r" b="b"/>
            <a:pathLst>
              <a:path w="5079" h="34289">
                <a:moveTo>
                  <a:pt x="4878" y="0"/>
                </a:moveTo>
                <a:lnTo>
                  <a:pt x="0" y="0"/>
                </a:lnTo>
                <a:lnTo>
                  <a:pt x="0" y="34237"/>
                </a:lnTo>
                <a:lnTo>
                  <a:pt x="4878" y="34237"/>
                </a:lnTo>
                <a:lnTo>
                  <a:pt x="487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002596" y="6213962"/>
            <a:ext cx="5080" cy="34290"/>
          </a:xfrm>
          <a:custGeom>
            <a:avLst/>
            <a:gdLst/>
            <a:ahLst/>
            <a:cxnLst/>
            <a:rect l="l" t="t" r="r" b="b"/>
            <a:pathLst>
              <a:path w="5079" h="34289">
                <a:moveTo>
                  <a:pt x="4878" y="0"/>
                </a:moveTo>
                <a:lnTo>
                  <a:pt x="0" y="0"/>
                </a:lnTo>
                <a:lnTo>
                  <a:pt x="0" y="34237"/>
                </a:lnTo>
                <a:lnTo>
                  <a:pt x="4878" y="34237"/>
                </a:lnTo>
                <a:lnTo>
                  <a:pt x="487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625276" y="6213962"/>
            <a:ext cx="5080" cy="34290"/>
          </a:xfrm>
          <a:custGeom>
            <a:avLst/>
            <a:gdLst/>
            <a:ahLst/>
            <a:cxnLst/>
            <a:rect l="l" t="t" r="r" b="b"/>
            <a:pathLst>
              <a:path w="5079" h="34289">
                <a:moveTo>
                  <a:pt x="4878" y="0"/>
                </a:moveTo>
                <a:lnTo>
                  <a:pt x="0" y="0"/>
                </a:lnTo>
                <a:lnTo>
                  <a:pt x="0" y="34237"/>
                </a:lnTo>
                <a:lnTo>
                  <a:pt x="4878" y="34237"/>
                </a:lnTo>
                <a:lnTo>
                  <a:pt x="487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247955" y="6213962"/>
            <a:ext cx="5080" cy="34290"/>
          </a:xfrm>
          <a:custGeom>
            <a:avLst/>
            <a:gdLst/>
            <a:ahLst/>
            <a:cxnLst/>
            <a:rect l="l" t="t" r="r" b="b"/>
            <a:pathLst>
              <a:path w="5079" h="34289">
                <a:moveTo>
                  <a:pt x="4878" y="0"/>
                </a:moveTo>
                <a:lnTo>
                  <a:pt x="0" y="0"/>
                </a:lnTo>
                <a:lnTo>
                  <a:pt x="0" y="34237"/>
                </a:lnTo>
                <a:lnTo>
                  <a:pt x="4878" y="34237"/>
                </a:lnTo>
                <a:lnTo>
                  <a:pt x="487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870733" y="6213962"/>
            <a:ext cx="5080" cy="34290"/>
          </a:xfrm>
          <a:custGeom>
            <a:avLst/>
            <a:gdLst/>
            <a:ahLst/>
            <a:cxnLst/>
            <a:rect l="l" t="t" r="r" b="b"/>
            <a:pathLst>
              <a:path w="5079" h="34289">
                <a:moveTo>
                  <a:pt x="4878" y="0"/>
                </a:moveTo>
                <a:lnTo>
                  <a:pt x="0" y="0"/>
                </a:lnTo>
                <a:lnTo>
                  <a:pt x="0" y="34237"/>
                </a:lnTo>
                <a:lnTo>
                  <a:pt x="4878" y="34237"/>
                </a:lnTo>
                <a:lnTo>
                  <a:pt x="487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757139" y="3928267"/>
            <a:ext cx="5080" cy="34290"/>
          </a:xfrm>
          <a:custGeom>
            <a:avLst/>
            <a:gdLst/>
            <a:ahLst/>
            <a:cxnLst/>
            <a:rect l="l" t="t" r="r" b="b"/>
            <a:pathLst>
              <a:path w="5079" h="34289">
                <a:moveTo>
                  <a:pt x="4878" y="0"/>
                </a:moveTo>
                <a:lnTo>
                  <a:pt x="0" y="0"/>
                </a:lnTo>
                <a:lnTo>
                  <a:pt x="0" y="34237"/>
                </a:lnTo>
                <a:lnTo>
                  <a:pt x="4878" y="34237"/>
                </a:lnTo>
                <a:lnTo>
                  <a:pt x="487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379818" y="3928267"/>
            <a:ext cx="5080" cy="34290"/>
          </a:xfrm>
          <a:custGeom>
            <a:avLst/>
            <a:gdLst/>
            <a:ahLst/>
            <a:cxnLst/>
            <a:rect l="l" t="t" r="r" b="b"/>
            <a:pathLst>
              <a:path w="5079" h="34289">
                <a:moveTo>
                  <a:pt x="4878" y="0"/>
                </a:moveTo>
                <a:lnTo>
                  <a:pt x="0" y="0"/>
                </a:lnTo>
                <a:lnTo>
                  <a:pt x="0" y="34237"/>
                </a:lnTo>
                <a:lnTo>
                  <a:pt x="4878" y="34237"/>
                </a:lnTo>
                <a:lnTo>
                  <a:pt x="487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002596" y="3928267"/>
            <a:ext cx="5080" cy="34290"/>
          </a:xfrm>
          <a:custGeom>
            <a:avLst/>
            <a:gdLst/>
            <a:ahLst/>
            <a:cxnLst/>
            <a:rect l="l" t="t" r="r" b="b"/>
            <a:pathLst>
              <a:path w="5079" h="34289">
                <a:moveTo>
                  <a:pt x="4878" y="0"/>
                </a:moveTo>
                <a:lnTo>
                  <a:pt x="0" y="0"/>
                </a:lnTo>
                <a:lnTo>
                  <a:pt x="0" y="34237"/>
                </a:lnTo>
                <a:lnTo>
                  <a:pt x="4878" y="34237"/>
                </a:lnTo>
                <a:lnTo>
                  <a:pt x="487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625276" y="3928267"/>
            <a:ext cx="5080" cy="34290"/>
          </a:xfrm>
          <a:custGeom>
            <a:avLst/>
            <a:gdLst/>
            <a:ahLst/>
            <a:cxnLst/>
            <a:rect l="l" t="t" r="r" b="b"/>
            <a:pathLst>
              <a:path w="5079" h="34289">
                <a:moveTo>
                  <a:pt x="4878" y="0"/>
                </a:moveTo>
                <a:lnTo>
                  <a:pt x="0" y="0"/>
                </a:lnTo>
                <a:lnTo>
                  <a:pt x="0" y="34237"/>
                </a:lnTo>
                <a:lnTo>
                  <a:pt x="4878" y="34237"/>
                </a:lnTo>
                <a:lnTo>
                  <a:pt x="487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247955" y="3928267"/>
            <a:ext cx="5080" cy="34290"/>
          </a:xfrm>
          <a:custGeom>
            <a:avLst/>
            <a:gdLst/>
            <a:ahLst/>
            <a:cxnLst/>
            <a:rect l="l" t="t" r="r" b="b"/>
            <a:pathLst>
              <a:path w="5079" h="34289">
                <a:moveTo>
                  <a:pt x="4878" y="0"/>
                </a:moveTo>
                <a:lnTo>
                  <a:pt x="0" y="0"/>
                </a:lnTo>
                <a:lnTo>
                  <a:pt x="0" y="34237"/>
                </a:lnTo>
                <a:lnTo>
                  <a:pt x="4878" y="34237"/>
                </a:lnTo>
                <a:lnTo>
                  <a:pt x="487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870733" y="3928267"/>
            <a:ext cx="5080" cy="34290"/>
          </a:xfrm>
          <a:custGeom>
            <a:avLst/>
            <a:gdLst/>
            <a:ahLst/>
            <a:cxnLst/>
            <a:rect l="l" t="t" r="r" b="b"/>
            <a:pathLst>
              <a:path w="5079" h="34289">
                <a:moveTo>
                  <a:pt x="4878" y="0"/>
                </a:moveTo>
                <a:lnTo>
                  <a:pt x="0" y="0"/>
                </a:lnTo>
                <a:lnTo>
                  <a:pt x="0" y="34237"/>
                </a:lnTo>
                <a:lnTo>
                  <a:pt x="4878" y="34237"/>
                </a:lnTo>
                <a:lnTo>
                  <a:pt x="487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757139" y="3925845"/>
            <a:ext cx="5080" cy="2322830"/>
          </a:xfrm>
          <a:custGeom>
            <a:avLst/>
            <a:gdLst/>
            <a:ahLst/>
            <a:cxnLst/>
            <a:rect l="l" t="t" r="r" b="b"/>
            <a:pathLst>
              <a:path w="5079" h="2322829">
                <a:moveTo>
                  <a:pt x="4878" y="0"/>
                </a:moveTo>
                <a:lnTo>
                  <a:pt x="0" y="0"/>
                </a:lnTo>
                <a:lnTo>
                  <a:pt x="0" y="2322354"/>
                </a:lnTo>
                <a:lnTo>
                  <a:pt x="4878" y="2322354"/>
                </a:lnTo>
                <a:lnTo>
                  <a:pt x="487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932981" y="3925845"/>
            <a:ext cx="5080" cy="2322830"/>
          </a:xfrm>
          <a:custGeom>
            <a:avLst/>
            <a:gdLst/>
            <a:ahLst/>
            <a:cxnLst/>
            <a:rect l="l" t="t" r="r" b="b"/>
            <a:pathLst>
              <a:path w="5079" h="2322829">
                <a:moveTo>
                  <a:pt x="4878" y="0"/>
                </a:moveTo>
                <a:lnTo>
                  <a:pt x="0" y="0"/>
                </a:lnTo>
                <a:lnTo>
                  <a:pt x="0" y="2322354"/>
                </a:lnTo>
                <a:lnTo>
                  <a:pt x="4878" y="2322354"/>
                </a:lnTo>
                <a:lnTo>
                  <a:pt x="487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759578" y="6245758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89" h="5079">
                <a:moveTo>
                  <a:pt x="34197" y="0"/>
                </a:moveTo>
                <a:lnTo>
                  <a:pt x="0" y="0"/>
                </a:lnTo>
                <a:lnTo>
                  <a:pt x="0" y="4883"/>
                </a:lnTo>
                <a:lnTo>
                  <a:pt x="34197" y="4883"/>
                </a:lnTo>
                <a:lnTo>
                  <a:pt x="341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759578" y="5870703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89" h="5079">
                <a:moveTo>
                  <a:pt x="34197" y="0"/>
                </a:moveTo>
                <a:lnTo>
                  <a:pt x="0" y="0"/>
                </a:lnTo>
                <a:lnTo>
                  <a:pt x="0" y="4883"/>
                </a:lnTo>
                <a:lnTo>
                  <a:pt x="34197" y="4883"/>
                </a:lnTo>
                <a:lnTo>
                  <a:pt x="341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759578" y="5495600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89" h="5079">
                <a:moveTo>
                  <a:pt x="34197" y="0"/>
                </a:moveTo>
                <a:lnTo>
                  <a:pt x="0" y="0"/>
                </a:lnTo>
                <a:lnTo>
                  <a:pt x="0" y="4884"/>
                </a:lnTo>
                <a:lnTo>
                  <a:pt x="34197" y="4884"/>
                </a:lnTo>
                <a:lnTo>
                  <a:pt x="341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759578" y="5120604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89" h="5079">
                <a:moveTo>
                  <a:pt x="34197" y="0"/>
                </a:moveTo>
                <a:lnTo>
                  <a:pt x="0" y="0"/>
                </a:lnTo>
                <a:lnTo>
                  <a:pt x="0" y="4884"/>
                </a:lnTo>
                <a:lnTo>
                  <a:pt x="34197" y="4884"/>
                </a:lnTo>
                <a:lnTo>
                  <a:pt x="341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759578" y="4745511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89" h="5079">
                <a:moveTo>
                  <a:pt x="34197" y="0"/>
                </a:moveTo>
                <a:lnTo>
                  <a:pt x="0" y="0"/>
                </a:lnTo>
                <a:lnTo>
                  <a:pt x="0" y="4884"/>
                </a:lnTo>
                <a:lnTo>
                  <a:pt x="34197" y="4884"/>
                </a:lnTo>
                <a:lnTo>
                  <a:pt x="341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759578" y="4370516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89" h="5079">
                <a:moveTo>
                  <a:pt x="34197" y="0"/>
                </a:moveTo>
                <a:lnTo>
                  <a:pt x="0" y="0"/>
                </a:lnTo>
                <a:lnTo>
                  <a:pt x="0" y="4883"/>
                </a:lnTo>
                <a:lnTo>
                  <a:pt x="34197" y="4883"/>
                </a:lnTo>
                <a:lnTo>
                  <a:pt x="341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759578" y="3995423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89" h="5079">
                <a:moveTo>
                  <a:pt x="34197" y="0"/>
                </a:moveTo>
                <a:lnTo>
                  <a:pt x="0" y="0"/>
                </a:lnTo>
                <a:lnTo>
                  <a:pt x="0" y="4884"/>
                </a:lnTo>
                <a:lnTo>
                  <a:pt x="34197" y="4884"/>
                </a:lnTo>
                <a:lnTo>
                  <a:pt x="341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901174" y="6245757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90" h="5079">
                <a:moveTo>
                  <a:pt x="34197" y="0"/>
                </a:moveTo>
                <a:lnTo>
                  <a:pt x="0" y="0"/>
                </a:lnTo>
                <a:lnTo>
                  <a:pt x="0" y="4884"/>
                </a:lnTo>
                <a:lnTo>
                  <a:pt x="34197" y="4884"/>
                </a:lnTo>
                <a:lnTo>
                  <a:pt x="341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901174" y="5870703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90" h="5079">
                <a:moveTo>
                  <a:pt x="34197" y="0"/>
                </a:moveTo>
                <a:lnTo>
                  <a:pt x="0" y="0"/>
                </a:lnTo>
                <a:lnTo>
                  <a:pt x="0" y="4884"/>
                </a:lnTo>
                <a:lnTo>
                  <a:pt x="34197" y="4884"/>
                </a:lnTo>
                <a:lnTo>
                  <a:pt x="341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6901174" y="5495600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90" h="5079">
                <a:moveTo>
                  <a:pt x="34197" y="0"/>
                </a:moveTo>
                <a:lnTo>
                  <a:pt x="0" y="0"/>
                </a:lnTo>
                <a:lnTo>
                  <a:pt x="0" y="4884"/>
                </a:lnTo>
                <a:lnTo>
                  <a:pt x="34197" y="4884"/>
                </a:lnTo>
                <a:lnTo>
                  <a:pt x="341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901174" y="5120604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90" h="5079">
                <a:moveTo>
                  <a:pt x="34197" y="0"/>
                </a:moveTo>
                <a:lnTo>
                  <a:pt x="0" y="0"/>
                </a:lnTo>
                <a:lnTo>
                  <a:pt x="0" y="4884"/>
                </a:lnTo>
                <a:lnTo>
                  <a:pt x="34197" y="4884"/>
                </a:lnTo>
                <a:lnTo>
                  <a:pt x="341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901174" y="4745511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90" h="5079">
                <a:moveTo>
                  <a:pt x="34197" y="0"/>
                </a:moveTo>
                <a:lnTo>
                  <a:pt x="0" y="0"/>
                </a:lnTo>
                <a:lnTo>
                  <a:pt x="0" y="4884"/>
                </a:lnTo>
                <a:lnTo>
                  <a:pt x="34197" y="4884"/>
                </a:lnTo>
                <a:lnTo>
                  <a:pt x="341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901174" y="4370516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90" h="5079">
                <a:moveTo>
                  <a:pt x="34197" y="0"/>
                </a:moveTo>
                <a:lnTo>
                  <a:pt x="0" y="0"/>
                </a:lnTo>
                <a:lnTo>
                  <a:pt x="0" y="4884"/>
                </a:lnTo>
                <a:lnTo>
                  <a:pt x="34197" y="4884"/>
                </a:lnTo>
                <a:lnTo>
                  <a:pt x="341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901174" y="3995423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90" h="5079">
                <a:moveTo>
                  <a:pt x="34197" y="0"/>
                </a:moveTo>
                <a:lnTo>
                  <a:pt x="0" y="0"/>
                </a:lnTo>
                <a:lnTo>
                  <a:pt x="0" y="4884"/>
                </a:lnTo>
                <a:lnTo>
                  <a:pt x="34197" y="4884"/>
                </a:lnTo>
                <a:lnTo>
                  <a:pt x="341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665922" y="6216531"/>
            <a:ext cx="44450" cy="69850"/>
          </a:xfrm>
          <a:custGeom>
            <a:avLst/>
            <a:gdLst/>
            <a:ahLst/>
            <a:cxnLst/>
            <a:rect l="l" t="t" r="r" b="b"/>
            <a:pathLst>
              <a:path w="44450" h="69850">
                <a:moveTo>
                  <a:pt x="25748" y="0"/>
                </a:moveTo>
                <a:lnTo>
                  <a:pt x="17181" y="0"/>
                </a:lnTo>
                <a:lnTo>
                  <a:pt x="13083" y="1328"/>
                </a:lnTo>
                <a:lnTo>
                  <a:pt x="6576" y="6632"/>
                </a:lnTo>
                <a:lnTo>
                  <a:pt x="4127" y="10412"/>
                </a:lnTo>
                <a:lnTo>
                  <a:pt x="829" y="20190"/>
                </a:lnTo>
                <a:lnTo>
                  <a:pt x="0" y="26657"/>
                </a:lnTo>
                <a:lnTo>
                  <a:pt x="0" y="34676"/>
                </a:lnTo>
                <a:lnTo>
                  <a:pt x="15571" y="69314"/>
                </a:lnTo>
                <a:lnTo>
                  <a:pt x="27075" y="69314"/>
                </a:lnTo>
                <a:lnTo>
                  <a:pt x="31182" y="67985"/>
                </a:lnTo>
                <a:lnTo>
                  <a:pt x="37690" y="62642"/>
                </a:lnTo>
                <a:lnTo>
                  <a:pt x="37804" y="62466"/>
                </a:lnTo>
                <a:lnTo>
                  <a:pt x="18284" y="62466"/>
                </a:lnTo>
                <a:lnTo>
                  <a:pt x="15067" y="60610"/>
                </a:lnTo>
                <a:lnTo>
                  <a:pt x="9864" y="53245"/>
                </a:lnTo>
                <a:lnTo>
                  <a:pt x="8556" y="45821"/>
                </a:lnTo>
                <a:lnTo>
                  <a:pt x="8564" y="23501"/>
                </a:lnTo>
                <a:lnTo>
                  <a:pt x="9990" y="15892"/>
                </a:lnTo>
                <a:lnTo>
                  <a:pt x="12859" y="11760"/>
                </a:lnTo>
                <a:lnTo>
                  <a:pt x="15142" y="8517"/>
                </a:lnTo>
                <a:lnTo>
                  <a:pt x="18196" y="6896"/>
                </a:lnTo>
                <a:lnTo>
                  <a:pt x="37417" y="6896"/>
                </a:lnTo>
                <a:lnTo>
                  <a:pt x="36695" y="5782"/>
                </a:lnTo>
                <a:lnTo>
                  <a:pt x="34431" y="3663"/>
                </a:lnTo>
                <a:lnTo>
                  <a:pt x="28938" y="732"/>
                </a:lnTo>
                <a:lnTo>
                  <a:pt x="25748" y="0"/>
                </a:lnTo>
                <a:close/>
              </a:path>
              <a:path w="44450" h="69850">
                <a:moveTo>
                  <a:pt x="37417" y="6896"/>
                </a:moveTo>
                <a:lnTo>
                  <a:pt x="25904" y="6896"/>
                </a:lnTo>
                <a:lnTo>
                  <a:pt x="29153" y="8732"/>
                </a:lnTo>
                <a:lnTo>
                  <a:pt x="34363" y="16078"/>
                </a:lnTo>
                <a:lnTo>
                  <a:pt x="35661" y="23501"/>
                </a:lnTo>
                <a:lnTo>
                  <a:pt x="35656" y="45821"/>
                </a:lnTo>
                <a:lnTo>
                  <a:pt x="34363" y="53206"/>
                </a:lnTo>
                <a:lnTo>
                  <a:pt x="29136" y="60620"/>
                </a:lnTo>
                <a:lnTo>
                  <a:pt x="25933" y="62466"/>
                </a:lnTo>
                <a:lnTo>
                  <a:pt x="37804" y="62466"/>
                </a:lnTo>
                <a:lnTo>
                  <a:pt x="40139" y="58862"/>
                </a:lnTo>
                <a:lnTo>
                  <a:pt x="43408" y="49074"/>
                </a:lnTo>
                <a:lnTo>
                  <a:pt x="44100" y="43577"/>
                </a:lnTo>
                <a:lnTo>
                  <a:pt x="44094" y="26657"/>
                </a:lnTo>
                <a:lnTo>
                  <a:pt x="43710" y="22603"/>
                </a:lnTo>
                <a:lnTo>
                  <a:pt x="41681" y="14671"/>
                </a:lnTo>
                <a:lnTo>
                  <a:pt x="40276" y="11301"/>
                </a:lnTo>
                <a:lnTo>
                  <a:pt x="37417" y="689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7" name="object 14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558597" y="5841477"/>
            <a:ext cx="152613" cy="69323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511325" y="5466394"/>
            <a:ext cx="200484" cy="69353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511325" y="5091398"/>
            <a:ext cx="200478" cy="69255"/>
          </a:xfrm>
          <a:prstGeom prst="rect">
            <a:avLst/>
          </a:prstGeom>
        </p:spPr>
      </p:pic>
      <p:pic>
        <p:nvPicPr>
          <p:cNvPr id="150" name="object 15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503813" y="4716305"/>
            <a:ext cx="207996" cy="69353"/>
          </a:xfrm>
          <a:prstGeom prst="rect">
            <a:avLst/>
          </a:prstGeom>
        </p:spPr>
      </p:pic>
      <p:pic>
        <p:nvPicPr>
          <p:cNvPr id="151" name="object 15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503813" y="4341309"/>
            <a:ext cx="208112" cy="69255"/>
          </a:xfrm>
          <a:prstGeom prst="rect">
            <a:avLst/>
          </a:prstGeom>
        </p:spPr>
      </p:pic>
      <p:pic>
        <p:nvPicPr>
          <p:cNvPr id="152" name="object 15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504984" y="3966216"/>
            <a:ext cx="206824" cy="69353"/>
          </a:xfrm>
          <a:prstGeom prst="rect">
            <a:avLst/>
          </a:prstGeom>
        </p:spPr>
      </p:pic>
      <p:grpSp>
        <p:nvGrpSpPr>
          <p:cNvPr id="153" name="object 153"/>
          <p:cNvGrpSpPr/>
          <p:nvPr/>
        </p:nvGrpSpPr>
        <p:grpSpPr>
          <a:xfrm>
            <a:off x="3757136" y="3928023"/>
            <a:ext cx="3181350" cy="2513330"/>
            <a:chOff x="3757136" y="3928023"/>
            <a:chExt cx="3181350" cy="2513330"/>
          </a:xfrm>
        </p:grpSpPr>
        <p:sp>
          <p:nvSpPr>
            <p:cNvPr id="154" name="object 154"/>
            <p:cNvSpPr/>
            <p:nvPr/>
          </p:nvSpPr>
          <p:spPr>
            <a:xfrm>
              <a:off x="3759578" y="6248199"/>
              <a:ext cx="3176270" cy="0"/>
            </a:xfrm>
            <a:custGeom>
              <a:avLst/>
              <a:gdLst/>
              <a:ahLst/>
              <a:cxnLst/>
              <a:rect l="l" t="t" r="r" b="b"/>
              <a:pathLst>
                <a:path w="3176270">
                  <a:moveTo>
                    <a:pt x="0" y="0"/>
                  </a:moveTo>
                  <a:lnTo>
                    <a:pt x="3175842" y="0"/>
                  </a:lnTo>
                </a:path>
              </a:pathLst>
            </a:custGeom>
            <a:ln w="488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3759578" y="3928023"/>
              <a:ext cx="3176270" cy="2320290"/>
            </a:xfrm>
            <a:custGeom>
              <a:avLst/>
              <a:gdLst/>
              <a:ahLst/>
              <a:cxnLst/>
              <a:rect l="l" t="t" r="r" b="b"/>
              <a:pathLst>
                <a:path w="3176270" h="2320290">
                  <a:moveTo>
                    <a:pt x="0" y="2320176"/>
                  </a:moveTo>
                  <a:lnTo>
                    <a:pt x="0" y="1981127"/>
                  </a:lnTo>
                </a:path>
                <a:path w="3176270" h="2320290">
                  <a:moveTo>
                    <a:pt x="12449" y="2320176"/>
                  </a:moveTo>
                  <a:lnTo>
                    <a:pt x="12449" y="2219663"/>
                  </a:lnTo>
                </a:path>
                <a:path w="3176270" h="2320290">
                  <a:moveTo>
                    <a:pt x="24909" y="2320176"/>
                  </a:moveTo>
                  <a:lnTo>
                    <a:pt x="24909" y="2148395"/>
                  </a:lnTo>
                </a:path>
                <a:path w="3176270" h="2320290">
                  <a:moveTo>
                    <a:pt x="37358" y="2320176"/>
                  </a:moveTo>
                  <a:lnTo>
                    <a:pt x="37358" y="2149147"/>
                  </a:lnTo>
                </a:path>
                <a:path w="3176270" h="2320290">
                  <a:moveTo>
                    <a:pt x="49818" y="2320176"/>
                  </a:moveTo>
                  <a:lnTo>
                    <a:pt x="49818" y="2101889"/>
                  </a:lnTo>
                </a:path>
                <a:path w="3176270" h="2320290">
                  <a:moveTo>
                    <a:pt x="62267" y="2320176"/>
                  </a:moveTo>
                  <a:lnTo>
                    <a:pt x="62267" y="2061381"/>
                  </a:lnTo>
                </a:path>
                <a:path w="3176270" h="2320290">
                  <a:moveTo>
                    <a:pt x="74727" y="2320176"/>
                  </a:moveTo>
                  <a:lnTo>
                    <a:pt x="74727" y="2018626"/>
                  </a:lnTo>
                </a:path>
                <a:path w="3176270" h="2320290">
                  <a:moveTo>
                    <a:pt x="87177" y="2320176"/>
                  </a:moveTo>
                  <a:lnTo>
                    <a:pt x="87177" y="1979622"/>
                  </a:lnTo>
                </a:path>
                <a:path w="3176270" h="2320290">
                  <a:moveTo>
                    <a:pt x="99636" y="2320176"/>
                  </a:moveTo>
                  <a:lnTo>
                    <a:pt x="99636" y="1966123"/>
                  </a:lnTo>
                </a:path>
                <a:path w="3176270" h="2320290">
                  <a:moveTo>
                    <a:pt x="112086" y="2320176"/>
                  </a:moveTo>
                  <a:lnTo>
                    <a:pt x="112086" y="1943617"/>
                  </a:lnTo>
                </a:path>
                <a:path w="3176270" h="2320290">
                  <a:moveTo>
                    <a:pt x="124545" y="2320176"/>
                  </a:moveTo>
                  <a:lnTo>
                    <a:pt x="124545" y="1872359"/>
                  </a:lnTo>
                </a:path>
                <a:path w="3176270" h="2320290">
                  <a:moveTo>
                    <a:pt x="136995" y="2320176"/>
                  </a:moveTo>
                  <a:lnTo>
                    <a:pt x="136995" y="1846845"/>
                  </a:lnTo>
                </a:path>
                <a:path w="3176270" h="2320290">
                  <a:moveTo>
                    <a:pt x="149454" y="2320176"/>
                  </a:moveTo>
                  <a:lnTo>
                    <a:pt x="149454" y="1749360"/>
                  </a:lnTo>
                </a:path>
                <a:path w="3176270" h="2320290">
                  <a:moveTo>
                    <a:pt x="161904" y="2320176"/>
                  </a:moveTo>
                  <a:lnTo>
                    <a:pt x="161904" y="1703548"/>
                  </a:lnTo>
                </a:path>
                <a:path w="3176270" h="2320290">
                  <a:moveTo>
                    <a:pt x="174363" y="2320176"/>
                  </a:moveTo>
                  <a:lnTo>
                    <a:pt x="174363" y="1659299"/>
                  </a:lnTo>
                </a:path>
                <a:path w="3176270" h="2320290">
                  <a:moveTo>
                    <a:pt x="186813" y="2320176"/>
                  </a:moveTo>
                  <a:lnTo>
                    <a:pt x="186813" y="1647284"/>
                  </a:lnTo>
                </a:path>
                <a:path w="3176270" h="2320290">
                  <a:moveTo>
                    <a:pt x="199273" y="2320176"/>
                  </a:moveTo>
                  <a:lnTo>
                    <a:pt x="199273" y="1556539"/>
                  </a:lnTo>
                </a:path>
                <a:path w="3176270" h="2320290">
                  <a:moveTo>
                    <a:pt x="211722" y="2320176"/>
                  </a:moveTo>
                  <a:lnTo>
                    <a:pt x="211722" y="1526551"/>
                  </a:lnTo>
                </a:path>
                <a:path w="3176270" h="2320290">
                  <a:moveTo>
                    <a:pt x="224172" y="2320176"/>
                  </a:moveTo>
                  <a:lnTo>
                    <a:pt x="224172" y="1495098"/>
                  </a:lnTo>
                </a:path>
                <a:path w="3176270" h="2320290">
                  <a:moveTo>
                    <a:pt x="236631" y="2320176"/>
                  </a:moveTo>
                  <a:lnTo>
                    <a:pt x="236631" y="1416270"/>
                  </a:lnTo>
                </a:path>
                <a:path w="3176270" h="2320290">
                  <a:moveTo>
                    <a:pt x="249081" y="2320176"/>
                  </a:moveTo>
                  <a:lnTo>
                    <a:pt x="249081" y="1399762"/>
                  </a:lnTo>
                </a:path>
                <a:path w="3176270" h="2320290">
                  <a:moveTo>
                    <a:pt x="261541" y="2320176"/>
                  </a:moveTo>
                  <a:lnTo>
                    <a:pt x="261541" y="1294755"/>
                  </a:lnTo>
                </a:path>
                <a:path w="3176270" h="2320290">
                  <a:moveTo>
                    <a:pt x="273990" y="2320176"/>
                  </a:moveTo>
                  <a:lnTo>
                    <a:pt x="273990" y="1312826"/>
                  </a:lnTo>
                </a:path>
                <a:path w="3176270" h="2320290">
                  <a:moveTo>
                    <a:pt x="286450" y="2320176"/>
                  </a:moveTo>
                  <a:lnTo>
                    <a:pt x="286450" y="1240054"/>
                  </a:lnTo>
                </a:path>
                <a:path w="3176270" h="2320290">
                  <a:moveTo>
                    <a:pt x="298899" y="2320176"/>
                  </a:moveTo>
                  <a:lnTo>
                    <a:pt x="298899" y="1295536"/>
                  </a:lnTo>
                </a:path>
                <a:path w="3176270" h="2320290">
                  <a:moveTo>
                    <a:pt x="311359" y="2320176"/>
                  </a:moveTo>
                  <a:lnTo>
                    <a:pt x="311359" y="1187502"/>
                  </a:lnTo>
                </a:path>
                <a:path w="3176270" h="2320290">
                  <a:moveTo>
                    <a:pt x="323809" y="2320176"/>
                  </a:moveTo>
                  <a:lnTo>
                    <a:pt x="323809" y="1197270"/>
                  </a:lnTo>
                </a:path>
                <a:path w="3176270" h="2320290">
                  <a:moveTo>
                    <a:pt x="336268" y="2320176"/>
                  </a:moveTo>
                  <a:lnTo>
                    <a:pt x="336268" y="1213778"/>
                  </a:lnTo>
                </a:path>
                <a:path w="3176270" h="2320290">
                  <a:moveTo>
                    <a:pt x="348718" y="2320176"/>
                  </a:moveTo>
                  <a:lnTo>
                    <a:pt x="348718" y="1223546"/>
                  </a:lnTo>
                </a:path>
                <a:path w="3176270" h="2320290">
                  <a:moveTo>
                    <a:pt x="361177" y="2320176"/>
                  </a:moveTo>
                  <a:lnTo>
                    <a:pt x="361177" y="1270726"/>
                  </a:lnTo>
                </a:path>
                <a:path w="3176270" h="2320290">
                  <a:moveTo>
                    <a:pt x="373627" y="2320176"/>
                  </a:moveTo>
                  <a:lnTo>
                    <a:pt x="373627" y="1288796"/>
                  </a:lnTo>
                </a:path>
                <a:path w="3176270" h="2320290">
                  <a:moveTo>
                    <a:pt x="386086" y="2320176"/>
                  </a:moveTo>
                  <a:lnTo>
                    <a:pt x="386086" y="1318784"/>
                  </a:lnTo>
                </a:path>
                <a:path w="3176270" h="2320290">
                  <a:moveTo>
                    <a:pt x="398536" y="2320176"/>
                  </a:moveTo>
                  <a:lnTo>
                    <a:pt x="398536" y="1310482"/>
                  </a:lnTo>
                </a:path>
                <a:path w="3176270" h="2320290">
                  <a:moveTo>
                    <a:pt x="410995" y="2320176"/>
                  </a:moveTo>
                  <a:lnTo>
                    <a:pt x="410995" y="1386282"/>
                  </a:lnTo>
                </a:path>
                <a:path w="3176270" h="2320290">
                  <a:moveTo>
                    <a:pt x="423445" y="2320176"/>
                  </a:moveTo>
                  <a:lnTo>
                    <a:pt x="423445" y="1305988"/>
                  </a:lnTo>
                </a:path>
                <a:path w="3176270" h="2320290">
                  <a:moveTo>
                    <a:pt x="435895" y="2320176"/>
                  </a:moveTo>
                  <a:lnTo>
                    <a:pt x="435895" y="1324059"/>
                  </a:lnTo>
                </a:path>
                <a:path w="3176270" h="2320290">
                  <a:moveTo>
                    <a:pt x="448325" y="2320176"/>
                  </a:moveTo>
                  <a:lnTo>
                    <a:pt x="448325" y="1321031"/>
                  </a:lnTo>
                </a:path>
                <a:path w="3176270" h="2320290">
                  <a:moveTo>
                    <a:pt x="460814" y="2320176"/>
                  </a:moveTo>
                  <a:lnTo>
                    <a:pt x="460814" y="1358540"/>
                  </a:lnTo>
                </a:path>
                <a:path w="3176270" h="2320290">
                  <a:moveTo>
                    <a:pt x="473302" y="2320176"/>
                  </a:moveTo>
                  <a:lnTo>
                    <a:pt x="473302" y="1418516"/>
                  </a:lnTo>
                </a:path>
                <a:path w="3176270" h="2320290">
                  <a:moveTo>
                    <a:pt x="485694" y="2320176"/>
                  </a:moveTo>
                  <a:lnTo>
                    <a:pt x="485694" y="1499591"/>
                  </a:lnTo>
                </a:path>
                <a:path w="3176270" h="2320290">
                  <a:moveTo>
                    <a:pt x="498182" y="2320176"/>
                  </a:moveTo>
                  <a:lnTo>
                    <a:pt x="498182" y="1548334"/>
                  </a:lnTo>
                </a:path>
                <a:path w="3176270" h="2320290">
                  <a:moveTo>
                    <a:pt x="510671" y="2320176"/>
                  </a:moveTo>
                  <a:lnTo>
                    <a:pt x="510671" y="1585843"/>
                  </a:lnTo>
                </a:path>
                <a:path w="3176270" h="2320290">
                  <a:moveTo>
                    <a:pt x="523062" y="2320176"/>
                  </a:moveTo>
                  <a:lnTo>
                    <a:pt x="523062" y="1585061"/>
                  </a:lnTo>
                </a:path>
                <a:path w="3176270" h="2320290">
                  <a:moveTo>
                    <a:pt x="535551" y="2320176"/>
                  </a:moveTo>
                  <a:lnTo>
                    <a:pt x="535551" y="1627064"/>
                  </a:lnTo>
                </a:path>
                <a:path w="3176270" h="2320290">
                  <a:moveTo>
                    <a:pt x="547942" y="2320176"/>
                  </a:moveTo>
                  <a:lnTo>
                    <a:pt x="547942" y="1635367"/>
                  </a:lnTo>
                </a:path>
                <a:path w="3176270" h="2320290">
                  <a:moveTo>
                    <a:pt x="560431" y="2320176"/>
                  </a:moveTo>
                  <a:lnTo>
                    <a:pt x="560431" y="1664573"/>
                  </a:lnTo>
                </a:path>
                <a:path w="3176270" h="2320290">
                  <a:moveTo>
                    <a:pt x="572920" y="2320176"/>
                  </a:moveTo>
                  <a:lnTo>
                    <a:pt x="572920" y="1725331"/>
                  </a:lnTo>
                </a:path>
                <a:path w="3176270" h="2320290">
                  <a:moveTo>
                    <a:pt x="585311" y="2320176"/>
                  </a:moveTo>
                  <a:lnTo>
                    <a:pt x="585311" y="1746332"/>
                  </a:lnTo>
                </a:path>
                <a:path w="3176270" h="2320290">
                  <a:moveTo>
                    <a:pt x="597799" y="2320176"/>
                  </a:moveTo>
                  <a:lnTo>
                    <a:pt x="597799" y="1751607"/>
                  </a:lnTo>
                </a:path>
                <a:path w="3176270" h="2320290">
                  <a:moveTo>
                    <a:pt x="610288" y="2320176"/>
                  </a:moveTo>
                  <a:lnTo>
                    <a:pt x="610288" y="1771143"/>
                  </a:lnTo>
                </a:path>
                <a:path w="3176270" h="2320290">
                  <a:moveTo>
                    <a:pt x="622679" y="2320176"/>
                  </a:moveTo>
                  <a:lnTo>
                    <a:pt x="622679" y="1775636"/>
                  </a:lnTo>
                </a:path>
                <a:path w="3176270" h="2320290">
                  <a:moveTo>
                    <a:pt x="635168" y="2320176"/>
                  </a:moveTo>
                  <a:lnTo>
                    <a:pt x="635168" y="1786088"/>
                  </a:lnTo>
                </a:path>
                <a:path w="3176270" h="2320290">
                  <a:moveTo>
                    <a:pt x="647657" y="2320176"/>
                  </a:moveTo>
                  <a:lnTo>
                    <a:pt x="647657" y="1813146"/>
                  </a:lnTo>
                </a:path>
                <a:path w="3176270" h="2320290">
                  <a:moveTo>
                    <a:pt x="660048" y="2320176"/>
                  </a:moveTo>
                  <a:lnTo>
                    <a:pt x="660048" y="1803377"/>
                  </a:lnTo>
                </a:path>
                <a:path w="3176270" h="2320290">
                  <a:moveTo>
                    <a:pt x="672537" y="2320176"/>
                  </a:moveTo>
                  <a:lnTo>
                    <a:pt x="672537" y="1831119"/>
                  </a:lnTo>
                </a:path>
                <a:path w="3176270" h="2320290">
                  <a:moveTo>
                    <a:pt x="685025" y="2320176"/>
                  </a:moveTo>
                  <a:lnTo>
                    <a:pt x="685025" y="1851339"/>
                  </a:lnTo>
                </a:path>
                <a:path w="3176270" h="2320290">
                  <a:moveTo>
                    <a:pt x="697416" y="2320176"/>
                  </a:moveTo>
                  <a:lnTo>
                    <a:pt x="697416" y="1879109"/>
                  </a:lnTo>
                </a:path>
                <a:path w="3176270" h="2320290">
                  <a:moveTo>
                    <a:pt x="709905" y="2320176"/>
                  </a:moveTo>
                  <a:lnTo>
                    <a:pt x="709905" y="1850557"/>
                  </a:lnTo>
                </a:path>
                <a:path w="3176270" h="2320290">
                  <a:moveTo>
                    <a:pt x="722394" y="2320176"/>
                  </a:moveTo>
                  <a:lnTo>
                    <a:pt x="722394" y="1852120"/>
                  </a:lnTo>
                </a:path>
                <a:path w="3176270" h="2320290">
                  <a:moveTo>
                    <a:pt x="734785" y="2320176"/>
                  </a:moveTo>
                  <a:lnTo>
                    <a:pt x="734785" y="1856613"/>
                  </a:lnTo>
                </a:path>
                <a:path w="3176270" h="2320290">
                  <a:moveTo>
                    <a:pt x="747274" y="2320176"/>
                  </a:moveTo>
                  <a:lnTo>
                    <a:pt x="747274" y="1875358"/>
                  </a:lnTo>
                </a:path>
                <a:path w="3176270" h="2320290">
                  <a:moveTo>
                    <a:pt x="759665" y="2320176"/>
                  </a:moveTo>
                  <a:lnTo>
                    <a:pt x="759665" y="1884364"/>
                  </a:lnTo>
                </a:path>
                <a:path w="3176270" h="2320290">
                  <a:moveTo>
                    <a:pt x="772154" y="2320176"/>
                  </a:moveTo>
                  <a:lnTo>
                    <a:pt x="772154" y="1902367"/>
                  </a:lnTo>
                </a:path>
                <a:path w="3176270" h="2320290">
                  <a:moveTo>
                    <a:pt x="784642" y="2320176"/>
                  </a:moveTo>
                  <a:lnTo>
                    <a:pt x="784642" y="1873864"/>
                  </a:lnTo>
                </a:path>
                <a:path w="3176270" h="2320290">
                  <a:moveTo>
                    <a:pt x="797034" y="2320176"/>
                  </a:moveTo>
                  <a:lnTo>
                    <a:pt x="797034" y="1873112"/>
                  </a:lnTo>
                </a:path>
                <a:path w="3176270" h="2320290">
                  <a:moveTo>
                    <a:pt x="809522" y="2320176"/>
                  </a:moveTo>
                  <a:lnTo>
                    <a:pt x="809522" y="1864135"/>
                  </a:lnTo>
                </a:path>
                <a:path w="3176270" h="2320290">
                  <a:moveTo>
                    <a:pt x="822011" y="2320176"/>
                  </a:moveTo>
                  <a:lnTo>
                    <a:pt x="822011" y="1871607"/>
                  </a:lnTo>
                </a:path>
                <a:path w="3176270" h="2320290">
                  <a:moveTo>
                    <a:pt x="834402" y="2320176"/>
                  </a:moveTo>
                  <a:lnTo>
                    <a:pt x="834402" y="1869312"/>
                  </a:lnTo>
                </a:path>
                <a:path w="3176270" h="2320290">
                  <a:moveTo>
                    <a:pt x="846891" y="2320176"/>
                  </a:moveTo>
                  <a:lnTo>
                    <a:pt x="846891" y="1826625"/>
                  </a:lnTo>
                </a:path>
                <a:path w="3176270" h="2320290">
                  <a:moveTo>
                    <a:pt x="859380" y="2320176"/>
                  </a:moveTo>
                  <a:lnTo>
                    <a:pt x="859380" y="1828091"/>
                  </a:lnTo>
                </a:path>
                <a:path w="3176270" h="2320290">
                  <a:moveTo>
                    <a:pt x="871771" y="2320176"/>
                  </a:moveTo>
                  <a:lnTo>
                    <a:pt x="871771" y="1810899"/>
                  </a:lnTo>
                </a:path>
                <a:path w="3176270" h="2320290">
                  <a:moveTo>
                    <a:pt x="884259" y="2320176"/>
                  </a:moveTo>
                  <a:lnTo>
                    <a:pt x="884259" y="1766552"/>
                  </a:lnTo>
                </a:path>
                <a:path w="3176270" h="2320290">
                  <a:moveTo>
                    <a:pt x="896748" y="2320176"/>
                  </a:moveTo>
                  <a:lnTo>
                    <a:pt x="896748" y="1756100"/>
                  </a:lnTo>
                </a:path>
                <a:path w="3176270" h="2320290">
                  <a:moveTo>
                    <a:pt x="909139" y="2320176"/>
                  </a:moveTo>
                  <a:lnTo>
                    <a:pt x="909139" y="1752388"/>
                  </a:lnTo>
                </a:path>
                <a:path w="3176270" h="2320290">
                  <a:moveTo>
                    <a:pt x="921628" y="2320176"/>
                  </a:moveTo>
                  <a:lnTo>
                    <a:pt x="921628" y="1736564"/>
                  </a:lnTo>
                </a:path>
                <a:path w="3176270" h="2320290">
                  <a:moveTo>
                    <a:pt x="934117" y="2320176"/>
                  </a:moveTo>
                  <a:lnTo>
                    <a:pt x="934117" y="1693096"/>
                  </a:lnTo>
                </a:path>
                <a:path w="3176270" h="2320290">
                  <a:moveTo>
                    <a:pt x="946508" y="2320176"/>
                  </a:moveTo>
                  <a:lnTo>
                    <a:pt x="946508" y="1682547"/>
                  </a:lnTo>
                </a:path>
                <a:path w="3176270" h="2320290">
                  <a:moveTo>
                    <a:pt x="958997" y="2320176"/>
                  </a:moveTo>
                  <a:lnTo>
                    <a:pt x="958997" y="1655587"/>
                  </a:lnTo>
                </a:path>
                <a:path w="3176270" h="2320290">
                  <a:moveTo>
                    <a:pt x="971388" y="2320176"/>
                  </a:moveTo>
                  <a:lnTo>
                    <a:pt x="971388" y="1598541"/>
                  </a:lnTo>
                </a:path>
                <a:path w="3176270" h="2320290">
                  <a:moveTo>
                    <a:pt x="983876" y="2320176"/>
                  </a:moveTo>
                  <a:lnTo>
                    <a:pt x="983876" y="1645819"/>
                  </a:lnTo>
                </a:path>
                <a:path w="3176270" h="2320290">
                  <a:moveTo>
                    <a:pt x="996365" y="2320176"/>
                  </a:moveTo>
                  <a:lnTo>
                    <a:pt x="996365" y="1593364"/>
                  </a:lnTo>
                </a:path>
                <a:path w="3176270" h="2320290">
                  <a:moveTo>
                    <a:pt x="1008756" y="2320176"/>
                  </a:moveTo>
                  <a:lnTo>
                    <a:pt x="1008756" y="1550580"/>
                  </a:lnTo>
                </a:path>
                <a:path w="3176270" h="2320290">
                  <a:moveTo>
                    <a:pt x="1021245" y="2320176"/>
                  </a:moveTo>
                  <a:lnTo>
                    <a:pt x="1021245" y="1579103"/>
                  </a:lnTo>
                </a:path>
                <a:path w="3176270" h="2320290">
                  <a:moveTo>
                    <a:pt x="1033734" y="2320176"/>
                  </a:moveTo>
                  <a:lnTo>
                    <a:pt x="1033734" y="1558785"/>
                  </a:lnTo>
                </a:path>
                <a:path w="3176270" h="2320290">
                  <a:moveTo>
                    <a:pt x="1046125" y="2320176"/>
                  </a:moveTo>
                  <a:lnTo>
                    <a:pt x="1046125" y="1549017"/>
                  </a:lnTo>
                </a:path>
                <a:path w="3176270" h="2320290">
                  <a:moveTo>
                    <a:pt x="1058614" y="2320176"/>
                  </a:moveTo>
                  <a:lnTo>
                    <a:pt x="1058614" y="1603816"/>
                  </a:lnTo>
                </a:path>
                <a:path w="3176270" h="2320290">
                  <a:moveTo>
                    <a:pt x="1071102" y="2320176"/>
                  </a:moveTo>
                  <a:lnTo>
                    <a:pt x="1071102" y="1598541"/>
                  </a:lnTo>
                </a:path>
                <a:path w="3176270" h="2320290">
                  <a:moveTo>
                    <a:pt x="1083494" y="2320176"/>
                  </a:moveTo>
                  <a:lnTo>
                    <a:pt x="1083494" y="1594830"/>
                  </a:lnTo>
                </a:path>
                <a:path w="3176270" h="2320290">
                  <a:moveTo>
                    <a:pt x="1095982" y="2320176"/>
                  </a:moveTo>
                  <a:lnTo>
                    <a:pt x="1095982" y="1616612"/>
                  </a:lnTo>
                </a:path>
                <a:path w="3176270" h="2320290">
                  <a:moveTo>
                    <a:pt x="1108471" y="2320176"/>
                  </a:moveTo>
                  <a:lnTo>
                    <a:pt x="1108471" y="1678835"/>
                  </a:lnTo>
                </a:path>
                <a:path w="3176270" h="2320290">
                  <a:moveTo>
                    <a:pt x="1120862" y="2320176"/>
                  </a:moveTo>
                  <a:lnTo>
                    <a:pt x="1120862" y="1702864"/>
                  </a:lnTo>
                </a:path>
                <a:path w="3176270" h="2320290">
                  <a:moveTo>
                    <a:pt x="1133351" y="2320176"/>
                  </a:moveTo>
                  <a:lnTo>
                    <a:pt x="1133351" y="1755319"/>
                  </a:lnTo>
                </a:path>
                <a:path w="3176270" h="2320290">
                  <a:moveTo>
                    <a:pt x="1145840" y="2320176"/>
                  </a:moveTo>
                  <a:lnTo>
                    <a:pt x="1145840" y="1792828"/>
                  </a:lnTo>
                </a:path>
                <a:path w="3176270" h="2320290">
                  <a:moveTo>
                    <a:pt x="1158231" y="2320176"/>
                  </a:moveTo>
                  <a:lnTo>
                    <a:pt x="1158231" y="1804843"/>
                  </a:lnTo>
                </a:path>
                <a:path w="3176270" h="2320290">
                  <a:moveTo>
                    <a:pt x="1170719" y="2320176"/>
                  </a:moveTo>
                  <a:lnTo>
                    <a:pt x="1170719" y="1843133"/>
                  </a:lnTo>
                </a:path>
                <a:path w="3176270" h="2320290">
                  <a:moveTo>
                    <a:pt x="1183111" y="2320176"/>
                  </a:moveTo>
                  <a:lnTo>
                    <a:pt x="1183111" y="1838640"/>
                  </a:lnTo>
                </a:path>
                <a:path w="3176270" h="2320290">
                  <a:moveTo>
                    <a:pt x="1195599" y="2320176"/>
                  </a:moveTo>
                  <a:lnTo>
                    <a:pt x="1195599" y="1912115"/>
                  </a:lnTo>
                </a:path>
                <a:path w="3176270" h="2320290">
                  <a:moveTo>
                    <a:pt x="1208088" y="2320176"/>
                  </a:moveTo>
                  <a:lnTo>
                    <a:pt x="1208088" y="1974377"/>
                  </a:lnTo>
                </a:path>
                <a:path w="3176270" h="2320290">
                  <a:moveTo>
                    <a:pt x="1220479" y="2320176"/>
                  </a:moveTo>
                  <a:lnTo>
                    <a:pt x="1220479" y="1984878"/>
                  </a:lnTo>
                </a:path>
                <a:path w="3176270" h="2320290">
                  <a:moveTo>
                    <a:pt x="1232968" y="2320176"/>
                  </a:moveTo>
                  <a:lnTo>
                    <a:pt x="1232968" y="2020131"/>
                  </a:lnTo>
                </a:path>
                <a:path w="3176270" h="2320290">
                  <a:moveTo>
                    <a:pt x="1245457" y="2320176"/>
                  </a:moveTo>
                  <a:lnTo>
                    <a:pt x="1245457" y="2027632"/>
                  </a:lnTo>
                </a:path>
                <a:path w="3176270" h="2320290">
                  <a:moveTo>
                    <a:pt x="1257848" y="2320176"/>
                  </a:moveTo>
                  <a:lnTo>
                    <a:pt x="1257848" y="2049386"/>
                  </a:lnTo>
                </a:path>
                <a:path w="3176270" h="2320290">
                  <a:moveTo>
                    <a:pt x="1270337" y="2320176"/>
                  </a:moveTo>
                  <a:lnTo>
                    <a:pt x="1270337" y="2087638"/>
                  </a:lnTo>
                </a:path>
                <a:path w="3176270" h="2320290">
                  <a:moveTo>
                    <a:pt x="1282825" y="2320176"/>
                  </a:moveTo>
                  <a:lnTo>
                    <a:pt x="1282825" y="2087638"/>
                  </a:lnTo>
                </a:path>
                <a:path w="3176270" h="2320290">
                  <a:moveTo>
                    <a:pt x="1295216" y="2320176"/>
                  </a:moveTo>
                  <a:lnTo>
                    <a:pt x="1295216" y="2083135"/>
                  </a:lnTo>
                </a:path>
                <a:path w="3176270" h="2320290">
                  <a:moveTo>
                    <a:pt x="1307705" y="2320176"/>
                  </a:moveTo>
                  <a:lnTo>
                    <a:pt x="1307705" y="2097386"/>
                  </a:lnTo>
                </a:path>
                <a:path w="3176270" h="2320290">
                  <a:moveTo>
                    <a:pt x="1320194" y="2320176"/>
                  </a:moveTo>
                  <a:lnTo>
                    <a:pt x="1320194" y="2117645"/>
                  </a:lnTo>
                </a:path>
                <a:path w="3176270" h="2320290">
                  <a:moveTo>
                    <a:pt x="1332585" y="2320176"/>
                  </a:moveTo>
                  <a:lnTo>
                    <a:pt x="1332585" y="2096644"/>
                  </a:lnTo>
                </a:path>
                <a:path w="3176270" h="2320290">
                  <a:moveTo>
                    <a:pt x="1345074" y="2320176"/>
                  </a:moveTo>
                  <a:lnTo>
                    <a:pt x="1345074" y="2106392"/>
                  </a:lnTo>
                </a:path>
                <a:path w="3176270" h="2320290">
                  <a:moveTo>
                    <a:pt x="1357562" y="2320176"/>
                  </a:moveTo>
                  <a:lnTo>
                    <a:pt x="1357562" y="2107144"/>
                  </a:lnTo>
                </a:path>
                <a:path w="3176270" h="2320290">
                  <a:moveTo>
                    <a:pt x="1369954" y="2320176"/>
                  </a:moveTo>
                  <a:lnTo>
                    <a:pt x="1369954" y="2122148"/>
                  </a:lnTo>
                </a:path>
                <a:path w="3176270" h="2320290">
                  <a:moveTo>
                    <a:pt x="1382442" y="2320176"/>
                  </a:moveTo>
                  <a:lnTo>
                    <a:pt x="1382442" y="2119892"/>
                  </a:lnTo>
                </a:path>
                <a:path w="3176270" h="2320290">
                  <a:moveTo>
                    <a:pt x="1394833" y="2320176"/>
                  </a:moveTo>
                  <a:lnTo>
                    <a:pt x="1394833" y="2126641"/>
                  </a:lnTo>
                </a:path>
                <a:path w="3176270" h="2320290">
                  <a:moveTo>
                    <a:pt x="1407322" y="2320176"/>
                  </a:moveTo>
                  <a:lnTo>
                    <a:pt x="1407322" y="2102641"/>
                  </a:lnTo>
                </a:path>
                <a:path w="3176270" h="2320290">
                  <a:moveTo>
                    <a:pt x="1419811" y="2320176"/>
                  </a:moveTo>
                  <a:lnTo>
                    <a:pt x="1419811" y="2122890"/>
                  </a:lnTo>
                </a:path>
                <a:path w="3176270" h="2320290">
                  <a:moveTo>
                    <a:pt x="1432202" y="2320176"/>
                  </a:moveTo>
                  <a:lnTo>
                    <a:pt x="1432202" y="2129650"/>
                  </a:lnTo>
                </a:path>
                <a:path w="3176270" h="2320290">
                  <a:moveTo>
                    <a:pt x="1444691" y="2320176"/>
                  </a:moveTo>
                  <a:lnTo>
                    <a:pt x="1444691" y="2126641"/>
                  </a:lnTo>
                </a:path>
                <a:path w="3176270" h="2320290">
                  <a:moveTo>
                    <a:pt x="1457179" y="2320176"/>
                  </a:moveTo>
                  <a:lnTo>
                    <a:pt x="1457179" y="2128898"/>
                  </a:lnTo>
                </a:path>
                <a:path w="3176270" h="2320290">
                  <a:moveTo>
                    <a:pt x="1469571" y="2320176"/>
                  </a:moveTo>
                  <a:lnTo>
                    <a:pt x="1469571" y="2135648"/>
                  </a:lnTo>
                </a:path>
                <a:path w="3176270" h="2320290">
                  <a:moveTo>
                    <a:pt x="1482059" y="2320176"/>
                  </a:moveTo>
                  <a:lnTo>
                    <a:pt x="1482059" y="2137142"/>
                  </a:lnTo>
                </a:path>
                <a:path w="3176270" h="2320290">
                  <a:moveTo>
                    <a:pt x="1494548" y="2320176"/>
                  </a:moveTo>
                  <a:lnTo>
                    <a:pt x="1494548" y="2122890"/>
                  </a:lnTo>
                </a:path>
                <a:path w="3176270" h="2320290">
                  <a:moveTo>
                    <a:pt x="1506939" y="2320176"/>
                  </a:moveTo>
                  <a:lnTo>
                    <a:pt x="1506939" y="2126641"/>
                  </a:lnTo>
                </a:path>
                <a:path w="3176270" h="2320290">
                  <a:moveTo>
                    <a:pt x="1519428" y="2320176"/>
                  </a:moveTo>
                  <a:lnTo>
                    <a:pt x="1519428" y="2125899"/>
                  </a:lnTo>
                </a:path>
                <a:path w="3176270" h="2320290">
                  <a:moveTo>
                    <a:pt x="1531917" y="2320176"/>
                  </a:moveTo>
                  <a:lnTo>
                    <a:pt x="1531917" y="2116893"/>
                  </a:lnTo>
                </a:path>
                <a:path w="3176270" h="2320290">
                  <a:moveTo>
                    <a:pt x="1544308" y="2320176"/>
                  </a:moveTo>
                  <a:lnTo>
                    <a:pt x="1544308" y="2125147"/>
                  </a:lnTo>
                </a:path>
                <a:path w="3176270" h="2320290">
                  <a:moveTo>
                    <a:pt x="1556797" y="2320176"/>
                  </a:moveTo>
                  <a:lnTo>
                    <a:pt x="1556797" y="2119892"/>
                  </a:lnTo>
                </a:path>
                <a:path w="3176270" h="2320290">
                  <a:moveTo>
                    <a:pt x="1569285" y="2320176"/>
                  </a:moveTo>
                  <a:lnTo>
                    <a:pt x="1569285" y="2120644"/>
                  </a:lnTo>
                </a:path>
                <a:path w="3176270" h="2320290">
                  <a:moveTo>
                    <a:pt x="1581676" y="2320176"/>
                  </a:moveTo>
                  <a:lnTo>
                    <a:pt x="1581676" y="2122148"/>
                  </a:lnTo>
                </a:path>
                <a:path w="3176270" h="2320290">
                  <a:moveTo>
                    <a:pt x="1594165" y="2320176"/>
                  </a:moveTo>
                  <a:lnTo>
                    <a:pt x="1594165" y="2121396"/>
                  </a:lnTo>
                </a:path>
                <a:path w="3176270" h="2320290">
                  <a:moveTo>
                    <a:pt x="1606556" y="2320176"/>
                  </a:moveTo>
                  <a:lnTo>
                    <a:pt x="1606556" y="2121396"/>
                  </a:lnTo>
                </a:path>
                <a:path w="3176270" h="2320290">
                  <a:moveTo>
                    <a:pt x="1619045" y="2320176"/>
                  </a:moveTo>
                  <a:lnTo>
                    <a:pt x="1619045" y="2137894"/>
                  </a:lnTo>
                </a:path>
                <a:path w="3176270" h="2320290">
                  <a:moveTo>
                    <a:pt x="1631534" y="2320176"/>
                  </a:moveTo>
                  <a:lnTo>
                    <a:pt x="1631534" y="2132649"/>
                  </a:lnTo>
                </a:path>
                <a:path w="3176270" h="2320290">
                  <a:moveTo>
                    <a:pt x="1643925" y="2320176"/>
                  </a:moveTo>
                  <a:lnTo>
                    <a:pt x="1643925" y="2122890"/>
                  </a:lnTo>
                </a:path>
                <a:path w="3176270" h="2320290">
                  <a:moveTo>
                    <a:pt x="1656414" y="2320176"/>
                  </a:moveTo>
                  <a:lnTo>
                    <a:pt x="1656414" y="2151394"/>
                  </a:lnTo>
                </a:path>
                <a:path w="3176270" h="2320290">
                  <a:moveTo>
                    <a:pt x="1668902" y="2320176"/>
                  </a:moveTo>
                  <a:lnTo>
                    <a:pt x="1668902" y="2155145"/>
                  </a:lnTo>
                </a:path>
                <a:path w="3176270" h="2320290">
                  <a:moveTo>
                    <a:pt x="1681293" y="2320176"/>
                  </a:moveTo>
                  <a:lnTo>
                    <a:pt x="1681293" y="2150651"/>
                  </a:lnTo>
                </a:path>
                <a:path w="3176270" h="2320290">
                  <a:moveTo>
                    <a:pt x="1693782" y="2320176"/>
                  </a:moveTo>
                  <a:lnTo>
                    <a:pt x="1693782" y="2157401"/>
                  </a:lnTo>
                </a:path>
                <a:path w="3176270" h="2320290">
                  <a:moveTo>
                    <a:pt x="1706271" y="2320176"/>
                  </a:moveTo>
                  <a:lnTo>
                    <a:pt x="1706271" y="2146900"/>
                  </a:lnTo>
                </a:path>
                <a:path w="3176270" h="2320290">
                  <a:moveTo>
                    <a:pt x="1718662" y="2320176"/>
                  </a:moveTo>
                  <a:lnTo>
                    <a:pt x="1718662" y="2144644"/>
                  </a:lnTo>
                </a:path>
                <a:path w="3176270" h="2320290">
                  <a:moveTo>
                    <a:pt x="1731151" y="2320176"/>
                  </a:moveTo>
                  <a:lnTo>
                    <a:pt x="1731151" y="2139398"/>
                  </a:lnTo>
                </a:path>
                <a:path w="3176270" h="2320290">
                  <a:moveTo>
                    <a:pt x="1743639" y="2320176"/>
                  </a:moveTo>
                  <a:lnTo>
                    <a:pt x="1743639" y="2139398"/>
                  </a:lnTo>
                </a:path>
                <a:path w="3176270" h="2320290">
                  <a:moveTo>
                    <a:pt x="1756031" y="2320176"/>
                  </a:moveTo>
                  <a:lnTo>
                    <a:pt x="1756031" y="2144644"/>
                  </a:lnTo>
                </a:path>
                <a:path w="3176270" h="2320290">
                  <a:moveTo>
                    <a:pt x="1768519" y="2320176"/>
                  </a:moveTo>
                  <a:lnTo>
                    <a:pt x="1768519" y="2130392"/>
                  </a:lnTo>
                </a:path>
                <a:path w="3176270" h="2320290">
                  <a:moveTo>
                    <a:pt x="1781008" y="2320176"/>
                  </a:moveTo>
                  <a:lnTo>
                    <a:pt x="1781008" y="2128146"/>
                  </a:lnTo>
                </a:path>
                <a:path w="3176270" h="2320290">
                  <a:moveTo>
                    <a:pt x="1793399" y="2320176"/>
                  </a:moveTo>
                  <a:lnTo>
                    <a:pt x="1793399" y="2156649"/>
                  </a:lnTo>
                </a:path>
                <a:path w="3176270" h="2320290">
                  <a:moveTo>
                    <a:pt x="1805888" y="2320176"/>
                  </a:moveTo>
                  <a:lnTo>
                    <a:pt x="1805888" y="2152898"/>
                  </a:lnTo>
                </a:path>
                <a:path w="3176270" h="2320290">
                  <a:moveTo>
                    <a:pt x="1818279" y="2320176"/>
                  </a:moveTo>
                  <a:lnTo>
                    <a:pt x="1818279" y="2142397"/>
                  </a:lnTo>
                </a:path>
                <a:path w="3176270" h="2320290">
                  <a:moveTo>
                    <a:pt x="1830768" y="2320176"/>
                  </a:moveTo>
                  <a:lnTo>
                    <a:pt x="1830768" y="2127394"/>
                  </a:lnTo>
                </a:path>
                <a:path w="3176270" h="2320290">
                  <a:moveTo>
                    <a:pt x="1843257" y="2320176"/>
                  </a:moveTo>
                  <a:lnTo>
                    <a:pt x="1843257" y="2122890"/>
                  </a:lnTo>
                </a:path>
                <a:path w="3176270" h="2320290">
                  <a:moveTo>
                    <a:pt x="1855648" y="2320176"/>
                  </a:moveTo>
                  <a:lnTo>
                    <a:pt x="1855648" y="2100395"/>
                  </a:lnTo>
                </a:path>
                <a:path w="3176270" h="2320290">
                  <a:moveTo>
                    <a:pt x="1868136" y="2320176"/>
                  </a:moveTo>
                  <a:lnTo>
                    <a:pt x="1868136" y="2128898"/>
                  </a:lnTo>
                </a:path>
                <a:path w="3176270" h="2320290">
                  <a:moveTo>
                    <a:pt x="1880625" y="2320176"/>
                  </a:moveTo>
                  <a:lnTo>
                    <a:pt x="1880625" y="2128146"/>
                  </a:lnTo>
                </a:path>
                <a:path w="3176270" h="2320290">
                  <a:moveTo>
                    <a:pt x="1893016" y="2320176"/>
                  </a:moveTo>
                  <a:lnTo>
                    <a:pt x="1893016" y="2116893"/>
                  </a:lnTo>
                </a:path>
                <a:path w="3176270" h="2320290">
                  <a:moveTo>
                    <a:pt x="1905505" y="2320176"/>
                  </a:moveTo>
                  <a:lnTo>
                    <a:pt x="1905505" y="2127394"/>
                  </a:lnTo>
                </a:path>
                <a:path w="3176270" h="2320290">
                  <a:moveTo>
                    <a:pt x="1917994" y="2320176"/>
                  </a:moveTo>
                  <a:lnTo>
                    <a:pt x="1917994" y="2128898"/>
                  </a:lnTo>
                </a:path>
                <a:path w="3176270" h="2320290">
                  <a:moveTo>
                    <a:pt x="1930385" y="2320176"/>
                  </a:moveTo>
                  <a:lnTo>
                    <a:pt x="1930385" y="2110143"/>
                  </a:lnTo>
                </a:path>
                <a:path w="3176270" h="2320290">
                  <a:moveTo>
                    <a:pt x="1942874" y="2320176"/>
                  </a:moveTo>
                  <a:lnTo>
                    <a:pt x="1942874" y="2124395"/>
                  </a:lnTo>
                </a:path>
                <a:path w="3176270" h="2320290">
                  <a:moveTo>
                    <a:pt x="1955362" y="2320176"/>
                  </a:moveTo>
                  <a:lnTo>
                    <a:pt x="1955362" y="2131144"/>
                  </a:lnTo>
                </a:path>
                <a:path w="3176270" h="2320290">
                  <a:moveTo>
                    <a:pt x="1967753" y="2320176"/>
                  </a:moveTo>
                  <a:lnTo>
                    <a:pt x="1967753" y="2131897"/>
                  </a:lnTo>
                </a:path>
                <a:path w="3176270" h="2320290">
                  <a:moveTo>
                    <a:pt x="1980242" y="2320176"/>
                  </a:moveTo>
                  <a:lnTo>
                    <a:pt x="1980242" y="2100395"/>
                  </a:lnTo>
                </a:path>
                <a:path w="3176270" h="2320290">
                  <a:moveTo>
                    <a:pt x="1992731" y="2320176"/>
                  </a:moveTo>
                  <a:lnTo>
                    <a:pt x="1992731" y="2105640"/>
                  </a:lnTo>
                </a:path>
                <a:path w="3176270" h="2320290">
                  <a:moveTo>
                    <a:pt x="2005122" y="2320176"/>
                  </a:moveTo>
                  <a:lnTo>
                    <a:pt x="2005122" y="2084639"/>
                  </a:lnTo>
                </a:path>
                <a:path w="3176270" h="2320290">
                  <a:moveTo>
                    <a:pt x="2017611" y="2320176"/>
                  </a:moveTo>
                  <a:lnTo>
                    <a:pt x="2017611" y="2095139"/>
                  </a:lnTo>
                </a:path>
                <a:path w="3176270" h="2320290">
                  <a:moveTo>
                    <a:pt x="2030002" y="2320176"/>
                  </a:moveTo>
                  <a:lnTo>
                    <a:pt x="2030002" y="2059134"/>
                  </a:lnTo>
                </a:path>
                <a:path w="3176270" h="2320290">
                  <a:moveTo>
                    <a:pt x="2042491" y="2320176"/>
                  </a:moveTo>
                  <a:lnTo>
                    <a:pt x="2042491" y="2066636"/>
                  </a:lnTo>
                </a:path>
                <a:path w="3176270" h="2320290">
                  <a:moveTo>
                    <a:pt x="2054979" y="2320176"/>
                  </a:moveTo>
                  <a:lnTo>
                    <a:pt x="2054979" y="2061381"/>
                  </a:lnTo>
                </a:path>
                <a:path w="3176270" h="2320290">
                  <a:moveTo>
                    <a:pt x="2067371" y="2320176"/>
                  </a:moveTo>
                  <a:lnTo>
                    <a:pt x="2067371" y="2071139"/>
                  </a:lnTo>
                </a:path>
                <a:path w="3176270" h="2320290">
                  <a:moveTo>
                    <a:pt x="2079859" y="2320176"/>
                  </a:moveTo>
                  <a:lnTo>
                    <a:pt x="2079859" y="2077137"/>
                  </a:lnTo>
                </a:path>
                <a:path w="3176270" h="2320290">
                  <a:moveTo>
                    <a:pt x="2092348" y="2320176"/>
                  </a:moveTo>
                  <a:lnTo>
                    <a:pt x="2092348" y="2039637"/>
                  </a:lnTo>
                </a:path>
                <a:path w="3176270" h="2320290">
                  <a:moveTo>
                    <a:pt x="2104739" y="2320176"/>
                  </a:moveTo>
                  <a:lnTo>
                    <a:pt x="2104739" y="2066636"/>
                  </a:lnTo>
                </a:path>
                <a:path w="3176270" h="2320290">
                  <a:moveTo>
                    <a:pt x="2117228" y="2320176"/>
                  </a:moveTo>
                  <a:lnTo>
                    <a:pt x="2117228" y="2077137"/>
                  </a:lnTo>
                </a:path>
                <a:path w="3176270" h="2320290">
                  <a:moveTo>
                    <a:pt x="2129717" y="2320176"/>
                  </a:moveTo>
                  <a:lnTo>
                    <a:pt x="2129717" y="2094387"/>
                  </a:lnTo>
                </a:path>
                <a:path w="3176270" h="2320290">
                  <a:moveTo>
                    <a:pt x="2142108" y="2320176"/>
                  </a:moveTo>
                  <a:lnTo>
                    <a:pt x="2142108" y="2110143"/>
                  </a:lnTo>
                </a:path>
                <a:path w="3176270" h="2320290">
                  <a:moveTo>
                    <a:pt x="2154596" y="2320176"/>
                  </a:moveTo>
                  <a:lnTo>
                    <a:pt x="2154596" y="2101137"/>
                  </a:lnTo>
                </a:path>
                <a:path w="3176270" h="2320290">
                  <a:moveTo>
                    <a:pt x="2167085" y="2320176"/>
                  </a:moveTo>
                  <a:lnTo>
                    <a:pt x="2167085" y="2083135"/>
                  </a:lnTo>
                </a:path>
                <a:path w="3176270" h="2320290">
                  <a:moveTo>
                    <a:pt x="2179476" y="2320176"/>
                  </a:moveTo>
                  <a:lnTo>
                    <a:pt x="2179476" y="2096644"/>
                  </a:lnTo>
                </a:path>
                <a:path w="3176270" h="2320290">
                  <a:moveTo>
                    <a:pt x="2191965" y="2320176"/>
                  </a:moveTo>
                  <a:lnTo>
                    <a:pt x="2191965" y="2105640"/>
                  </a:lnTo>
                </a:path>
                <a:path w="3176270" h="2320290">
                  <a:moveTo>
                    <a:pt x="2204454" y="2320176"/>
                  </a:moveTo>
                  <a:lnTo>
                    <a:pt x="2204454" y="2131897"/>
                  </a:lnTo>
                </a:path>
                <a:path w="3176270" h="2320290">
                  <a:moveTo>
                    <a:pt x="2216845" y="2320176"/>
                  </a:moveTo>
                  <a:lnTo>
                    <a:pt x="2216845" y="2117645"/>
                  </a:lnTo>
                </a:path>
                <a:path w="3176270" h="2320290">
                  <a:moveTo>
                    <a:pt x="2229334" y="2320176"/>
                  </a:moveTo>
                  <a:lnTo>
                    <a:pt x="2229334" y="2156649"/>
                  </a:lnTo>
                </a:path>
                <a:path w="3176270" h="2320290">
                  <a:moveTo>
                    <a:pt x="2241725" y="2320176"/>
                  </a:moveTo>
                  <a:lnTo>
                    <a:pt x="2241725" y="2164151"/>
                  </a:lnTo>
                </a:path>
                <a:path w="3176270" h="2320290">
                  <a:moveTo>
                    <a:pt x="2254214" y="2320176"/>
                  </a:moveTo>
                  <a:lnTo>
                    <a:pt x="2254214" y="2176898"/>
                  </a:lnTo>
                </a:path>
                <a:path w="3176270" h="2320290">
                  <a:moveTo>
                    <a:pt x="2266702" y="2320176"/>
                  </a:moveTo>
                  <a:lnTo>
                    <a:pt x="2266702" y="2180649"/>
                  </a:lnTo>
                </a:path>
                <a:path w="3176270" h="2320290">
                  <a:moveTo>
                    <a:pt x="2279093" y="2320176"/>
                  </a:moveTo>
                  <a:lnTo>
                    <a:pt x="2279093" y="2178402"/>
                  </a:lnTo>
                </a:path>
                <a:path w="3176270" h="2320290">
                  <a:moveTo>
                    <a:pt x="2291582" y="2320176"/>
                  </a:moveTo>
                  <a:lnTo>
                    <a:pt x="2291582" y="2191150"/>
                  </a:lnTo>
                </a:path>
                <a:path w="3176270" h="2320290">
                  <a:moveTo>
                    <a:pt x="2304071" y="2320176"/>
                  </a:moveTo>
                  <a:lnTo>
                    <a:pt x="2304071" y="2200156"/>
                  </a:lnTo>
                </a:path>
                <a:path w="3176270" h="2320290">
                  <a:moveTo>
                    <a:pt x="2316462" y="2320176"/>
                  </a:moveTo>
                  <a:lnTo>
                    <a:pt x="2316462" y="2186656"/>
                  </a:lnTo>
                </a:path>
                <a:path w="3176270" h="2320290">
                  <a:moveTo>
                    <a:pt x="2328951" y="2320176"/>
                  </a:moveTo>
                  <a:lnTo>
                    <a:pt x="2328951" y="2191902"/>
                  </a:lnTo>
                </a:path>
                <a:path w="3176270" h="2320290">
                  <a:moveTo>
                    <a:pt x="2341439" y="2320176"/>
                  </a:moveTo>
                  <a:lnTo>
                    <a:pt x="2341439" y="2194158"/>
                  </a:lnTo>
                </a:path>
                <a:path w="3176270" h="2320290">
                  <a:moveTo>
                    <a:pt x="2353831" y="2320176"/>
                  </a:moveTo>
                  <a:lnTo>
                    <a:pt x="2353831" y="2181401"/>
                  </a:lnTo>
                </a:path>
                <a:path w="3176270" h="2320290">
                  <a:moveTo>
                    <a:pt x="2366319" y="2320176"/>
                  </a:moveTo>
                  <a:lnTo>
                    <a:pt x="2366319" y="2194901"/>
                  </a:lnTo>
                </a:path>
                <a:path w="3176270" h="2320290">
                  <a:moveTo>
                    <a:pt x="2378808" y="2320176"/>
                  </a:moveTo>
                  <a:lnTo>
                    <a:pt x="2378808" y="2196405"/>
                  </a:lnTo>
                </a:path>
                <a:path w="3176270" h="2320290">
                  <a:moveTo>
                    <a:pt x="2391199" y="2320176"/>
                  </a:moveTo>
                  <a:lnTo>
                    <a:pt x="2391199" y="2178402"/>
                  </a:lnTo>
                </a:path>
                <a:path w="3176270" h="2320290">
                  <a:moveTo>
                    <a:pt x="2403688" y="2320176"/>
                  </a:moveTo>
                  <a:lnTo>
                    <a:pt x="2403688" y="2189655"/>
                  </a:lnTo>
                </a:path>
                <a:path w="3176270" h="2320290">
                  <a:moveTo>
                    <a:pt x="2416177" y="2320176"/>
                  </a:moveTo>
                  <a:lnTo>
                    <a:pt x="2416177" y="2202402"/>
                  </a:lnTo>
                </a:path>
                <a:path w="3176270" h="2320290">
                  <a:moveTo>
                    <a:pt x="2428568" y="2320176"/>
                  </a:moveTo>
                  <a:lnTo>
                    <a:pt x="2428568" y="2203155"/>
                  </a:lnTo>
                </a:path>
                <a:path w="3176270" h="2320290">
                  <a:moveTo>
                    <a:pt x="2441056" y="2320176"/>
                  </a:moveTo>
                  <a:lnTo>
                    <a:pt x="2441056" y="2204659"/>
                  </a:lnTo>
                </a:path>
                <a:path w="3176270" h="2320290">
                  <a:moveTo>
                    <a:pt x="2453448" y="2320176"/>
                  </a:moveTo>
                  <a:lnTo>
                    <a:pt x="2453448" y="2202402"/>
                  </a:lnTo>
                </a:path>
                <a:path w="3176270" h="2320290">
                  <a:moveTo>
                    <a:pt x="2465936" y="2320176"/>
                  </a:moveTo>
                  <a:lnTo>
                    <a:pt x="2465936" y="2182153"/>
                  </a:lnTo>
                </a:path>
                <a:path w="3176270" h="2320290">
                  <a:moveTo>
                    <a:pt x="2478425" y="2320176"/>
                  </a:moveTo>
                  <a:lnTo>
                    <a:pt x="2478425" y="2177650"/>
                  </a:lnTo>
                </a:path>
                <a:path w="3176270" h="2320290">
                  <a:moveTo>
                    <a:pt x="2490816" y="2320176"/>
                  </a:moveTo>
                  <a:lnTo>
                    <a:pt x="2490816" y="2189655"/>
                  </a:lnTo>
                </a:path>
                <a:path w="3176270" h="2320290">
                  <a:moveTo>
                    <a:pt x="2503305" y="2320176"/>
                  </a:moveTo>
                  <a:lnTo>
                    <a:pt x="2503305" y="2177650"/>
                  </a:lnTo>
                </a:path>
                <a:path w="3176270" h="2320290">
                  <a:moveTo>
                    <a:pt x="2515794" y="2320176"/>
                  </a:moveTo>
                  <a:lnTo>
                    <a:pt x="2515794" y="2197909"/>
                  </a:lnTo>
                </a:path>
                <a:path w="3176270" h="2320290">
                  <a:moveTo>
                    <a:pt x="2528185" y="2320176"/>
                  </a:moveTo>
                  <a:lnTo>
                    <a:pt x="2528185" y="2184400"/>
                  </a:lnTo>
                </a:path>
                <a:path w="3176270" h="2320290">
                  <a:moveTo>
                    <a:pt x="2540674" y="2320176"/>
                  </a:moveTo>
                  <a:lnTo>
                    <a:pt x="2540674" y="2175404"/>
                  </a:lnTo>
                </a:path>
                <a:path w="3176270" h="2320290">
                  <a:moveTo>
                    <a:pt x="2553162" y="2320176"/>
                  </a:moveTo>
                  <a:lnTo>
                    <a:pt x="2553162" y="2131897"/>
                  </a:lnTo>
                </a:path>
                <a:path w="3176270" h="2320290">
                  <a:moveTo>
                    <a:pt x="2565553" y="2320176"/>
                  </a:moveTo>
                  <a:lnTo>
                    <a:pt x="2565553" y="2083887"/>
                  </a:lnTo>
                </a:path>
                <a:path w="3176270" h="2320290">
                  <a:moveTo>
                    <a:pt x="2578042" y="2320176"/>
                  </a:moveTo>
                  <a:lnTo>
                    <a:pt x="2578042" y="2016380"/>
                  </a:lnTo>
                </a:path>
                <a:path w="3176270" h="2320290">
                  <a:moveTo>
                    <a:pt x="2590531" y="2320176"/>
                  </a:moveTo>
                  <a:lnTo>
                    <a:pt x="2590531" y="1974377"/>
                  </a:lnTo>
                </a:path>
                <a:path w="3176270" h="2320290">
                  <a:moveTo>
                    <a:pt x="2602922" y="2320176"/>
                  </a:moveTo>
                  <a:lnTo>
                    <a:pt x="2602922" y="1876863"/>
                  </a:lnTo>
                </a:path>
                <a:path w="3176270" h="2320290">
                  <a:moveTo>
                    <a:pt x="2615411" y="2320176"/>
                  </a:moveTo>
                  <a:lnTo>
                    <a:pt x="2615411" y="1739592"/>
                  </a:lnTo>
                </a:path>
                <a:path w="3176270" h="2320290">
                  <a:moveTo>
                    <a:pt x="2627899" y="2320176"/>
                  </a:moveTo>
                  <a:lnTo>
                    <a:pt x="2627899" y="1590336"/>
                  </a:lnTo>
                </a:path>
                <a:path w="3176270" h="2320290">
                  <a:moveTo>
                    <a:pt x="2640291" y="2320176"/>
                  </a:moveTo>
                  <a:lnTo>
                    <a:pt x="2640291" y="1479273"/>
                  </a:lnTo>
                </a:path>
                <a:path w="3176270" h="2320290">
                  <a:moveTo>
                    <a:pt x="2652779" y="2320176"/>
                  </a:moveTo>
                  <a:lnTo>
                    <a:pt x="2652779" y="1312044"/>
                  </a:lnTo>
                </a:path>
                <a:path w="3176270" h="2320290">
                  <a:moveTo>
                    <a:pt x="2665170" y="2320176"/>
                  </a:moveTo>
                  <a:lnTo>
                    <a:pt x="2665170" y="1273070"/>
                  </a:lnTo>
                </a:path>
                <a:path w="3176270" h="2320290">
                  <a:moveTo>
                    <a:pt x="2677659" y="2320176"/>
                  </a:moveTo>
                  <a:lnTo>
                    <a:pt x="2677659" y="878441"/>
                  </a:lnTo>
                </a:path>
                <a:path w="3176270" h="2320290">
                  <a:moveTo>
                    <a:pt x="2690148" y="2320176"/>
                  </a:moveTo>
                  <a:lnTo>
                    <a:pt x="2690148" y="531186"/>
                  </a:lnTo>
                </a:path>
                <a:path w="3176270" h="2320290">
                  <a:moveTo>
                    <a:pt x="2702539" y="2320176"/>
                  </a:moveTo>
                  <a:lnTo>
                    <a:pt x="2702539" y="259634"/>
                  </a:lnTo>
                </a:path>
                <a:path w="3176270" h="2320290">
                  <a:moveTo>
                    <a:pt x="2715028" y="2320176"/>
                  </a:moveTo>
                  <a:lnTo>
                    <a:pt x="2715028" y="0"/>
                  </a:lnTo>
                </a:path>
                <a:path w="3176270" h="2320290">
                  <a:moveTo>
                    <a:pt x="2727516" y="2320176"/>
                  </a:moveTo>
                  <a:lnTo>
                    <a:pt x="2727516" y="0"/>
                  </a:lnTo>
                </a:path>
                <a:path w="3176270" h="2320290">
                  <a:moveTo>
                    <a:pt x="2739908" y="2320176"/>
                  </a:moveTo>
                  <a:lnTo>
                    <a:pt x="2739908" y="0"/>
                  </a:lnTo>
                </a:path>
                <a:path w="3176270" h="2320290">
                  <a:moveTo>
                    <a:pt x="2752396" y="2320176"/>
                  </a:moveTo>
                  <a:lnTo>
                    <a:pt x="2752396" y="0"/>
                  </a:lnTo>
                </a:path>
                <a:path w="3176270" h="2320290">
                  <a:moveTo>
                    <a:pt x="2764885" y="2320176"/>
                  </a:moveTo>
                  <a:lnTo>
                    <a:pt x="2764885" y="0"/>
                  </a:lnTo>
                </a:path>
                <a:path w="3176270" h="2320290">
                  <a:moveTo>
                    <a:pt x="2777276" y="2320176"/>
                  </a:moveTo>
                  <a:lnTo>
                    <a:pt x="2777276" y="0"/>
                  </a:lnTo>
                </a:path>
                <a:path w="3176270" h="2320290">
                  <a:moveTo>
                    <a:pt x="2789765" y="2320176"/>
                  </a:moveTo>
                  <a:lnTo>
                    <a:pt x="2789765" y="0"/>
                  </a:lnTo>
                </a:path>
                <a:path w="3176270" h="2320290">
                  <a:moveTo>
                    <a:pt x="2802254" y="2320176"/>
                  </a:moveTo>
                  <a:lnTo>
                    <a:pt x="2802254" y="0"/>
                  </a:lnTo>
                </a:path>
                <a:path w="3176270" h="2320290">
                  <a:moveTo>
                    <a:pt x="2814645" y="2320176"/>
                  </a:moveTo>
                  <a:lnTo>
                    <a:pt x="2814645" y="0"/>
                  </a:lnTo>
                </a:path>
                <a:path w="3176270" h="2320290">
                  <a:moveTo>
                    <a:pt x="2827134" y="2320176"/>
                  </a:moveTo>
                  <a:lnTo>
                    <a:pt x="2827134" y="0"/>
                  </a:lnTo>
                </a:path>
                <a:path w="3176270" h="2320290">
                  <a:moveTo>
                    <a:pt x="2839622" y="2320176"/>
                  </a:moveTo>
                  <a:lnTo>
                    <a:pt x="2839622" y="0"/>
                  </a:lnTo>
                </a:path>
                <a:path w="3176270" h="2320290">
                  <a:moveTo>
                    <a:pt x="2852013" y="2320176"/>
                  </a:moveTo>
                  <a:lnTo>
                    <a:pt x="2852013" y="40635"/>
                  </a:lnTo>
                </a:path>
                <a:path w="3176270" h="2320290">
                  <a:moveTo>
                    <a:pt x="2864502" y="2320176"/>
                  </a:moveTo>
                  <a:lnTo>
                    <a:pt x="2864502" y="799710"/>
                  </a:lnTo>
                </a:path>
                <a:path w="3176270" h="2320290">
                  <a:moveTo>
                    <a:pt x="2876893" y="2320176"/>
                  </a:moveTo>
                  <a:lnTo>
                    <a:pt x="2876893" y="1075755"/>
                  </a:lnTo>
                </a:path>
                <a:path w="3176270" h="2320290">
                  <a:moveTo>
                    <a:pt x="2889382" y="2320176"/>
                  </a:moveTo>
                  <a:lnTo>
                    <a:pt x="2889382" y="1840105"/>
                  </a:lnTo>
                </a:path>
                <a:path w="3176270" h="2320290">
                  <a:moveTo>
                    <a:pt x="2901871" y="2320176"/>
                  </a:moveTo>
                  <a:lnTo>
                    <a:pt x="2901871" y="2075642"/>
                  </a:lnTo>
                </a:path>
                <a:path w="3176270" h="2320290">
                  <a:moveTo>
                    <a:pt x="2914262" y="2320176"/>
                  </a:moveTo>
                  <a:lnTo>
                    <a:pt x="2914262" y="2211409"/>
                  </a:lnTo>
                </a:path>
                <a:path w="3176270" h="2320290">
                  <a:moveTo>
                    <a:pt x="2926751" y="2320176"/>
                  </a:moveTo>
                  <a:lnTo>
                    <a:pt x="2926751" y="2269919"/>
                  </a:lnTo>
                </a:path>
                <a:path w="3176270" h="2320290">
                  <a:moveTo>
                    <a:pt x="2939239" y="2320176"/>
                  </a:moveTo>
                  <a:lnTo>
                    <a:pt x="2939239" y="2273670"/>
                  </a:lnTo>
                </a:path>
                <a:path w="3176270" h="2320290">
                  <a:moveTo>
                    <a:pt x="2951630" y="2320176"/>
                  </a:moveTo>
                  <a:lnTo>
                    <a:pt x="2951630" y="2272166"/>
                  </a:lnTo>
                </a:path>
                <a:path w="3176270" h="2320290">
                  <a:moveTo>
                    <a:pt x="2964119" y="2320176"/>
                  </a:moveTo>
                  <a:lnTo>
                    <a:pt x="2964119" y="2280420"/>
                  </a:lnTo>
                </a:path>
                <a:path w="3176270" h="2320290">
                  <a:moveTo>
                    <a:pt x="2976608" y="2320176"/>
                  </a:moveTo>
                  <a:lnTo>
                    <a:pt x="2976608" y="2284171"/>
                  </a:lnTo>
                </a:path>
                <a:path w="3176270" h="2320290">
                  <a:moveTo>
                    <a:pt x="2988999" y="2320176"/>
                  </a:moveTo>
                  <a:lnTo>
                    <a:pt x="2988999" y="2287922"/>
                  </a:lnTo>
                </a:path>
                <a:path w="3176270" h="2320290">
                  <a:moveTo>
                    <a:pt x="3001488" y="2320176"/>
                  </a:moveTo>
                  <a:lnTo>
                    <a:pt x="3001488" y="2284171"/>
                  </a:lnTo>
                </a:path>
                <a:path w="3176270" h="2320290">
                  <a:moveTo>
                    <a:pt x="3013977" y="2320176"/>
                  </a:moveTo>
                  <a:lnTo>
                    <a:pt x="3013977" y="2288664"/>
                  </a:lnTo>
                </a:path>
                <a:path w="3176270" h="2320290">
                  <a:moveTo>
                    <a:pt x="3026368" y="2320176"/>
                  </a:moveTo>
                  <a:lnTo>
                    <a:pt x="3026368" y="2287170"/>
                  </a:lnTo>
                </a:path>
                <a:path w="3176270" h="2320290">
                  <a:moveTo>
                    <a:pt x="3038856" y="2320176"/>
                  </a:moveTo>
                  <a:lnTo>
                    <a:pt x="3038856" y="2288664"/>
                  </a:lnTo>
                </a:path>
                <a:path w="3176270" h="2320290">
                  <a:moveTo>
                    <a:pt x="3051345" y="2320176"/>
                  </a:moveTo>
                  <a:lnTo>
                    <a:pt x="3051345" y="2287170"/>
                  </a:lnTo>
                </a:path>
                <a:path w="3176270" h="2320290">
                  <a:moveTo>
                    <a:pt x="3063736" y="2320176"/>
                  </a:moveTo>
                  <a:lnTo>
                    <a:pt x="3063736" y="2287170"/>
                  </a:lnTo>
                </a:path>
                <a:path w="3176270" h="2320290">
                  <a:moveTo>
                    <a:pt x="3076225" y="2320176"/>
                  </a:moveTo>
                  <a:lnTo>
                    <a:pt x="3076225" y="2279668"/>
                  </a:lnTo>
                </a:path>
                <a:path w="3176270" h="2320290">
                  <a:moveTo>
                    <a:pt x="3088616" y="2320176"/>
                  </a:moveTo>
                  <a:lnTo>
                    <a:pt x="3088616" y="2290168"/>
                  </a:lnTo>
                </a:path>
                <a:path w="3176270" h="2320290">
                  <a:moveTo>
                    <a:pt x="3101105" y="2320176"/>
                  </a:moveTo>
                  <a:lnTo>
                    <a:pt x="3101105" y="2287922"/>
                  </a:lnTo>
                </a:path>
                <a:path w="3176270" h="2320290">
                  <a:moveTo>
                    <a:pt x="3113594" y="2320176"/>
                  </a:moveTo>
                  <a:lnTo>
                    <a:pt x="3113594" y="2294671"/>
                  </a:lnTo>
                </a:path>
                <a:path w="3176270" h="2320290">
                  <a:moveTo>
                    <a:pt x="3125985" y="2320176"/>
                  </a:moveTo>
                  <a:lnTo>
                    <a:pt x="3125985" y="2287922"/>
                  </a:lnTo>
                </a:path>
                <a:path w="3176270" h="2320290">
                  <a:moveTo>
                    <a:pt x="3138473" y="2320176"/>
                  </a:moveTo>
                  <a:lnTo>
                    <a:pt x="3138473" y="2293167"/>
                  </a:lnTo>
                </a:path>
                <a:path w="3176270" h="2320290">
                  <a:moveTo>
                    <a:pt x="3150962" y="2320176"/>
                  </a:moveTo>
                  <a:lnTo>
                    <a:pt x="3150962" y="2270662"/>
                  </a:lnTo>
                </a:path>
                <a:path w="3176270" h="2320290">
                  <a:moveTo>
                    <a:pt x="3163353" y="2320176"/>
                  </a:moveTo>
                  <a:lnTo>
                    <a:pt x="3163353" y="2296918"/>
                  </a:lnTo>
                </a:path>
                <a:path w="3176270" h="2320290">
                  <a:moveTo>
                    <a:pt x="3175842" y="2320176"/>
                  </a:moveTo>
                  <a:lnTo>
                    <a:pt x="3175842" y="2213655"/>
                  </a:lnTo>
                </a:path>
              </a:pathLst>
            </a:custGeom>
            <a:ln w="4881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6" name="object 15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759578" y="6248170"/>
              <a:ext cx="3151031" cy="190525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3759578" y="6248199"/>
              <a:ext cx="3176270" cy="190500"/>
            </a:xfrm>
            <a:custGeom>
              <a:avLst/>
              <a:gdLst/>
              <a:ahLst/>
              <a:cxnLst/>
              <a:rect l="l" t="t" r="r" b="b"/>
              <a:pathLst>
                <a:path w="3176270" h="190500">
                  <a:moveTo>
                    <a:pt x="0" y="0"/>
                  </a:moveTo>
                  <a:lnTo>
                    <a:pt x="3175842" y="0"/>
                  </a:lnTo>
                  <a:lnTo>
                    <a:pt x="3175842" y="190477"/>
                  </a:lnTo>
                  <a:lnTo>
                    <a:pt x="0" y="190477"/>
                  </a:lnTo>
                  <a:lnTo>
                    <a:pt x="0" y="0"/>
                  </a:lnTo>
                </a:path>
              </a:pathLst>
            </a:custGeom>
            <a:ln w="488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757129" y="6245758"/>
              <a:ext cx="3181350" cy="195580"/>
            </a:xfrm>
            <a:custGeom>
              <a:avLst/>
              <a:gdLst/>
              <a:ahLst/>
              <a:cxnLst/>
              <a:rect l="l" t="t" r="r" b="b"/>
              <a:pathLst>
                <a:path w="3181350" h="195579">
                  <a:moveTo>
                    <a:pt x="3180727" y="190487"/>
                  </a:moveTo>
                  <a:lnTo>
                    <a:pt x="3118472" y="190487"/>
                  </a:lnTo>
                  <a:lnTo>
                    <a:pt x="3118472" y="158686"/>
                  </a:lnTo>
                  <a:lnTo>
                    <a:pt x="3113595" y="158686"/>
                  </a:lnTo>
                  <a:lnTo>
                    <a:pt x="3113595" y="190487"/>
                  </a:lnTo>
                  <a:lnTo>
                    <a:pt x="2495702" y="190487"/>
                  </a:lnTo>
                  <a:lnTo>
                    <a:pt x="2495702" y="158686"/>
                  </a:lnTo>
                  <a:lnTo>
                    <a:pt x="2490825" y="158686"/>
                  </a:lnTo>
                  <a:lnTo>
                    <a:pt x="2490825" y="190487"/>
                  </a:lnTo>
                  <a:lnTo>
                    <a:pt x="1873021" y="190487"/>
                  </a:lnTo>
                  <a:lnTo>
                    <a:pt x="1873021" y="158686"/>
                  </a:lnTo>
                  <a:lnTo>
                    <a:pt x="1868144" y="158686"/>
                  </a:lnTo>
                  <a:lnTo>
                    <a:pt x="1868144" y="190487"/>
                  </a:lnTo>
                  <a:lnTo>
                    <a:pt x="1250340" y="190487"/>
                  </a:lnTo>
                  <a:lnTo>
                    <a:pt x="1250340" y="158686"/>
                  </a:lnTo>
                  <a:lnTo>
                    <a:pt x="1245463" y="158686"/>
                  </a:lnTo>
                  <a:lnTo>
                    <a:pt x="1245463" y="190487"/>
                  </a:lnTo>
                  <a:lnTo>
                    <a:pt x="627557" y="190487"/>
                  </a:lnTo>
                  <a:lnTo>
                    <a:pt x="627557" y="158686"/>
                  </a:lnTo>
                  <a:lnTo>
                    <a:pt x="622681" y="158686"/>
                  </a:lnTo>
                  <a:lnTo>
                    <a:pt x="622681" y="190487"/>
                  </a:lnTo>
                  <a:lnTo>
                    <a:pt x="4876" y="190487"/>
                  </a:lnTo>
                  <a:lnTo>
                    <a:pt x="4876" y="158686"/>
                  </a:lnTo>
                  <a:lnTo>
                    <a:pt x="0" y="158686"/>
                  </a:lnTo>
                  <a:lnTo>
                    <a:pt x="0" y="192925"/>
                  </a:lnTo>
                  <a:lnTo>
                    <a:pt x="2438" y="192925"/>
                  </a:lnTo>
                  <a:lnTo>
                    <a:pt x="2438" y="195364"/>
                  </a:lnTo>
                  <a:lnTo>
                    <a:pt x="3180727" y="195364"/>
                  </a:lnTo>
                  <a:lnTo>
                    <a:pt x="3180727" y="190487"/>
                  </a:lnTo>
                  <a:close/>
                </a:path>
                <a:path w="3181350" h="195579">
                  <a:moveTo>
                    <a:pt x="3180727" y="0"/>
                  </a:moveTo>
                  <a:lnTo>
                    <a:pt x="2438" y="0"/>
                  </a:lnTo>
                  <a:lnTo>
                    <a:pt x="2438" y="2451"/>
                  </a:lnTo>
                  <a:lnTo>
                    <a:pt x="0" y="2451"/>
                  </a:lnTo>
                  <a:lnTo>
                    <a:pt x="0" y="36690"/>
                  </a:lnTo>
                  <a:lnTo>
                    <a:pt x="4876" y="36690"/>
                  </a:lnTo>
                  <a:lnTo>
                    <a:pt x="4876" y="4889"/>
                  </a:lnTo>
                  <a:lnTo>
                    <a:pt x="622681" y="4889"/>
                  </a:lnTo>
                  <a:lnTo>
                    <a:pt x="622681" y="36690"/>
                  </a:lnTo>
                  <a:lnTo>
                    <a:pt x="627557" y="36690"/>
                  </a:lnTo>
                  <a:lnTo>
                    <a:pt x="627557" y="4889"/>
                  </a:lnTo>
                  <a:lnTo>
                    <a:pt x="1245463" y="4889"/>
                  </a:lnTo>
                  <a:lnTo>
                    <a:pt x="1245463" y="36690"/>
                  </a:lnTo>
                  <a:lnTo>
                    <a:pt x="1250340" y="36690"/>
                  </a:lnTo>
                  <a:lnTo>
                    <a:pt x="1250340" y="4889"/>
                  </a:lnTo>
                  <a:lnTo>
                    <a:pt x="1868144" y="4889"/>
                  </a:lnTo>
                  <a:lnTo>
                    <a:pt x="1868144" y="36690"/>
                  </a:lnTo>
                  <a:lnTo>
                    <a:pt x="1873021" y="36690"/>
                  </a:lnTo>
                  <a:lnTo>
                    <a:pt x="1873021" y="4889"/>
                  </a:lnTo>
                  <a:lnTo>
                    <a:pt x="2490825" y="4889"/>
                  </a:lnTo>
                  <a:lnTo>
                    <a:pt x="2490825" y="36690"/>
                  </a:lnTo>
                  <a:lnTo>
                    <a:pt x="2495702" y="36690"/>
                  </a:lnTo>
                  <a:lnTo>
                    <a:pt x="2495702" y="4889"/>
                  </a:lnTo>
                  <a:lnTo>
                    <a:pt x="3113595" y="4889"/>
                  </a:lnTo>
                  <a:lnTo>
                    <a:pt x="3113595" y="36690"/>
                  </a:lnTo>
                  <a:lnTo>
                    <a:pt x="3118472" y="36690"/>
                  </a:lnTo>
                  <a:lnTo>
                    <a:pt x="3118472" y="4889"/>
                  </a:lnTo>
                  <a:lnTo>
                    <a:pt x="3180727" y="4889"/>
                  </a:lnTo>
                  <a:lnTo>
                    <a:pt x="3180727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9" name="object 159"/>
          <p:cNvSpPr/>
          <p:nvPr/>
        </p:nvSpPr>
        <p:spPr>
          <a:xfrm>
            <a:off x="3734220" y="6509573"/>
            <a:ext cx="44450" cy="69850"/>
          </a:xfrm>
          <a:custGeom>
            <a:avLst/>
            <a:gdLst/>
            <a:ahLst/>
            <a:cxnLst/>
            <a:rect l="l" t="t" r="r" b="b"/>
            <a:pathLst>
              <a:path w="44450" h="69850">
                <a:moveTo>
                  <a:pt x="25748" y="0"/>
                </a:moveTo>
                <a:lnTo>
                  <a:pt x="17181" y="0"/>
                </a:lnTo>
                <a:lnTo>
                  <a:pt x="13083" y="1328"/>
                </a:lnTo>
                <a:lnTo>
                  <a:pt x="6576" y="6632"/>
                </a:lnTo>
                <a:lnTo>
                  <a:pt x="4127" y="10412"/>
                </a:lnTo>
                <a:lnTo>
                  <a:pt x="829" y="20190"/>
                </a:lnTo>
                <a:lnTo>
                  <a:pt x="0" y="26657"/>
                </a:lnTo>
                <a:lnTo>
                  <a:pt x="0" y="34676"/>
                </a:lnTo>
                <a:lnTo>
                  <a:pt x="15571" y="69314"/>
                </a:lnTo>
                <a:lnTo>
                  <a:pt x="27075" y="69314"/>
                </a:lnTo>
                <a:lnTo>
                  <a:pt x="31182" y="67985"/>
                </a:lnTo>
                <a:lnTo>
                  <a:pt x="37690" y="62642"/>
                </a:lnTo>
                <a:lnTo>
                  <a:pt x="37804" y="62466"/>
                </a:lnTo>
                <a:lnTo>
                  <a:pt x="18284" y="62466"/>
                </a:lnTo>
                <a:lnTo>
                  <a:pt x="15067" y="60610"/>
                </a:lnTo>
                <a:lnTo>
                  <a:pt x="9864" y="53245"/>
                </a:lnTo>
                <a:lnTo>
                  <a:pt x="8556" y="45821"/>
                </a:lnTo>
                <a:lnTo>
                  <a:pt x="8564" y="23501"/>
                </a:lnTo>
                <a:lnTo>
                  <a:pt x="9990" y="15892"/>
                </a:lnTo>
                <a:lnTo>
                  <a:pt x="12859" y="11760"/>
                </a:lnTo>
                <a:lnTo>
                  <a:pt x="15142" y="8517"/>
                </a:lnTo>
                <a:lnTo>
                  <a:pt x="18196" y="6896"/>
                </a:lnTo>
                <a:lnTo>
                  <a:pt x="37417" y="6896"/>
                </a:lnTo>
                <a:lnTo>
                  <a:pt x="36695" y="5782"/>
                </a:lnTo>
                <a:lnTo>
                  <a:pt x="34431" y="3663"/>
                </a:lnTo>
                <a:lnTo>
                  <a:pt x="28938" y="732"/>
                </a:lnTo>
                <a:lnTo>
                  <a:pt x="25748" y="0"/>
                </a:lnTo>
                <a:close/>
              </a:path>
              <a:path w="44450" h="69850">
                <a:moveTo>
                  <a:pt x="37417" y="6896"/>
                </a:moveTo>
                <a:lnTo>
                  <a:pt x="25904" y="6896"/>
                </a:lnTo>
                <a:lnTo>
                  <a:pt x="29153" y="8732"/>
                </a:lnTo>
                <a:lnTo>
                  <a:pt x="34363" y="16078"/>
                </a:lnTo>
                <a:lnTo>
                  <a:pt x="35661" y="23501"/>
                </a:lnTo>
                <a:lnTo>
                  <a:pt x="35656" y="45821"/>
                </a:lnTo>
                <a:lnTo>
                  <a:pt x="34363" y="53206"/>
                </a:lnTo>
                <a:lnTo>
                  <a:pt x="29136" y="60620"/>
                </a:lnTo>
                <a:lnTo>
                  <a:pt x="25933" y="62466"/>
                </a:lnTo>
                <a:lnTo>
                  <a:pt x="37804" y="62466"/>
                </a:lnTo>
                <a:lnTo>
                  <a:pt x="40139" y="58862"/>
                </a:lnTo>
                <a:lnTo>
                  <a:pt x="43408" y="49074"/>
                </a:lnTo>
                <a:lnTo>
                  <a:pt x="44100" y="43577"/>
                </a:lnTo>
                <a:lnTo>
                  <a:pt x="44094" y="26657"/>
                </a:lnTo>
                <a:lnTo>
                  <a:pt x="43710" y="22603"/>
                </a:lnTo>
                <a:lnTo>
                  <a:pt x="41681" y="14671"/>
                </a:lnTo>
                <a:lnTo>
                  <a:pt x="40276" y="11301"/>
                </a:lnTo>
                <a:lnTo>
                  <a:pt x="37417" y="689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0" name="object 160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330058" y="6509573"/>
            <a:ext cx="98543" cy="69314"/>
          </a:xfrm>
          <a:prstGeom prst="rect">
            <a:avLst/>
          </a:prstGeom>
        </p:spPr>
      </p:pic>
      <p:pic>
        <p:nvPicPr>
          <p:cNvPr id="161" name="object 161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932346" y="6509573"/>
            <a:ext cx="146239" cy="69314"/>
          </a:xfrm>
          <a:prstGeom prst="rect">
            <a:avLst/>
          </a:prstGeom>
        </p:spPr>
      </p:pic>
      <p:pic>
        <p:nvPicPr>
          <p:cNvPr id="162" name="object 162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555124" y="6509573"/>
            <a:ext cx="146352" cy="69314"/>
          </a:xfrm>
          <a:prstGeom prst="rect">
            <a:avLst/>
          </a:prstGeom>
        </p:spPr>
      </p:pic>
      <p:pic>
        <p:nvPicPr>
          <p:cNvPr id="163" name="object 163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6170291" y="6509573"/>
            <a:ext cx="153751" cy="69314"/>
          </a:xfrm>
          <a:prstGeom prst="rect">
            <a:avLst/>
          </a:prstGeom>
        </p:spPr>
      </p:pic>
      <p:pic>
        <p:nvPicPr>
          <p:cNvPr id="164" name="object 164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6792971" y="6509573"/>
            <a:ext cx="153751" cy="69314"/>
          </a:xfrm>
          <a:prstGeom prst="rect">
            <a:avLst/>
          </a:prstGeom>
        </p:spPr>
      </p:pic>
      <p:sp>
        <p:nvSpPr>
          <p:cNvPr id="165" name="object 165"/>
          <p:cNvSpPr/>
          <p:nvPr/>
        </p:nvSpPr>
        <p:spPr>
          <a:xfrm>
            <a:off x="3757139" y="6248200"/>
            <a:ext cx="5080" cy="193040"/>
          </a:xfrm>
          <a:custGeom>
            <a:avLst/>
            <a:gdLst/>
            <a:ahLst/>
            <a:cxnLst/>
            <a:rect l="l" t="t" r="r" b="b"/>
            <a:pathLst>
              <a:path w="5079" h="193039">
                <a:moveTo>
                  <a:pt x="4878" y="0"/>
                </a:moveTo>
                <a:lnTo>
                  <a:pt x="0" y="0"/>
                </a:lnTo>
                <a:lnTo>
                  <a:pt x="0" y="192919"/>
                </a:lnTo>
                <a:lnTo>
                  <a:pt x="4878" y="192919"/>
                </a:lnTo>
                <a:lnTo>
                  <a:pt x="487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6932981" y="6248200"/>
            <a:ext cx="5080" cy="193040"/>
          </a:xfrm>
          <a:custGeom>
            <a:avLst/>
            <a:gdLst/>
            <a:ahLst/>
            <a:cxnLst/>
            <a:rect l="l" t="t" r="r" b="b"/>
            <a:pathLst>
              <a:path w="5079" h="193039">
                <a:moveTo>
                  <a:pt x="4878" y="0"/>
                </a:moveTo>
                <a:lnTo>
                  <a:pt x="0" y="0"/>
                </a:lnTo>
                <a:lnTo>
                  <a:pt x="0" y="192919"/>
                </a:lnTo>
                <a:lnTo>
                  <a:pt x="4878" y="192919"/>
                </a:lnTo>
                <a:lnTo>
                  <a:pt x="487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759578" y="6245758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89" h="5079">
                <a:moveTo>
                  <a:pt x="34197" y="0"/>
                </a:moveTo>
                <a:lnTo>
                  <a:pt x="0" y="0"/>
                </a:lnTo>
                <a:lnTo>
                  <a:pt x="0" y="4883"/>
                </a:lnTo>
                <a:lnTo>
                  <a:pt x="34197" y="4883"/>
                </a:lnTo>
                <a:lnTo>
                  <a:pt x="341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3759578" y="6340996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89" h="5079">
                <a:moveTo>
                  <a:pt x="34197" y="0"/>
                </a:moveTo>
                <a:lnTo>
                  <a:pt x="0" y="0"/>
                </a:lnTo>
                <a:lnTo>
                  <a:pt x="0" y="4883"/>
                </a:lnTo>
                <a:lnTo>
                  <a:pt x="34197" y="4883"/>
                </a:lnTo>
                <a:lnTo>
                  <a:pt x="341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759578" y="6436235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89" h="5079">
                <a:moveTo>
                  <a:pt x="34197" y="0"/>
                </a:moveTo>
                <a:lnTo>
                  <a:pt x="0" y="0"/>
                </a:lnTo>
                <a:lnTo>
                  <a:pt x="0" y="4883"/>
                </a:lnTo>
                <a:lnTo>
                  <a:pt x="34197" y="4883"/>
                </a:lnTo>
                <a:lnTo>
                  <a:pt x="341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6901174" y="6245757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90" h="5079">
                <a:moveTo>
                  <a:pt x="34197" y="0"/>
                </a:moveTo>
                <a:lnTo>
                  <a:pt x="0" y="0"/>
                </a:lnTo>
                <a:lnTo>
                  <a:pt x="0" y="4884"/>
                </a:lnTo>
                <a:lnTo>
                  <a:pt x="34197" y="4884"/>
                </a:lnTo>
                <a:lnTo>
                  <a:pt x="341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901174" y="6340996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90" h="5079">
                <a:moveTo>
                  <a:pt x="34197" y="0"/>
                </a:moveTo>
                <a:lnTo>
                  <a:pt x="0" y="0"/>
                </a:lnTo>
                <a:lnTo>
                  <a:pt x="0" y="4884"/>
                </a:lnTo>
                <a:lnTo>
                  <a:pt x="34197" y="4884"/>
                </a:lnTo>
                <a:lnTo>
                  <a:pt x="341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6901174" y="6436234"/>
            <a:ext cx="34290" cy="5080"/>
          </a:xfrm>
          <a:custGeom>
            <a:avLst/>
            <a:gdLst/>
            <a:ahLst/>
            <a:cxnLst/>
            <a:rect l="l" t="t" r="r" b="b"/>
            <a:pathLst>
              <a:path w="34290" h="5079">
                <a:moveTo>
                  <a:pt x="34197" y="0"/>
                </a:moveTo>
                <a:lnTo>
                  <a:pt x="0" y="0"/>
                </a:lnTo>
                <a:lnTo>
                  <a:pt x="0" y="4884"/>
                </a:lnTo>
                <a:lnTo>
                  <a:pt x="34197" y="4884"/>
                </a:lnTo>
                <a:lnTo>
                  <a:pt x="341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2325370" y="123570"/>
            <a:ext cx="420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4" name="object 174"/>
          <p:cNvSpPr txBox="1">
            <a:spLocks noGrp="1"/>
          </p:cNvSpPr>
          <p:nvPr>
            <p:ph type="title"/>
          </p:nvPr>
        </p:nvSpPr>
        <p:spPr>
          <a:xfrm>
            <a:off x="8153781" y="46100"/>
            <a:ext cx="658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0" dirty="0">
                <a:latin typeface="Calibri"/>
                <a:cs typeface="Calibri"/>
              </a:rPr>
              <a:t>G</a:t>
            </a:r>
            <a:r>
              <a:rPr sz="2000" i="0" spc="-35" dirty="0">
                <a:latin typeface="Calibri"/>
                <a:cs typeface="Calibri"/>
              </a:rPr>
              <a:t>r</a:t>
            </a:r>
            <a:r>
              <a:rPr sz="2000" i="0" dirty="0">
                <a:latin typeface="Calibri"/>
                <a:cs typeface="Calibri"/>
              </a:rPr>
              <a:t>een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943602" y="3435858"/>
            <a:ext cx="48323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Blue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9908" y="1392936"/>
            <a:ext cx="4072128" cy="407212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719610" y="4941598"/>
            <a:ext cx="4429125" cy="6985"/>
          </a:xfrm>
          <a:custGeom>
            <a:avLst/>
            <a:gdLst/>
            <a:ahLst/>
            <a:cxnLst/>
            <a:rect l="l" t="t" r="r" b="b"/>
            <a:pathLst>
              <a:path w="4429125" h="6985">
                <a:moveTo>
                  <a:pt x="4428759" y="0"/>
                </a:moveTo>
                <a:lnTo>
                  <a:pt x="0" y="0"/>
                </a:lnTo>
                <a:lnTo>
                  <a:pt x="0" y="6804"/>
                </a:lnTo>
                <a:lnTo>
                  <a:pt x="4428759" y="6804"/>
                </a:lnTo>
                <a:lnTo>
                  <a:pt x="442875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19610" y="1709411"/>
            <a:ext cx="4429125" cy="6985"/>
          </a:xfrm>
          <a:custGeom>
            <a:avLst/>
            <a:gdLst/>
            <a:ahLst/>
            <a:cxnLst/>
            <a:rect l="l" t="t" r="r" b="b"/>
            <a:pathLst>
              <a:path w="4429125" h="6985">
                <a:moveTo>
                  <a:pt x="4428759" y="0"/>
                </a:moveTo>
                <a:lnTo>
                  <a:pt x="0" y="0"/>
                </a:lnTo>
                <a:lnTo>
                  <a:pt x="0" y="6804"/>
                </a:lnTo>
                <a:lnTo>
                  <a:pt x="4428759" y="6804"/>
                </a:lnTo>
                <a:lnTo>
                  <a:pt x="4428759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16211" y="4897299"/>
            <a:ext cx="6985" cy="48260"/>
          </a:xfrm>
          <a:custGeom>
            <a:avLst/>
            <a:gdLst/>
            <a:ahLst/>
            <a:cxnLst/>
            <a:rect l="l" t="t" r="r" b="b"/>
            <a:pathLst>
              <a:path w="6984" h="48260">
                <a:moveTo>
                  <a:pt x="6797" y="0"/>
                </a:moveTo>
                <a:lnTo>
                  <a:pt x="0" y="0"/>
                </a:lnTo>
                <a:lnTo>
                  <a:pt x="0" y="47700"/>
                </a:lnTo>
                <a:lnTo>
                  <a:pt x="6797" y="47700"/>
                </a:lnTo>
                <a:lnTo>
                  <a:pt x="67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3882" y="4897299"/>
            <a:ext cx="6985" cy="48260"/>
          </a:xfrm>
          <a:custGeom>
            <a:avLst/>
            <a:gdLst/>
            <a:ahLst/>
            <a:cxnLst/>
            <a:rect l="l" t="t" r="r" b="b"/>
            <a:pathLst>
              <a:path w="6984" h="48260">
                <a:moveTo>
                  <a:pt x="6797" y="0"/>
                </a:moveTo>
                <a:lnTo>
                  <a:pt x="0" y="0"/>
                </a:lnTo>
                <a:lnTo>
                  <a:pt x="0" y="47700"/>
                </a:lnTo>
                <a:lnTo>
                  <a:pt x="6797" y="47700"/>
                </a:lnTo>
                <a:lnTo>
                  <a:pt x="67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51687" y="4897299"/>
            <a:ext cx="6985" cy="48260"/>
          </a:xfrm>
          <a:custGeom>
            <a:avLst/>
            <a:gdLst/>
            <a:ahLst/>
            <a:cxnLst/>
            <a:rect l="l" t="t" r="r" b="b"/>
            <a:pathLst>
              <a:path w="6984" h="48260">
                <a:moveTo>
                  <a:pt x="6798" y="0"/>
                </a:moveTo>
                <a:lnTo>
                  <a:pt x="0" y="0"/>
                </a:lnTo>
                <a:lnTo>
                  <a:pt x="0" y="47700"/>
                </a:lnTo>
                <a:lnTo>
                  <a:pt x="6798" y="47700"/>
                </a:lnTo>
                <a:lnTo>
                  <a:pt x="679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19357" y="4897299"/>
            <a:ext cx="6985" cy="48260"/>
          </a:xfrm>
          <a:custGeom>
            <a:avLst/>
            <a:gdLst/>
            <a:ahLst/>
            <a:cxnLst/>
            <a:rect l="l" t="t" r="r" b="b"/>
            <a:pathLst>
              <a:path w="6984" h="48260">
                <a:moveTo>
                  <a:pt x="6797" y="0"/>
                </a:moveTo>
                <a:lnTo>
                  <a:pt x="0" y="0"/>
                </a:lnTo>
                <a:lnTo>
                  <a:pt x="0" y="47700"/>
                </a:lnTo>
                <a:lnTo>
                  <a:pt x="6797" y="47700"/>
                </a:lnTo>
                <a:lnTo>
                  <a:pt x="67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187027" y="4897299"/>
            <a:ext cx="6985" cy="48260"/>
          </a:xfrm>
          <a:custGeom>
            <a:avLst/>
            <a:gdLst/>
            <a:ahLst/>
            <a:cxnLst/>
            <a:rect l="l" t="t" r="r" b="b"/>
            <a:pathLst>
              <a:path w="6984" h="48260">
                <a:moveTo>
                  <a:pt x="6798" y="0"/>
                </a:moveTo>
                <a:lnTo>
                  <a:pt x="0" y="0"/>
                </a:lnTo>
                <a:lnTo>
                  <a:pt x="0" y="47700"/>
                </a:lnTo>
                <a:lnTo>
                  <a:pt x="6798" y="47700"/>
                </a:lnTo>
                <a:lnTo>
                  <a:pt x="679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54832" y="4897299"/>
            <a:ext cx="6985" cy="48260"/>
          </a:xfrm>
          <a:custGeom>
            <a:avLst/>
            <a:gdLst/>
            <a:ahLst/>
            <a:cxnLst/>
            <a:rect l="l" t="t" r="r" b="b"/>
            <a:pathLst>
              <a:path w="6984" h="48260">
                <a:moveTo>
                  <a:pt x="6798" y="0"/>
                </a:moveTo>
                <a:lnTo>
                  <a:pt x="0" y="0"/>
                </a:lnTo>
                <a:lnTo>
                  <a:pt x="0" y="47700"/>
                </a:lnTo>
                <a:lnTo>
                  <a:pt x="6798" y="47700"/>
                </a:lnTo>
                <a:lnTo>
                  <a:pt x="679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16211" y="1712745"/>
            <a:ext cx="6985" cy="48260"/>
          </a:xfrm>
          <a:custGeom>
            <a:avLst/>
            <a:gdLst/>
            <a:ahLst/>
            <a:cxnLst/>
            <a:rect l="l" t="t" r="r" b="b"/>
            <a:pathLst>
              <a:path w="6984" h="48260">
                <a:moveTo>
                  <a:pt x="6797" y="0"/>
                </a:moveTo>
                <a:lnTo>
                  <a:pt x="0" y="0"/>
                </a:lnTo>
                <a:lnTo>
                  <a:pt x="0" y="47700"/>
                </a:lnTo>
                <a:lnTo>
                  <a:pt x="6797" y="47700"/>
                </a:lnTo>
                <a:lnTo>
                  <a:pt x="67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83882" y="1712745"/>
            <a:ext cx="6985" cy="48260"/>
          </a:xfrm>
          <a:custGeom>
            <a:avLst/>
            <a:gdLst/>
            <a:ahLst/>
            <a:cxnLst/>
            <a:rect l="l" t="t" r="r" b="b"/>
            <a:pathLst>
              <a:path w="6984" h="48260">
                <a:moveTo>
                  <a:pt x="6797" y="0"/>
                </a:moveTo>
                <a:lnTo>
                  <a:pt x="0" y="0"/>
                </a:lnTo>
                <a:lnTo>
                  <a:pt x="0" y="47700"/>
                </a:lnTo>
                <a:lnTo>
                  <a:pt x="6797" y="47700"/>
                </a:lnTo>
                <a:lnTo>
                  <a:pt x="67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51687" y="1712745"/>
            <a:ext cx="6985" cy="48260"/>
          </a:xfrm>
          <a:custGeom>
            <a:avLst/>
            <a:gdLst/>
            <a:ahLst/>
            <a:cxnLst/>
            <a:rect l="l" t="t" r="r" b="b"/>
            <a:pathLst>
              <a:path w="6984" h="48260">
                <a:moveTo>
                  <a:pt x="6798" y="0"/>
                </a:moveTo>
                <a:lnTo>
                  <a:pt x="0" y="0"/>
                </a:lnTo>
                <a:lnTo>
                  <a:pt x="0" y="47700"/>
                </a:lnTo>
                <a:lnTo>
                  <a:pt x="6798" y="47700"/>
                </a:lnTo>
                <a:lnTo>
                  <a:pt x="679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19357" y="1712745"/>
            <a:ext cx="6985" cy="48260"/>
          </a:xfrm>
          <a:custGeom>
            <a:avLst/>
            <a:gdLst/>
            <a:ahLst/>
            <a:cxnLst/>
            <a:rect l="l" t="t" r="r" b="b"/>
            <a:pathLst>
              <a:path w="6984" h="48260">
                <a:moveTo>
                  <a:pt x="6797" y="0"/>
                </a:moveTo>
                <a:lnTo>
                  <a:pt x="0" y="0"/>
                </a:lnTo>
                <a:lnTo>
                  <a:pt x="0" y="47700"/>
                </a:lnTo>
                <a:lnTo>
                  <a:pt x="6797" y="47700"/>
                </a:lnTo>
                <a:lnTo>
                  <a:pt x="67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187027" y="1712745"/>
            <a:ext cx="6985" cy="48260"/>
          </a:xfrm>
          <a:custGeom>
            <a:avLst/>
            <a:gdLst/>
            <a:ahLst/>
            <a:cxnLst/>
            <a:rect l="l" t="t" r="r" b="b"/>
            <a:pathLst>
              <a:path w="6984" h="48260">
                <a:moveTo>
                  <a:pt x="6797" y="0"/>
                </a:moveTo>
                <a:lnTo>
                  <a:pt x="0" y="0"/>
                </a:lnTo>
                <a:lnTo>
                  <a:pt x="0" y="47700"/>
                </a:lnTo>
                <a:lnTo>
                  <a:pt x="6797" y="47700"/>
                </a:lnTo>
                <a:lnTo>
                  <a:pt x="67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54832" y="1712745"/>
            <a:ext cx="6985" cy="48260"/>
          </a:xfrm>
          <a:custGeom>
            <a:avLst/>
            <a:gdLst/>
            <a:ahLst/>
            <a:cxnLst/>
            <a:rect l="l" t="t" r="r" b="b"/>
            <a:pathLst>
              <a:path w="6984" h="48260">
                <a:moveTo>
                  <a:pt x="6798" y="0"/>
                </a:moveTo>
                <a:lnTo>
                  <a:pt x="0" y="0"/>
                </a:lnTo>
                <a:lnTo>
                  <a:pt x="0" y="47700"/>
                </a:lnTo>
                <a:lnTo>
                  <a:pt x="6798" y="47700"/>
                </a:lnTo>
                <a:lnTo>
                  <a:pt x="679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16211" y="1709370"/>
            <a:ext cx="6985" cy="3235960"/>
          </a:xfrm>
          <a:custGeom>
            <a:avLst/>
            <a:gdLst/>
            <a:ahLst/>
            <a:cxnLst/>
            <a:rect l="l" t="t" r="r" b="b"/>
            <a:pathLst>
              <a:path w="6984" h="3235960">
                <a:moveTo>
                  <a:pt x="6797" y="0"/>
                </a:moveTo>
                <a:lnTo>
                  <a:pt x="0" y="0"/>
                </a:lnTo>
                <a:lnTo>
                  <a:pt x="0" y="3235630"/>
                </a:lnTo>
                <a:lnTo>
                  <a:pt x="6797" y="3235630"/>
                </a:lnTo>
                <a:lnTo>
                  <a:pt x="67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141572" y="1709370"/>
            <a:ext cx="6985" cy="3235960"/>
          </a:xfrm>
          <a:custGeom>
            <a:avLst/>
            <a:gdLst/>
            <a:ahLst/>
            <a:cxnLst/>
            <a:rect l="l" t="t" r="r" b="b"/>
            <a:pathLst>
              <a:path w="6984" h="3235960">
                <a:moveTo>
                  <a:pt x="6798" y="0"/>
                </a:moveTo>
                <a:lnTo>
                  <a:pt x="0" y="0"/>
                </a:lnTo>
                <a:lnTo>
                  <a:pt x="0" y="3235630"/>
                </a:lnTo>
                <a:lnTo>
                  <a:pt x="6798" y="3235630"/>
                </a:lnTo>
                <a:lnTo>
                  <a:pt x="679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19610" y="4941598"/>
            <a:ext cx="48260" cy="6985"/>
          </a:xfrm>
          <a:custGeom>
            <a:avLst/>
            <a:gdLst/>
            <a:ahLst/>
            <a:cxnLst/>
            <a:rect l="l" t="t" r="r" b="b"/>
            <a:pathLst>
              <a:path w="48259" h="6985">
                <a:moveTo>
                  <a:pt x="47652" y="0"/>
                </a:moveTo>
                <a:lnTo>
                  <a:pt x="0" y="0"/>
                </a:lnTo>
                <a:lnTo>
                  <a:pt x="0" y="6804"/>
                </a:lnTo>
                <a:lnTo>
                  <a:pt x="47652" y="6804"/>
                </a:lnTo>
                <a:lnTo>
                  <a:pt x="476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19610" y="4443031"/>
            <a:ext cx="48260" cy="6985"/>
          </a:xfrm>
          <a:custGeom>
            <a:avLst/>
            <a:gdLst/>
            <a:ahLst/>
            <a:cxnLst/>
            <a:rect l="l" t="t" r="r" b="b"/>
            <a:pathLst>
              <a:path w="48259" h="6985">
                <a:moveTo>
                  <a:pt x="47652" y="0"/>
                </a:moveTo>
                <a:lnTo>
                  <a:pt x="0" y="0"/>
                </a:lnTo>
                <a:lnTo>
                  <a:pt x="0" y="6804"/>
                </a:lnTo>
                <a:lnTo>
                  <a:pt x="47652" y="6804"/>
                </a:lnTo>
                <a:lnTo>
                  <a:pt x="476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19610" y="3944480"/>
            <a:ext cx="48260" cy="6985"/>
          </a:xfrm>
          <a:custGeom>
            <a:avLst/>
            <a:gdLst/>
            <a:ahLst/>
            <a:cxnLst/>
            <a:rect l="l" t="t" r="r" b="b"/>
            <a:pathLst>
              <a:path w="48259" h="6985">
                <a:moveTo>
                  <a:pt x="47652" y="0"/>
                </a:moveTo>
                <a:lnTo>
                  <a:pt x="0" y="0"/>
                </a:lnTo>
                <a:lnTo>
                  <a:pt x="0" y="6804"/>
                </a:lnTo>
                <a:lnTo>
                  <a:pt x="47652" y="6804"/>
                </a:lnTo>
                <a:lnTo>
                  <a:pt x="476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19610" y="3445968"/>
            <a:ext cx="48260" cy="6985"/>
          </a:xfrm>
          <a:custGeom>
            <a:avLst/>
            <a:gdLst/>
            <a:ahLst/>
            <a:cxnLst/>
            <a:rect l="l" t="t" r="r" b="b"/>
            <a:pathLst>
              <a:path w="48259" h="6985">
                <a:moveTo>
                  <a:pt x="47652" y="0"/>
                </a:moveTo>
                <a:lnTo>
                  <a:pt x="0" y="0"/>
                </a:lnTo>
                <a:lnTo>
                  <a:pt x="0" y="6804"/>
                </a:lnTo>
                <a:lnTo>
                  <a:pt x="47652" y="6804"/>
                </a:lnTo>
                <a:lnTo>
                  <a:pt x="476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19610" y="2947320"/>
            <a:ext cx="48260" cy="6985"/>
          </a:xfrm>
          <a:custGeom>
            <a:avLst/>
            <a:gdLst/>
            <a:ahLst/>
            <a:cxnLst/>
            <a:rect l="l" t="t" r="r" b="b"/>
            <a:pathLst>
              <a:path w="48259" h="6985">
                <a:moveTo>
                  <a:pt x="47652" y="0"/>
                </a:moveTo>
                <a:lnTo>
                  <a:pt x="0" y="0"/>
                </a:lnTo>
                <a:lnTo>
                  <a:pt x="0" y="6804"/>
                </a:lnTo>
                <a:lnTo>
                  <a:pt x="47652" y="6804"/>
                </a:lnTo>
                <a:lnTo>
                  <a:pt x="476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719610" y="2448809"/>
            <a:ext cx="48260" cy="6985"/>
          </a:xfrm>
          <a:custGeom>
            <a:avLst/>
            <a:gdLst/>
            <a:ahLst/>
            <a:cxnLst/>
            <a:rect l="l" t="t" r="r" b="b"/>
            <a:pathLst>
              <a:path w="48259" h="6985">
                <a:moveTo>
                  <a:pt x="47652" y="0"/>
                </a:moveTo>
                <a:lnTo>
                  <a:pt x="0" y="0"/>
                </a:lnTo>
                <a:lnTo>
                  <a:pt x="0" y="6804"/>
                </a:lnTo>
                <a:lnTo>
                  <a:pt x="47652" y="6804"/>
                </a:lnTo>
                <a:lnTo>
                  <a:pt x="476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719610" y="1950297"/>
            <a:ext cx="48260" cy="6985"/>
          </a:xfrm>
          <a:custGeom>
            <a:avLst/>
            <a:gdLst/>
            <a:ahLst/>
            <a:cxnLst/>
            <a:rect l="l" t="t" r="r" b="b"/>
            <a:pathLst>
              <a:path w="48259" h="6985">
                <a:moveTo>
                  <a:pt x="47652" y="0"/>
                </a:moveTo>
                <a:lnTo>
                  <a:pt x="0" y="0"/>
                </a:lnTo>
                <a:lnTo>
                  <a:pt x="0" y="6804"/>
                </a:lnTo>
                <a:lnTo>
                  <a:pt x="47652" y="6804"/>
                </a:lnTo>
                <a:lnTo>
                  <a:pt x="476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097250" y="4941598"/>
            <a:ext cx="48260" cy="6985"/>
          </a:xfrm>
          <a:custGeom>
            <a:avLst/>
            <a:gdLst/>
            <a:ahLst/>
            <a:cxnLst/>
            <a:rect l="l" t="t" r="r" b="b"/>
            <a:pathLst>
              <a:path w="48259" h="6985">
                <a:moveTo>
                  <a:pt x="47652" y="0"/>
                </a:moveTo>
                <a:lnTo>
                  <a:pt x="0" y="0"/>
                </a:lnTo>
                <a:lnTo>
                  <a:pt x="0" y="6804"/>
                </a:lnTo>
                <a:lnTo>
                  <a:pt x="47652" y="6804"/>
                </a:lnTo>
                <a:lnTo>
                  <a:pt x="476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097250" y="4443031"/>
            <a:ext cx="48260" cy="6985"/>
          </a:xfrm>
          <a:custGeom>
            <a:avLst/>
            <a:gdLst/>
            <a:ahLst/>
            <a:cxnLst/>
            <a:rect l="l" t="t" r="r" b="b"/>
            <a:pathLst>
              <a:path w="48259" h="6985">
                <a:moveTo>
                  <a:pt x="47652" y="0"/>
                </a:moveTo>
                <a:lnTo>
                  <a:pt x="0" y="0"/>
                </a:lnTo>
                <a:lnTo>
                  <a:pt x="0" y="6805"/>
                </a:lnTo>
                <a:lnTo>
                  <a:pt x="47652" y="6805"/>
                </a:lnTo>
                <a:lnTo>
                  <a:pt x="476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097250" y="3944479"/>
            <a:ext cx="48260" cy="6985"/>
          </a:xfrm>
          <a:custGeom>
            <a:avLst/>
            <a:gdLst/>
            <a:ahLst/>
            <a:cxnLst/>
            <a:rect l="l" t="t" r="r" b="b"/>
            <a:pathLst>
              <a:path w="48259" h="6985">
                <a:moveTo>
                  <a:pt x="47652" y="0"/>
                </a:moveTo>
                <a:lnTo>
                  <a:pt x="0" y="0"/>
                </a:lnTo>
                <a:lnTo>
                  <a:pt x="0" y="6804"/>
                </a:lnTo>
                <a:lnTo>
                  <a:pt x="47652" y="6804"/>
                </a:lnTo>
                <a:lnTo>
                  <a:pt x="476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097250" y="3445968"/>
            <a:ext cx="48260" cy="6985"/>
          </a:xfrm>
          <a:custGeom>
            <a:avLst/>
            <a:gdLst/>
            <a:ahLst/>
            <a:cxnLst/>
            <a:rect l="l" t="t" r="r" b="b"/>
            <a:pathLst>
              <a:path w="48259" h="6985">
                <a:moveTo>
                  <a:pt x="47652" y="0"/>
                </a:moveTo>
                <a:lnTo>
                  <a:pt x="0" y="0"/>
                </a:lnTo>
                <a:lnTo>
                  <a:pt x="0" y="6804"/>
                </a:lnTo>
                <a:lnTo>
                  <a:pt x="47652" y="6804"/>
                </a:lnTo>
                <a:lnTo>
                  <a:pt x="476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097250" y="2947320"/>
            <a:ext cx="48260" cy="6985"/>
          </a:xfrm>
          <a:custGeom>
            <a:avLst/>
            <a:gdLst/>
            <a:ahLst/>
            <a:cxnLst/>
            <a:rect l="l" t="t" r="r" b="b"/>
            <a:pathLst>
              <a:path w="48259" h="6985">
                <a:moveTo>
                  <a:pt x="47652" y="0"/>
                </a:moveTo>
                <a:lnTo>
                  <a:pt x="0" y="0"/>
                </a:lnTo>
                <a:lnTo>
                  <a:pt x="0" y="6804"/>
                </a:lnTo>
                <a:lnTo>
                  <a:pt x="47652" y="6804"/>
                </a:lnTo>
                <a:lnTo>
                  <a:pt x="476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1097250" y="2448808"/>
            <a:ext cx="48260" cy="6985"/>
          </a:xfrm>
          <a:custGeom>
            <a:avLst/>
            <a:gdLst/>
            <a:ahLst/>
            <a:cxnLst/>
            <a:rect l="l" t="t" r="r" b="b"/>
            <a:pathLst>
              <a:path w="48259" h="6985">
                <a:moveTo>
                  <a:pt x="47652" y="0"/>
                </a:moveTo>
                <a:lnTo>
                  <a:pt x="0" y="0"/>
                </a:lnTo>
                <a:lnTo>
                  <a:pt x="0" y="6804"/>
                </a:lnTo>
                <a:lnTo>
                  <a:pt x="47652" y="6804"/>
                </a:lnTo>
                <a:lnTo>
                  <a:pt x="476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097250" y="1950297"/>
            <a:ext cx="48260" cy="6985"/>
          </a:xfrm>
          <a:custGeom>
            <a:avLst/>
            <a:gdLst/>
            <a:ahLst/>
            <a:cxnLst/>
            <a:rect l="l" t="t" r="r" b="b"/>
            <a:pathLst>
              <a:path w="48259" h="6985">
                <a:moveTo>
                  <a:pt x="47652" y="0"/>
                </a:moveTo>
                <a:lnTo>
                  <a:pt x="0" y="0"/>
                </a:lnTo>
                <a:lnTo>
                  <a:pt x="0" y="6804"/>
                </a:lnTo>
                <a:lnTo>
                  <a:pt x="47652" y="6804"/>
                </a:lnTo>
                <a:lnTo>
                  <a:pt x="476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89107" y="4900879"/>
            <a:ext cx="62230" cy="97155"/>
          </a:xfrm>
          <a:custGeom>
            <a:avLst/>
            <a:gdLst/>
            <a:ahLst/>
            <a:cxnLst/>
            <a:rect l="l" t="t" r="r" b="b"/>
            <a:pathLst>
              <a:path w="62229" h="97154">
                <a:moveTo>
                  <a:pt x="35878" y="0"/>
                </a:moveTo>
                <a:lnTo>
                  <a:pt x="23941" y="0"/>
                </a:lnTo>
                <a:lnTo>
                  <a:pt x="18231" y="1850"/>
                </a:lnTo>
                <a:lnTo>
                  <a:pt x="216" y="40339"/>
                </a:lnTo>
                <a:lnTo>
                  <a:pt x="0" y="48313"/>
                </a:lnTo>
                <a:lnTo>
                  <a:pt x="585" y="60714"/>
                </a:lnTo>
                <a:lnTo>
                  <a:pt x="21698" y="96572"/>
                </a:lnTo>
                <a:lnTo>
                  <a:pt x="37727" y="96572"/>
                </a:lnTo>
                <a:lnTo>
                  <a:pt x="43451" y="94721"/>
                </a:lnTo>
                <a:lnTo>
                  <a:pt x="52519" y="87276"/>
                </a:lnTo>
                <a:lnTo>
                  <a:pt x="52678" y="87031"/>
                </a:lnTo>
                <a:lnTo>
                  <a:pt x="25478" y="87031"/>
                </a:lnTo>
                <a:lnTo>
                  <a:pt x="20995" y="84446"/>
                </a:lnTo>
                <a:lnTo>
                  <a:pt x="11923" y="48313"/>
                </a:lnTo>
                <a:lnTo>
                  <a:pt x="12298" y="37588"/>
                </a:lnTo>
                <a:lnTo>
                  <a:pt x="25355" y="9608"/>
                </a:lnTo>
                <a:lnTo>
                  <a:pt x="52139" y="9608"/>
                </a:lnTo>
                <a:lnTo>
                  <a:pt x="51132" y="8056"/>
                </a:lnTo>
                <a:lnTo>
                  <a:pt x="47978" y="5103"/>
                </a:lnTo>
                <a:lnTo>
                  <a:pt x="40324" y="1020"/>
                </a:lnTo>
                <a:lnTo>
                  <a:pt x="35878" y="0"/>
                </a:lnTo>
                <a:close/>
              </a:path>
              <a:path w="62229" h="97154">
                <a:moveTo>
                  <a:pt x="52139" y="9608"/>
                </a:moveTo>
                <a:lnTo>
                  <a:pt x="36096" y="9608"/>
                </a:lnTo>
                <a:lnTo>
                  <a:pt x="40623" y="12166"/>
                </a:lnTo>
                <a:lnTo>
                  <a:pt x="44253" y="17283"/>
                </a:lnTo>
                <a:lnTo>
                  <a:pt x="46634" y="22101"/>
                </a:lnTo>
                <a:lnTo>
                  <a:pt x="48333" y="28879"/>
                </a:lnTo>
                <a:lnTo>
                  <a:pt x="49349" y="37588"/>
                </a:lnTo>
                <a:lnTo>
                  <a:pt x="49691" y="48313"/>
                </a:lnTo>
                <a:lnTo>
                  <a:pt x="49349" y="58986"/>
                </a:lnTo>
                <a:lnTo>
                  <a:pt x="36137" y="87031"/>
                </a:lnTo>
                <a:lnTo>
                  <a:pt x="52678" y="87031"/>
                </a:lnTo>
                <a:lnTo>
                  <a:pt x="61615" y="48313"/>
                </a:lnTo>
                <a:lnTo>
                  <a:pt x="61486" y="37588"/>
                </a:lnTo>
                <a:lnTo>
                  <a:pt x="60908" y="31492"/>
                </a:lnTo>
                <a:lnTo>
                  <a:pt x="58080" y="20441"/>
                </a:lnTo>
                <a:lnTo>
                  <a:pt x="56122" y="15746"/>
                </a:lnTo>
                <a:lnTo>
                  <a:pt x="52139" y="960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9555" y="4402326"/>
            <a:ext cx="212825" cy="96572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6373684" y="3903787"/>
            <a:ext cx="280035" cy="97155"/>
          </a:xfrm>
          <a:custGeom>
            <a:avLst/>
            <a:gdLst/>
            <a:ahLst/>
            <a:cxnLst/>
            <a:rect l="l" t="t" r="r" b="b"/>
            <a:pathLst>
              <a:path w="280034" h="97154">
                <a:moveTo>
                  <a:pt x="34791" y="20958"/>
                </a:moveTo>
                <a:lnTo>
                  <a:pt x="23194" y="20958"/>
                </a:lnTo>
                <a:lnTo>
                  <a:pt x="23194" y="94993"/>
                </a:lnTo>
                <a:lnTo>
                  <a:pt x="34791" y="94993"/>
                </a:lnTo>
                <a:lnTo>
                  <a:pt x="34791" y="20958"/>
                </a:lnTo>
                <a:close/>
              </a:path>
              <a:path w="280034" h="97154">
                <a:moveTo>
                  <a:pt x="34791" y="0"/>
                </a:moveTo>
                <a:lnTo>
                  <a:pt x="27327" y="0"/>
                </a:lnTo>
                <a:lnTo>
                  <a:pt x="25301" y="4082"/>
                </a:lnTo>
                <a:lnTo>
                  <a:pt x="21861" y="8301"/>
                </a:lnTo>
                <a:lnTo>
                  <a:pt x="12154" y="17011"/>
                </a:lnTo>
                <a:lnTo>
                  <a:pt x="6485" y="20686"/>
                </a:lnTo>
                <a:lnTo>
                  <a:pt x="0" y="23680"/>
                </a:lnTo>
                <a:lnTo>
                  <a:pt x="0" y="34976"/>
                </a:lnTo>
                <a:lnTo>
                  <a:pt x="23194" y="20958"/>
                </a:lnTo>
                <a:lnTo>
                  <a:pt x="34791" y="20958"/>
                </a:lnTo>
                <a:lnTo>
                  <a:pt x="34791" y="0"/>
                </a:lnTo>
                <a:close/>
              </a:path>
              <a:path w="280034" h="97154">
                <a:moveTo>
                  <a:pt x="102578" y="0"/>
                </a:moveTo>
                <a:lnTo>
                  <a:pt x="90628" y="0"/>
                </a:lnTo>
                <a:lnTo>
                  <a:pt x="84931" y="1769"/>
                </a:lnTo>
                <a:lnTo>
                  <a:pt x="80390" y="5579"/>
                </a:lnTo>
                <a:lnTo>
                  <a:pt x="75863" y="9254"/>
                </a:lnTo>
                <a:lnTo>
                  <a:pt x="66699" y="48313"/>
                </a:lnTo>
                <a:lnTo>
                  <a:pt x="67283" y="60682"/>
                </a:lnTo>
                <a:lnTo>
                  <a:pt x="88398" y="96626"/>
                </a:lnTo>
                <a:lnTo>
                  <a:pt x="104427" y="96626"/>
                </a:lnTo>
                <a:lnTo>
                  <a:pt x="110151" y="94721"/>
                </a:lnTo>
                <a:lnTo>
                  <a:pt x="114678" y="91046"/>
                </a:lnTo>
                <a:lnTo>
                  <a:pt x="119219" y="87236"/>
                </a:lnTo>
                <a:lnTo>
                  <a:pt x="119393" y="86963"/>
                </a:lnTo>
                <a:lnTo>
                  <a:pt x="92178" y="86963"/>
                </a:lnTo>
                <a:lnTo>
                  <a:pt x="87705" y="84378"/>
                </a:lnTo>
                <a:lnTo>
                  <a:pt x="78623" y="48313"/>
                </a:lnTo>
                <a:lnTo>
                  <a:pt x="78997" y="37593"/>
                </a:lnTo>
                <a:lnTo>
                  <a:pt x="92055" y="9526"/>
                </a:lnTo>
                <a:lnTo>
                  <a:pt x="118810" y="9526"/>
                </a:lnTo>
                <a:lnTo>
                  <a:pt x="117832" y="8029"/>
                </a:lnTo>
                <a:lnTo>
                  <a:pt x="114678" y="5035"/>
                </a:lnTo>
                <a:lnTo>
                  <a:pt x="107024" y="952"/>
                </a:lnTo>
                <a:lnTo>
                  <a:pt x="102578" y="0"/>
                </a:lnTo>
                <a:close/>
              </a:path>
              <a:path w="280034" h="97154">
                <a:moveTo>
                  <a:pt x="118810" y="9526"/>
                </a:moveTo>
                <a:lnTo>
                  <a:pt x="102796" y="9526"/>
                </a:lnTo>
                <a:lnTo>
                  <a:pt x="107309" y="12112"/>
                </a:lnTo>
                <a:lnTo>
                  <a:pt x="110953" y="17283"/>
                </a:lnTo>
                <a:lnTo>
                  <a:pt x="113334" y="22132"/>
                </a:lnTo>
                <a:lnTo>
                  <a:pt x="115033" y="28919"/>
                </a:lnTo>
                <a:lnTo>
                  <a:pt x="116046" y="37593"/>
                </a:lnTo>
                <a:lnTo>
                  <a:pt x="116391" y="48313"/>
                </a:lnTo>
                <a:lnTo>
                  <a:pt x="116052" y="58979"/>
                </a:lnTo>
                <a:lnTo>
                  <a:pt x="102836" y="86963"/>
                </a:lnTo>
                <a:lnTo>
                  <a:pt x="119393" y="86963"/>
                </a:lnTo>
                <a:lnTo>
                  <a:pt x="128315" y="48313"/>
                </a:lnTo>
                <a:lnTo>
                  <a:pt x="128189" y="37593"/>
                </a:lnTo>
                <a:lnTo>
                  <a:pt x="127608" y="31437"/>
                </a:lnTo>
                <a:lnTo>
                  <a:pt x="124766" y="20414"/>
                </a:lnTo>
                <a:lnTo>
                  <a:pt x="122822" y="15786"/>
                </a:lnTo>
                <a:lnTo>
                  <a:pt x="120320" y="11840"/>
                </a:lnTo>
                <a:lnTo>
                  <a:pt x="118810" y="9526"/>
                </a:lnTo>
                <a:close/>
              </a:path>
              <a:path w="280034" h="97154">
                <a:moveTo>
                  <a:pt x="178183" y="0"/>
                </a:moveTo>
                <a:lnTo>
                  <a:pt x="166233" y="0"/>
                </a:lnTo>
                <a:lnTo>
                  <a:pt x="160536" y="1769"/>
                </a:lnTo>
                <a:lnTo>
                  <a:pt x="155995" y="5579"/>
                </a:lnTo>
                <a:lnTo>
                  <a:pt x="151468" y="9254"/>
                </a:lnTo>
                <a:lnTo>
                  <a:pt x="142304" y="48313"/>
                </a:lnTo>
                <a:lnTo>
                  <a:pt x="142888" y="60682"/>
                </a:lnTo>
                <a:lnTo>
                  <a:pt x="164003" y="96626"/>
                </a:lnTo>
                <a:lnTo>
                  <a:pt x="180032" y="96626"/>
                </a:lnTo>
                <a:lnTo>
                  <a:pt x="185756" y="94721"/>
                </a:lnTo>
                <a:lnTo>
                  <a:pt x="190283" y="91046"/>
                </a:lnTo>
                <a:lnTo>
                  <a:pt x="194824" y="87236"/>
                </a:lnTo>
                <a:lnTo>
                  <a:pt x="194998" y="86963"/>
                </a:lnTo>
                <a:lnTo>
                  <a:pt x="167783" y="86963"/>
                </a:lnTo>
                <a:lnTo>
                  <a:pt x="163296" y="84378"/>
                </a:lnTo>
                <a:lnTo>
                  <a:pt x="154228" y="48313"/>
                </a:lnTo>
                <a:lnTo>
                  <a:pt x="154602" y="37593"/>
                </a:lnTo>
                <a:lnTo>
                  <a:pt x="167647" y="9526"/>
                </a:lnTo>
                <a:lnTo>
                  <a:pt x="194415" y="9526"/>
                </a:lnTo>
                <a:lnTo>
                  <a:pt x="193437" y="8029"/>
                </a:lnTo>
                <a:lnTo>
                  <a:pt x="190270" y="5035"/>
                </a:lnTo>
                <a:lnTo>
                  <a:pt x="182629" y="952"/>
                </a:lnTo>
                <a:lnTo>
                  <a:pt x="178183" y="0"/>
                </a:lnTo>
                <a:close/>
              </a:path>
              <a:path w="280034" h="97154">
                <a:moveTo>
                  <a:pt x="194415" y="9526"/>
                </a:moveTo>
                <a:lnTo>
                  <a:pt x="178401" y="9526"/>
                </a:lnTo>
                <a:lnTo>
                  <a:pt x="182914" y="12112"/>
                </a:lnTo>
                <a:lnTo>
                  <a:pt x="186544" y="17283"/>
                </a:lnTo>
                <a:lnTo>
                  <a:pt x="188928" y="22132"/>
                </a:lnTo>
                <a:lnTo>
                  <a:pt x="190632" y="28919"/>
                </a:lnTo>
                <a:lnTo>
                  <a:pt x="191649" y="37593"/>
                </a:lnTo>
                <a:lnTo>
                  <a:pt x="191996" y="48313"/>
                </a:lnTo>
                <a:lnTo>
                  <a:pt x="191655" y="58979"/>
                </a:lnTo>
                <a:lnTo>
                  <a:pt x="178441" y="86963"/>
                </a:lnTo>
                <a:lnTo>
                  <a:pt x="194998" y="86963"/>
                </a:lnTo>
                <a:lnTo>
                  <a:pt x="203920" y="48313"/>
                </a:lnTo>
                <a:lnTo>
                  <a:pt x="203794" y="37593"/>
                </a:lnTo>
                <a:lnTo>
                  <a:pt x="203213" y="31437"/>
                </a:lnTo>
                <a:lnTo>
                  <a:pt x="201785" y="25993"/>
                </a:lnTo>
                <a:lnTo>
                  <a:pt x="200371" y="20414"/>
                </a:lnTo>
                <a:lnTo>
                  <a:pt x="198413" y="15786"/>
                </a:lnTo>
                <a:lnTo>
                  <a:pt x="195925" y="11840"/>
                </a:lnTo>
                <a:lnTo>
                  <a:pt x="194415" y="9526"/>
                </a:lnTo>
                <a:close/>
              </a:path>
              <a:path w="280034" h="97154">
                <a:moveTo>
                  <a:pt x="253775" y="0"/>
                </a:moveTo>
                <a:lnTo>
                  <a:pt x="241838" y="0"/>
                </a:lnTo>
                <a:lnTo>
                  <a:pt x="236127" y="1769"/>
                </a:lnTo>
                <a:lnTo>
                  <a:pt x="231600" y="5579"/>
                </a:lnTo>
                <a:lnTo>
                  <a:pt x="227059" y="9254"/>
                </a:lnTo>
                <a:lnTo>
                  <a:pt x="217909" y="48313"/>
                </a:lnTo>
                <a:lnTo>
                  <a:pt x="218493" y="60682"/>
                </a:lnTo>
                <a:lnTo>
                  <a:pt x="239608" y="96626"/>
                </a:lnTo>
                <a:lnTo>
                  <a:pt x="255624" y="96626"/>
                </a:lnTo>
                <a:lnTo>
                  <a:pt x="261347" y="94721"/>
                </a:lnTo>
                <a:lnTo>
                  <a:pt x="265888" y="91046"/>
                </a:lnTo>
                <a:lnTo>
                  <a:pt x="270416" y="87236"/>
                </a:lnTo>
                <a:lnTo>
                  <a:pt x="270591" y="86963"/>
                </a:lnTo>
                <a:lnTo>
                  <a:pt x="243388" y="86963"/>
                </a:lnTo>
                <a:lnTo>
                  <a:pt x="238901" y="84378"/>
                </a:lnTo>
                <a:lnTo>
                  <a:pt x="229833" y="48313"/>
                </a:lnTo>
                <a:lnTo>
                  <a:pt x="230205" y="37593"/>
                </a:lnTo>
                <a:lnTo>
                  <a:pt x="243252" y="9526"/>
                </a:lnTo>
                <a:lnTo>
                  <a:pt x="270012" y="9526"/>
                </a:lnTo>
                <a:lnTo>
                  <a:pt x="269029" y="8029"/>
                </a:lnTo>
                <a:lnTo>
                  <a:pt x="265875" y="5035"/>
                </a:lnTo>
                <a:lnTo>
                  <a:pt x="258234" y="952"/>
                </a:lnTo>
                <a:lnTo>
                  <a:pt x="253775" y="0"/>
                </a:lnTo>
                <a:close/>
              </a:path>
              <a:path w="280034" h="97154">
                <a:moveTo>
                  <a:pt x="270012" y="9526"/>
                </a:moveTo>
                <a:lnTo>
                  <a:pt x="253992" y="9526"/>
                </a:lnTo>
                <a:lnTo>
                  <a:pt x="258519" y="12112"/>
                </a:lnTo>
                <a:lnTo>
                  <a:pt x="262149" y="17283"/>
                </a:lnTo>
                <a:lnTo>
                  <a:pt x="264533" y="22132"/>
                </a:lnTo>
                <a:lnTo>
                  <a:pt x="266237" y="28919"/>
                </a:lnTo>
                <a:lnTo>
                  <a:pt x="267254" y="37593"/>
                </a:lnTo>
                <a:lnTo>
                  <a:pt x="267601" y="48313"/>
                </a:lnTo>
                <a:lnTo>
                  <a:pt x="267260" y="58979"/>
                </a:lnTo>
                <a:lnTo>
                  <a:pt x="254033" y="86963"/>
                </a:lnTo>
                <a:lnTo>
                  <a:pt x="270591" y="86963"/>
                </a:lnTo>
                <a:lnTo>
                  <a:pt x="279525" y="48313"/>
                </a:lnTo>
                <a:lnTo>
                  <a:pt x="279397" y="37593"/>
                </a:lnTo>
                <a:lnTo>
                  <a:pt x="278804" y="31437"/>
                </a:lnTo>
                <a:lnTo>
                  <a:pt x="277390" y="25993"/>
                </a:lnTo>
                <a:lnTo>
                  <a:pt x="275976" y="20414"/>
                </a:lnTo>
                <a:lnTo>
                  <a:pt x="274018" y="15786"/>
                </a:lnTo>
                <a:lnTo>
                  <a:pt x="271530" y="11840"/>
                </a:lnTo>
                <a:lnTo>
                  <a:pt x="270012" y="9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73684" y="3405276"/>
            <a:ext cx="280035" cy="96520"/>
          </a:xfrm>
          <a:custGeom>
            <a:avLst/>
            <a:gdLst/>
            <a:ahLst/>
            <a:cxnLst/>
            <a:rect l="l" t="t" r="r" b="b"/>
            <a:pathLst>
              <a:path w="280034" h="96520">
                <a:moveTo>
                  <a:pt x="34791" y="20958"/>
                </a:moveTo>
                <a:lnTo>
                  <a:pt x="23194" y="20958"/>
                </a:lnTo>
                <a:lnTo>
                  <a:pt x="23194" y="94857"/>
                </a:lnTo>
                <a:lnTo>
                  <a:pt x="34791" y="94857"/>
                </a:lnTo>
                <a:lnTo>
                  <a:pt x="34791" y="20958"/>
                </a:lnTo>
                <a:close/>
              </a:path>
              <a:path w="280034" h="96520">
                <a:moveTo>
                  <a:pt x="34791" y="0"/>
                </a:moveTo>
                <a:lnTo>
                  <a:pt x="27327" y="0"/>
                </a:lnTo>
                <a:lnTo>
                  <a:pt x="25301" y="4082"/>
                </a:lnTo>
                <a:lnTo>
                  <a:pt x="21861" y="8301"/>
                </a:lnTo>
                <a:lnTo>
                  <a:pt x="17008" y="12520"/>
                </a:lnTo>
                <a:lnTo>
                  <a:pt x="12154" y="16875"/>
                </a:lnTo>
                <a:lnTo>
                  <a:pt x="6485" y="20686"/>
                </a:lnTo>
                <a:lnTo>
                  <a:pt x="0" y="23680"/>
                </a:lnTo>
                <a:lnTo>
                  <a:pt x="0" y="34840"/>
                </a:lnTo>
                <a:lnTo>
                  <a:pt x="3602" y="33615"/>
                </a:lnTo>
                <a:lnTo>
                  <a:pt x="7667" y="31573"/>
                </a:lnTo>
                <a:lnTo>
                  <a:pt x="12208" y="28851"/>
                </a:lnTo>
                <a:lnTo>
                  <a:pt x="16736" y="26266"/>
                </a:lnTo>
                <a:lnTo>
                  <a:pt x="20406" y="23544"/>
                </a:lnTo>
                <a:lnTo>
                  <a:pt x="23194" y="20958"/>
                </a:lnTo>
                <a:lnTo>
                  <a:pt x="34791" y="20958"/>
                </a:lnTo>
                <a:lnTo>
                  <a:pt x="34791" y="0"/>
                </a:lnTo>
                <a:close/>
              </a:path>
              <a:path w="280034" h="96520">
                <a:moveTo>
                  <a:pt x="78881" y="69135"/>
                </a:moveTo>
                <a:lnTo>
                  <a:pt x="66699" y="70088"/>
                </a:lnTo>
                <a:lnTo>
                  <a:pt x="67474" y="78117"/>
                </a:lnTo>
                <a:lnTo>
                  <a:pt x="70574" y="84514"/>
                </a:lnTo>
                <a:lnTo>
                  <a:pt x="76012" y="89277"/>
                </a:lnTo>
                <a:lnTo>
                  <a:pt x="81451" y="94176"/>
                </a:lnTo>
                <a:lnTo>
                  <a:pt x="88466" y="96490"/>
                </a:lnTo>
                <a:lnTo>
                  <a:pt x="97058" y="96490"/>
                </a:lnTo>
                <a:lnTo>
                  <a:pt x="104505" y="95776"/>
                </a:lnTo>
                <a:lnTo>
                  <a:pt x="111121" y="93632"/>
                </a:lnTo>
                <a:lnTo>
                  <a:pt x="116909" y="90060"/>
                </a:lnTo>
                <a:lnTo>
                  <a:pt x="119980" y="86963"/>
                </a:lnTo>
                <a:lnTo>
                  <a:pt x="92422" y="86963"/>
                </a:lnTo>
                <a:lnTo>
                  <a:pt x="88452" y="85466"/>
                </a:lnTo>
                <a:lnTo>
                  <a:pt x="81872" y="79478"/>
                </a:lnTo>
                <a:lnTo>
                  <a:pt x="79778" y="74987"/>
                </a:lnTo>
                <a:lnTo>
                  <a:pt x="78881" y="69135"/>
                </a:lnTo>
                <a:close/>
              </a:path>
              <a:path w="280034" h="96520">
                <a:moveTo>
                  <a:pt x="122457" y="42461"/>
                </a:moveTo>
                <a:lnTo>
                  <a:pt x="102877" y="42461"/>
                </a:lnTo>
                <a:lnTo>
                  <a:pt x="107744" y="44366"/>
                </a:lnTo>
                <a:lnTo>
                  <a:pt x="115181" y="51987"/>
                </a:lnTo>
                <a:lnTo>
                  <a:pt x="117030" y="57295"/>
                </a:lnTo>
                <a:lnTo>
                  <a:pt x="117030" y="70904"/>
                </a:lnTo>
                <a:lnTo>
                  <a:pt x="115100" y="76484"/>
                </a:lnTo>
                <a:lnTo>
                  <a:pt x="107364" y="84922"/>
                </a:lnTo>
                <a:lnTo>
                  <a:pt x="102646" y="86963"/>
                </a:lnTo>
                <a:lnTo>
                  <a:pt x="119980" y="86963"/>
                </a:lnTo>
                <a:lnTo>
                  <a:pt x="121870" y="85058"/>
                </a:lnTo>
                <a:lnTo>
                  <a:pt x="126860" y="78798"/>
                </a:lnTo>
                <a:lnTo>
                  <a:pt x="129348" y="71449"/>
                </a:lnTo>
                <a:lnTo>
                  <a:pt x="129348" y="53893"/>
                </a:lnTo>
                <a:lnTo>
                  <a:pt x="126506" y="46544"/>
                </a:lnTo>
                <a:lnTo>
                  <a:pt x="122457" y="42461"/>
                </a:lnTo>
                <a:close/>
              </a:path>
              <a:path w="280034" h="96520">
                <a:moveTo>
                  <a:pt x="124902" y="1633"/>
                </a:moveTo>
                <a:lnTo>
                  <a:pt x="77916" y="1633"/>
                </a:lnTo>
                <a:lnTo>
                  <a:pt x="68766" y="50218"/>
                </a:lnTo>
                <a:lnTo>
                  <a:pt x="79656" y="51579"/>
                </a:lnTo>
                <a:lnTo>
                  <a:pt x="81369" y="48857"/>
                </a:lnTo>
                <a:lnTo>
                  <a:pt x="83735" y="46680"/>
                </a:lnTo>
                <a:lnTo>
                  <a:pt x="86739" y="45047"/>
                </a:lnTo>
                <a:lnTo>
                  <a:pt x="89758" y="43277"/>
                </a:lnTo>
                <a:lnTo>
                  <a:pt x="93129" y="42461"/>
                </a:lnTo>
                <a:lnTo>
                  <a:pt x="122457" y="42461"/>
                </a:lnTo>
                <a:lnTo>
                  <a:pt x="118137" y="38106"/>
                </a:lnTo>
                <a:lnTo>
                  <a:pt x="82103" y="38106"/>
                </a:lnTo>
                <a:lnTo>
                  <a:pt x="87202" y="12656"/>
                </a:lnTo>
                <a:lnTo>
                  <a:pt x="124902" y="12656"/>
                </a:lnTo>
                <a:lnTo>
                  <a:pt x="124902" y="1633"/>
                </a:lnTo>
                <a:close/>
              </a:path>
              <a:path w="280034" h="96520">
                <a:moveTo>
                  <a:pt x="108207" y="32254"/>
                </a:moveTo>
                <a:lnTo>
                  <a:pt x="93727" y="32254"/>
                </a:lnTo>
                <a:lnTo>
                  <a:pt x="87773" y="34159"/>
                </a:lnTo>
                <a:lnTo>
                  <a:pt x="82103" y="38106"/>
                </a:lnTo>
                <a:lnTo>
                  <a:pt x="118137" y="38106"/>
                </a:lnTo>
                <a:lnTo>
                  <a:pt x="115168" y="35112"/>
                </a:lnTo>
                <a:lnTo>
                  <a:pt x="108207" y="32254"/>
                </a:lnTo>
                <a:close/>
              </a:path>
              <a:path w="280034" h="96520">
                <a:moveTo>
                  <a:pt x="178183" y="0"/>
                </a:moveTo>
                <a:lnTo>
                  <a:pt x="166233" y="0"/>
                </a:lnTo>
                <a:lnTo>
                  <a:pt x="160536" y="1769"/>
                </a:lnTo>
                <a:lnTo>
                  <a:pt x="142519" y="40273"/>
                </a:lnTo>
                <a:lnTo>
                  <a:pt x="142304" y="48313"/>
                </a:lnTo>
                <a:lnTo>
                  <a:pt x="142888" y="60663"/>
                </a:lnTo>
                <a:lnTo>
                  <a:pt x="164003" y="96490"/>
                </a:lnTo>
                <a:lnTo>
                  <a:pt x="180032" y="96490"/>
                </a:lnTo>
                <a:lnTo>
                  <a:pt x="185756" y="94721"/>
                </a:lnTo>
                <a:lnTo>
                  <a:pt x="190283" y="90910"/>
                </a:lnTo>
                <a:lnTo>
                  <a:pt x="194824" y="87236"/>
                </a:lnTo>
                <a:lnTo>
                  <a:pt x="194998" y="86963"/>
                </a:lnTo>
                <a:lnTo>
                  <a:pt x="167783" y="86963"/>
                </a:lnTo>
                <a:lnTo>
                  <a:pt x="163296" y="84378"/>
                </a:lnTo>
                <a:lnTo>
                  <a:pt x="154228" y="48313"/>
                </a:lnTo>
                <a:lnTo>
                  <a:pt x="154603" y="37570"/>
                </a:lnTo>
                <a:lnTo>
                  <a:pt x="167647" y="9526"/>
                </a:lnTo>
                <a:lnTo>
                  <a:pt x="194415" y="9526"/>
                </a:lnTo>
                <a:lnTo>
                  <a:pt x="193437" y="8029"/>
                </a:lnTo>
                <a:lnTo>
                  <a:pt x="190270" y="5035"/>
                </a:lnTo>
                <a:lnTo>
                  <a:pt x="182629" y="952"/>
                </a:lnTo>
                <a:lnTo>
                  <a:pt x="178183" y="0"/>
                </a:lnTo>
                <a:close/>
              </a:path>
              <a:path w="280034" h="96520">
                <a:moveTo>
                  <a:pt x="194415" y="9526"/>
                </a:moveTo>
                <a:lnTo>
                  <a:pt x="178401" y="9526"/>
                </a:lnTo>
                <a:lnTo>
                  <a:pt x="182914" y="12112"/>
                </a:lnTo>
                <a:lnTo>
                  <a:pt x="186544" y="17283"/>
                </a:lnTo>
                <a:lnTo>
                  <a:pt x="188928" y="22055"/>
                </a:lnTo>
                <a:lnTo>
                  <a:pt x="190632" y="28817"/>
                </a:lnTo>
                <a:lnTo>
                  <a:pt x="191655" y="37570"/>
                </a:lnTo>
                <a:lnTo>
                  <a:pt x="191996" y="48313"/>
                </a:lnTo>
                <a:lnTo>
                  <a:pt x="191646" y="58977"/>
                </a:lnTo>
                <a:lnTo>
                  <a:pt x="178441" y="86963"/>
                </a:lnTo>
                <a:lnTo>
                  <a:pt x="194998" y="86963"/>
                </a:lnTo>
                <a:lnTo>
                  <a:pt x="203920" y="48313"/>
                </a:lnTo>
                <a:lnTo>
                  <a:pt x="203920" y="38922"/>
                </a:lnTo>
                <a:lnTo>
                  <a:pt x="203213" y="31437"/>
                </a:lnTo>
                <a:lnTo>
                  <a:pt x="200371" y="20414"/>
                </a:lnTo>
                <a:lnTo>
                  <a:pt x="198413" y="15650"/>
                </a:lnTo>
                <a:lnTo>
                  <a:pt x="194415" y="9526"/>
                </a:lnTo>
                <a:close/>
              </a:path>
              <a:path w="280034" h="96520">
                <a:moveTo>
                  <a:pt x="253775" y="0"/>
                </a:moveTo>
                <a:lnTo>
                  <a:pt x="241838" y="0"/>
                </a:lnTo>
                <a:lnTo>
                  <a:pt x="236127" y="1769"/>
                </a:lnTo>
                <a:lnTo>
                  <a:pt x="218124" y="40273"/>
                </a:lnTo>
                <a:lnTo>
                  <a:pt x="217909" y="48313"/>
                </a:lnTo>
                <a:lnTo>
                  <a:pt x="218493" y="60663"/>
                </a:lnTo>
                <a:lnTo>
                  <a:pt x="239608" y="96490"/>
                </a:lnTo>
                <a:lnTo>
                  <a:pt x="255624" y="96490"/>
                </a:lnTo>
                <a:lnTo>
                  <a:pt x="261347" y="94721"/>
                </a:lnTo>
                <a:lnTo>
                  <a:pt x="265888" y="90910"/>
                </a:lnTo>
                <a:lnTo>
                  <a:pt x="270416" y="87236"/>
                </a:lnTo>
                <a:lnTo>
                  <a:pt x="270591" y="86963"/>
                </a:lnTo>
                <a:lnTo>
                  <a:pt x="243388" y="86963"/>
                </a:lnTo>
                <a:lnTo>
                  <a:pt x="238901" y="84378"/>
                </a:lnTo>
                <a:lnTo>
                  <a:pt x="229833" y="48313"/>
                </a:lnTo>
                <a:lnTo>
                  <a:pt x="230206" y="37570"/>
                </a:lnTo>
                <a:lnTo>
                  <a:pt x="243252" y="9526"/>
                </a:lnTo>
                <a:lnTo>
                  <a:pt x="270009" y="9526"/>
                </a:lnTo>
                <a:lnTo>
                  <a:pt x="269029" y="8029"/>
                </a:lnTo>
                <a:lnTo>
                  <a:pt x="265875" y="5035"/>
                </a:lnTo>
                <a:lnTo>
                  <a:pt x="258234" y="952"/>
                </a:lnTo>
                <a:lnTo>
                  <a:pt x="253775" y="0"/>
                </a:lnTo>
                <a:close/>
              </a:path>
              <a:path w="280034" h="96520">
                <a:moveTo>
                  <a:pt x="270009" y="9526"/>
                </a:moveTo>
                <a:lnTo>
                  <a:pt x="253992" y="9526"/>
                </a:lnTo>
                <a:lnTo>
                  <a:pt x="258519" y="12112"/>
                </a:lnTo>
                <a:lnTo>
                  <a:pt x="262149" y="17283"/>
                </a:lnTo>
                <a:lnTo>
                  <a:pt x="264533" y="22055"/>
                </a:lnTo>
                <a:lnTo>
                  <a:pt x="266237" y="28817"/>
                </a:lnTo>
                <a:lnTo>
                  <a:pt x="267260" y="37570"/>
                </a:lnTo>
                <a:lnTo>
                  <a:pt x="267601" y="48313"/>
                </a:lnTo>
                <a:lnTo>
                  <a:pt x="267251" y="58977"/>
                </a:lnTo>
                <a:lnTo>
                  <a:pt x="254033" y="86963"/>
                </a:lnTo>
                <a:lnTo>
                  <a:pt x="270591" y="86963"/>
                </a:lnTo>
                <a:lnTo>
                  <a:pt x="279525" y="48313"/>
                </a:lnTo>
                <a:lnTo>
                  <a:pt x="279525" y="38922"/>
                </a:lnTo>
                <a:lnTo>
                  <a:pt x="278804" y="31437"/>
                </a:lnTo>
                <a:lnTo>
                  <a:pt x="277390" y="25857"/>
                </a:lnTo>
                <a:lnTo>
                  <a:pt x="275976" y="20414"/>
                </a:lnTo>
                <a:lnTo>
                  <a:pt x="274018" y="15650"/>
                </a:lnTo>
                <a:lnTo>
                  <a:pt x="270009" y="9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63216" y="2906628"/>
            <a:ext cx="290195" cy="97155"/>
          </a:xfrm>
          <a:custGeom>
            <a:avLst/>
            <a:gdLst/>
            <a:ahLst/>
            <a:cxnLst/>
            <a:rect l="l" t="t" r="r" b="b"/>
            <a:pathLst>
              <a:path w="290195" h="97155">
                <a:moveTo>
                  <a:pt x="56625" y="9662"/>
                </a:moveTo>
                <a:lnTo>
                  <a:pt x="37986" y="9662"/>
                </a:lnTo>
                <a:lnTo>
                  <a:pt x="42268" y="11159"/>
                </a:lnTo>
                <a:lnTo>
                  <a:pt x="45558" y="14425"/>
                </a:lnTo>
                <a:lnTo>
                  <a:pt x="48848" y="17556"/>
                </a:lnTo>
                <a:lnTo>
                  <a:pt x="50480" y="21366"/>
                </a:lnTo>
                <a:lnTo>
                  <a:pt x="50480" y="30485"/>
                </a:lnTo>
                <a:lnTo>
                  <a:pt x="24254" y="60017"/>
                </a:lnTo>
                <a:lnTo>
                  <a:pt x="17633" y="65461"/>
                </a:lnTo>
                <a:lnTo>
                  <a:pt x="12575" y="70224"/>
                </a:lnTo>
                <a:lnTo>
                  <a:pt x="0" y="92271"/>
                </a:lnTo>
                <a:lnTo>
                  <a:pt x="81" y="94993"/>
                </a:lnTo>
                <a:lnTo>
                  <a:pt x="62539" y="94993"/>
                </a:lnTo>
                <a:lnTo>
                  <a:pt x="62539" y="83833"/>
                </a:lnTo>
                <a:lnTo>
                  <a:pt x="16192" y="83833"/>
                </a:lnTo>
                <a:lnTo>
                  <a:pt x="17483" y="81792"/>
                </a:lnTo>
                <a:lnTo>
                  <a:pt x="19115" y="79614"/>
                </a:lnTo>
                <a:lnTo>
                  <a:pt x="21100" y="77573"/>
                </a:lnTo>
                <a:lnTo>
                  <a:pt x="23071" y="75395"/>
                </a:lnTo>
                <a:lnTo>
                  <a:pt x="27544" y="71449"/>
                </a:lnTo>
                <a:lnTo>
                  <a:pt x="42839" y="58656"/>
                </a:lnTo>
                <a:lnTo>
                  <a:pt x="48794" y="53076"/>
                </a:lnTo>
                <a:lnTo>
                  <a:pt x="62403" y="18917"/>
                </a:lnTo>
                <a:lnTo>
                  <a:pt x="59766" y="12656"/>
                </a:lnTo>
                <a:lnTo>
                  <a:pt x="56625" y="9662"/>
                </a:lnTo>
                <a:close/>
              </a:path>
              <a:path w="290195" h="97155">
                <a:moveTo>
                  <a:pt x="42023" y="0"/>
                </a:moveTo>
                <a:lnTo>
                  <a:pt x="23982" y="0"/>
                </a:lnTo>
                <a:lnTo>
                  <a:pt x="16817" y="2313"/>
                </a:lnTo>
                <a:lnTo>
                  <a:pt x="11488" y="7076"/>
                </a:lnTo>
                <a:lnTo>
                  <a:pt x="6172" y="11704"/>
                </a:lnTo>
                <a:lnTo>
                  <a:pt x="3099" y="18508"/>
                </a:lnTo>
                <a:lnTo>
                  <a:pt x="2284" y="27354"/>
                </a:lnTo>
                <a:lnTo>
                  <a:pt x="14207" y="28579"/>
                </a:lnTo>
                <a:lnTo>
                  <a:pt x="14248" y="22727"/>
                </a:lnTo>
                <a:lnTo>
                  <a:pt x="15947" y="18100"/>
                </a:lnTo>
                <a:lnTo>
                  <a:pt x="22650" y="11295"/>
                </a:lnTo>
                <a:lnTo>
                  <a:pt x="27109" y="9662"/>
                </a:lnTo>
                <a:lnTo>
                  <a:pt x="56625" y="9662"/>
                </a:lnTo>
                <a:lnTo>
                  <a:pt x="49202" y="2585"/>
                </a:lnTo>
                <a:lnTo>
                  <a:pt x="42023" y="0"/>
                </a:lnTo>
                <a:close/>
              </a:path>
              <a:path w="290195" h="97155">
                <a:moveTo>
                  <a:pt x="113047" y="0"/>
                </a:moveTo>
                <a:lnTo>
                  <a:pt x="101096" y="0"/>
                </a:lnTo>
                <a:lnTo>
                  <a:pt x="95400" y="1905"/>
                </a:lnTo>
                <a:lnTo>
                  <a:pt x="77384" y="40351"/>
                </a:lnTo>
                <a:lnTo>
                  <a:pt x="77168" y="48313"/>
                </a:lnTo>
                <a:lnTo>
                  <a:pt x="77752" y="60742"/>
                </a:lnTo>
                <a:lnTo>
                  <a:pt x="98867" y="96626"/>
                </a:lnTo>
                <a:lnTo>
                  <a:pt x="114896" y="96626"/>
                </a:lnTo>
                <a:lnTo>
                  <a:pt x="120619" y="94721"/>
                </a:lnTo>
                <a:lnTo>
                  <a:pt x="129688" y="87372"/>
                </a:lnTo>
                <a:lnTo>
                  <a:pt x="129862" y="87100"/>
                </a:lnTo>
                <a:lnTo>
                  <a:pt x="102646" y="87100"/>
                </a:lnTo>
                <a:lnTo>
                  <a:pt x="98173" y="84514"/>
                </a:lnTo>
                <a:lnTo>
                  <a:pt x="89091" y="48313"/>
                </a:lnTo>
                <a:lnTo>
                  <a:pt x="89466" y="37595"/>
                </a:lnTo>
                <a:lnTo>
                  <a:pt x="102524" y="9662"/>
                </a:lnTo>
                <a:lnTo>
                  <a:pt x="129330" y="9662"/>
                </a:lnTo>
                <a:lnTo>
                  <a:pt x="128301" y="8029"/>
                </a:lnTo>
                <a:lnTo>
                  <a:pt x="125147" y="5171"/>
                </a:lnTo>
                <a:lnTo>
                  <a:pt x="117492" y="1088"/>
                </a:lnTo>
                <a:lnTo>
                  <a:pt x="113047" y="0"/>
                </a:lnTo>
                <a:close/>
              </a:path>
              <a:path w="290195" h="97155">
                <a:moveTo>
                  <a:pt x="129330" y="9662"/>
                </a:moveTo>
                <a:lnTo>
                  <a:pt x="113264" y="9662"/>
                </a:lnTo>
                <a:lnTo>
                  <a:pt x="117778" y="12248"/>
                </a:lnTo>
                <a:lnTo>
                  <a:pt x="121422" y="17283"/>
                </a:lnTo>
                <a:lnTo>
                  <a:pt x="123803" y="22132"/>
                </a:lnTo>
                <a:lnTo>
                  <a:pt x="125502" y="28919"/>
                </a:lnTo>
                <a:lnTo>
                  <a:pt x="126515" y="37595"/>
                </a:lnTo>
                <a:lnTo>
                  <a:pt x="126860" y="48313"/>
                </a:lnTo>
                <a:lnTo>
                  <a:pt x="126521" y="58979"/>
                </a:lnTo>
                <a:lnTo>
                  <a:pt x="113305" y="87100"/>
                </a:lnTo>
                <a:lnTo>
                  <a:pt x="129862" y="87100"/>
                </a:lnTo>
                <a:lnTo>
                  <a:pt x="138783" y="48313"/>
                </a:lnTo>
                <a:lnTo>
                  <a:pt x="138656" y="37595"/>
                </a:lnTo>
                <a:lnTo>
                  <a:pt x="138076" y="31573"/>
                </a:lnTo>
                <a:lnTo>
                  <a:pt x="135235" y="20414"/>
                </a:lnTo>
                <a:lnTo>
                  <a:pt x="133291" y="15786"/>
                </a:lnTo>
                <a:lnTo>
                  <a:pt x="130703" y="11840"/>
                </a:lnTo>
                <a:lnTo>
                  <a:pt x="129330" y="9662"/>
                </a:lnTo>
                <a:close/>
              </a:path>
              <a:path w="290195" h="97155">
                <a:moveTo>
                  <a:pt x="188652" y="0"/>
                </a:moveTo>
                <a:lnTo>
                  <a:pt x="176701" y="0"/>
                </a:lnTo>
                <a:lnTo>
                  <a:pt x="171005" y="1905"/>
                </a:lnTo>
                <a:lnTo>
                  <a:pt x="152987" y="40351"/>
                </a:lnTo>
                <a:lnTo>
                  <a:pt x="152773" y="48313"/>
                </a:lnTo>
                <a:lnTo>
                  <a:pt x="153357" y="60742"/>
                </a:lnTo>
                <a:lnTo>
                  <a:pt x="174472" y="96626"/>
                </a:lnTo>
                <a:lnTo>
                  <a:pt x="190501" y="96626"/>
                </a:lnTo>
                <a:lnTo>
                  <a:pt x="196224" y="94721"/>
                </a:lnTo>
                <a:lnTo>
                  <a:pt x="205293" y="87372"/>
                </a:lnTo>
                <a:lnTo>
                  <a:pt x="205467" y="87100"/>
                </a:lnTo>
                <a:lnTo>
                  <a:pt x="178251" y="87100"/>
                </a:lnTo>
                <a:lnTo>
                  <a:pt x="173765" y="84514"/>
                </a:lnTo>
                <a:lnTo>
                  <a:pt x="164696" y="48313"/>
                </a:lnTo>
                <a:lnTo>
                  <a:pt x="165071" y="37595"/>
                </a:lnTo>
                <a:lnTo>
                  <a:pt x="178115" y="9662"/>
                </a:lnTo>
                <a:lnTo>
                  <a:pt x="204935" y="9662"/>
                </a:lnTo>
                <a:lnTo>
                  <a:pt x="203906" y="8029"/>
                </a:lnTo>
                <a:lnTo>
                  <a:pt x="200738" y="5171"/>
                </a:lnTo>
                <a:lnTo>
                  <a:pt x="193097" y="1088"/>
                </a:lnTo>
                <a:lnTo>
                  <a:pt x="188652" y="0"/>
                </a:lnTo>
                <a:close/>
              </a:path>
              <a:path w="290195" h="97155">
                <a:moveTo>
                  <a:pt x="204935" y="9662"/>
                </a:moveTo>
                <a:lnTo>
                  <a:pt x="188869" y="9662"/>
                </a:lnTo>
                <a:lnTo>
                  <a:pt x="193383" y="12248"/>
                </a:lnTo>
                <a:lnTo>
                  <a:pt x="197013" y="17283"/>
                </a:lnTo>
                <a:lnTo>
                  <a:pt x="199396" y="22132"/>
                </a:lnTo>
                <a:lnTo>
                  <a:pt x="201100" y="28919"/>
                </a:lnTo>
                <a:lnTo>
                  <a:pt x="202117" y="37595"/>
                </a:lnTo>
                <a:lnTo>
                  <a:pt x="202465" y="48313"/>
                </a:lnTo>
                <a:lnTo>
                  <a:pt x="202123" y="58979"/>
                </a:lnTo>
                <a:lnTo>
                  <a:pt x="188910" y="87100"/>
                </a:lnTo>
                <a:lnTo>
                  <a:pt x="205467" y="87100"/>
                </a:lnTo>
                <a:lnTo>
                  <a:pt x="214388" y="48313"/>
                </a:lnTo>
                <a:lnTo>
                  <a:pt x="214261" y="37595"/>
                </a:lnTo>
                <a:lnTo>
                  <a:pt x="213681" y="31573"/>
                </a:lnTo>
                <a:lnTo>
                  <a:pt x="210840" y="20414"/>
                </a:lnTo>
                <a:lnTo>
                  <a:pt x="208882" y="15786"/>
                </a:lnTo>
                <a:lnTo>
                  <a:pt x="206308" y="11840"/>
                </a:lnTo>
                <a:lnTo>
                  <a:pt x="204935" y="9662"/>
                </a:lnTo>
                <a:close/>
              </a:path>
              <a:path w="290195" h="97155">
                <a:moveTo>
                  <a:pt x="264243" y="0"/>
                </a:moveTo>
                <a:lnTo>
                  <a:pt x="252306" y="0"/>
                </a:lnTo>
                <a:lnTo>
                  <a:pt x="246596" y="1905"/>
                </a:lnTo>
                <a:lnTo>
                  <a:pt x="228592" y="40351"/>
                </a:lnTo>
                <a:lnTo>
                  <a:pt x="228378" y="48313"/>
                </a:lnTo>
                <a:lnTo>
                  <a:pt x="228962" y="60742"/>
                </a:lnTo>
                <a:lnTo>
                  <a:pt x="250077" y="96626"/>
                </a:lnTo>
                <a:lnTo>
                  <a:pt x="266092" y="96626"/>
                </a:lnTo>
                <a:lnTo>
                  <a:pt x="271816" y="94721"/>
                </a:lnTo>
                <a:lnTo>
                  <a:pt x="280884" y="87372"/>
                </a:lnTo>
                <a:lnTo>
                  <a:pt x="281059" y="87100"/>
                </a:lnTo>
                <a:lnTo>
                  <a:pt x="253856" y="87100"/>
                </a:lnTo>
                <a:lnTo>
                  <a:pt x="249370" y="84514"/>
                </a:lnTo>
                <a:lnTo>
                  <a:pt x="240301" y="48313"/>
                </a:lnTo>
                <a:lnTo>
                  <a:pt x="240674" y="37595"/>
                </a:lnTo>
                <a:lnTo>
                  <a:pt x="253720" y="9662"/>
                </a:lnTo>
                <a:lnTo>
                  <a:pt x="280533" y="9662"/>
                </a:lnTo>
                <a:lnTo>
                  <a:pt x="279497" y="8029"/>
                </a:lnTo>
                <a:lnTo>
                  <a:pt x="276343" y="5171"/>
                </a:lnTo>
                <a:lnTo>
                  <a:pt x="268702" y="1088"/>
                </a:lnTo>
                <a:lnTo>
                  <a:pt x="264243" y="0"/>
                </a:lnTo>
                <a:close/>
              </a:path>
              <a:path w="290195" h="97155">
                <a:moveTo>
                  <a:pt x="280533" y="9662"/>
                </a:moveTo>
                <a:lnTo>
                  <a:pt x="264461" y="9662"/>
                </a:lnTo>
                <a:lnTo>
                  <a:pt x="268988" y="12248"/>
                </a:lnTo>
                <a:lnTo>
                  <a:pt x="272618" y="17283"/>
                </a:lnTo>
                <a:lnTo>
                  <a:pt x="275001" y="22132"/>
                </a:lnTo>
                <a:lnTo>
                  <a:pt x="276705" y="28919"/>
                </a:lnTo>
                <a:lnTo>
                  <a:pt x="277722" y="37595"/>
                </a:lnTo>
                <a:lnTo>
                  <a:pt x="278070" y="48313"/>
                </a:lnTo>
                <a:lnTo>
                  <a:pt x="277728" y="58979"/>
                </a:lnTo>
                <a:lnTo>
                  <a:pt x="264501" y="87100"/>
                </a:lnTo>
                <a:lnTo>
                  <a:pt x="281059" y="87100"/>
                </a:lnTo>
                <a:lnTo>
                  <a:pt x="289993" y="48313"/>
                </a:lnTo>
                <a:lnTo>
                  <a:pt x="289863" y="37595"/>
                </a:lnTo>
                <a:lnTo>
                  <a:pt x="289273" y="31573"/>
                </a:lnTo>
                <a:lnTo>
                  <a:pt x="286445" y="20414"/>
                </a:lnTo>
                <a:lnTo>
                  <a:pt x="284487" y="15786"/>
                </a:lnTo>
                <a:lnTo>
                  <a:pt x="281913" y="11840"/>
                </a:lnTo>
                <a:lnTo>
                  <a:pt x="280533" y="966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63216" y="2408116"/>
            <a:ext cx="290195" cy="97155"/>
          </a:xfrm>
          <a:custGeom>
            <a:avLst/>
            <a:gdLst/>
            <a:ahLst/>
            <a:cxnLst/>
            <a:rect l="l" t="t" r="r" b="b"/>
            <a:pathLst>
              <a:path w="290195" h="97155">
                <a:moveTo>
                  <a:pt x="56768" y="9662"/>
                </a:moveTo>
                <a:lnTo>
                  <a:pt x="37986" y="9662"/>
                </a:lnTo>
                <a:lnTo>
                  <a:pt x="42268" y="11159"/>
                </a:lnTo>
                <a:lnTo>
                  <a:pt x="45558" y="14289"/>
                </a:lnTo>
                <a:lnTo>
                  <a:pt x="48848" y="17556"/>
                </a:lnTo>
                <a:lnTo>
                  <a:pt x="50480" y="21366"/>
                </a:lnTo>
                <a:lnTo>
                  <a:pt x="50480" y="30348"/>
                </a:lnTo>
                <a:lnTo>
                  <a:pt x="24254" y="60017"/>
                </a:lnTo>
                <a:lnTo>
                  <a:pt x="17633" y="65461"/>
                </a:lnTo>
                <a:lnTo>
                  <a:pt x="12575" y="70224"/>
                </a:lnTo>
                <a:lnTo>
                  <a:pt x="5574" y="78390"/>
                </a:lnTo>
                <a:lnTo>
                  <a:pt x="3031" y="82608"/>
                </a:lnTo>
                <a:lnTo>
                  <a:pt x="448" y="89413"/>
                </a:lnTo>
                <a:lnTo>
                  <a:pt x="0" y="92135"/>
                </a:lnTo>
                <a:lnTo>
                  <a:pt x="81" y="94993"/>
                </a:lnTo>
                <a:lnTo>
                  <a:pt x="62539" y="94993"/>
                </a:lnTo>
                <a:lnTo>
                  <a:pt x="62539" y="83833"/>
                </a:lnTo>
                <a:lnTo>
                  <a:pt x="16192" y="83833"/>
                </a:lnTo>
                <a:lnTo>
                  <a:pt x="17483" y="81656"/>
                </a:lnTo>
                <a:lnTo>
                  <a:pt x="19115" y="79614"/>
                </a:lnTo>
                <a:lnTo>
                  <a:pt x="21100" y="77573"/>
                </a:lnTo>
                <a:lnTo>
                  <a:pt x="23071" y="75395"/>
                </a:lnTo>
                <a:lnTo>
                  <a:pt x="27544" y="71449"/>
                </a:lnTo>
                <a:lnTo>
                  <a:pt x="42839" y="58520"/>
                </a:lnTo>
                <a:lnTo>
                  <a:pt x="48794" y="52940"/>
                </a:lnTo>
                <a:lnTo>
                  <a:pt x="62347" y="30348"/>
                </a:lnTo>
                <a:lnTo>
                  <a:pt x="62289" y="18508"/>
                </a:lnTo>
                <a:lnTo>
                  <a:pt x="59766" y="12520"/>
                </a:lnTo>
                <a:lnTo>
                  <a:pt x="56768" y="9662"/>
                </a:lnTo>
                <a:close/>
              </a:path>
              <a:path w="290195" h="97155">
                <a:moveTo>
                  <a:pt x="42023" y="0"/>
                </a:moveTo>
                <a:lnTo>
                  <a:pt x="23982" y="0"/>
                </a:lnTo>
                <a:lnTo>
                  <a:pt x="16817" y="2313"/>
                </a:lnTo>
                <a:lnTo>
                  <a:pt x="11488" y="6940"/>
                </a:lnTo>
                <a:lnTo>
                  <a:pt x="6172" y="11704"/>
                </a:lnTo>
                <a:lnTo>
                  <a:pt x="3099" y="18508"/>
                </a:lnTo>
                <a:lnTo>
                  <a:pt x="2284" y="27354"/>
                </a:lnTo>
                <a:lnTo>
                  <a:pt x="14207" y="28579"/>
                </a:lnTo>
                <a:lnTo>
                  <a:pt x="14248" y="22591"/>
                </a:lnTo>
                <a:lnTo>
                  <a:pt x="15947" y="17964"/>
                </a:lnTo>
                <a:lnTo>
                  <a:pt x="19292" y="14698"/>
                </a:lnTo>
                <a:lnTo>
                  <a:pt x="22650" y="11295"/>
                </a:lnTo>
                <a:lnTo>
                  <a:pt x="27109" y="9662"/>
                </a:lnTo>
                <a:lnTo>
                  <a:pt x="56768" y="9662"/>
                </a:lnTo>
                <a:lnTo>
                  <a:pt x="49202" y="2449"/>
                </a:lnTo>
                <a:lnTo>
                  <a:pt x="42023" y="0"/>
                </a:lnTo>
                <a:close/>
              </a:path>
              <a:path w="290195" h="97155">
                <a:moveTo>
                  <a:pt x="89350" y="69135"/>
                </a:moveTo>
                <a:lnTo>
                  <a:pt x="77168" y="70224"/>
                </a:lnTo>
                <a:lnTo>
                  <a:pt x="77943" y="78117"/>
                </a:lnTo>
                <a:lnTo>
                  <a:pt x="81043" y="84514"/>
                </a:lnTo>
                <a:lnTo>
                  <a:pt x="86481" y="89413"/>
                </a:lnTo>
                <a:lnTo>
                  <a:pt x="91919" y="94176"/>
                </a:lnTo>
                <a:lnTo>
                  <a:pt x="98935" y="96626"/>
                </a:lnTo>
                <a:lnTo>
                  <a:pt x="107527" y="96626"/>
                </a:lnTo>
                <a:lnTo>
                  <a:pt x="114973" y="95890"/>
                </a:lnTo>
                <a:lnTo>
                  <a:pt x="121590" y="93700"/>
                </a:lnTo>
                <a:lnTo>
                  <a:pt x="127378" y="90081"/>
                </a:lnTo>
                <a:lnTo>
                  <a:pt x="130457" y="86963"/>
                </a:lnTo>
                <a:lnTo>
                  <a:pt x="102891" y="86963"/>
                </a:lnTo>
                <a:lnTo>
                  <a:pt x="98921" y="85466"/>
                </a:lnTo>
                <a:lnTo>
                  <a:pt x="95631" y="82472"/>
                </a:lnTo>
                <a:lnTo>
                  <a:pt x="92341" y="79614"/>
                </a:lnTo>
                <a:lnTo>
                  <a:pt x="90247" y="75123"/>
                </a:lnTo>
                <a:lnTo>
                  <a:pt x="89350" y="69135"/>
                </a:lnTo>
                <a:close/>
              </a:path>
              <a:path w="290195" h="97155">
                <a:moveTo>
                  <a:pt x="132925" y="42461"/>
                </a:moveTo>
                <a:lnTo>
                  <a:pt x="113346" y="42461"/>
                </a:lnTo>
                <a:lnTo>
                  <a:pt x="118213" y="44366"/>
                </a:lnTo>
                <a:lnTo>
                  <a:pt x="121925" y="48313"/>
                </a:lnTo>
                <a:lnTo>
                  <a:pt x="125650" y="52123"/>
                </a:lnTo>
                <a:lnTo>
                  <a:pt x="127499" y="57295"/>
                </a:lnTo>
                <a:lnTo>
                  <a:pt x="127499" y="70904"/>
                </a:lnTo>
                <a:lnTo>
                  <a:pt x="125568" y="76484"/>
                </a:lnTo>
                <a:lnTo>
                  <a:pt x="117832" y="84922"/>
                </a:lnTo>
                <a:lnTo>
                  <a:pt x="113115" y="86963"/>
                </a:lnTo>
                <a:lnTo>
                  <a:pt x="130457" y="86963"/>
                </a:lnTo>
                <a:lnTo>
                  <a:pt x="132339" y="85058"/>
                </a:lnTo>
                <a:lnTo>
                  <a:pt x="137328" y="78798"/>
                </a:lnTo>
                <a:lnTo>
                  <a:pt x="139816" y="71449"/>
                </a:lnTo>
                <a:lnTo>
                  <a:pt x="139816" y="53893"/>
                </a:lnTo>
                <a:lnTo>
                  <a:pt x="136975" y="46544"/>
                </a:lnTo>
                <a:lnTo>
                  <a:pt x="132925" y="42461"/>
                </a:lnTo>
                <a:close/>
              </a:path>
              <a:path w="290195" h="97155">
                <a:moveTo>
                  <a:pt x="135371" y="1633"/>
                </a:moveTo>
                <a:lnTo>
                  <a:pt x="88384" y="1633"/>
                </a:lnTo>
                <a:lnTo>
                  <a:pt x="79235" y="50218"/>
                </a:lnTo>
                <a:lnTo>
                  <a:pt x="90125" y="51715"/>
                </a:lnTo>
                <a:lnTo>
                  <a:pt x="91838" y="48993"/>
                </a:lnTo>
                <a:lnTo>
                  <a:pt x="94203" y="46816"/>
                </a:lnTo>
                <a:lnTo>
                  <a:pt x="97208" y="45047"/>
                </a:lnTo>
                <a:lnTo>
                  <a:pt x="100226" y="43413"/>
                </a:lnTo>
                <a:lnTo>
                  <a:pt x="103598" y="42461"/>
                </a:lnTo>
                <a:lnTo>
                  <a:pt x="132925" y="42461"/>
                </a:lnTo>
                <a:lnTo>
                  <a:pt x="128741" y="38242"/>
                </a:lnTo>
                <a:lnTo>
                  <a:pt x="92572" y="38242"/>
                </a:lnTo>
                <a:lnTo>
                  <a:pt x="97670" y="12792"/>
                </a:lnTo>
                <a:lnTo>
                  <a:pt x="135371" y="12792"/>
                </a:lnTo>
                <a:lnTo>
                  <a:pt x="135371" y="1633"/>
                </a:lnTo>
                <a:close/>
              </a:path>
              <a:path w="290195" h="97155">
                <a:moveTo>
                  <a:pt x="118675" y="32254"/>
                </a:moveTo>
                <a:lnTo>
                  <a:pt x="104196" y="32254"/>
                </a:lnTo>
                <a:lnTo>
                  <a:pt x="98241" y="34159"/>
                </a:lnTo>
                <a:lnTo>
                  <a:pt x="92572" y="38242"/>
                </a:lnTo>
                <a:lnTo>
                  <a:pt x="128741" y="38242"/>
                </a:lnTo>
                <a:lnTo>
                  <a:pt x="125636" y="35112"/>
                </a:lnTo>
                <a:lnTo>
                  <a:pt x="118675" y="32254"/>
                </a:lnTo>
                <a:close/>
              </a:path>
              <a:path w="290195" h="97155">
                <a:moveTo>
                  <a:pt x="188652" y="0"/>
                </a:moveTo>
                <a:lnTo>
                  <a:pt x="176701" y="0"/>
                </a:lnTo>
                <a:lnTo>
                  <a:pt x="171005" y="1905"/>
                </a:lnTo>
                <a:lnTo>
                  <a:pt x="152987" y="40351"/>
                </a:lnTo>
                <a:lnTo>
                  <a:pt x="152773" y="48313"/>
                </a:lnTo>
                <a:lnTo>
                  <a:pt x="153357" y="60742"/>
                </a:lnTo>
                <a:lnTo>
                  <a:pt x="174472" y="96626"/>
                </a:lnTo>
                <a:lnTo>
                  <a:pt x="190501" y="96626"/>
                </a:lnTo>
                <a:lnTo>
                  <a:pt x="196224" y="94721"/>
                </a:lnTo>
                <a:lnTo>
                  <a:pt x="200752" y="91046"/>
                </a:lnTo>
                <a:lnTo>
                  <a:pt x="205293" y="87236"/>
                </a:lnTo>
                <a:lnTo>
                  <a:pt x="205472" y="86963"/>
                </a:lnTo>
                <a:lnTo>
                  <a:pt x="178251" y="86963"/>
                </a:lnTo>
                <a:lnTo>
                  <a:pt x="173765" y="84514"/>
                </a:lnTo>
                <a:lnTo>
                  <a:pt x="164696" y="48313"/>
                </a:lnTo>
                <a:lnTo>
                  <a:pt x="165071" y="37593"/>
                </a:lnTo>
                <a:lnTo>
                  <a:pt x="178115" y="9662"/>
                </a:lnTo>
                <a:lnTo>
                  <a:pt x="204972" y="9662"/>
                </a:lnTo>
                <a:lnTo>
                  <a:pt x="203906" y="8029"/>
                </a:lnTo>
                <a:lnTo>
                  <a:pt x="200738" y="5035"/>
                </a:lnTo>
                <a:lnTo>
                  <a:pt x="193097" y="952"/>
                </a:lnTo>
                <a:lnTo>
                  <a:pt x="188652" y="0"/>
                </a:lnTo>
                <a:close/>
              </a:path>
              <a:path w="290195" h="97155">
                <a:moveTo>
                  <a:pt x="204972" y="9662"/>
                </a:moveTo>
                <a:lnTo>
                  <a:pt x="188869" y="9662"/>
                </a:lnTo>
                <a:lnTo>
                  <a:pt x="193383" y="12112"/>
                </a:lnTo>
                <a:lnTo>
                  <a:pt x="197013" y="17283"/>
                </a:lnTo>
                <a:lnTo>
                  <a:pt x="199396" y="22132"/>
                </a:lnTo>
                <a:lnTo>
                  <a:pt x="201100" y="28919"/>
                </a:lnTo>
                <a:lnTo>
                  <a:pt x="202117" y="37593"/>
                </a:lnTo>
                <a:lnTo>
                  <a:pt x="202465" y="48313"/>
                </a:lnTo>
                <a:lnTo>
                  <a:pt x="202123" y="58979"/>
                </a:lnTo>
                <a:lnTo>
                  <a:pt x="188910" y="86963"/>
                </a:lnTo>
                <a:lnTo>
                  <a:pt x="205472" y="86963"/>
                </a:lnTo>
                <a:lnTo>
                  <a:pt x="214388" y="48313"/>
                </a:lnTo>
                <a:lnTo>
                  <a:pt x="214263" y="37593"/>
                </a:lnTo>
                <a:lnTo>
                  <a:pt x="213681" y="31437"/>
                </a:lnTo>
                <a:lnTo>
                  <a:pt x="212254" y="25993"/>
                </a:lnTo>
                <a:lnTo>
                  <a:pt x="210840" y="20414"/>
                </a:lnTo>
                <a:lnTo>
                  <a:pt x="208882" y="15786"/>
                </a:lnTo>
                <a:lnTo>
                  <a:pt x="206394" y="11840"/>
                </a:lnTo>
                <a:lnTo>
                  <a:pt x="204972" y="9662"/>
                </a:lnTo>
                <a:close/>
              </a:path>
              <a:path w="290195" h="97155">
                <a:moveTo>
                  <a:pt x="264243" y="0"/>
                </a:moveTo>
                <a:lnTo>
                  <a:pt x="252306" y="0"/>
                </a:lnTo>
                <a:lnTo>
                  <a:pt x="246596" y="1905"/>
                </a:lnTo>
                <a:lnTo>
                  <a:pt x="228592" y="40351"/>
                </a:lnTo>
                <a:lnTo>
                  <a:pt x="228378" y="48313"/>
                </a:lnTo>
                <a:lnTo>
                  <a:pt x="228962" y="60742"/>
                </a:lnTo>
                <a:lnTo>
                  <a:pt x="250077" y="96626"/>
                </a:lnTo>
                <a:lnTo>
                  <a:pt x="266092" y="96626"/>
                </a:lnTo>
                <a:lnTo>
                  <a:pt x="271816" y="94721"/>
                </a:lnTo>
                <a:lnTo>
                  <a:pt x="276357" y="91046"/>
                </a:lnTo>
                <a:lnTo>
                  <a:pt x="280884" y="87236"/>
                </a:lnTo>
                <a:lnTo>
                  <a:pt x="281064" y="86963"/>
                </a:lnTo>
                <a:lnTo>
                  <a:pt x="253856" y="86963"/>
                </a:lnTo>
                <a:lnTo>
                  <a:pt x="249370" y="84514"/>
                </a:lnTo>
                <a:lnTo>
                  <a:pt x="240301" y="48313"/>
                </a:lnTo>
                <a:lnTo>
                  <a:pt x="240674" y="37593"/>
                </a:lnTo>
                <a:lnTo>
                  <a:pt x="253720" y="9662"/>
                </a:lnTo>
                <a:lnTo>
                  <a:pt x="280569" y="9662"/>
                </a:lnTo>
                <a:lnTo>
                  <a:pt x="279497" y="8029"/>
                </a:lnTo>
                <a:lnTo>
                  <a:pt x="276343" y="5035"/>
                </a:lnTo>
                <a:lnTo>
                  <a:pt x="268702" y="952"/>
                </a:lnTo>
                <a:lnTo>
                  <a:pt x="264243" y="0"/>
                </a:lnTo>
                <a:close/>
              </a:path>
              <a:path w="290195" h="97155">
                <a:moveTo>
                  <a:pt x="280569" y="9662"/>
                </a:moveTo>
                <a:lnTo>
                  <a:pt x="264461" y="9662"/>
                </a:lnTo>
                <a:lnTo>
                  <a:pt x="268988" y="12112"/>
                </a:lnTo>
                <a:lnTo>
                  <a:pt x="272618" y="17283"/>
                </a:lnTo>
                <a:lnTo>
                  <a:pt x="275001" y="22132"/>
                </a:lnTo>
                <a:lnTo>
                  <a:pt x="276705" y="28919"/>
                </a:lnTo>
                <a:lnTo>
                  <a:pt x="277722" y="37593"/>
                </a:lnTo>
                <a:lnTo>
                  <a:pt x="278070" y="48313"/>
                </a:lnTo>
                <a:lnTo>
                  <a:pt x="277728" y="58979"/>
                </a:lnTo>
                <a:lnTo>
                  <a:pt x="264501" y="86963"/>
                </a:lnTo>
                <a:lnTo>
                  <a:pt x="281064" y="86963"/>
                </a:lnTo>
                <a:lnTo>
                  <a:pt x="289993" y="48313"/>
                </a:lnTo>
                <a:lnTo>
                  <a:pt x="289865" y="37593"/>
                </a:lnTo>
                <a:lnTo>
                  <a:pt x="289273" y="31437"/>
                </a:lnTo>
                <a:lnTo>
                  <a:pt x="287859" y="25993"/>
                </a:lnTo>
                <a:lnTo>
                  <a:pt x="286445" y="20414"/>
                </a:lnTo>
                <a:lnTo>
                  <a:pt x="284487" y="15786"/>
                </a:lnTo>
                <a:lnTo>
                  <a:pt x="281999" y="11840"/>
                </a:lnTo>
                <a:lnTo>
                  <a:pt x="280569" y="9662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64847" y="1909605"/>
            <a:ext cx="288925" cy="97155"/>
          </a:xfrm>
          <a:custGeom>
            <a:avLst/>
            <a:gdLst/>
            <a:ahLst/>
            <a:cxnLst/>
            <a:rect l="l" t="t" r="r" b="b"/>
            <a:pathLst>
              <a:path w="288925" h="97155">
                <a:moveTo>
                  <a:pt x="11597" y="68455"/>
                </a:moveTo>
                <a:lnTo>
                  <a:pt x="0" y="69952"/>
                </a:lnTo>
                <a:lnTo>
                  <a:pt x="774" y="77845"/>
                </a:lnTo>
                <a:lnTo>
                  <a:pt x="3901" y="84242"/>
                </a:lnTo>
                <a:lnTo>
                  <a:pt x="9380" y="89141"/>
                </a:lnTo>
                <a:lnTo>
                  <a:pt x="14859" y="94176"/>
                </a:lnTo>
                <a:lnTo>
                  <a:pt x="21739" y="96626"/>
                </a:lnTo>
                <a:lnTo>
                  <a:pt x="39236" y="96626"/>
                </a:lnTo>
                <a:lnTo>
                  <a:pt x="46836" y="93768"/>
                </a:lnTo>
                <a:lnTo>
                  <a:pt x="52846" y="87916"/>
                </a:lnTo>
                <a:lnTo>
                  <a:pt x="53849" y="86963"/>
                </a:lnTo>
                <a:lnTo>
                  <a:pt x="25505" y="86963"/>
                </a:lnTo>
                <a:lnTo>
                  <a:pt x="21603" y="85466"/>
                </a:lnTo>
                <a:lnTo>
                  <a:pt x="15199" y="79750"/>
                </a:lnTo>
                <a:lnTo>
                  <a:pt x="12929" y="74987"/>
                </a:lnTo>
                <a:lnTo>
                  <a:pt x="11597" y="68455"/>
                </a:lnTo>
                <a:close/>
              </a:path>
              <a:path w="288925" h="97155">
                <a:moveTo>
                  <a:pt x="55065" y="48857"/>
                </a:moveTo>
                <a:lnTo>
                  <a:pt x="36436" y="48857"/>
                </a:lnTo>
                <a:lnTo>
                  <a:pt x="40868" y="50626"/>
                </a:lnTo>
                <a:lnTo>
                  <a:pt x="44348" y="54029"/>
                </a:lnTo>
                <a:lnTo>
                  <a:pt x="47829" y="57567"/>
                </a:lnTo>
                <a:lnTo>
                  <a:pt x="49569" y="61922"/>
                </a:lnTo>
                <a:lnTo>
                  <a:pt x="49569" y="72810"/>
                </a:lnTo>
                <a:lnTo>
                  <a:pt x="47679" y="77573"/>
                </a:lnTo>
                <a:lnTo>
                  <a:pt x="43927" y="81247"/>
                </a:lnTo>
                <a:lnTo>
                  <a:pt x="40161" y="85058"/>
                </a:lnTo>
                <a:lnTo>
                  <a:pt x="35552" y="86963"/>
                </a:lnTo>
                <a:lnTo>
                  <a:pt x="53849" y="86963"/>
                </a:lnTo>
                <a:lnTo>
                  <a:pt x="58868" y="82200"/>
                </a:lnTo>
                <a:lnTo>
                  <a:pt x="61873" y="75259"/>
                </a:lnTo>
                <a:lnTo>
                  <a:pt x="61873" y="60833"/>
                </a:lnTo>
                <a:lnTo>
                  <a:pt x="60323" y="55798"/>
                </a:lnTo>
                <a:lnTo>
                  <a:pt x="55065" y="48857"/>
                </a:lnTo>
                <a:close/>
              </a:path>
              <a:path w="288925" h="97155">
                <a:moveTo>
                  <a:pt x="52060" y="9526"/>
                </a:moveTo>
                <a:lnTo>
                  <a:pt x="34396" y="9526"/>
                </a:lnTo>
                <a:lnTo>
                  <a:pt x="38108" y="10887"/>
                </a:lnTo>
                <a:lnTo>
                  <a:pt x="40990" y="13745"/>
                </a:lnTo>
                <a:lnTo>
                  <a:pt x="43872" y="16467"/>
                </a:lnTo>
                <a:lnTo>
                  <a:pt x="45314" y="20005"/>
                </a:lnTo>
                <a:lnTo>
                  <a:pt x="45314" y="29668"/>
                </a:lnTo>
                <a:lnTo>
                  <a:pt x="43329" y="33615"/>
                </a:lnTo>
                <a:lnTo>
                  <a:pt x="35430" y="38786"/>
                </a:lnTo>
                <a:lnTo>
                  <a:pt x="30984" y="40011"/>
                </a:lnTo>
                <a:lnTo>
                  <a:pt x="24172" y="40011"/>
                </a:lnTo>
                <a:lnTo>
                  <a:pt x="22881" y="50082"/>
                </a:lnTo>
                <a:lnTo>
                  <a:pt x="26144" y="49265"/>
                </a:lnTo>
                <a:lnTo>
                  <a:pt x="28877" y="48857"/>
                </a:lnTo>
                <a:lnTo>
                  <a:pt x="55065" y="48857"/>
                </a:lnTo>
                <a:lnTo>
                  <a:pt x="54137" y="47632"/>
                </a:lnTo>
                <a:lnTo>
                  <a:pt x="49800" y="45047"/>
                </a:lnTo>
                <a:lnTo>
                  <a:pt x="44212" y="43686"/>
                </a:lnTo>
                <a:lnTo>
                  <a:pt x="48509" y="41644"/>
                </a:lnTo>
                <a:lnTo>
                  <a:pt x="51758" y="39058"/>
                </a:lnTo>
                <a:lnTo>
                  <a:pt x="53947" y="35656"/>
                </a:lnTo>
                <a:lnTo>
                  <a:pt x="56136" y="32390"/>
                </a:lnTo>
                <a:lnTo>
                  <a:pt x="57237" y="28579"/>
                </a:lnTo>
                <a:lnTo>
                  <a:pt x="57160" y="20005"/>
                </a:lnTo>
                <a:lnTo>
                  <a:pt x="56081" y="16195"/>
                </a:lnTo>
                <a:lnTo>
                  <a:pt x="52060" y="9526"/>
                </a:lnTo>
                <a:close/>
              </a:path>
              <a:path w="288925" h="97155">
                <a:moveTo>
                  <a:pt x="34736" y="0"/>
                </a:moveTo>
                <a:lnTo>
                  <a:pt x="22106" y="0"/>
                </a:lnTo>
                <a:lnTo>
                  <a:pt x="15852" y="2041"/>
                </a:lnTo>
                <a:lnTo>
                  <a:pt x="10835" y="6396"/>
                </a:lnTo>
                <a:lnTo>
                  <a:pt x="5805" y="10615"/>
                </a:lnTo>
                <a:lnTo>
                  <a:pt x="2583" y="16739"/>
                </a:lnTo>
                <a:lnTo>
                  <a:pt x="1155" y="24496"/>
                </a:lnTo>
                <a:lnTo>
                  <a:pt x="12766" y="26538"/>
                </a:lnTo>
                <a:lnTo>
                  <a:pt x="13622" y="20822"/>
                </a:lnTo>
                <a:lnTo>
                  <a:pt x="15553" y="16603"/>
                </a:lnTo>
                <a:lnTo>
                  <a:pt x="21576" y="10887"/>
                </a:lnTo>
                <a:lnTo>
                  <a:pt x="25328" y="9526"/>
                </a:lnTo>
                <a:lnTo>
                  <a:pt x="52060" y="9526"/>
                </a:lnTo>
                <a:lnTo>
                  <a:pt x="51486" y="8573"/>
                </a:lnTo>
                <a:lnTo>
                  <a:pt x="48169" y="5443"/>
                </a:lnTo>
                <a:lnTo>
                  <a:pt x="39495" y="1088"/>
                </a:lnTo>
                <a:lnTo>
                  <a:pt x="34736" y="0"/>
                </a:lnTo>
                <a:close/>
              </a:path>
              <a:path w="288925" h="97155">
                <a:moveTo>
                  <a:pt x="111415" y="0"/>
                </a:moveTo>
                <a:lnTo>
                  <a:pt x="99465" y="0"/>
                </a:lnTo>
                <a:lnTo>
                  <a:pt x="93768" y="1769"/>
                </a:lnTo>
                <a:lnTo>
                  <a:pt x="75753" y="40330"/>
                </a:lnTo>
                <a:lnTo>
                  <a:pt x="75537" y="48313"/>
                </a:lnTo>
                <a:lnTo>
                  <a:pt x="76120" y="60663"/>
                </a:lnTo>
                <a:lnTo>
                  <a:pt x="97235" y="96490"/>
                </a:lnTo>
                <a:lnTo>
                  <a:pt x="113264" y="96490"/>
                </a:lnTo>
                <a:lnTo>
                  <a:pt x="118988" y="94721"/>
                </a:lnTo>
                <a:lnTo>
                  <a:pt x="123515" y="90910"/>
                </a:lnTo>
                <a:lnTo>
                  <a:pt x="128056" y="87236"/>
                </a:lnTo>
                <a:lnTo>
                  <a:pt x="128231" y="86963"/>
                </a:lnTo>
                <a:lnTo>
                  <a:pt x="101015" y="86963"/>
                </a:lnTo>
                <a:lnTo>
                  <a:pt x="96542" y="84378"/>
                </a:lnTo>
                <a:lnTo>
                  <a:pt x="87460" y="48313"/>
                </a:lnTo>
                <a:lnTo>
                  <a:pt x="87835" y="37570"/>
                </a:lnTo>
                <a:lnTo>
                  <a:pt x="100892" y="9526"/>
                </a:lnTo>
                <a:lnTo>
                  <a:pt x="127650" y="9526"/>
                </a:lnTo>
                <a:lnTo>
                  <a:pt x="126669" y="8029"/>
                </a:lnTo>
                <a:lnTo>
                  <a:pt x="123515" y="5035"/>
                </a:lnTo>
                <a:lnTo>
                  <a:pt x="115861" y="952"/>
                </a:lnTo>
                <a:lnTo>
                  <a:pt x="111415" y="0"/>
                </a:lnTo>
                <a:close/>
              </a:path>
              <a:path w="288925" h="97155">
                <a:moveTo>
                  <a:pt x="127650" y="9526"/>
                </a:moveTo>
                <a:lnTo>
                  <a:pt x="111633" y="9526"/>
                </a:lnTo>
                <a:lnTo>
                  <a:pt x="116147" y="12112"/>
                </a:lnTo>
                <a:lnTo>
                  <a:pt x="119790" y="17283"/>
                </a:lnTo>
                <a:lnTo>
                  <a:pt x="122171" y="22055"/>
                </a:lnTo>
                <a:lnTo>
                  <a:pt x="123871" y="28817"/>
                </a:lnTo>
                <a:lnTo>
                  <a:pt x="124889" y="37570"/>
                </a:lnTo>
                <a:lnTo>
                  <a:pt x="125228" y="48313"/>
                </a:lnTo>
                <a:lnTo>
                  <a:pt x="124880" y="58977"/>
                </a:lnTo>
                <a:lnTo>
                  <a:pt x="111674" y="86963"/>
                </a:lnTo>
                <a:lnTo>
                  <a:pt x="128231" y="86963"/>
                </a:lnTo>
                <a:lnTo>
                  <a:pt x="137152" y="48313"/>
                </a:lnTo>
                <a:lnTo>
                  <a:pt x="137152" y="38922"/>
                </a:lnTo>
                <a:lnTo>
                  <a:pt x="136445" y="31437"/>
                </a:lnTo>
                <a:lnTo>
                  <a:pt x="135031" y="25857"/>
                </a:lnTo>
                <a:lnTo>
                  <a:pt x="133603" y="20414"/>
                </a:lnTo>
                <a:lnTo>
                  <a:pt x="131659" y="15650"/>
                </a:lnTo>
                <a:lnTo>
                  <a:pt x="127650" y="9526"/>
                </a:lnTo>
                <a:close/>
              </a:path>
              <a:path w="288925" h="97155">
                <a:moveTo>
                  <a:pt x="187020" y="0"/>
                </a:moveTo>
                <a:lnTo>
                  <a:pt x="175070" y="0"/>
                </a:lnTo>
                <a:lnTo>
                  <a:pt x="169373" y="1769"/>
                </a:lnTo>
                <a:lnTo>
                  <a:pt x="151356" y="40330"/>
                </a:lnTo>
                <a:lnTo>
                  <a:pt x="151142" y="48313"/>
                </a:lnTo>
                <a:lnTo>
                  <a:pt x="151725" y="60663"/>
                </a:lnTo>
                <a:lnTo>
                  <a:pt x="172840" y="96490"/>
                </a:lnTo>
                <a:lnTo>
                  <a:pt x="188869" y="96490"/>
                </a:lnTo>
                <a:lnTo>
                  <a:pt x="194593" y="94721"/>
                </a:lnTo>
                <a:lnTo>
                  <a:pt x="199120" y="90910"/>
                </a:lnTo>
                <a:lnTo>
                  <a:pt x="203661" y="87236"/>
                </a:lnTo>
                <a:lnTo>
                  <a:pt x="203836" y="86963"/>
                </a:lnTo>
                <a:lnTo>
                  <a:pt x="176620" y="86963"/>
                </a:lnTo>
                <a:lnTo>
                  <a:pt x="172133" y="84378"/>
                </a:lnTo>
                <a:lnTo>
                  <a:pt x="163065" y="48313"/>
                </a:lnTo>
                <a:lnTo>
                  <a:pt x="163440" y="37570"/>
                </a:lnTo>
                <a:lnTo>
                  <a:pt x="176484" y="9526"/>
                </a:lnTo>
                <a:lnTo>
                  <a:pt x="203252" y="9526"/>
                </a:lnTo>
                <a:lnTo>
                  <a:pt x="202275" y="8029"/>
                </a:lnTo>
                <a:lnTo>
                  <a:pt x="199107" y="5035"/>
                </a:lnTo>
                <a:lnTo>
                  <a:pt x="191466" y="952"/>
                </a:lnTo>
                <a:lnTo>
                  <a:pt x="187020" y="0"/>
                </a:lnTo>
                <a:close/>
              </a:path>
              <a:path w="288925" h="97155">
                <a:moveTo>
                  <a:pt x="203252" y="9526"/>
                </a:moveTo>
                <a:lnTo>
                  <a:pt x="187238" y="9526"/>
                </a:lnTo>
                <a:lnTo>
                  <a:pt x="191752" y="12112"/>
                </a:lnTo>
                <a:lnTo>
                  <a:pt x="195382" y="17283"/>
                </a:lnTo>
                <a:lnTo>
                  <a:pt x="197765" y="22055"/>
                </a:lnTo>
                <a:lnTo>
                  <a:pt x="199469" y="28817"/>
                </a:lnTo>
                <a:lnTo>
                  <a:pt x="200492" y="37570"/>
                </a:lnTo>
                <a:lnTo>
                  <a:pt x="200833" y="48313"/>
                </a:lnTo>
                <a:lnTo>
                  <a:pt x="200483" y="58977"/>
                </a:lnTo>
                <a:lnTo>
                  <a:pt x="187279" y="86963"/>
                </a:lnTo>
                <a:lnTo>
                  <a:pt x="203836" y="86963"/>
                </a:lnTo>
                <a:lnTo>
                  <a:pt x="212757" y="48313"/>
                </a:lnTo>
                <a:lnTo>
                  <a:pt x="212757" y="38922"/>
                </a:lnTo>
                <a:lnTo>
                  <a:pt x="212050" y="31437"/>
                </a:lnTo>
                <a:lnTo>
                  <a:pt x="209208" y="20414"/>
                </a:lnTo>
                <a:lnTo>
                  <a:pt x="207250" y="15650"/>
                </a:lnTo>
                <a:lnTo>
                  <a:pt x="203252" y="9526"/>
                </a:lnTo>
                <a:close/>
              </a:path>
              <a:path w="288925" h="97155">
                <a:moveTo>
                  <a:pt x="262612" y="0"/>
                </a:moveTo>
                <a:lnTo>
                  <a:pt x="250675" y="0"/>
                </a:lnTo>
                <a:lnTo>
                  <a:pt x="244965" y="1769"/>
                </a:lnTo>
                <a:lnTo>
                  <a:pt x="226961" y="40330"/>
                </a:lnTo>
                <a:lnTo>
                  <a:pt x="226747" y="48313"/>
                </a:lnTo>
                <a:lnTo>
                  <a:pt x="227330" y="60663"/>
                </a:lnTo>
                <a:lnTo>
                  <a:pt x="248445" y="96490"/>
                </a:lnTo>
                <a:lnTo>
                  <a:pt x="264461" y="96490"/>
                </a:lnTo>
                <a:lnTo>
                  <a:pt x="270184" y="94721"/>
                </a:lnTo>
                <a:lnTo>
                  <a:pt x="274725" y="90910"/>
                </a:lnTo>
                <a:lnTo>
                  <a:pt x="279253" y="87236"/>
                </a:lnTo>
                <a:lnTo>
                  <a:pt x="279428" y="86963"/>
                </a:lnTo>
                <a:lnTo>
                  <a:pt x="252225" y="86963"/>
                </a:lnTo>
                <a:lnTo>
                  <a:pt x="247738" y="84378"/>
                </a:lnTo>
                <a:lnTo>
                  <a:pt x="238670" y="48313"/>
                </a:lnTo>
                <a:lnTo>
                  <a:pt x="239043" y="37570"/>
                </a:lnTo>
                <a:lnTo>
                  <a:pt x="252089" y="9526"/>
                </a:lnTo>
                <a:lnTo>
                  <a:pt x="278846" y="9526"/>
                </a:lnTo>
                <a:lnTo>
                  <a:pt x="277866" y="8029"/>
                </a:lnTo>
                <a:lnTo>
                  <a:pt x="274712" y="5035"/>
                </a:lnTo>
                <a:lnTo>
                  <a:pt x="267071" y="952"/>
                </a:lnTo>
                <a:lnTo>
                  <a:pt x="262612" y="0"/>
                </a:lnTo>
                <a:close/>
              </a:path>
              <a:path w="288925" h="97155">
                <a:moveTo>
                  <a:pt x="278846" y="9526"/>
                </a:moveTo>
                <a:lnTo>
                  <a:pt x="262829" y="9526"/>
                </a:lnTo>
                <a:lnTo>
                  <a:pt x="267357" y="12112"/>
                </a:lnTo>
                <a:lnTo>
                  <a:pt x="270987" y="17283"/>
                </a:lnTo>
                <a:lnTo>
                  <a:pt x="273370" y="22055"/>
                </a:lnTo>
                <a:lnTo>
                  <a:pt x="275074" y="28817"/>
                </a:lnTo>
                <a:lnTo>
                  <a:pt x="276097" y="37570"/>
                </a:lnTo>
                <a:lnTo>
                  <a:pt x="276438" y="48313"/>
                </a:lnTo>
                <a:lnTo>
                  <a:pt x="276088" y="58977"/>
                </a:lnTo>
                <a:lnTo>
                  <a:pt x="262870" y="86963"/>
                </a:lnTo>
                <a:lnTo>
                  <a:pt x="279428" y="86963"/>
                </a:lnTo>
                <a:lnTo>
                  <a:pt x="288362" y="48313"/>
                </a:lnTo>
                <a:lnTo>
                  <a:pt x="288362" y="38922"/>
                </a:lnTo>
                <a:lnTo>
                  <a:pt x="287641" y="31437"/>
                </a:lnTo>
                <a:lnTo>
                  <a:pt x="286227" y="25857"/>
                </a:lnTo>
                <a:lnTo>
                  <a:pt x="284813" y="20414"/>
                </a:lnTo>
                <a:lnTo>
                  <a:pt x="282855" y="15650"/>
                </a:lnTo>
                <a:lnTo>
                  <a:pt x="278846" y="9526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6716208" y="2208875"/>
            <a:ext cx="4432300" cy="3005455"/>
            <a:chOff x="6716208" y="2208875"/>
            <a:chExt cx="4432300" cy="3005455"/>
          </a:xfrm>
        </p:grpSpPr>
        <p:sp>
          <p:nvSpPr>
            <p:cNvPr id="41" name="object 41"/>
            <p:cNvSpPr/>
            <p:nvPr/>
          </p:nvSpPr>
          <p:spPr>
            <a:xfrm>
              <a:off x="6719610" y="4945000"/>
              <a:ext cx="4425950" cy="0"/>
            </a:xfrm>
            <a:custGeom>
              <a:avLst/>
              <a:gdLst/>
              <a:ahLst/>
              <a:cxnLst/>
              <a:rect l="l" t="t" r="r" b="b"/>
              <a:pathLst>
                <a:path w="4425950">
                  <a:moveTo>
                    <a:pt x="0" y="0"/>
                  </a:moveTo>
                  <a:lnTo>
                    <a:pt x="4425360" y="0"/>
                  </a:lnTo>
                </a:path>
              </a:pathLst>
            </a:custGeom>
            <a:ln w="680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19610" y="4945000"/>
              <a:ext cx="416559" cy="0"/>
            </a:xfrm>
            <a:custGeom>
              <a:avLst/>
              <a:gdLst/>
              <a:ahLst/>
              <a:cxnLst/>
              <a:rect l="l" t="t" r="r" b="b"/>
              <a:pathLst>
                <a:path w="416559">
                  <a:moveTo>
                    <a:pt x="0" y="0"/>
                  </a:moveTo>
                  <a:lnTo>
                    <a:pt x="0" y="0"/>
                  </a:lnTo>
                </a:path>
                <a:path w="416559">
                  <a:moveTo>
                    <a:pt x="17347" y="0"/>
                  </a:moveTo>
                  <a:lnTo>
                    <a:pt x="17347" y="0"/>
                  </a:lnTo>
                </a:path>
                <a:path w="416559">
                  <a:moveTo>
                    <a:pt x="34709" y="0"/>
                  </a:moveTo>
                  <a:lnTo>
                    <a:pt x="34709" y="0"/>
                  </a:lnTo>
                </a:path>
                <a:path w="416559">
                  <a:moveTo>
                    <a:pt x="52057" y="0"/>
                  </a:moveTo>
                  <a:lnTo>
                    <a:pt x="52057" y="0"/>
                  </a:lnTo>
                </a:path>
                <a:path w="416559">
                  <a:moveTo>
                    <a:pt x="69419" y="0"/>
                  </a:moveTo>
                  <a:lnTo>
                    <a:pt x="69419" y="0"/>
                  </a:lnTo>
                </a:path>
                <a:path w="416559">
                  <a:moveTo>
                    <a:pt x="86766" y="0"/>
                  </a:moveTo>
                  <a:lnTo>
                    <a:pt x="86766" y="0"/>
                  </a:lnTo>
                </a:path>
                <a:path w="416559">
                  <a:moveTo>
                    <a:pt x="104128" y="0"/>
                  </a:moveTo>
                  <a:lnTo>
                    <a:pt x="104128" y="0"/>
                  </a:lnTo>
                </a:path>
                <a:path w="416559">
                  <a:moveTo>
                    <a:pt x="121476" y="0"/>
                  </a:moveTo>
                  <a:lnTo>
                    <a:pt x="121476" y="0"/>
                  </a:lnTo>
                </a:path>
                <a:path w="416559">
                  <a:moveTo>
                    <a:pt x="138838" y="0"/>
                  </a:moveTo>
                  <a:lnTo>
                    <a:pt x="138838" y="0"/>
                  </a:lnTo>
                </a:path>
                <a:path w="416559">
                  <a:moveTo>
                    <a:pt x="156185" y="0"/>
                  </a:moveTo>
                  <a:lnTo>
                    <a:pt x="156185" y="0"/>
                  </a:lnTo>
                </a:path>
                <a:path w="416559">
                  <a:moveTo>
                    <a:pt x="173547" y="0"/>
                  </a:moveTo>
                  <a:lnTo>
                    <a:pt x="173547" y="0"/>
                  </a:lnTo>
                </a:path>
                <a:path w="416559">
                  <a:moveTo>
                    <a:pt x="190895" y="0"/>
                  </a:moveTo>
                  <a:lnTo>
                    <a:pt x="190895" y="0"/>
                  </a:lnTo>
                </a:path>
                <a:path w="416559">
                  <a:moveTo>
                    <a:pt x="208257" y="0"/>
                  </a:moveTo>
                  <a:lnTo>
                    <a:pt x="208257" y="0"/>
                  </a:lnTo>
                </a:path>
                <a:path w="416559">
                  <a:moveTo>
                    <a:pt x="225605" y="0"/>
                  </a:moveTo>
                  <a:lnTo>
                    <a:pt x="225605" y="0"/>
                  </a:lnTo>
                </a:path>
                <a:path w="416559">
                  <a:moveTo>
                    <a:pt x="242966" y="0"/>
                  </a:moveTo>
                  <a:lnTo>
                    <a:pt x="242966" y="0"/>
                  </a:lnTo>
                </a:path>
                <a:path w="416559">
                  <a:moveTo>
                    <a:pt x="260314" y="0"/>
                  </a:moveTo>
                  <a:lnTo>
                    <a:pt x="260314" y="0"/>
                  </a:lnTo>
                </a:path>
                <a:path w="416559">
                  <a:moveTo>
                    <a:pt x="277676" y="0"/>
                  </a:moveTo>
                  <a:lnTo>
                    <a:pt x="277676" y="0"/>
                  </a:lnTo>
                </a:path>
                <a:path w="416559">
                  <a:moveTo>
                    <a:pt x="295024" y="0"/>
                  </a:moveTo>
                  <a:lnTo>
                    <a:pt x="295024" y="0"/>
                  </a:lnTo>
                </a:path>
                <a:path w="416559">
                  <a:moveTo>
                    <a:pt x="312371" y="0"/>
                  </a:moveTo>
                  <a:lnTo>
                    <a:pt x="312371" y="0"/>
                  </a:lnTo>
                </a:path>
                <a:path w="416559">
                  <a:moveTo>
                    <a:pt x="329733" y="0"/>
                  </a:moveTo>
                  <a:lnTo>
                    <a:pt x="329733" y="0"/>
                  </a:lnTo>
                </a:path>
                <a:path w="416559">
                  <a:moveTo>
                    <a:pt x="347081" y="0"/>
                  </a:moveTo>
                  <a:lnTo>
                    <a:pt x="347081" y="0"/>
                  </a:lnTo>
                </a:path>
                <a:path w="416559">
                  <a:moveTo>
                    <a:pt x="364443" y="0"/>
                  </a:moveTo>
                  <a:lnTo>
                    <a:pt x="364443" y="0"/>
                  </a:lnTo>
                </a:path>
                <a:path w="416559">
                  <a:moveTo>
                    <a:pt x="381791" y="0"/>
                  </a:moveTo>
                  <a:lnTo>
                    <a:pt x="381791" y="0"/>
                  </a:lnTo>
                </a:path>
                <a:path w="416559">
                  <a:moveTo>
                    <a:pt x="399152" y="0"/>
                  </a:moveTo>
                  <a:lnTo>
                    <a:pt x="399152" y="0"/>
                  </a:lnTo>
                </a:path>
                <a:path w="416559">
                  <a:moveTo>
                    <a:pt x="416500" y="0"/>
                  </a:moveTo>
                  <a:lnTo>
                    <a:pt x="416500" y="0"/>
                  </a:lnTo>
                </a:path>
              </a:pathLst>
            </a:custGeom>
            <a:ln w="6801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53473" y="4943000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-3398" y="1000"/>
                  </a:moveTo>
                  <a:lnTo>
                    <a:pt x="3398" y="1000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70821" y="494000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h="5079">
                  <a:moveTo>
                    <a:pt x="-3398" y="2497"/>
                  </a:moveTo>
                  <a:lnTo>
                    <a:pt x="3398" y="2497"/>
                  </a:lnTo>
                </a:path>
              </a:pathLst>
            </a:custGeom>
            <a:ln w="4994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88182" y="2208875"/>
              <a:ext cx="3522979" cy="2736215"/>
            </a:xfrm>
            <a:custGeom>
              <a:avLst/>
              <a:gdLst/>
              <a:ahLst/>
              <a:cxnLst/>
              <a:rect l="l" t="t" r="r" b="b"/>
              <a:pathLst>
                <a:path w="3522979" h="2736215">
                  <a:moveTo>
                    <a:pt x="0" y="2736125"/>
                  </a:moveTo>
                  <a:lnTo>
                    <a:pt x="0" y="2712186"/>
                  </a:lnTo>
                </a:path>
                <a:path w="3522979" h="2736215">
                  <a:moveTo>
                    <a:pt x="17347" y="2736125"/>
                  </a:moveTo>
                  <a:lnTo>
                    <a:pt x="17347" y="2709192"/>
                  </a:lnTo>
                </a:path>
                <a:path w="3522979" h="2736215">
                  <a:moveTo>
                    <a:pt x="34709" y="2736125"/>
                  </a:moveTo>
                  <a:lnTo>
                    <a:pt x="34709" y="2670310"/>
                  </a:lnTo>
                </a:path>
                <a:path w="3522979" h="2736215">
                  <a:moveTo>
                    <a:pt x="52057" y="2736125"/>
                  </a:moveTo>
                  <a:lnTo>
                    <a:pt x="52057" y="2644384"/>
                  </a:lnTo>
                </a:path>
                <a:path w="3522979" h="2736215">
                  <a:moveTo>
                    <a:pt x="69419" y="2736125"/>
                  </a:moveTo>
                  <a:lnTo>
                    <a:pt x="69419" y="2581563"/>
                  </a:lnTo>
                </a:path>
                <a:path w="3522979" h="2736215">
                  <a:moveTo>
                    <a:pt x="86766" y="2736125"/>
                  </a:moveTo>
                  <a:lnTo>
                    <a:pt x="86766" y="2550656"/>
                  </a:lnTo>
                </a:path>
                <a:path w="3522979" h="2736215">
                  <a:moveTo>
                    <a:pt x="104128" y="2736125"/>
                  </a:moveTo>
                  <a:lnTo>
                    <a:pt x="104128" y="2536693"/>
                  </a:lnTo>
                </a:path>
                <a:path w="3522979" h="2736215">
                  <a:moveTo>
                    <a:pt x="121476" y="2736125"/>
                  </a:moveTo>
                  <a:lnTo>
                    <a:pt x="121476" y="2419040"/>
                  </a:lnTo>
                </a:path>
                <a:path w="3522979" h="2736215">
                  <a:moveTo>
                    <a:pt x="138824" y="2736125"/>
                  </a:moveTo>
                  <a:lnTo>
                    <a:pt x="138824" y="2333287"/>
                  </a:lnTo>
                </a:path>
                <a:path w="3522979" h="2736215">
                  <a:moveTo>
                    <a:pt x="156145" y="2736125"/>
                  </a:moveTo>
                  <a:lnTo>
                    <a:pt x="156145" y="2227596"/>
                  </a:lnTo>
                </a:path>
                <a:path w="3522979" h="2736215">
                  <a:moveTo>
                    <a:pt x="173547" y="2736125"/>
                  </a:moveTo>
                  <a:lnTo>
                    <a:pt x="173547" y="2112924"/>
                  </a:lnTo>
                </a:path>
                <a:path w="3522979" h="2736215">
                  <a:moveTo>
                    <a:pt x="190949" y="2736125"/>
                  </a:moveTo>
                  <a:lnTo>
                    <a:pt x="190949" y="2006294"/>
                  </a:lnTo>
                </a:path>
                <a:path w="3522979" h="2736215">
                  <a:moveTo>
                    <a:pt x="208216" y="2736125"/>
                  </a:moveTo>
                  <a:lnTo>
                    <a:pt x="208216" y="1830733"/>
                  </a:lnTo>
                </a:path>
                <a:path w="3522979" h="2736215">
                  <a:moveTo>
                    <a:pt x="225618" y="2736125"/>
                  </a:moveTo>
                  <a:lnTo>
                    <a:pt x="225618" y="1630267"/>
                  </a:lnTo>
                </a:path>
                <a:path w="3522979" h="2736215">
                  <a:moveTo>
                    <a:pt x="243020" y="2736125"/>
                  </a:moveTo>
                  <a:lnTo>
                    <a:pt x="243020" y="1498664"/>
                  </a:lnTo>
                </a:path>
                <a:path w="3522979" h="2736215">
                  <a:moveTo>
                    <a:pt x="260287" y="2736125"/>
                  </a:moveTo>
                  <a:lnTo>
                    <a:pt x="260287" y="1347192"/>
                  </a:lnTo>
                </a:path>
                <a:path w="3522979" h="2736215">
                  <a:moveTo>
                    <a:pt x="277689" y="2736125"/>
                  </a:moveTo>
                  <a:lnTo>
                    <a:pt x="277689" y="1072963"/>
                  </a:lnTo>
                </a:path>
                <a:path w="3522979" h="2736215">
                  <a:moveTo>
                    <a:pt x="294956" y="2736125"/>
                  </a:moveTo>
                  <a:lnTo>
                    <a:pt x="294956" y="977289"/>
                  </a:lnTo>
                </a:path>
                <a:path w="3522979" h="2736215">
                  <a:moveTo>
                    <a:pt x="312358" y="2736125"/>
                  </a:moveTo>
                  <a:lnTo>
                    <a:pt x="312358" y="874538"/>
                  </a:lnTo>
                </a:path>
                <a:path w="3522979" h="2736215">
                  <a:moveTo>
                    <a:pt x="329760" y="2736125"/>
                  </a:moveTo>
                  <a:lnTo>
                    <a:pt x="329760" y="734906"/>
                  </a:lnTo>
                </a:path>
                <a:path w="3522979" h="2736215">
                  <a:moveTo>
                    <a:pt x="347027" y="2736125"/>
                  </a:moveTo>
                  <a:lnTo>
                    <a:pt x="347027" y="635149"/>
                  </a:lnTo>
                </a:path>
                <a:path w="3522979" h="2736215">
                  <a:moveTo>
                    <a:pt x="364429" y="2736125"/>
                  </a:moveTo>
                  <a:lnTo>
                    <a:pt x="364429" y="703060"/>
                  </a:lnTo>
                </a:path>
                <a:path w="3522979" h="2736215">
                  <a:moveTo>
                    <a:pt x="381831" y="2736125"/>
                  </a:moveTo>
                  <a:lnTo>
                    <a:pt x="381831" y="629297"/>
                  </a:lnTo>
                </a:path>
                <a:path w="3522979" h="2736215">
                  <a:moveTo>
                    <a:pt x="399098" y="2736125"/>
                  </a:moveTo>
                  <a:lnTo>
                    <a:pt x="399098" y="647126"/>
                  </a:lnTo>
                </a:path>
                <a:path w="3522979" h="2736215">
                  <a:moveTo>
                    <a:pt x="416500" y="2736125"/>
                  </a:moveTo>
                  <a:lnTo>
                    <a:pt x="416500" y="740894"/>
                  </a:lnTo>
                </a:path>
                <a:path w="3522979" h="2736215">
                  <a:moveTo>
                    <a:pt x="433902" y="2736125"/>
                  </a:moveTo>
                  <a:lnTo>
                    <a:pt x="433902" y="791793"/>
                  </a:lnTo>
                </a:path>
                <a:path w="3522979" h="2736215">
                  <a:moveTo>
                    <a:pt x="451169" y="2736125"/>
                  </a:moveTo>
                  <a:lnTo>
                    <a:pt x="451169" y="957283"/>
                  </a:lnTo>
                </a:path>
                <a:path w="3522979" h="2736215">
                  <a:moveTo>
                    <a:pt x="468571" y="2736125"/>
                  </a:moveTo>
                  <a:lnTo>
                    <a:pt x="468571" y="944354"/>
                  </a:lnTo>
                </a:path>
                <a:path w="3522979" h="2736215">
                  <a:moveTo>
                    <a:pt x="485973" y="2736125"/>
                  </a:moveTo>
                  <a:lnTo>
                    <a:pt x="485973" y="1067928"/>
                  </a:lnTo>
                </a:path>
                <a:path w="3522979" h="2736215">
                  <a:moveTo>
                    <a:pt x="503240" y="2736125"/>
                  </a:moveTo>
                  <a:lnTo>
                    <a:pt x="503240" y="1205518"/>
                  </a:lnTo>
                </a:path>
                <a:path w="3522979" h="2736215">
                  <a:moveTo>
                    <a:pt x="520642" y="2736125"/>
                  </a:moveTo>
                  <a:lnTo>
                    <a:pt x="520642" y="1283364"/>
                  </a:lnTo>
                </a:path>
                <a:path w="3522979" h="2736215">
                  <a:moveTo>
                    <a:pt x="538044" y="2736125"/>
                  </a:moveTo>
                  <a:lnTo>
                    <a:pt x="538044" y="1391967"/>
                  </a:lnTo>
                </a:path>
                <a:path w="3522979" h="2736215">
                  <a:moveTo>
                    <a:pt x="555311" y="2736125"/>
                  </a:moveTo>
                  <a:lnTo>
                    <a:pt x="555311" y="1536635"/>
                  </a:lnTo>
                </a:path>
                <a:path w="3522979" h="2736215">
                  <a:moveTo>
                    <a:pt x="572713" y="2736125"/>
                  </a:moveTo>
                  <a:lnTo>
                    <a:pt x="572713" y="1544528"/>
                  </a:lnTo>
                </a:path>
                <a:path w="3522979" h="2736215">
                  <a:moveTo>
                    <a:pt x="589980" y="2736125"/>
                  </a:moveTo>
                  <a:lnTo>
                    <a:pt x="589980" y="1707160"/>
                  </a:lnTo>
                </a:path>
                <a:path w="3522979" h="2736215">
                  <a:moveTo>
                    <a:pt x="607382" y="2736125"/>
                  </a:moveTo>
                  <a:lnTo>
                    <a:pt x="607382" y="1801881"/>
                  </a:lnTo>
                </a:path>
                <a:path w="3522979" h="2736215">
                  <a:moveTo>
                    <a:pt x="624784" y="2736125"/>
                  </a:moveTo>
                  <a:lnTo>
                    <a:pt x="624784" y="1789905"/>
                  </a:lnTo>
                </a:path>
                <a:path w="3522979" h="2736215">
                  <a:moveTo>
                    <a:pt x="642051" y="2736125"/>
                  </a:moveTo>
                  <a:lnTo>
                    <a:pt x="642051" y="1827739"/>
                  </a:lnTo>
                </a:path>
                <a:path w="3522979" h="2736215">
                  <a:moveTo>
                    <a:pt x="659453" y="2736125"/>
                  </a:moveTo>
                  <a:lnTo>
                    <a:pt x="659453" y="1854686"/>
                  </a:lnTo>
                </a:path>
                <a:path w="3522979" h="2736215">
                  <a:moveTo>
                    <a:pt x="676855" y="2736125"/>
                  </a:moveTo>
                  <a:lnTo>
                    <a:pt x="676855" y="1983294"/>
                  </a:lnTo>
                </a:path>
                <a:path w="3522979" h="2736215">
                  <a:moveTo>
                    <a:pt x="694122" y="2736125"/>
                  </a:moveTo>
                  <a:lnTo>
                    <a:pt x="694122" y="1902591"/>
                  </a:lnTo>
                </a:path>
                <a:path w="3522979" h="2736215">
                  <a:moveTo>
                    <a:pt x="711524" y="2736125"/>
                  </a:moveTo>
                  <a:lnTo>
                    <a:pt x="711524" y="1963425"/>
                  </a:lnTo>
                </a:path>
                <a:path w="3522979" h="2736215">
                  <a:moveTo>
                    <a:pt x="728926" y="2736125"/>
                  </a:moveTo>
                  <a:lnTo>
                    <a:pt x="728926" y="1952401"/>
                  </a:lnTo>
                </a:path>
                <a:path w="3522979" h="2736215">
                  <a:moveTo>
                    <a:pt x="746193" y="2736125"/>
                  </a:moveTo>
                  <a:lnTo>
                    <a:pt x="746193" y="1914567"/>
                  </a:lnTo>
                </a:path>
                <a:path w="3522979" h="2736215">
                  <a:moveTo>
                    <a:pt x="763595" y="2736125"/>
                  </a:moveTo>
                  <a:lnTo>
                    <a:pt x="763595" y="1894561"/>
                  </a:lnTo>
                </a:path>
                <a:path w="3522979" h="2736215">
                  <a:moveTo>
                    <a:pt x="780997" y="2736125"/>
                  </a:moveTo>
                  <a:lnTo>
                    <a:pt x="780997" y="1943419"/>
                  </a:lnTo>
                </a:path>
                <a:path w="3522979" h="2736215">
                  <a:moveTo>
                    <a:pt x="798264" y="2736125"/>
                  </a:moveTo>
                  <a:lnTo>
                    <a:pt x="798264" y="1915520"/>
                  </a:lnTo>
                </a:path>
                <a:path w="3522979" h="2736215">
                  <a:moveTo>
                    <a:pt x="815666" y="2736125"/>
                  </a:moveTo>
                  <a:lnTo>
                    <a:pt x="815666" y="1856727"/>
                  </a:lnTo>
                </a:path>
                <a:path w="3522979" h="2736215">
                  <a:moveTo>
                    <a:pt x="833068" y="2736125"/>
                  </a:moveTo>
                  <a:lnTo>
                    <a:pt x="833068" y="1830733"/>
                  </a:lnTo>
                </a:path>
                <a:path w="3522979" h="2736215">
                  <a:moveTo>
                    <a:pt x="850335" y="2736125"/>
                  </a:moveTo>
                  <a:lnTo>
                    <a:pt x="850335" y="1869656"/>
                  </a:lnTo>
                </a:path>
                <a:path w="3522979" h="2736215">
                  <a:moveTo>
                    <a:pt x="867737" y="2736125"/>
                  </a:moveTo>
                  <a:lnTo>
                    <a:pt x="867737" y="1876597"/>
                  </a:lnTo>
                </a:path>
                <a:path w="3522979" h="2736215">
                  <a:moveTo>
                    <a:pt x="885004" y="2736125"/>
                  </a:moveTo>
                  <a:lnTo>
                    <a:pt x="885004" y="1825698"/>
                  </a:lnTo>
                </a:path>
                <a:path w="3522979" h="2736215">
                  <a:moveTo>
                    <a:pt x="902406" y="2736125"/>
                  </a:moveTo>
                  <a:lnTo>
                    <a:pt x="902406" y="1750982"/>
                  </a:lnTo>
                </a:path>
                <a:path w="3522979" h="2736215">
                  <a:moveTo>
                    <a:pt x="919808" y="2736125"/>
                  </a:moveTo>
                  <a:lnTo>
                    <a:pt x="919808" y="1816852"/>
                  </a:lnTo>
                </a:path>
                <a:path w="3522979" h="2736215">
                  <a:moveTo>
                    <a:pt x="937075" y="2736125"/>
                  </a:moveTo>
                  <a:lnTo>
                    <a:pt x="937075" y="1866662"/>
                  </a:lnTo>
                </a:path>
                <a:path w="3522979" h="2736215">
                  <a:moveTo>
                    <a:pt x="954477" y="2736125"/>
                  </a:moveTo>
                  <a:lnTo>
                    <a:pt x="954477" y="1824745"/>
                  </a:lnTo>
                </a:path>
                <a:path w="3522979" h="2736215">
                  <a:moveTo>
                    <a:pt x="971879" y="2736125"/>
                  </a:moveTo>
                  <a:lnTo>
                    <a:pt x="971879" y="1805828"/>
                  </a:lnTo>
                </a:path>
                <a:path w="3522979" h="2736215">
                  <a:moveTo>
                    <a:pt x="989146" y="2736125"/>
                  </a:moveTo>
                  <a:lnTo>
                    <a:pt x="989146" y="1825698"/>
                  </a:lnTo>
                </a:path>
                <a:path w="3522979" h="2736215">
                  <a:moveTo>
                    <a:pt x="1006548" y="2736125"/>
                  </a:moveTo>
                  <a:lnTo>
                    <a:pt x="1006548" y="1798887"/>
                  </a:lnTo>
                </a:path>
                <a:path w="3522979" h="2736215">
                  <a:moveTo>
                    <a:pt x="1023950" y="2736125"/>
                  </a:moveTo>
                  <a:lnTo>
                    <a:pt x="1023950" y="1682119"/>
                  </a:lnTo>
                </a:path>
                <a:path w="3522979" h="2736215">
                  <a:moveTo>
                    <a:pt x="1041217" y="2736125"/>
                  </a:moveTo>
                  <a:lnTo>
                    <a:pt x="1041217" y="1727982"/>
                  </a:lnTo>
                </a:path>
                <a:path w="3522979" h="2736215">
                  <a:moveTo>
                    <a:pt x="1058619" y="2736125"/>
                  </a:moveTo>
                  <a:lnTo>
                    <a:pt x="1058619" y="1689196"/>
                  </a:lnTo>
                </a:path>
                <a:path w="3522979" h="2736215">
                  <a:moveTo>
                    <a:pt x="1076021" y="2736125"/>
                  </a:moveTo>
                  <a:lnTo>
                    <a:pt x="1076021" y="1609445"/>
                  </a:lnTo>
                </a:path>
                <a:path w="3522979" h="2736215">
                  <a:moveTo>
                    <a:pt x="1093288" y="2736125"/>
                  </a:moveTo>
                  <a:lnTo>
                    <a:pt x="1093288" y="1615433"/>
                  </a:lnTo>
                </a:path>
                <a:path w="3522979" h="2736215">
                  <a:moveTo>
                    <a:pt x="1110690" y="2736125"/>
                  </a:moveTo>
                  <a:lnTo>
                    <a:pt x="1110690" y="1551605"/>
                  </a:lnTo>
                </a:path>
                <a:path w="3522979" h="2736215">
                  <a:moveTo>
                    <a:pt x="1128093" y="2736125"/>
                  </a:moveTo>
                  <a:lnTo>
                    <a:pt x="1128093" y="1511729"/>
                  </a:lnTo>
                </a:path>
                <a:path w="3522979" h="2736215">
                  <a:moveTo>
                    <a:pt x="1145359" y="2736125"/>
                  </a:moveTo>
                  <a:lnTo>
                    <a:pt x="1145359" y="1382985"/>
                  </a:lnTo>
                </a:path>
                <a:path w="3522979" h="2736215">
                  <a:moveTo>
                    <a:pt x="1162761" y="2736125"/>
                  </a:moveTo>
                  <a:lnTo>
                    <a:pt x="1162761" y="1384073"/>
                  </a:lnTo>
                </a:path>
                <a:path w="3522979" h="2736215">
                  <a:moveTo>
                    <a:pt x="1180028" y="2736125"/>
                  </a:moveTo>
                  <a:lnTo>
                    <a:pt x="1180028" y="1199530"/>
                  </a:lnTo>
                </a:path>
                <a:path w="3522979" h="2736215">
                  <a:moveTo>
                    <a:pt x="1197430" y="2736125"/>
                  </a:moveTo>
                  <a:lnTo>
                    <a:pt x="1197430" y="1142779"/>
                  </a:lnTo>
                </a:path>
                <a:path w="3522979" h="2736215">
                  <a:moveTo>
                    <a:pt x="1214832" y="2736125"/>
                  </a:moveTo>
                  <a:lnTo>
                    <a:pt x="1214832" y="947348"/>
                  </a:lnTo>
                </a:path>
                <a:path w="3522979" h="2736215">
                  <a:moveTo>
                    <a:pt x="1232099" y="2736125"/>
                  </a:moveTo>
                  <a:lnTo>
                    <a:pt x="1232099" y="819692"/>
                  </a:lnTo>
                </a:path>
                <a:path w="3522979" h="2736215">
                  <a:moveTo>
                    <a:pt x="1249501" y="2736125"/>
                  </a:moveTo>
                  <a:lnTo>
                    <a:pt x="1249501" y="735859"/>
                  </a:lnTo>
                </a:path>
                <a:path w="3522979" h="2736215">
                  <a:moveTo>
                    <a:pt x="1266903" y="2736125"/>
                  </a:moveTo>
                  <a:lnTo>
                    <a:pt x="1266903" y="817651"/>
                  </a:lnTo>
                </a:path>
                <a:path w="3522979" h="2736215">
                  <a:moveTo>
                    <a:pt x="1284170" y="2736125"/>
                  </a:moveTo>
                  <a:lnTo>
                    <a:pt x="1284170" y="766888"/>
                  </a:lnTo>
                </a:path>
                <a:path w="3522979" h="2736215">
                  <a:moveTo>
                    <a:pt x="1301572" y="2736125"/>
                  </a:moveTo>
                  <a:lnTo>
                    <a:pt x="1301572" y="830580"/>
                  </a:lnTo>
                </a:path>
                <a:path w="3522979" h="2736215">
                  <a:moveTo>
                    <a:pt x="1318974" y="2736125"/>
                  </a:moveTo>
                  <a:lnTo>
                    <a:pt x="1318974" y="893455"/>
                  </a:lnTo>
                </a:path>
                <a:path w="3522979" h="2736215">
                  <a:moveTo>
                    <a:pt x="1336241" y="2736125"/>
                  </a:moveTo>
                  <a:lnTo>
                    <a:pt x="1336241" y="929384"/>
                  </a:lnTo>
                </a:path>
                <a:path w="3522979" h="2736215">
                  <a:moveTo>
                    <a:pt x="1353643" y="2736125"/>
                  </a:moveTo>
                  <a:lnTo>
                    <a:pt x="1353643" y="1077862"/>
                  </a:lnTo>
                </a:path>
                <a:path w="3522979" h="2736215">
                  <a:moveTo>
                    <a:pt x="1371045" y="2736125"/>
                  </a:moveTo>
                  <a:lnTo>
                    <a:pt x="1371045" y="1069969"/>
                  </a:lnTo>
                </a:path>
                <a:path w="3522979" h="2736215">
                  <a:moveTo>
                    <a:pt x="1388312" y="2736125"/>
                  </a:moveTo>
                  <a:lnTo>
                    <a:pt x="1388312" y="1258459"/>
                  </a:lnTo>
                </a:path>
                <a:path w="3522979" h="2736215">
                  <a:moveTo>
                    <a:pt x="1405714" y="2736125"/>
                  </a:moveTo>
                  <a:lnTo>
                    <a:pt x="1405714" y="1295340"/>
                  </a:lnTo>
                </a:path>
                <a:path w="3522979" h="2736215">
                  <a:moveTo>
                    <a:pt x="1423117" y="2736125"/>
                  </a:moveTo>
                  <a:lnTo>
                    <a:pt x="1423117" y="1359168"/>
                  </a:lnTo>
                </a:path>
                <a:path w="3522979" h="2736215">
                  <a:moveTo>
                    <a:pt x="1440383" y="2736125"/>
                  </a:moveTo>
                  <a:lnTo>
                    <a:pt x="1440383" y="1385979"/>
                  </a:lnTo>
                </a:path>
                <a:path w="3522979" h="2736215">
                  <a:moveTo>
                    <a:pt x="1457785" y="2736125"/>
                  </a:moveTo>
                  <a:lnTo>
                    <a:pt x="1457785" y="1427896"/>
                  </a:lnTo>
                </a:path>
                <a:path w="3522979" h="2736215">
                  <a:moveTo>
                    <a:pt x="1475052" y="2736125"/>
                  </a:moveTo>
                  <a:lnTo>
                    <a:pt x="1475052" y="1334127"/>
                  </a:lnTo>
                </a:path>
                <a:path w="3522979" h="2736215">
                  <a:moveTo>
                    <a:pt x="1492454" y="2736125"/>
                  </a:moveTo>
                  <a:lnTo>
                    <a:pt x="1492454" y="1346103"/>
                  </a:lnTo>
                </a:path>
                <a:path w="3522979" h="2736215">
                  <a:moveTo>
                    <a:pt x="1509856" y="2736125"/>
                  </a:moveTo>
                  <a:lnTo>
                    <a:pt x="1509856" y="1366109"/>
                  </a:lnTo>
                </a:path>
                <a:path w="3522979" h="2736215">
                  <a:moveTo>
                    <a:pt x="1527123" y="2736125"/>
                  </a:moveTo>
                  <a:lnTo>
                    <a:pt x="1527123" y="1372097"/>
                  </a:lnTo>
                </a:path>
                <a:path w="3522979" h="2736215">
                  <a:moveTo>
                    <a:pt x="1544525" y="2736125"/>
                  </a:moveTo>
                  <a:lnTo>
                    <a:pt x="1544525" y="1385026"/>
                  </a:lnTo>
                </a:path>
                <a:path w="3522979" h="2736215">
                  <a:moveTo>
                    <a:pt x="1561927" y="2736125"/>
                  </a:moveTo>
                  <a:lnTo>
                    <a:pt x="1561927" y="1248388"/>
                  </a:lnTo>
                </a:path>
                <a:path w="3522979" h="2736215">
                  <a:moveTo>
                    <a:pt x="1579194" y="2736125"/>
                  </a:moveTo>
                  <a:lnTo>
                    <a:pt x="1579194" y="1153667"/>
                  </a:lnTo>
                </a:path>
                <a:path w="3522979" h="2736215">
                  <a:moveTo>
                    <a:pt x="1596596" y="2736125"/>
                  </a:moveTo>
                  <a:lnTo>
                    <a:pt x="1596596" y="1207560"/>
                  </a:lnTo>
                </a:path>
                <a:path w="3522979" h="2736215">
                  <a:moveTo>
                    <a:pt x="1613998" y="2736125"/>
                  </a:moveTo>
                  <a:lnTo>
                    <a:pt x="1613998" y="1172720"/>
                  </a:lnTo>
                </a:path>
                <a:path w="3522979" h="2736215">
                  <a:moveTo>
                    <a:pt x="1631265" y="2736125"/>
                  </a:moveTo>
                  <a:lnTo>
                    <a:pt x="1631265" y="923396"/>
                  </a:lnTo>
                </a:path>
                <a:path w="3522979" h="2736215">
                  <a:moveTo>
                    <a:pt x="1648667" y="2736125"/>
                  </a:moveTo>
                  <a:lnTo>
                    <a:pt x="1648667" y="942313"/>
                  </a:lnTo>
                </a:path>
                <a:path w="3522979" h="2736215">
                  <a:moveTo>
                    <a:pt x="1666070" y="2736125"/>
                  </a:moveTo>
                  <a:lnTo>
                    <a:pt x="1666070" y="762805"/>
                  </a:lnTo>
                </a:path>
                <a:path w="3522979" h="2736215">
                  <a:moveTo>
                    <a:pt x="1683336" y="2736125"/>
                  </a:moveTo>
                  <a:lnTo>
                    <a:pt x="1683336" y="746882"/>
                  </a:lnTo>
                </a:path>
                <a:path w="3522979" h="2736215">
                  <a:moveTo>
                    <a:pt x="1700738" y="2736125"/>
                  </a:moveTo>
                  <a:lnTo>
                    <a:pt x="1700738" y="599357"/>
                  </a:lnTo>
                </a:path>
                <a:path w="3522979" h="2736215">
                  <a:moveTo>
                    <a:pt x="1718141" y="2736125"/>
                  </a:moveTo>
                  <a:lnTo>
                    <a:pt x="1718141" y="488576"/>
                  </a:lnTo>
                </a:path>
                <a:path w="3522979" h="2736215">
                  <a:moveTo>
                    <a:pt x="1735407" y="2736125"/>
                  </a:moveTo>
                  <a:lnTo>
                    <a:pt x="1735407" y="377932"/>
                  </a:lnTo>
                </a:path>
                <a:path w="3522979" h="2736215">
                  <a:moveTo>
                    <a:pt x="1752809" y="2736125"/>
                  </a:moveTo>
                  <a:lnTo>
                    <a:pt x="1752809" y="359015"/>
                  </a:lnTo>
                </a:path>
                <a:path w="3522979" h="2736215">
                  <a:moveTo>
                    <a:pt x="1770076" y="2736125"/>
                  </a:moveTo>
                  <a:lnTo>
                    <a:pt x="1770076" y="278311"/>
                  </a:lnTo>
                </a:path>
                <a:path w="3522979" h="2736215">
                  <a:moveTo>
                    <a:pt x="1787478" y="2736125"/>
                  </a:moveTo>
                  <a:lnTo>
                    <a:pt x="1787478" y="423796"/>
                  </a:lnTo>
                </a:path>
                <a:path w="3522979" h="2736215">
                  <a:moveTo>
                    <a:pt x="1804880" y="2736125"/>
                  </a:moveTo>
                  <a:lnTo>
                    <a:pt x="1804880" y="457683"/>
                  </a:lnTo>
                </a:path>
                <a:path w="3522979" h="2736215">
                  <a:moveTo>
                    <a:pt x="1822147" y="2736125"/>
                  </a:moveTo>
                  <a:lnTo>
                    <a:pt x="1822147" y="522600"/>
                  </a:lnTo>
                </a:path>
                <a:path w="3522979" h="2736215">
                  <a:moveTo>
                    <a:pt x="1839549" y="2736125"/>
                  </a:moveTo>
                  <a:lnTo>
                    <a:pt x="1839549" y="648214"/>
                  </a:lnTo>
                </a:path>
                <a:path w="3522979" h="2736215">
                  <a:moveTo>
                    <a:pt x="1856951" y="2736125"/>
                  </a:moveTo>
                  <a:lnTo>
                    <a:pt x="1856951" y="765799"/>
                  </a:lnTo>
                </a:path>
                <a:path w="3522979" h="2736215">
                  <a:moveTo>
                    <a:pt x="1874218" y="2736125"/>
                  </a:moveTo>
                  <a:lnTo>
                    <a:pt x="1874218" y="836568"/>
                  </a:lnTo>
                </a:path>
                <a:path w="3522979" h="2736215">
                  <a:moveTo>
                    <a:pt x="1891620" y="2736125"/>
                  </a:moveTo>
                  <a:lnTo>
                    <a:pt x="1891620" y="836568"/>
                  </a:lnTo>
                </a:path>
                <a:path w="3522979" h="2736215">
                  <a:moveTo>
                    <a:pt x="1909022" y="2736125"/>
                  </a:moveTo>
                  <a:lnTo>
                    <a:pt x="1909022" y="840651"/>
                  </a:lnTo>
                </a:path>
                <a:path w="3522979" h="2736215">
                  <a:moveTo>
                    <a:pt x="1926289" y="2736125"/>
                  </a:moveTo>
                  <a:lnTo>
                    <a:pt x="1926289" y="733953"/>
                  </a:lnTo>
                </a:path>
                <a:path w="3522979" h="2736215">
                  <a:moveTo>
                    <a:pt x="1943691" y="2736125"/>
                  </a:moveTo>
                  <a:lnTo>
                    <a:pt x="1943691" y="576357"/>
                  </a:lnTo>
                </a:path>
                <a:path w="3522979" h="2736215">
                  <a:moveTo>
                    <a:pt x="1961094" y="2736125"/>
                  </a:moveTo>
                  <a:lnTo>
                    <a:pt x="1961094" y="508582"/>
                  </a:lnTo>
                </a:path>
                <a:path w="3522979" h="2736215">
                  <a:moveTo>
                    <a:pt x="1978360" y="2736125"/>
                  </a:moveTo>
                  <a:lnTo>
                    <a:pt x="1978360" y="449790"/>
                  </a:lnTo>
                </a:path>
                <a:path w="3522979" h="2736215">
                  <a:moveTo>
                    <a:pt x="1995762" y="2736125"/>
                  </a:moveTo>
                  <a:lnTo>
                    <a:pt x="1995762" y="409914"/>
                  </a:lnTo>
                </a:path>
                <a:path w="3522979" h="2736215">
                  <a:moveTo>
                    <a:pt x="2013165" y="2736125"/>
                  </a:moveTo>
                  <a:lnTo>
                    <a:pt x="2013165" y="272323"/>
                  </a:lnTo>
                </a:path>
                <a:path w="3522979" h="2736215">
                  <a:moveTo>
                    <a:pt x="2030431" y="2736125"/>
                  </a:moveTo>
                  <a:lnTo>
                    <a:pt x="2030431" y="313151"/>
                  </a:lnTo>
                </a:path>
                <a:path w="3522979" h="2736215">
                  <a:moveTo>
                    <a:pt x="2047833" y="2736125"/>
                  </a:moveTo>
                  <a:lnTo>
                    <a:pt x="2047833" y="328122"/>
                  </a:lnTo>
                </a:path>
                <a:path w="3522979" h="2736215">
                  <a:moveTo>
                    <a:pt x="2065100" y="2736125"/>
                  </a:moveTo>
                  <a:lnTo>
                    <a:pt x="2065100" y="465712"/>
                  </a:lnTo>
                </a:path>
                <a:path w="3522979" h="2736215">
                  <a:moveTo>
                    <a:pt x="2082502" y="2736125"/>
                  </a:moveTo>
                  <a:lnTo>
                    <a:pt x="2082502" y="439719"/>
                  </a:lnTo>
                </a:path>
                <a:path w="3522979" h="2736215">
                  <a:moveTo>
                    <a:pt x="2099904" y="2736125"/>
                  </a:moveTo>
                  <a:lnTo>
                    <a:pt x="2099904" y="502594"/>
                  </a:lnTo>
                </a:path>
                <a:path w="3522979" h="2736215">
                  <a:moveTo>
                    <a:pt x="2117171" y="2736125"/>
                  </a:moveTo>
                  <a:lnTo>
                    <a:pt x="2117171" y="487624"/>
                  </a:lnTo>
                </a:path>
                <a:path w="3522979" h="2736215">
                  <a:moveTo>
                    <a:pt x="2134573" y="2736125"/>
                  </a:moveTo>
                  <a:lnTo>
                    <a:pt x="2134573" y="499600"/>
                  </a:lnTo>
                </a:path>
                <a:path w="3522979" h="2736215">
                  <a:moveTo>
                    <a:pt x="2151975" y="2736125"/>
                  </a:moveTo>
                  <a:lnTo>
                    <a:pt x="2151975" y="409914"/>
                  </a:lnTo>
                </a:path>
                <a:path w="3522979" h="2736215">
                  <a:moveTo>
                    <a:pt x="2169242" y="2736125"/>
                  </a:moveTo>
                  <a:lnTo>
                    <a:pt x="2169242" y="350985"/>
                  </a:lnTo>
                </a:path>
                <a:path w="3522979" h="2736215">
                  <a:moveTo>
                    <a:pt x="2186644" y="2736125"/>
                  </a:moveTo>
                  <a:lnTo>
                    <a:pt x="2186644" y="200466"/>
                  </a:lnTo>
                </a:path>
                <a:path w="3522979" h="2736215">
                  <a:moveTo>
                    <a:pt x="2204047" y="2736125"/>
                  </a:moveTo>
                  <a:lnTo>
                    <a:pt x="2204047" y="0"/>
                  </a:lnTo>
                </a:path>
                <a:path w="3522979" h="2736215">
                  <a:moveTo>
                    <a:pt x="2221313" y="2736125"/>
                  </a:moveTo>
                  <a:lnTo>
                    <a:pt x="2221313" y="37017"/>
                  </a:lnTo>
                </a:path>
                <a:path w="3522979" h="2736215">
                  <a:moveTo>
                    <a:pt x="2238715" y="2736125"/>
                  </a:moveTo>
                  <a:lnTo>
                    <a:pt x="2238715" y="78798"/>
                  </a:lnTo>
                </a:path>
                <a:path w="3522979" h="2736215">
                  <a:moveTo>
                    <a:pt x="2256118" y="2736125"/>
                  </a:moveTo>
                  <a:lnTo>
                    <a:pt x="2256118" y="114727"/>
                  </a:lnTo>
                </a:path>
                <a:path w="3522979" h="2736215">
                  <a:moveTo>
                    <a:pt x="2273384" y="2736125"/>
                  </a:moveTo>
                  <a:lnTo>
                    <a:pt x="2273384" y="362009"/>
                  </a:lnTo>
                </a:path>
                <a:path w="3522979" h="2736215">
                  <a:moveTo>
                    <a:pt x="2290786" y="2736125"/>
                  </a:moveTo>
                  <a:lnTo>
                    <a:pt x="2290786" y="499600"/>
                  </a:lnTo>
                </a:path>
                <a:path w="3522979" h="2736215">
                  <a:moveTo>
                    <a:pt x="2308189" y="2736125"/>
                  </a:moveTo>
                  <a:lnTo>
                    <a:pt x="2308189" y="681013"/>
                  </a:lnTo>
                </a:path>
                <a:path w="3522979" h="2736215">
                  <a:moveTo>
                    <a:pt x="2325455" y="2736125"/>
                  </a:moveTo>
                  <a:lnTo>
                    <a:pt x="2325455" y="936325"/>
                  </a:lnTo>
                </a:path>
                <a:path w="3522979" h="2736215">
                  <a:moveTo>
                    <a:pt x="2342857" y="2736125"/>
                  </a:moveTo>
                  <a:lnTo>
                    <a:pt x="2342857" y="961230"/>
                  </a:lnTo>
                </a:path>
                <a:path w="3522979" h="2736215">
                  <a:moveTo>
                    <a:pt x="2360124" y="2736125"/>
                  </a:moveTo>
                  <a:lnTo>
                    <a:pt x="2360124" y="1123862"/>
                  </a:lnTo>
                </a:path>
                <a:path w="3522979" h="2736215">
                  <a:moveTo>
                    <a:pt x="2377526" y="2736125"/>
                  </a:moveTo>
                  <a:lnTo>
                    <a:pt x="2377526" y="1249477"/>
                  </a:lnTo>
                </a:path>
                <a:path w="3522979" h="2736215">
                  <a:moveTo>
                    <a:pt x="2394928" y="2736125"/>
                  </a:moveTo>
                  <a:lnTo>
                    <a:pt x="2394928" y="1290305"/>
                  </a:lnTo>
                </a:path>
                <a:path w="3522979" h="2736215">
                  <a:moveTo>
                    <a:pt x="2412195" y="2736125"/>
                  </a:moveTo>
                  <a:lnTo>
                    <a:pt x="2412195" y="1432931"/>
                  </a:lnTo>
                </a:path>
                <a:path w="3522979" h="2736215">
                  <a:moveTo>
                    <a:pt x="2429597" y="2736125"/>
                  </a:moveTo>
                  <a:lnTo>
                    <a:pt x="2429597" y="1487777"/>
                  </a:lnTo>
                </a:path>
                <a:path w="3522979" h="2736215">
                  <a:moveTo>
                    <a:pt x="2446999" y="2736125"/>
                  </a:moveTo>
                  <a:lnTo>
                    <a:pt x="2446999" y="1506694"/>
                  </a:lnTo>
                </a:path>
                <a:path w="3522979" h="2736215">
                  <a:moveTo>
                    <a:pt x="2464266" y="2736125"/>
                  </a:moveTo>
                  <a:lnTo>
                    <a:pt x="2464266" y="1528605"/>
                  </a:lnTo>
                </a:path>
                <a:path w="3522979" h="2736215">
                  <a:moveTo>
                    <a:pt x="2481668" y="2736125"/>
                  </a:moveTo>
                  <a:lnTo>
                    <a:pt x="2481668" y="1559498"/>
                  </a:lnTo>
                </a:path>
                <a:path w="3522979" h="2736215">
                  <a:moveTo>
                    <a:pt x="2499071" y="2736125"/>
                  </a:moveTo>
                  <a:lnTo>
                    <a:pt x="2499071" y="1519623"/>
                  </a:lnTo>
                </a:path>
                <a:path w="3522979" h="2736215">
                  <a:moveTo>
                    <a:pt x="2516337" y="2736125"/>
                  </a:moveTo>
                  <a:lnTo>
                    <a:pt x="2516337" y="1432931"/>
                  </a:lnTo>
                </a:path>
                <a:path w="3522979" h="2736215">
                  <a:moveTo>
                    <a:pt x="2533739" y="2736125"/>
                  </a:moveTo>
                  <a:lnTo>
                    <a:pt x="2533739" y="1452801"/>
                  </a:lnTo>
                </a:path>
                <a:path w="3522979" h="2736215">
                  <a:moveTo>
                    <a:pt x="2551142" y="2736125"/>
                  </a:moveTo>
                  <a:lnTo>
                    <a:pt x="2551142" y="1495670"/>
                  </a:lnTo>
                </a:path>
                <a:path w="3522979" h="2736215">
                  <a:moveTo>
                    <a:pt x="2568408" y="2736125"/>
                  </a:moveTo>
                  <a:lnTo>
                    <a:pt x="2568408" y="1593386"/>
                  </a:lnTo>
                </a:path>
                <a:path w="3522979" h="2736215">
                  <a:moveTo>
                    <a:pt x="2585810" y="2736125"/>
                  </a:moveTo>
                  <a:lnTo>
                    <a:pt x="2585810" y="1552558"/>
                  </a:lnTo>
                </a:path>
                <a:path w="3522979" h="2736215">
                  <a:moveTo>
                    <a:pt x="2603213" y="2736125"/>
                  </a:moveTo>
                  <a:lnTo>
                    <a:pt x="2603213" y="1512682"/>
                  </a:lnTo>
                </a:path>
                <a:path w="3522979" h="2736215">
                  <a:moveTo>
                    <a:pt x="2620479" y="2736125"/>
                  </a:moveTo>
                  <a:lnTo>
                    <a:pt x="2620479" y="1678172"/>
                  </a:lnTo>
                </a:path>
                <a:path w="3522979" h="2736215">
                  <a:moveTo>
                    <a:pt x="2637881" y="2736125"/>
                  </a:moveTo>
                  <a:lnTo>
                    <a:pt x="2637881" y="1768947"/>
                  </a:lnTo>
                </a:path>
                <a:path w="3522979" h="2736215">
                  <a:moveTo>
                    <a:pt x="2655148" y="2736125"/>
                  </a:moveTo>
                  <a:lnTo>
                    <a:pt x="2655148" y="1845704"/>
                  </a:lnTo>
                </a:path>
                <a:path w="3522979" h="2736215">
                  <a:moveTo>
                    <a:pt x="2672550" y="2736125"/>
                  </a:moveTo>
                  <a:lnTo>
                    <a:pt x="2672550" y="1914567"/>
                  </a:lnTo>
                </a:path>
                <a:path w="3522979" h="2736215">
                  <a:moveTo>
                    <a:pt x="2689952" y="2736125"/>
                  </a:moveTo>
                  <a:lnTo>
                    <a:pt x="2689952" y="1949407"/>
                  </a:lnTo>
                </a:path>
                <a:path w="3522979" h="2736215">
                  <a:moveTo>
                    <a:pt x="2707219" y="2736125"/>
                  </a:moveTo>
                  <a:lnTo>
                    <a:pt x="2707219" y="2065087"/>
                  </a:lnTo>
                </a:path>
                <a:path w="3522979" h="2736215">
                  <a:moveTo>
                    <a:pt x="2724621" y="2736125"/>
                  </a:moveTo>
                  <a:lnTo>
                    <a:pt x="2724621" y="2104010"/>
                  </a:lnTo>
                </a:path>
                <a:path w="3522979" h="2736215">
                  <a:moveTo>
                    <a:pt x="2742024" y="2736125"/>
                  </a:moveTo>
                  <a:lnTo>
                    <a:pt x="2742024" y="2120899"/>
                  </a:lnTo>
                </a:path>
                <a:path w="3522979" h="2736215">
                  <a:moveTo>
                    <a:pt x="2759290" y="2736125"/>
                  </a:moveTo>
                  <a:lnTo>
                    <a:pt x="2759290" y="2081962"/>
                  </a:lnTo>
                </a:path>
                <a:path w="3522979" h="2736215">
                  <a:moveTo>
                    <a:pt x="2776692" y="2736125"/>
                  </a:moveTo>
                  <a:lnTo>
                    <a:pt x="2776692" y="2086045"/>
                  </a:lnTo>
                </a:path>
                <a:path w="3522979" h="2736215">
                  <a:moveTo>
                    <a:pt x="2794095" y="2736125"/>
                  </a:moveTo>
                  <a:lnTo>
                    <a:pt x="2794095" y="2083051"/>
                  </a:lnTo>
                </a:path>
                <a:path w="3522979" h="2736215">
                  <a:moveTo>
                    <a:pt x="2811361" y="2736125"/>
                  </a:moveTo>
                  <a:lnTo>
                    <a:pt x="2811361" y="2066039"/>
                  </a:lnTo>
                </a:path>
                <a:path w="3522979" h="2736215">
                  <a:moveTo>
                    <a:pt x="2828763" y="2736125"/>
                  </a:moveTo>
                  <a:lnTo>
                    <a:pt x="2828763" y="2015276"/>
                  </a:lnTo>
                </a:path>
                <a:path w="3522979" h="2736215">
                  <a:moveTo>
                    <a:pt x="2846166" y="2736125"/>
                  </a:moveTo>
                  <a:lnTo>
                    <a:pt x="2846166" y="1932395"/>
                  </a:lnTo>
                </a:path>
                <a:path w="3522979" h="2736215">
                  <a:moveTo>
                    <a:pt x="2863432" y="2736125"/>
                  </a:moveTo>
                  <a:lnTo>
                    <a:pt x="2863432" y="1891567"/>
                  </a:lnTo>
                </a:path>
                <a:path w="3522979" h="2736215">
                  <a:moveTo>
                    <a:pt x="2880834" y="2736125"/>
                  </a:moveTo>
                  <a:lnTo>
                    <a:pt x="2880834" y="1822704"/>
                  </a:lnTo>
                </a:path>
                <a:path w="3522979" h="2736215">
                  <a:moveTo>
                    <a:pt x="2898237" y="2736125"/>
                  </a:moveTo>
                  <a:lnTo>
                    <a:pt x="2898237" y="1822704"/>
                  </a:lnTo>
                </a:path>
                <a:path w="3522979" h="2736215">
                  <a:moveTo>
                    <a:pt x="2915503" y="2736125"/>
                  </a:moveTo>
                  <a:lnTo>
                    <a:pt x="2915503" y="1781876"/>
                  </a:lnTo>
                </a:path>
                <a:path w="3522979" h="2736215">
                  <a:moveTo>
                    <a:pt x="2932905" y="2736125"/>
                  </a:moveTo>
                  <a:lnTo>
                    <a:pt x="2932905" y="1814810"/>
                  </a:lnTo>
                </a:path>
                <a:path w="3522979" h="2736215">
                  <a:moveTo>
                    <a:pt x="2950172" y="2736125"/>
                  </a:moveTo>
                  <a:lnTo>
                    <a:pt x="2950172" y="1829781"/>
                  </a:lnTo>
                </a:path>
                <a:path w="3522979" h="2736215">
                  <a:moveTo>
                    <a:pt x="2967574" y="2736125"/>
                  </a:moveTo>
                  <a:lnTo>
                    <a:pt x="2967574" y="1891567"/>
                  </a:lnTo>
                </a:path>
                <a:path w="3522979" h="2736215">
                  <a:moveTo>
                    <a:pt x="2984976" y="2736125"/>
                  </a:moveTo>
                  <a:lnTo>
                    <a:pt x="2984976" y="1884626"/>
                  </a:lnTo>
                </a:path>
                <a:path w="3522979" h="2736215">
                  <a:moveTo>
                    <a:pt x="3002243" y="2736125"/>
                  </a:moveTo>
                  <a:lnTo>
                    <a:pt x="3002243" y="1894561"/>
                  </a:lnTo>
                </a:path>
                <a:path w="3522979" h="2736215">
                  <a:moveTo>
                    <a:pt x="3019645" y="2736125"/>
                  </a:moveTo>
                  <a:lnTo>
                    <a:pt x="3019645" y="1847745"/>
                  </a:lnTo>
                </a:path>
                <a:path w="3522979" h="2736215">
                  <a:moveTo>
                    <a:pt x="3037048" y="2736125"/>
                  </a:moveTo>
                  <a:lnTo>
                    <a:pt x="3037048" y="1905585"/>
                  </a:lnTo>
                </a:path>
                <a:path w="3522979" h="2736215">
                  <a:moveTo>
                    <a:pt x="3054314" y="2736125"/>
                  </a:moveTo>
                  <a:lnTo>
                    <a:pt x="3054314" y="1838763"/>
                  </a:lnTo>
                </a:path>
                <a:path w="3522979" h="2736215">
                  <a:moveTo>
                    <a:pt x="3071716" y="2736125"/>
                  </a:moveTo>
                  <a:lnTo>
                    <a:pt x="3071716" y="1841757"/>
                  </a:lnTo>
                </a:path>
                <a:path w="3522979" h="2736215">
                  <a:moveTo>
                    <a:pt x="3089119" y="2736125"/>
                  </a:moveTo>
                  <a:lnTo>
                    <a:pt x="3089119" y="1765953"/>
                  </a:lnTo>
                </a:path>
                <a:path w="3522979" h="2736215">
                  <a:moveTo>
                    <a:pt x="3106385" y="2736125"/>
                  </a:moveTo>
                  <a:lnTo>
                    <a:pt x="3106385" y="1739006"/>
                  </a:lnTo>
                </a:path>
                <a:path w="3522979" h="2736215">
                  <a:moveTo>
                    <a:pt x="3123787" y="2736125"/>
                  </a:moveTo>
                  <a:lnTo>
                    <a:pt x="3123787" y="1704166"/>
                  </a:lnTo>
                </a:path>
                <a:path w="3522979" h="2736215">
                  <a:moveTo>
                    <a:pt x="3141190" y="2736125"/>
                  </a:moveTo>
                  <a:lnTo>
                    <a:pt x="3141190" y="1661297"/>
                  </a:lnTo>
                </a:path>
                <a:path w="3522979" h="2736215">
                  <a:moveTo>
                    <a:pt x="3158456" y="2736125"/>
                  </a:moveTo>
                  <a:lnTo>
                    <a:pt x="3158456" y="1692190"/>
                  </a:lnTo>
                </a:path>
                <a:path w="3522979" h="2736215">
                  <a:moveTo>
                    <a:pt x="3175858" y="2736125"/>
                  </a:moveTo>
                  <a:lnTo>
                    <a:pt x="3175858" y="1757923"/>
                  </a:lnTo>
                </a:path>
                <a:path w="3522979" h="2736215">
                  <a:moveTo>
                    <a:pt x="3193261" y="2736125"/>
                  </a:moveTo>
                  <a:lnTo>
                    <a:pt x="3193261" y="1784870"/>
                  </a:lnTo>
                </a:path>
                <a:path w="3522979" h="2736215">
                  <a:moveTo>
                    <a:pt x="3210527" y="2736125"/>
                  </a:moveTo>
                  <a:lnTo>
                    <a:pt x="3210527" y="1806781"/>
                  </a:lnTo>
                </a:path>
                <a:path w="3522979" h="2736215">
                  <a:moveTo>
                    <a:pt x="3227929" y="2736125"/>
                  </a:moveTo>
                  <a:lnTo>
                    <a:pt x="3227929" y="1855638"/>
                  </a:lnTo>
                </a:path>
                <a:path w="3522979" h="2736215">
                  <a:moveTo>
                    <a:pt x="3245196" y="2736125"/>
                  </a:moveTo>
                  <a:lnTo>
                    <a:pt x="3245196" y="2056105"/>
                  </a:lnTo>
                </a:path>
                <a:path w="3522979" h="2736215">
                  <a:moveTo>
                    <a:pt x="3262598" y="2736125"/>
                  </a:moveTo>
                  <a:lnTo>
                    <a:pt x="3262598" y="2164776"/>
                  </a:lnTo>
                </a:path>
                <a:path w="3522979" h="2736215">
                  <a:moveTo>
                    <a:pt x="3280001" y="2736125"/>
                  </a:moveTo>
                  <a:lnTo>
                    <a:pt x="3280001" y="2264491"/>
                  </a:lnTo>
                </a:path>
                <a:path w="3522979" h="2736215">
                  <a:moveTo>
                    <a:pt x="3297267" y="2736125"/>
                  </a:moveTo>
                  <a:lnTo>
                    <a:pt x="3297267" y="2350244"/>
                  </a:lnTo>
                </a:path>
                <a:path w="3522979" h="2736215">
                  <a:moveTo>
                    <a:pt x="3314669" y="2736125"/>
                  </a:moveTo>
                  <a:lnTo>
                    <a:pt x="3314669" y="2360206"/>
                  </a:lnTo>
                </a:path>
                <a:path w="3522979" h="2736215">
                  <a:moveTo>
                    <a:pt x="3332072" y="2736125"/>
                  </a:moveTo>
                  <a:lnTo>
                    <a:pt x="3332072" y="2446952"/>
                  </a:lnTo>
                </a:path>
                <a:path w="3522979" h="2736215">
                  <a:moveTo>
                    <a:pt x="3349338" y="2736125"/>
                  </a:moveTo>
                  <a:lnTo>
                    <a:pt x="3349338" y="2496817"/>
                  </a:lnTo>
                </a:path>
                <a:path w="3522979" h="2736215">
                  <a:moveTo>
                    <a:pt x="3366740" y="2736125"/>
                  </a:moveTo>
                  <a:lnTo>
                    <a:pt x="3366740" y="2507786"/>
                  </a:lnTo>
                </a:path>
                <a:path w="3522979" h="2736215">
                  <a:moveTo>
                    <a:pt x="3384143" y="2736125"/>
                  </a:moveTo>
                  <a:lnTo>
                    <a:pt x="3384143" y="2536693"/>
                  </a:lnTo>
                </a:path>
                <a:path w="3522979" h="2736215">
                  <a:moveTo>
                    <a:pt x="3401409" y="2736125"/>
                  </a:moveTo>
                  <a:lnTo>
                    <a:pt x="3401409" y="2558631"/>
                  </a:lnTo>
                </a:path>
                <a:path w="3522979" h="2736215">
                  <a:moveTo>
                    <a:pt x="3418811" y="2736125"/>
                  </a:moveTo>
                  <a:lnTo>
                    <a:pt x="3418811" y="2610483"/>
                  </a:lnTo>
                </a:path>
                <a:path w="3522979" h="2736215">
                  <a:moveTo>
                    <a:pt x="3436214" y="2736125"/>
                  </a:moveTo>
                  <a:lnTo>
                    <a:pt x="3436214" y="2661341"/>
                  </a:lnTo>
                </a:path>
                <a:path w="3522979" h="2736215">
                  <a:moveTo>
                    <a:pt x="3453480" y="2736125"/>
                  </a:moveTo>
                  <a:lnTo>
                    <a:pt x="3453480" y="2655353"/>
                  </a:lnTo>
                </a:path>
                <a:path w="3522979" h="2736215">
                  <a:moveTo>
                    <a:pt x="3470882" y="2736125"/>
                  </a:moveTo>
                  <a:lnTo>
                    <a:pt x="3470882" y="2677291"/>
                  </a:lnTo>
                </a:path>
                <a:path w="3522979" h="2736215">
                  <a:moveTo>
                    <a:pt x="3488285" y="2736125"/>
                  </a:moveTo>
                  <a:lnTo>
                    <a:pt x="3488285" y="2684273"/>
                  </a:lnTo>
                </a:path>
                <a:path w="3522979" h="2736215">
                  <a:moveTo>
                    <a:pt x="3505551" y="2736125"/>
                  </a:moveTo>
                  <a:lnTo>
                    <a:pt x="3505551" y="2713179"/>
                  </a:lnTo>
                </a:path>
                <a:path w="3522979" h="2736215">
                  <a:moveTo>
                    <a:pt x="3522953" y="2736125"/>
                  </a:moveTo>
                  <a:lnTo>
                    <a:pt x="3522953" y="2717180"/>
                  </a:lnTo>
                </a:path>
              </a:pathLst>
            </a:custGeom>
            <a:ln w="6801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728402" y="4936018"/>
              <a:ext cx="0" cy="9525"/>
            </a:xfrm>
            <a:custGeom>
              <a:avLst/>
              <a:gdLst/>
              <a:ahLst/>
              <a:cxnLst/>
              <a:rect l="l" t="t" r="r" b="b"/>
              <a:pathLst>
                <a:path h="9525">
                  <a:moveTo>
                    <a:pt x="-3398" y="4491"/>
                  </a:moveTo>
                  <a:lnTo>
                    <a:pt x="3398" y="4491"/>
                  </a:lnTo>
                </a:path>
              </a:pathLst>
            </a:custGeom>
            <a:ln w="8982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745805" y="4938019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-3398" y="3490"/>
                  </a:moveTo>
                  <a:lnTo>
                    <a:pt x="3398" y="3490"/>
                  </a:lnTo>
                </a:path>
              </a:pathLst>
            </a:custGeom>
            <a:ln w="6981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763207" y="493901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h="6350">
                  <a:moveTo>
                    <a:pt x="-3398" y="2994"/>
                  </a:moveTo>
                  <a:lnTo>
                    <a:pt x="3398" y="2994"/>
                  </a:lnTo>
                </a:path>
              </a:pathLst>
            </a:custGeom>
            <a:ln w="5988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780474" y="4937012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-3398" y="3994"/>
                  </a:moveTo>
                  <a:lnTo>
                    <a:pt x="3398" y="3994"/>
                  </a:lnTo>
                </a:path>
              </a:pathLst>
            </a:custGeom>
            <a:ln w="7988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797876" y="494399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3398" y="503"/>
                  </a:moveTo>
                  <a:lnTo>
                    <a:pt x="3398" y="503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815278" y="4945000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0" y="0"/>
                  </a:lnTo>
                </a:path>
                <a:path w="34925">
                  <a:moveTo>
                    <a:pt x="17266" y="0"/>
                  </a:moveTo>
                  <a:lnTo>
                    <a:pt x="17266" y="0"/>
                  </a:lnTo>
                </a:path>
                <a:path w="34925">
                  <a:moveTo>
                    <a:pt x="34668" y="0"/>
                  </a:moveTo>
                  <a:lnTo>
                    <a:pt x="34668" y="0"/>
                  </a:lnTo>
                </a:path>
              </a:pathLst>
            </a:custGeom>
            <a:ln w="6801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867349" y="4943993"/>
              <a:ext cx="0" cy="1270"/>
            </a:xfrm>
            <a:custGeom>
              <a:avLst/>
              <a:gdLst/>
              <a:ahLst/>
              <a:cxnLst/>
              <a:rect l="l" t="t" r="r" b="b"/>
              <a:pathLst>
                <a:path h="1270">
                  <a:moveTo>
                    <a:pt x="-3398" y="503"/>
                  </a:moveTo>
                  <a:lnTo>
                    <a:pt x="3398" y="503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884616" y="4945000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79">
                  <a:moveTo>
                    <a:pt x="0" y="0"/>
                  </a:moveTo>
                  <a:lnTo>
                    <a:pt x="0" y="0"/>
                  </a:lnTo>
                </a:path>
                <a:path w="17779">
                  <a:moveTo>
                    <a:pt x="17402" y="0"/>
                  </a:moveTo>
                  <a:lnTo>
                    <a:pt x="17402" y="0"/>
                  </a:lnTo>
                </a:path>
              </a:pathLst>
            </a:custGeom>
            <a:ln w="6801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919420" y="4943000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-3398" y="1000"/>
                  </a:moveTo>
                  <a:lnTo>
                    <a:pt x="3398" y="1000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936687" y="4945000"/>
              <a:ext cx="17780" cy="0"/>
            </a:xfrm>
            <a:custGeom>
              <a:avLst/>
              <a:gdLst/>
              <a:ahLst/>
              <a:cxnLst/>
              <a:rect l="l" t="t" r="r" b="b"/>
              <a:pathLst>
                <a:path w="17779">
                  <a:moveTo>
                    <a:pt x="0" y="0"/>
                  </a:moveTo>
                  <a:lnTo>
                    <a:pt x="0" y="0"/>
                  </a:lnTo>
                </a:path>
                <a:path w="17779">
                  <a:moveTo>
                    <a:pt x="17402" y="0"/>
                  </a:moveTo>
                  <a:lnTo>
                    <a:pt x="17402" y="0"/>
                  </a:lnTo>
                </a:path>
              </a:pathLst>
            </a:custGeom>
            <a:ln w="6801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971491" y="4943000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-3398" y="1000"/>
                  </a:moveTo>
                  <a:lnTo>
                    <a:pt x="3398" y="1000"/>
                  </a:lnTo>
                </a:path>
              </a:pathLst>
            </a:custGeom>
            <a:ln w="3175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0988758" y="4945000"/>
              <a:ext cx="156210" cy="0"/>
            </a:xfrm>
            <a:custGeom>
              <a:avLst/>
              <a:gdLst/>
              <a:ahLst/>
              <a:cxnLst/>
              <a:rect l="l" t="t" r="r" b="b"/>
              <a:pathLst>
                <a:path w="156209">
                  <a:moveTo>
                    <a:pt x="0" y="0"/>
                  </a:moveTo>
                  <a:lnTo>
                    <a:pt x="0" y="0"/>
                  </a:lnTo>
                </a:path>
                <a:path w="156209">
                  <a:moveTo>
                    <a:pt x="17402" y="0"/>
                  </a:moveTo>
                  <a:lnTo>
                    <a:pt x="17402" y="0"/>
                  </a:lnTo>
                </a:path>
                <a:path w="156209">
                  <a:moveTo>
                    <a:pt x="34668" y="0"/>
                  </a:moveTo>
                  <a:lnTo>
                    <a:pt x="34668" y="0"/>
                  </a:lnTo>
                </a:path>
                <a:path w="156209">
                  <a:moveTo>
                    <a:pt x="52071" y="0"/>
                  </a:moveTo>
                  <a:lnTo>
                    <a:pt x="52071" y="0"/>
                  </a:lnTo>
                </a:path>
                <a:path w="156209">
                  <a:moveTo>
                    <a:pt x="69473" y="0"/>
                  </a:moveTo>
                  <a:lnTo>
                    <a:pt x="69473" y="0"/>
                  </a:lnTo>
                </a:path>
                <a:path w="156209">
                  <a:moveTo>
                    <a:pt x="86739" y="0"/>
                  </a:moveTo>
                  <a:lnTo>
                    <a:pt x="86739" y="0"/>
                  </a:lnTo>
                </a:path>
                <a:path w="156209">
                  <a:moveTo>
                    <a:pt x="104142" y="0"/>
                  </a:moveTo>
                  <a:lnTo>
                    <a:pt x="104142" y="0"/>
                  </a:lnTo>
                </a:path>
                <a:path w="156209">
                  <a:moveTo>
                    <a:pt x="121544" y="0"/>
                  </a:moveTo>
                  <a:lnTo>
                    <a:pt x="121544" y="0"/>
                  </a:lnTo>
                </a:path>
                <a:path w="156209">
                  <a:moveTo>
                    <a:pt x="138810" y="0"/>
                  </a:moveTo>
                  <a:lnTo>
                    <a:pt x="138810" y="0"/>
                  </a:lnTo>
                </a:path>
                <a:path w="156209">
                  <a:moveTo>
                    <a:pt x="156213" y="0"/>
                  </a:moveTo>
                  <a:lnTo>
                    <a:pt x="156213" y="0"/>
                  </a:lnTo>
                </a:path>
              </a:pathLst>
            </a:custGeom>
            <a:ln w="6801">
              <a:solidFill>
                <a:srgbClr val="007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9610" y="4944959"/>
              <a:ext cx="4425360" cy="26545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719610" y="4945000"/>
              <a:ext cx="4425950" cy="265430"/>
            </a:xfrm>
            <a:custGeom>
              <a:avLst/>
              <a:gdLst/>
              <a:ahLst/>
              <a:cxnLst/>
              <a:rect l="l" t="t" r="r" b="b"/>
              <a:pathLst>
                <a:path w="4425950" h="265429">
                  <a:moveTo>
                    <a:pt x="0" y="0"/>
                  </a:moveTo>
                  <a:lnTo>
                    <a:pt x="4425360" y="0"/>
                  </a:lnTo>
                  <a:lnTo>
                    <a:pt x="4425360" y="265382"/>
                  </a:lnTo>
                  <a:lnTo>
                    <a:pt x="0" y="265382"/>
                  </a:lnTo>
                  <a:lnTo>
                    <a:pt x="0" y="0"/>
                  </a:lnTo>
                </a:path>
              </a:pathLst>
            </a:custGeom>
            <a:ln w="6804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716204" y="4941608"/>
              <a:ext cx="4432300" cy="272415"/>
            </a:xfrm>
            <a:custGeom>
              <a:avLst/>
              <a:gdLst/>
              <a:ahLst/>
              <a:cxnLst/>
              <a:rect l="l" t="t" r="r" b="b"/>
              <a:pathLst>
                <a:path w="4432300" h="272414">
                  <a:moveTo>
                    <a:pt x="4432160" y="265379"/>
                  </a:moveTo>
                  <a:lnTo>
                    <a:pt x="4345419" y="265379"/>
                  </a:lnTo>
                  <a:lnTo>
                    <a:pt x="4345419" y="221081"/>
                  </a:lnTo>
                  <a:lnTo>
                    <a:pt x="4338625" y="221081"/>
                  </a:lnTo>
                  <a:lnTo>
                    <a:pt x="4338625" y="265379"/>
                  </a:lnTo>
                  <a:lnTo>
                    <a:pt x="3477615" y="265379"/>
                  </a:lnTo>
                  <a:lnTo>
                    <a:pt x="3477615" y="221081"/>
                  </a:lnTo>
                  <a:lnTo>
                    <a:pt x="3470821" y="221081"/>
                  </a:lnTo>
                  <a:lnTo>
                    <a:pt x="3470821" y="265379"/>
                  </a:lnTo>
                  <a:lnTo>
                    <a:pt x="2609939" y="265379"/>
                  </a:lnTo>
                  <a:lnTo>
                    <a:pt x="2609939" y="221081"/>
                  </a:lnTo>
                  <a:lnTo>
                    <a:pt x="2603144" y="221081"/>
                  </a:lnTo>
                  <a:lnTo>
                    <a:pt x="2603144" y="265379"/>
                  </a:lnTo>
                  <a:lnTo>
                    <a:pt x="1742274" y="265379"/>
                  </a:lnTo>
                  <a:lnTo>
                    <a:pt x="1742274" y="221081"/>
                  </a:lnTo>
                  <a:lnTo>
                    <a:pt x="1735480" y="221081"/>
                  </a:lnTo>
                  <a:lnTo>
                    <a:pt x="1735480" y="265379"/>
                  </a:lnTo>
                  <a:lnTo>
                    <a:pt x="874471" y="265379"/>
                  </a:lnTo>
                  <a:lnTo>
                    <a:pt x="874471" y="221081"/>
                  </a:lnTo>
                  <a:lnTo>
                    <a:pt x="867676" y="221081"/>
                  </a:lnTo>
                  <a:lnTo>
                    <a:pt x="867676" y="265379"/>
                  </a:lnTo>
                  <a:lnTo>
                    <a:pt x="6794" y="265379"/>
                  </a:lnTo>
                  <a:lnTo>
                    <a:pt x="6794" y="221081"/>
                  </a:lnTo>
                  <a:lnTo>
                    <a:pt x="0" y="221081"/>
                  </a:lnTo>
                  <a:lnTo>
                    <a:pt x="0" y="268782"/>
                  </a:lnTo>
                  <a:lnTo>
                    <a:pt x="3403" y="268782"/>
                  </a:lnTo>
                  <a:lnTo>
                    <a:pt x="3403" y="272186"/>
                  </a:lnTo>
                  <a:lnTo>
                    <a:pt x="4432160" y="272186"/>
                  </a:lnTo>
                  <a:lnTo>
                    <a:pt x="4432160" y="265379"/>
                  </a:lnTo>
                  <a:close/>
                </a:path>
                <a:path w="4432300" h="272414">
                  <a:moveTo>
                    <a:pt x="4432160" y="0"/>
                  </a:moveTo>
                  <a:lnTo>
                    <a:pt x="3403" y="0"/>
                  </a:lnTo>
                  <a:lnTo>
                    <a:pt x="3403" y="3403"/>
                  </a:lnTo>
                  <a:lnTo>
                    <a:pt x="0" y="3403"/>
                  </a:lnTo>
                  <a:lnTo>
                    <a:pt x="0" y="51104"/>
                  </a:lnTo>
                  <a:lnTo>
                    <a:pt x="6794" y="51104"/>
                  </a:lnTo>
                  <a:lnTo>
                    <a:pt x="6794" y="6807"/>
                  </a:lnTo>
                  <a:lnTo>
                    <a:pt x="867676" y="6807"/>
                  </a:lnTo>
                  <a:lnTo>
                    <a:pt x="867676" y="51104"/>
                  </a:lnTo>
                  <a:lnTo>
                    <a:pt x="874471" y="51104"/>
                  </a:lnTo>
                  <a:lnTo>
                    <a:pt x="874471" y="6807"/>
                  </a:lnTo>
                  <a:lnTo>
                    <a:pt x="1735480" y="6807"/>
                  </a:lnTo>
                  <a:lnTo>
                    <a:pt x="1735480" y="51104"/>
                  </a:lnTo>
                  <a:lnTo>
                    <a:pt x="1742274" y="51104"/>
                  </a:lnTo>
                  <a:lnTo>
                    <a:pt x="1742274" y="6807"/>
                  </a:lnTo>
                  <a:lnTo>
                    <a:pt x="2603144" y="6807"/>
                  </a:lnTo>
                  <a:lnTo>
                    <a:pt x="2603144" y="51104"/>
                  </a:lnTo>
                  <a:lnTo>
                    <a:pt x="2609939" y="51104"/>
                  </a:lnTo>
                  <a:lnTo>
                    <a:pt x="2609939" y="6807"/>
                  </a:lnTo>
                  <a:lnTo>
                    <a:pt x="3470821" y="6807"/>
                  </a:lnTo>
                  <a:lnTo>
                    <a:pt x="3470821" y="51104"/>
                  </a:lnTo>
                  <a:lnTo>
                    <a:pt x="3477615" y="51104"/>
                  </a:lnTo>
                  <a:lnTo>
                    <a:pt x="3477615" y="6807"/>
                  </a:lnTo>
                  <a:lnTo>
                    <a:pt x="4338625" y="6807"/>
                  </a:lnTo>
                  <a:lnTo>
                    <a:pt x="4338625" y="51104"/>
                  </a:lnTo>
                  <a:lnTo>
                    <a:pt x="4345419" y="51104"/>
                  </a:lnTo>
                  <a:lnTo>
                    <a:pt x="4345419" y="6807"/>
                  </a:lnTo>
                  <a:lnTo>
                    <a:pt x="4432160" y="6807"/>
                  </a:lnTo>
                  <a:lnTo>
                    <a:pt x="443216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6684275" y="5309160"/>
            <a:ext cx="62230" cy="97155"/>
          </a:xfrm>
          <a:custGeom>
            <a:avLst/>
            <a:gdLst/>
            <a:ahLst/>
            <a:cxnLst/>
            <a:rect l="l" t="t" r="r" b="b"/>
            <a:pathLst>
              <a:path w="62229" h="97154">
                <a:moveTo>
                  <a:pt x="35878" y="0"/>
                </a:moveTo>
                <a:lnTo>
                  <a:pt x="23941" y="0"/>
                </a:lnTo>
                <a:lnTo>
                  <a:pt x="18231" y="1850"/>
                </a:lnTo>
                <a:lnTo>
                  <a:pt x="216" y="40339"/>
                </a:lnTo>
                <a:lnTo>
                  <a:pt x="0" y="48313"/>
                </a:lnTo>
                <a:lnTo>
                  <a:pt x="585" y="60714"/>
                </a:lnTo>
                <a:lnTo>
                  <a:pt x="21698" y="96572"/>
                </a:lnTo>
                <a:lnTo>
                  <a:pt x="37727" y="96572"/>
                </a:lnTo>
                <a:lnTo>
                  <a:pt x="43451" y="94721"/>
                </a:lnTo>
                <a:lnTo>
                  <a:pt x="52519" y="87276"/>
                </a:lnTo>
                <a:lnTo>
                  <a:pt x="52678" y="87031"/>
                </a:lnTo>
                <a:lnTo>
                  <a:pt x="25478" y="87031"/>
                </a:lnTo>
                <a:lnTo>
                  <a:pt x="20995" y="84446"/>
                </a:lnTo>
                <a:lnTo>
                  <a:pt x="11923" y="48313"/>
                </a:lnTo>
                <a:lnTo>
                  <a:pt x="12298" y="37588"/>
                </a:lnTo>
                <a:lnTo>
                  <a:pt x="25355" y="9608"/>
                </a:lnTo>
                <a:lnTo>
                  <a:pt x="52139" y="9608"/>
                </a:lnTo>
                <a:lnTo>
                  <a:pt x="51132" y="8056"/>
                </a:lnTo>
                <a:lnTo>
                  <a:pt x="47978" y="5103"/>
                </a:lnTo>
                <a:lnTo>
                  <a:pt x="40324" y="1020"/>
                </a:lnTo>
                <a:lnTo>
                  <a:pt x="35878" y="0"/>
                </a:lnTo>
                <a:close/>
              </a:path>
              <a:path w="62229" h="97154">
                <a:moveTo>
                  <a:pt x="52139" y="9608"/>
                </a:moveTo>
                <a:lnTo>
                  <a:pt x="36096" y="9608"/>
                </a:lnTo>
                <a:lnTo>
                  <a:pt x="40623" y="12166"/>
                </a:lnTo>
                <a:lnTo>
                  <a:pt x="44253" y="17283"/>
                </a:lnTo>
                <a:lnTo>
                  <a:pt x="46634" y="22101"/>
                </a:lnTo>
                <a:lnTo>
                  <a:pt x="48333" y="28879"/>
                </a:lnTo>
                <a:lnTo>
                  <a:pt x="49349" y="37588"/>
                </a:lnTo>
                <a:lnTo>
                  <a:pt x="49691" y="48313"/>
                </a:lnTo>
                <a:lnTo>
                  <a:pt x="49349" y="58986"/>
                </a:lnTo>
                <a:lnTo>
                  <a:pt x="36137" y="87031"/>
                </a:lnTo>
                <a:lnTo>
                  <a:pt x="52678" y="87031"/>
                </a:lnTo>
                <a:lnTo>
                  <a:pt x="61615" y="48313"/>
                </a:lnTo>
                <a:lnTo>
                  <a:pt x="61486" y="37588"/>
                </a:lnTo>
                <a:lnTo>
                  <a:pt x="60908" y="31492"/>
                </a:lnTo>
                <a:lnTo>
                  <a:pt x="58080" y="20441"/>
                </a:lnTo>
                <a:lnTo>
                  <a:pt x="56122" y="15746"/>
                </a:lnTo>
                <a:lnTo>
                  <a:pt x="52139" y="9608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2" name="object 6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14544" y="5309160"/>
            <a:ext cx="137315" cy="96572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53799" y="5309160"/>
            <a:ext cx="203933" cy="96572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21605" y="5309160"/>
            <a:ext cx="203933" cy="96572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78806" y="5309160"/>
            <a:ext cx="214402" cy="96572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946476" y="5309160"/>
            <a:ext cx="214402" cy="96572"/>
          </a:xfrm>
          <a:prstGeom prst="rect">
            <a:avLst/>
          </a:prstGeom>
        </p:spPr>
      </p:pic>
      <p:sp>
        <p:nvSpPr>
          <p:cNvPr id="67" name="object 67"/>
          <p:cNvSpPr/>
          <p:nvPr/>
        </p:nvSpPr>
        <p:spPr>
          <a:xfrm>
            <a:off x="6716211" y="4945000"/>
            <a:ext cx="6985" cy="269240"/>
          </a:xfrm>
          <a:custGeom>
            <a:avLst/>
            <a:gdLst/>
            <a:ahLst/>
            <a:cxnLst/>
            <a:rect l="l" t="t" r="r" b="b"/>
            <a:pathLst>
              <a:path w="6984" h="269239">
                <a:moveTo>
                  <a:pt x="6797" y="0"/>
                </a:moveTo>
                <a:lnTo>
                  <a:pt x="0" y="0"/>
                </a:lnTo>
                <a:lnTo>
                  <a:pt x="0" y="268785"/>
                </a:lnTo>
                <a:lnTo>
                  <a:pt x="6797" y="268785"/>
                </a:lnTo>
                <a:lnTo>
                  <a:pt x="6797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1141572" y="4945000"/>
            <a:ext cx="6985" cy="269240"/>
          </a:xfrm>
          <a:custGeom>
            <a:avLst/>
            <a:gdLst/>
            <a:ahLst/>
            <a:cxnLst/>
            <a:rect l="l" t="t" r="r" b="b"/>
            <a:pathLst>
              <a:path w="6984" h="269239">
                <a:moveTo>
                  <a:pt x="6798" y="0"/>
                </a:moveTo>
                <a:lnTo>
                  <a:pt x="0" y="0"/>
                </a:lnTo>
                <a:lnTo>
                  <a:pt x="0" y="268785"/>
                </a:lnTo>
                <a:lnTo>
                  <a:pt x="6798" y="268785"/>
                </a:lnTo>
                <a:lnTo>
                  <a:pt x="6798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19610" y="4941598"/>
            <a:ext cx="48260" cy="6985"/>
          </a:xfrm>
          <a:custGeom>
            <a:avLst/>
            <a:gdLst/>
            <a:ahLst/>
            <a:cxnLst/>
            <a:rect l="l" t="t" r="r" b="b"/>
            <a:pathLst>
              <a:path w="48259" h="6985">
                <a:moveTo>
                  <a:pt x="47652" y="0"/>
                </a:moveTo>
                <a:lnTo>
                  <a:pt x="0" y="0"/>
                </a:lnTo>
                <a:lnTo>
                  <a:pt x="0" y="6804"/>
                </a:lnTo>
                <a:lnTo>
                  <a:pt x="47652" y="6804"/>
                </a:lnTo>
                <a:lnTo>
                  <a:pt x="476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719610" y="5074290"/>
            <a:ext cx="48260" cy="6985"/>
          </a:xfrm>
          <a:custGeom>
            <a:avLst/>
            <a:gdLst/>
            <a:ahLst/>
            <a:cxnLst/>
            <a:rect l="l" t="t" r="r" b="b"/>
            <a:pathLst>
              <a:path w="48259" h="6985">
                <a:moveTo>
                  <a:pt x="47652" y="0"/>
                </a:moveTo>
                <a:lnTo>
                  <a:pt x="0" y="0"/>
                </a:lnTo>
                <a:lnTo>
                  <a:pt x="0" y="6804"/>
                </a:lnTo>
                <a:lnTo>
                  <a:pt x="47652" y="6804"/>
                </a:lnTo>
                <a:lnTo>
                  <a:pt x="476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19610" y="5206981"/>
            <a:ext cx="48260" cy="6985"/>
          </a:xfrm>
          <a:custGeom>
            <a:avLst/>
            <a:gdLst/>
            <a:ahLst/>
            <a:cxnLst/>
            <a:rect l="l" t="t" r="r" b="b"/>
            <a:pathLst>
              <a:path w="48259" h="6985">
                <a:moveTo>
                  <a:pt x="47652" y="0"/>
                </a:moveTo>
                <a:lnTo>
                  <a:pt x="0" y="0"/>
                </a:lnTo>
                <a:lnTo>
                  <a:pt x="0" y="6804"/>
                </a:lnTo>
                <a:lnTo>
                  <a:pt x="47652" y="6804"/>
                </a:lnTo>
                <a:lnTo>
                  <a:pt x="476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097250" y="4941598"/>
            <a:ext cx="48260" cy="6985"/>
          </a:xfrm>
          <a:custGeom>
            <a:avLst/>
            <a:gdLst/>
            <a:ahLst/>
            <a:cxnLst/>
            <a:rect l="l" t="t" r="r" b="b"/>
            <a:pathLst>
              <a:path w="48259" h="6985">
                <a:moveTo>
                  <a:pt x="47652" y="0"/>
                </a:moveTo>
                <a:lnTo>
                  <a:pt x="0" y="0"/>
                </a:lnTo>
                <a:lnTo>
                  <a:pt x="0" y="6804"/>
                </a:lnTo>
                <a:lnTo>
                  <a:pt x="47652" y="6804"/>
                </a:lnTo>
                <a:lnTo>
                  <a:pt x="476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1097250" y="5074289"/>
            <a:ext cx="48260" cy="6985"/>
          </a:xfrm>
          <a:custGeom>
            <a:avLst/>
            <a:gdLst/>
            <a:ahLst/>
            <a:cxnLst/>
            <a:rect l="l" t="t" r="r" b="b"/>
            <a:pathLst>
              <a:path w="48259" h="6985">
                <a:moveTo>
                  <a:pt x="47652" y="0"/>
                </a:moveTo>
                <a:lnTo>
                  <a:pt x="0" y="0"/>
                </a:lnTo>
                <a:lnTo>
                  <a:pt x="0" y="6804"/>
                </a:lnTo>
                <a:lnTo>
                  <a:pt x="47652" y="6804"/>
                </a:lnTo>
                <a:lnTo>
                  <a:pt x="476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1097250" y="5206981"/>
            <a:ext cx="48260" cy="6985"/>
          </a:xfrm>
          <a:custGeom>
            <a:avLst/>
            <a:gdLst/>
            <a:ahLst/>
            <a:cxnLst/>
            <a:rect l="l" t="t" r="r" b="b"/>
            <a:pathLst>
              <a:path w="48259" h="6985">
                <a:moveTo>
                  <a:pt x="47652" y="0"/>
                </a:moveTo>
                <a:lnTo>
                  <a:pt x="0" y="0"/>
                </a:lnTo>
                <a:lnTo>
                  <a:pt x="0" y="6804"/>
                </a:lnTo>
                <a:lnTo>
                  <a:pt x="47652" y="6804"/>
                </a:lnTo>
                <a:lnTo>
                  <a:pt x="4765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>
            <a:spLocks noGrp="1"/>
          </p:cNvSpPr>
          <p:nvPr>
            <p:ph type="title"/>
          </p:nvPr>
        </p:nvSpPr>
        <p:spPr>
          <a:xfrm>
            <a:off x="1520189" y="510285"/>
            <a:ext cx="276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0" spc="-15" dirty="0">
                <a:latin typeface="Calibri"/>
                <a:cs typeface="Calibri"/>
              </a:rPr>
              <a:t>Citra</a:t>
            </a:r>
            <a:r>
              <a:rPr sz="2400" i="0" spc="-45" dirty="0">
                <a:latin typeface="Calibri"/>
                <a:cs typeface="Calibri"/>
              </a:rPr>
              <a:t> </a:t>
            </a:r>
            <a:r>
              <a:rPr sz="2400" i="0" spc="-5" dirty="0">
                <a:latin typeface="Calibri"/>
                <a:cs typeface="Calibri"/>
              </a:rPr>
              <a:t>Lena</a:t>
            </a:r>
            <a:r>
              <a:rPr sz="2400" i="0" spc="-15" dirty="0">
                <a:latin typeface="Calibri"/>
                <a:cs typeface="Calibri"/>
              </a:rPr>
              <a:t> </a:t>
            </a:r>
            <a:r>
              <a:rPr sz="2400" i="0" spc="-5" dirty="0">
                <a:latin typeface="Calibri"/>
                <a:cs typeface="Calibri"/>
              </a:rPr>
              <a:t>(</a:t>
            </a:r>
            <a:r>
              <a:rPr sz="2400" spc="-5" dirty="0">
                <a:latin typeface="Calibri"/>
                <a:cs typeface="Calibri"/>
              </a:rPr>
              <a:t>grayscale</a:t>
            </a:r>
            <a:r>
              <a:rPr sz="2400" i="0" spc="-5" dirty="0"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1299</Words>
  <Application>Microsoft Office PowerPoint</Application>
  <PresentationFormat>Custom</PresentationFormat>
  <Paragraphs>504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Histogram Citra</vt:lpstr>
      <vt:lpstr>Histogram Citra</vt:lpstr>
      <vt:lpstr>PowerPoint Presentation</vt:lpstr>
      <vt:lpstr>Menghitung histogram</vt:lpstr>
      <vt:lpstr>Contoh:</vt:lpstr>
      <vt:lpstr>&gt;&gt; I = imread('boat.bmp'); &gt;&gt; imhist(I)</vt:lpstr>
      <vt:lpstr>PowerPoint Presentation</vt:lpstr>
      <vt:lpstr>Green</vt:lpstr>
      <vt:lpstr>Citra Lena (grayscale):</vt:lpstr>
      <vt:lpstr>Citra Lena (color):</vt:lpstr>
      <vt:lpstr>Normalisasi Histogram</vt:lpstr>
      <vt:lpstr>PowerPoint Presentation</vt:lpstr>
      <vt:lpstr>N  M dengan 256 Hist yang</vt:lpstr>
      <vt:lpstr>Informasi penting dari histogram ternormalisasi</vt:lpstr>
      <vt:lpstr>PowerPoint Presentation</vt:lpstr>
      <vt:lpstr>PowerPoint Presentation</vt:lpstr>
      <vt:lpstr>PowerPoint Presentation</vt:lpstr>
      <vt:lpstr>Citra gelap</vt:lpstr>
      <vt:lpstr>Citra terang</vt:lpstr>
      <vt:lpstr>PowerPoint Presentation</vt:lpstr>
      <vt:lpstr>PowerPoint Presentation</vt:lpstr>
      <vt:lpstr>Citra Lena yang terlalu  gelap</vt:lpstr>
      <vt:lpstr>Contoh lain: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Dr.Ir. Rinaldi Munir, MT</dc:creator>
  <cp:lastModifiedBy>LENOVO</cp:lastModifiedBy>
  <cp:revision>13</cp:revision>
  <dcterms:created xsi:type="dcterms:W3CDTF">2023-04-04T22:49:54Z</dcterms:created>
  <dcterms:modified xsi:type="dcterms:W3CDTF">2023-05-02T22:59:03Z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2023-04-04T00:00:00Z</vt:filetime>
  </property>
</Properties>
</file>