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7" r:id="rId12"/>
    <p:sldId id="267" r:id="rId13"/>
    <p:sldId id="268" r:id="rId14"/>
    <p:sldId id="269" r:id="rId15"/>
    <p:sldId id="270" r:id="rId16"/>
    <p:sldId id="308" r:id="rId17"/>
    <p:sldId id="272" r:id="rId18"/>
    <p:sldId id="273" r:id="rId19"/>
    <p:sldId id="274" r:id="rId20"/>
    <p:sldId id="309" r:id="rId21"/>
    <p:sldId id="276" r:id="rId22"/>
    <p:sldId id="277" r:id="rId23"/>
    <p:sldId id="278" r:id="rId24"/>
    <p:sldId id="310" r:id="rId25"/>
    <p:sldId id="280" r:id="rId26"/>
    <p:sldId id="281" r:id="rId27"/>
    <p:sldId id="282" r:id="rId28"/>
    <p:sldId id="283" r:id="rId29"/>
    <p:sldId id="284" r:id="rId30"/>
    <p:sldId id="31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71750" y="1137538"/>
            <a:ext cx="4376420" cy="3072130"/>
          </a:xfrm>
          <a:custGeom>
            <a:avLst/>
            <a:gdLst/>
            <a:ahLst/>
            <a:cxnLst/>
            <a:rect l="l" t="t" r="r" b="b"/>
            <a:pathLst>
              <a:path w="4376420" h="3072129">
                <a:moveTo>
                  <a:pt x="4376293" y="2708275"/>
                </a:moveTo>
                <a:lnTo>
                  <a:pt x="4343628" y="2689225"/>
                </a:lnTo>
                <a:lnTo>
                  <a:pt x="4233672" y="2625090"/>
                </a:lnTo>
                <a:lnTo>
                  <a:pt x="4226547" y="2622702"/>
                </a:lnTo>
                <a:lnTo>
                  <a:pt x="4219270" y="2623185"/>
                </a:lnTo>
                <a:lnTo>
                  <a:pt x="4212679" y="2626347"/>
                </a:lnTo>
                <a:lnTo>
                  <a:pt x="4207637" y="2631948"/>
                </a:lnTo>
                <a:lnTo>
                  <a:pt x="4205236" y="2639149"/>
                </a:lnTo>
                <a:lnTo>
                  <a:pt x="4205732" y="2646464"/>
                </a:lnTo>
                <a:lnTo>
                  <a:pt x="4208881" y="2653068"/>
                </a:lnTo>
                <a:lnTo>
                  <a:pt x="4214495" y="2658110"/>
                </a:lnTo>
                <a:lnTo>
                  <a:pt x="4267822" y="2689225"/>
                </a:lnTo>
                <a:lnTo>
                  <a:pt x="486918" y="2689225"/>
                </a:lnTo>
                <a:lnTo>
                  <a:pt x="486918" y="108458"/>
                </a:lnTo>
                <a:lnTo>
                  <a:pt x="518033" y="161798"/>
                </a:lnTo>
                <a:lnTo>
                  <a:pt x="523074" y="167411"/>
                </a:lnTo>
                <a:lnTo>
                  <a:pt x="529678" y="170561"/>
                </a:lnTo>
                <a:lnTo>
                  <a:pt x="536994" y="171056"/>
                </a:lnTo>
                <a:lnTo>
                  <a:pt x="544195" y="168656"/>
                </a:lnTo>
                <a:lnTo>
                  <a:pt x="549795" y="163614"/>
                </a:lnTo>
                <a:lnTo>
                  <a:pt x="552958" y="157010"/>
                </a:lnTo>
                <a:lnTo>
                  <a:pt x="553440" y="149694"/>
                </a:lnTo>
                <a:lnTo>
                  <a:pt x="551053" y="142494"/>
                </a:lnTo>
                <a:lnTo>
                  <a:pt x="489953" y="37846"/>
                </a:lnTo>
                <a:lnTo>
                  <a:pt x="467868" y="0"/>
                </a:lnTo>
                <a:lnTo>
                  <a:pt x="384683" y="142494"/>
                </a:lnTo>
                <a:lnTo>
                  <a:pt x="382282" y="149694"/>
                </a:lnTo>
                <a:lnTo>
                  <a:pt x="382778" y="157010"/>
                </a:lnTo>
                <a:lnTo>
                  <a:pt x="385927" y="163614"/>
                </a:lnTo>
                <a:lnTo>
                  <a:pt x="391541" y="168656"/>
                </a:lnTo>
                <a:lnTo>
                  <a:pt x="398729" y="171056"/>
                </a:lnTo>
                <a:lnTo>
                  <a:pt x="406044" y="170561"/>
                </a:lnTo>
                <a:lnTo>
                  <a:pt x="412648" y="167411"/>
                </a:lnTo>
                <a:lnTo>
                  <a:pt x="417703" y="161798"/>
                </a:lnTo>
                <a:lnTo>
                  <a:pt x="448805" y="108458"/>
                </a:lnTo>
                <a:lnTo>
                  <a:pt x="448818" y="37846"/>
                </a:lnTo>
                <a:lnTo>
                  <a:pt x="448818" y="108458"/>
                </a:lnTo>
                <a:lnTo>
                  <a:pt x="448818" y="2689225"/>
                </a:lnTo>
                <a:lnTo>
                  <a:pt x="0" y="2689225"/>
                </a:lnTo>
                <a:lnTo>
                  <a:pt x="0" y="2727325"/>
                </a:lnTo>
                <a:lnTo>
                  <a:pt x="448818" y="2727325"/>
                </a:lnTo>
                <a:lnTo>
                  <a:pt x="448818" y="3071749"/>
                </a:lnTo>
                <a:lnTo>
                  <a:pt x="486918" y="3071749"/>
                </a:lnTo>
                <a:lnTo>
                  <a:pt x="486918" y="2727325"/>
                </a:lnTo>
                <a:lnTo>
                  <a:pt x="4267822" y="2727325"/>
                </a:lnTo>
                <a:lnTo>
                  <a:pt x="4214495" y="2758440"/>
                </a:lnTo>
                <a:lnTo>
                  <a:pt x="4208881" y="2763494"/>
                </a:lnTo>
                <a:lnTo>
                  <a:pt x="4205732" y="2770098"/>
                </a:lnTo>
                <a:lnTo>
                  <a:pt x="4205236" y="2777413"/>
                </a:lnTo>
                <a:lnTo>
                  <a:pt x="4207637" y="2784602"/>
                </a:lnTo>
                <a:lnTo>
                  <a:pt x="4212679" y="2790215"/>
                </a:lnTo>
                <a:lnTo>
                  <a:pt x="4219270" y="2793365"/>
                </a:lnTo>
                <a:lnTo>
                  <a:pt x="4226547" y="2793860"/>
                </a:lnTo>
                <a:lnTo>
                  <a:pt x="4233672" y="2791460"/>
                </a:lnTo>
                <a:lnTo>
                  <a:pt x="4343628" y="2727325"/>
                </a:lnTo>
                <a:lnTo>
                  <a:pt x="4376293" y="27082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11913108" y="0"/>
                </a:moveTo>
                <a:lnTo>
                  <a:pt x="0" y="0"/>
                </a:lnTo>
                <a:lnTo>
                  <a:pt x="0" y="554736"/>
                </a:lnTo>
                <a:lnTo>
                  <a:pt x="11913108" y="554736"/>
                </a:lnTo>
                <a:lnTo>
                  <a:pt x="11913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034" y="2730753"/>
            <a:ext cx="478993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147" y="1164463"/>
            <a:ext cx="11601704" cy="3622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1524000"/>
            <a:ext cx="7166928" cy="33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Statistics Distributions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4189475" y="1772412"/>
              <a:ext cx="309372" cy="2141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1146" y="1206118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4376293" y="2708275"/>
                  </a:moveTo>
                  <a:lnTo>
                    <a:pt x="4343628" y="2689225"/>
                  </a:lnTo>
                  <a:lnTo>
                    <a:pt x="4233672" y="2625090"/>
                  </a:lnTo>
                  <a:lnTo>
                    <a:pt x="4226547" y="2622702"/>
                  </a:lnTo>
                  <a:lnTo>
                    <a:pt x="4219270" y="2623185"/>
                  </a:lnTo>
                  <a:lnTo>
                    <a:pt x="4212679" y="2626347"/>
                  </a:lnTo>
                  <a:lnTo>
                    <a:pt x="4207624" y="2631948"/>
                  </a:lnTo>
                  <a:lnTo>
                    <a:pt x="4205236" y="2639149"/>
                  </a:lnTo>
                  <a:lnTo>
                    <a:pt x="4205732" y="2646464"/>
                  </a:lnTo>
                  <a:lnTo>
                    <a:pt x="4208881" y="2653068"/>
                  </a:lnTo>
                  <a:lnTo>
                    <a:pt x="4214495" y="2658110"/>
                  </a:lnTo>
                  <a:lnTo>
                    <a:pt x="4267822" y="2689225"/>
                  </a:lnTo>
                  <a:lnTo>
                    <a:pt x="486918" y="2689225"/>
                  </a:lnTo>
                  <a:lnTo>
                    <a:pt x="486918" y="108458"/>
                  </a:lnTo>
                  <a:lnTo>
                    <a:pt x="518033" y="161798"/>
                  </a:lnTo>
                  <a:lnTo>
                    <a:pt x="523074" y="167411"/>
                  </a:lnTo>
                  <a:lnTo>
                    <a:pt x="529678" y="170573"/>
                  </a:lnTo>
                  <a:lnTo>
                    <a:pt x="536994" y="171056"/>
                  </a:lnTo>
                  <a:lnTo>
                    <a:pt x="544195" y="168656"/>
                  </a:lnTo>
                  <a:lnTo>
                    <a:pt x="549795" y="163614"/>
                  </a:lnTo>
                  <a:lnTo>
                    <a:pt x="552958" y="157010"/>
                  </a:lnTo>
                  <a:lnTo>
                    <a:pt x="553440" y="149694"/>
                  </a:lnTo>
                  <a:lnTo>
                    <a:pt x="551053" y="142494"/>
                  </a:lnTo>
                  <a:lnTo>
                    <a:pt x="489953" y="37846"/>
                  </a:lnTo>
                  <a:lnTo>
                    <a:pt x="467868" y="0"/>
                  </a:lnTo>
                  <a:lnTo>
                    <a:pt x="384683" y="142494"/>
                  </a:lnTo>
                  <a:lnTo>
                    <a:pt x="382282" y="149694"/>
                  </a:lnTo>
                  <a:lnTo>
                    <a:pt x="382778" y="157010"/>
                  </a:lnTo>
                  <a:lnTo>
                    <a:pt x="385927" y="163614"/>
                  </a:lnTo>
                  <a:lnTo>
                    <a:pt x="391541" y="168656"/>
                  </a:lnTo>
                  <a:lnTo>
                    <a:pt x="398729" y="171056"/>
                  </a:lnTo>
                  <a:lnTo>
                    <a:pt x="406044" y="170573"/>
                  </a:lnTo>
                  <a:lnTo>
                    <a:pt x="412648" y="167411"/>
                  </a:lnTo>
                  <a:lnTo>
                    <a:pt x="417703" y="161798"/>
                  </a:lnTo>
                  <a:lnTo>
                    <a:pt x="448818" y="108458"/>
                  </a:lnTo>
                  <a:lnTo>
                    <a:pt x="448818" y="2689225"/>
                  </a:lnTo>
                  <a:lnTo>
                    <a:pt x="0" y="2689225"/>
                  </a:lnTo>
                  <a:lnTo>
                    <a:pt x="0" y="2727325"/>
                  </a:lnTo>
                  <a:lnTo>
                    <a:pt x="448818" y="2727325"/>
                  </a:lnTo>
                  <a:lnTo>
                    <a:pt x="448818" y="3071749"/>
                  </a:lnTo>
                  <a:lnTo>
                    <a:pt x="486918" y="3071749"/>
                  </a:lnTo>
                  <a:lnTo>
                    <a:pt x="486918" y="2727325"/>
                  </a:lnTo>
                  <a:lnTo>
                    <a:pt x="4267822" y="2727325"/>
                  </a:lnTo>
                  <a:lnTo>
                    <a:pt x="4214495" y="2758440"/>
                  </a:lnTo>
                  <a:lnTo>
                    <a:pt x="4208881" y="2763494"/>
                  </a:lnTo>
                  <a:lnTo>
                    <a:pt x="4205732" y="2770098"/>
                  </a:lnTo>
                  <a:lnTo>
                    <a:pt x="4205236" y="2777413"/>
                  </a:lnTo>
                  <a:lnTo>
                    <a:pt x="4207624" y="2784602"/>
                  </a:lnTo>
                  <a:lnTo>
                    <a:pt x="4212679" y="2790215"/>
                  </a:lnTo>
                  <a:lnTo>
                    <a:pt x="4219270" y="2793365"/>
                  </a:lnTo>
                  <a:lnTo>
                    <a:pt x="4226547" y="2793860"/>
                  </a:lnTo>
                  <a:lnTo>
                    <a:pt x="4233672" y="2791460"/>
                  </a:lnTo>
                  <a:lnTo>
                    <a:pt x="4343628" y="2727325"/>
                  </a:lnTo>
                  <a:lnTo>
                    <a:pt x="4376293" y="2708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093214" y="1530222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214" y="2390394"/>
            <a:ext cx="43180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0.22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rlito"/>
                <a:cs typeface="Carlito"/>
              </a:rPr>
              <a:t>0.11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58439" y="1695226"/>
            <a:ext cx="7949565" cy="3116580"/>
            <a:chOff x="2758439" y="1695226"/>
            <a:chExt cx="7949565" cy="3116580"/>
          </a:xfrm>
        </p:grpSpPr>
        <p:sp>
          <p:nvSpPr>
            <p:cNvPr id="9" name="object 9"/>
            <p:cNvSpPr/>
            <p:nvPr/>
          </p:nvSpPr>
          <p:spPr>
            <a:xfrm>
              <a:off x="4189475" y="1772412"/>
              <a:ext cx="310515" cy="2158365"/>
            </a:xfrm>
            <a:custGeom>
              <a:avLst/>
              <a:gdLst/>
              <a:ahLst/>
              <a:cxnLst/>
              <a:rect l="l" t="t" r="r" b="b"/>
              <a:pathLst>
                <a:path w="310514" h="2158365">
                  <a:moveTo>
                    <a:pt x="0" y="3048"/>
                  </a:moveTo>
                  <a:lnTo>
                    <a:pt x="762" y="2158111"/>
                  </a:lnTo>
                </a:path>
                <a:path w="310514" h="2158365">
                  <a:moveTo>
                    <a:pt x="309372" y="0"/>
                  </a:moveTo>
                  <a:lnTo>
                    <a:pt x="310134" y="2155063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5511" y="2860548"/>
              <a:ext cx="3182111" cy="1950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7489" y="1714276"/>
              <a:ext cx="3118485" cy="2023745"/>
            </a:xfrm>
            <a:custGeom>
              <a:avLst/>
              <a:gdLst/>
              <a:ahLst/>
              <a:cxnLst/>
              <a:rect l="l" t="t" r="r" b="b"/>
              <a:pathLst>
                <a:path w="3118485" h="2023745">
                  <a:moveTo>
                    <a:pt x="0" y="1974819"/>
                  </a:moveTo>
                  <a:lnTo>
                    <a:pt x="66355" y="1959209"/>
                  </a:lnTo>
                  <a:lnTo>
                    <a:pt x="136032" y="1928813"/>
                  </a:lnTo>
                  <a:lnTo>
                    <a:pt x="173170" y="1903448"/>
                  </a:lnTo>
                  <a:lnTo>
                    <a:pt x="212401" y="1868841"/>
                  </a:lnTo>
                  <a:lnTo>
                    <a:pt x="254148" y="1823143"/>
                  </a:lnTo>
                  <a:lnTo>
                    <a:pt x="298831" y="1764507"/>
                  </a:lnTo>
                  <a:lnTo>
                    <a:pt x="338667" y="1702502"/>
                  </a:lnTo>
                  <a:lnTo>
                    <a:pt x="359217" y="1666949"/>
                  </a:lnTo>
                  <a:lnTo>
                    <a:pt x="380181" y="1628730"/>
                  </a:lnTo>
                  <a:lnTo>
                    <a:pt x="401553" y="1588120"/>
                  </a:lnTo>
                  <a:lnTo>
                    <a:pt x="423328" y="1545396"/>
                  </a:lnTo>
                  <a:lnTo>
                    <a:pt x="445501" y="1500833"/>
                  </a:lnTo>
                  <a:lnTo>
                    <a:pt x="468065" y="1454707"/>
                  </a:lnTo>
                  <a:lnTo>
                    <a:pt x="491015" y="1407293"/>
                  </a:lnTo>
                  <a:lnTo>
                    <a:pt x="514346" y="1358867"/>
                  </a:lnTo>
                  <a:lnTo>
                    <a:pt x="538053" y="1309705"/>
                  </a:lnTo>
                  <a:lnTo>
                    <a:pt x="562128" y="1260083"/>
                  </a:lnTo>
                  <a:lnTo>
                    <a:pt x="586568" y="1210277"/>
                  </a:lnTo>
                  <a:lnTo>
                    <a:pt x="611366" y="1160562"/>
                  </a:lnTo>
                  <a:lnTo>
                    <a:pt x="636516" y="1111214"/>
                  </a:lnTo>
                  <a:lnTo>
                    <a:pt x="662014" y="1062508"/>
                  </a:lnTo>
                  <a:lnTo>
                    <a:pt x="687854" y="1014721"/>
                  </a:lnTo>
                  <a:lnTo>
                    <a:pt x="714030" y="968128"/>
                  </a:lnTo>
                  <a:lnTo>
                    <a:pt x="740537" y="923005"/>
                  </a:lnTo>
                  <a:lnTo>
                    <a:pt x="766220" y="879885"/>
                  </a:lnTo>
                  <a:lnTo>
                    <a:pt x="792560" y="834875"/>
                  </a:lnTo>
                  <a:lnTo>
                    <a:pt x="819498" y="788306"/>
                  </a:lnTo>
                  <a:lnTo>
                    <a:pt x="846974" y="740514"/>
                  </a:lnTo>
                  <a:lnTo>
                    <a:pt x="874930" y="691831"/>
                  </a:lnTo>
                  <a:lnTo>
                    <a:pt x="903309" y="642591"/>
                  </a:lnTo>
                  <a:lnTo>
                    <a:pt x="932051" y="593129"/>
                  </a:lnTo>
                  <a:lnTo>
                    <a:pt x="961098" y="543776"/>
                  </a:lnTo>
                  <a:lnTo>
                    <a:pt x="990391" y="494869"/>
                  </a:lnTo>
                  <a:lnTo>
                    <a:pt x="1019873" y="446739"/>
                  </a:lnTo>
                  <a:lnTo>
                    <a:pt x="1049484" y="399720"/>
                  </a:lnTo>
                  <a:lnTo>
                    <a:pt x="1079166" y="354147"/>
                  </a:lnTo>
                  <a:lnTo>
                    <a:pt x="1108861" y="310353"/>
                  </a:lnTo>
                  <a:lnTo>
                    <a:pt x="1138510" y="268671"/>
                  </a:lnTo>
                  <a:lnTo>
                    <a:pt x="1168054" y="229436"/>
                  </a:lnTo>
                  <a:lnTo>
                    <a:pt x="1197436" y="192980"/>
                  </a:lnTo>
                  <a:lnTo>
                    <a:pt x="1226596" y="159638"/>
                  </a:lnTo>
                  <a:lnTo>
                    <a:pt x="1255476" y="129743"/>
                  </a:lnTo>
                  <a:lnTo>
                    <a:pt x="1284018" y="103629"/>
                  </a:lnTo>
                  <a:lnTo>
                    <a:pt x="1355185" y="54091"/>
                  </a:lnTo>
                  <a:lnTo>
                    <a:pt x="1398226" y="32331"/>
                  </a:lnTo>
                  <a:lnTo>
                    <a:pt x="1441234" y="16197"/>
                  </a:lnTo>
                  <a:lnTo>
                    <a:pt x="1484156" y="5533"/>
                  </a:lnTo>
                  <a:lnTo>
                    <a:pt x="1526939" y="185"/>
                  </a:lnTo>
                  <a:lnTo>
                    <a:pt x="1569530" y="0"/>
                  </a:lnTo>
                  <a:lnTo>
                    <a:pt x="1611878" y="4822"/>
                  </a:lnTo>
                  <a:lnTo>
                    <a:pt x="1653928" y="14497"/>
                  </a:lnTo>
                  <a:lnTo>
                    <a:pt x="1695629" y="28871"/>
                  </a:lnTo>
                  <a:lnTo>
                    <a:pt x="1736928" y="47790"/>
                  </a:lnTo>
                  <a:lnTo>
                    <a:pt x="1777771" y="71099"/>
                  </a:lnTo>
                  <a:lnTo>
                    <a:pt x="1818107" y="98644"/>
                  </a:lnTo>
                  <a:lnTo>
                    <a:pt x="1857883" y="130271"/>
                  </a:lnTo>
                  <a:lnTo>
                    <a:pt x="1911349" y="184469"/>
                  </a:lnTo>
                  <a:lnTo>
                    <a:pt x="1937691" y="217226"/>
                  </a:lnTo>
                  <a:lnTo>
                    <a:pt x="1963796" y="253293"/>
                  </a:lnTo>
                  <a:lnTo>
                    <a:pt x="1989681" y="292321"/>
                  </a:lnTo>
                  <a:lnTo>
                    <a:pt x="2015363" y="333965"/>
                  </a:lnTo>
                  <a:lnTo>
                    <a:pt x="2040858" y="377876"/>
                  </a:lnTo>
                  <a:lnTo>
                    <a:pt x="2066185" y="423709"/>
                  </a:lnTo>
                  <a:lnTo>
                    <a:pt x="2091361" y="471115"/>
                  </a:lnTo>
                  <a:lnTo>
                    <a:pt x="2116402" y="519749"/>
                  </a:lnTo>
                  <a:lnTo>
                    <a:pt x="2141327" y="569262"/>
                  </a:lnTo>
                  <a:lnTo>
                    <a:pt x="2166152" y="619307"/>
                  </a:lnTo>
                  <a:lnTo>
                    <a:pt x="2190894" y="669539"/>
                  </a:lnTo>
                  <a:lnTo>
                    <a:pt x="2215571" y="719608"/>
                  </a:lnTo>
                  <a:lnTo>
                    <a:pt x="2240199" y="769170"/>
                  </a:lnTo>
                  <a:lnTo>
                    <a:pt x="2264797" y="817876"/>
                  </a:lnTo>
                  <a:lnTo>
                    <a:pt x="2289381" y="865379"/>
                  </a:lnTo>
                  <a:lnTo>
                    <a:pt x="2313969" y="911333"/>
                  </a:lnTo>
                  <a:lnTo>
                    <a:pt x="2338578" y="955390"/>
                  </a:lnTo>
                  <a:lnTo>
                    <a:pt x="2364680" y="1001545"/>
                  </a:lnTo>
                  <a:lnTo>
                    <a:pt x="2390967" y="1049022"/>
                  </a:lnTo>
                  <a:lnTo>
                    <a:pt x="2417385" y="1097548"/>
                  </a:lnTo>
                  <a:lnTo>
                    <a:pt x="2443881" y="1146847"/>
                  </a:lnTo>
                  <a:lnTo>
                    <a:pt x="2470402" y="1196644"/>
                  </a:lnTo>
                  <a:lnTo>
                    <a:pt x="2496895" y="1246666"/>
                  </a:lnTo>
                  <a:lnTo>
                    <a:pt x="2523306" y="1296638"/>
                  </a:lnTo>
                  <a:lnTo>
                    <a:pt x="2549582" y="1346285"/>
                  </a:lnTo>
                  <a:lnTo>
                    <a:pt x="2575671" y="1395333"/>
                  </a:lnTo>
                  <a:lnTo>
                    <a:pt x="2601518" y="1443508"/>
                  </a:lnTo>
                  <a:lnTo>
                    <a:pt x="2627071" y="1490534"/>
                  </a:lnTo>
                  <a:lnTo>
                    <a:pt x="2652277" y="1536137"/>
                  </a:lnTo>
                  <a:lnTo>
                    <a:pt x="2677082" y="1580043"/>
                  </a:lnTo>
                  <a:lnTo>
                    <a:pt x="2701433" y="1621977"/>
                  </a:lnTo>
                  <a:lnTo>
                    <a:pt x="2725278" y="1661665"/>
                  </a:lnTo>
                  <a:lnTo>
                    <a:pt x="2748562" y="1698833"/>
                  </a:lnTo>
                  <a:lnTo>
                    <a:pt x="2771233" y="1733204"/>
                  </a:lnTo>
                  <a:lnTo>
                    <a:pt x="2793238" y="1764507"/>
                  </a:lnTo>
                  <a:lnTo>
                    <a:pt x="2840539" y="1825051"/>
                  </a:lnTo>
                  <a:lnTo>
                    <a:pt x="2885164" y="1874314"/>
                  </a:lnTo>
                  <a:lnTo>
                    <a:pt x="2927493" y="1913909"/>
                  </a:lnTo>
                  <a:lnTo>
                    <a:pt x="2967910" y="1945450"/>
                  </a:lnTo>
                  <a:lnTo>
                    <a:pt x="3006797" y="1970549"/>
                  </a:lnTo>
                  <a:lnTo>
                    <a:pt x="3044537" y="1990821"/>
                  </a:lnTo>
                  <a:lnTo>
                    <a:pt x="3081511" y="2007877"/>
                  </a:lnTo>
                  <a:lnTo>
                    <a:pt x="3118104" y="202333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62698" y="1714880"/>
            <a:ext cx="441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What 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temperature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city will be between </a:t>
            </a:r>
            <a:r>
              <a:rPr sz="1800" dirty="0">
                <a:latin typeface="Carlito"/>
                <a:cs typeface="Carlito"/>
              </a:rPr>
              <a:t>32 and 33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degrees?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1177" y="3990543"/>
            <a:ext cx="2637790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  <a:tabLst>
                <a:tab pos="1127125" algn="l"/>
              </a:tabLst>
            </a:pPr>
            <a:r>
              <a:rPr sz="1800" dirty="0">
                <a:latin typeface="Carlito"/>
                <a:cs typeface="Carlito"/>
              </a:rPr>
              <a:t>32	33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Density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970578"/>
            <a:ext cx="7010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35" dirty="0"/>
              <a:t>Normal</a:t>
            </a:r>
            <a:r>
              <a:rPr lang="en-US" spc="-495" dirty="0"/>
              <a:t> </a:t>
            </a:r>
            <a:r>
              <a:rPr lang="en-US" spc="-265" dirty="0"/>
              <a:t>Distribution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320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31385"/>
            <a:chOff x="567690" y="848867"/>
            <a:chExt cx="11256645" cy="4731385"/>
          </a:xfrm>
        </p:grpSpPr>
        <p:sp>
          <p:nvSpPr>
            <p:cNvPr id="3" name="object 3"/>
            <p:cNvSpPr/>
            <p:nvPr/>
          </p:nvSpPr>
          <p:spPr>
            <a:xfrm>
              <a:off x="801624" y="915923"/>
              <a:ext cx="6943344" cy="4463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24671" y="1296923"/>
              <a:ext cx="2756916" cy="3547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157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000000"/>
                </a:solidFill>
              </a:rPr>
              <a:t>Normal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r>
              <a:rPr sz="3200" spc="-265" dirty="0">
                <a:solidFill>
                  <a:srgbClr val="000000"/>
                </a:solidFill>
              </a:rPr>
              <a:t> </a:t>
            </a:r>
            <a:r>
              <a:rPr sz="3200" spc="420" dirty="0">
                <a:solidFill>
                  <a:srgbClr val="000000"/>
                </a:solidFill>
              </a:rPr>
              <a:t>–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Bell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55" dirty="0">
                <a:solidFill>
                  <a:srgbClr val="000000"/>
                </a:solidFill>
              </a:rPr>
              <a:t>Curve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420" dirty="0">
                <a:solidFill>
                  <a:srgbClr val="000000"/>
                </a:solidFill>
              </a:rPr>
              <a:t>–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25" dirty="0">
                <a:solidFill>
                  <a:srgbClr val="000000"/>
                </a:solidFill>
              </a:rPr>
              <a:t>Gaussian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210293" y="4882641"/>
            <a:ext cx="1529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Carl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Gauss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6334" y="5018023"/>
            <a:ext cx="27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69" dirty="0">
                <a:latin typeface="Arial"/>
                <a:cs typeface="Arial"/>
              </a:rPr>
              <a:t>𝜇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316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solidFill>
                  <a:srgbClr val="000000"/>
                </a:solidFill>
              </a:rPr>
              <a:t>Examples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25" dirty="0">
                <a:solidFill>
                  <a:srgbClr val="000000"/>
                </a:solidFill>
              </a:rPr>
              <a:t>Normal</a:t>
            </a:r>
            <a:r>
              <a:rPr sz="3200" spc="-48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53238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  <a:tab pos="3550285" algn="l"/>
                <a:tab pos="3778885" algn="l"/>
              </a:tabLst>
            </a:pPr>
            <a:r>
              <a:rPr sz="2000" spc="-5" dirty="0">
                <a:latin typeface="Carlito"/>
                <a:cs typeface="Carlito"/>
              </a:rPr>
              <a:t>Dia</a:t>
            </a:r>
            <a:r>
              <a:rPr sz="2000" spc="-35" dirty="0">
                <a:latin typeface="Carlito"/>
                <a:cs typeface="Carlito"/>
              </a:rPr>
              <a:t>s</a:t>
            </a:r>
            <a:r>
              <a:rPr sz="2000" spc="-2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l</a:t>
            </a:r>
            <a:r>
              <a:rPr sz="2000" dirty="0">
                <a:latin typeface="Carlito"/>
                <a:cs typeface="Carlito"/>
              </a:rPr>
              <a:t>ic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Bl</a:t>
            </a:r>
            <a:r>
              <a:rPr sz="2000" spc="-10" dirty="0">
                <a:latin typeface="Carlito"/>
                <a:cs typeface="Carlito"/>
              </a:rPr>
              <a:t>o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</a:t>
            </a: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10" dirty="0">
                <a:latin typeface="Carlito"/>
                <a:cs typeface="Carlito"/>
              </a:rPr>
              <a:t>s</a:t>
            </a:r>
            <a:r>
              <a:rPr sz="2000" spc="-5" dirty="0">
                <a:latin typeface="Carlito"/>
                <a:cs typeface="Carlito"/>
              </a:rPr>
              <a:t>su</a:t>
            </a: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e	</a:t>
            </a: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rlito"/>
                <a:cs typeface="Carlito"/>
              </a:rPr>
              <a:t>Manu</a:t>
            </a:r>
            <a:r>
              <a:rPr sz="2000" spc="-35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acturing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954" y="1023950"/>
            <a:ext cx="2398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Arrival Time </a:t>
            </a:r>
            <a:r>
              <a:rPr sz="2000" spc="-10" dirty="0">
                <a:latin typeface="Carlito"/>
                <a:cs typeface="Carlito"/>
              </a:rPr>
              <a:t>at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office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8891" y="1798320"/>
            <a:ext cx="11755120" cy="2124710"/>
            <a:chOff x="278891" y="1798320"/>
            <a:chExt cx="11755120" cy="2124710"/>
          </a:xfrm>
        </p:grpSpPr>
        <p:sp>
          <p:nvSpPr>
            <p:cNvPr id="6" name="object 6"/>
            <p:cNvSpPr/>
            <p:nvPr/>
          </p:nvSpPr>
          <p:spPr>
            <a:xfrm>
              <a:off x="278891" y="1798320"/>
              <a:ext cx="3776472" cy="2124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1798320"/>
              <a:ext cx="3776472" cy="2124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55508" y="1798320"/>
              <a:ext cx="3777996" cy="2124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6932" y="4030217"/>
            <a:ext cx="2305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5</a:t>
            </a: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3550" y="4030217"/>
            <a:ext cx="2305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8</a:t>
            </a:r>
            <a:r>
              <a:rPr sz="1600" spc="-5" dirty="0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3143" y="4030217"/>
            <a:ext cx="332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1</a:t>
            </a:r>
            <a:r>
              <a:rPr sz="1600" spc="-10" dirty="0">
                <a:latin typeface="Carlito"/>
                <a:cs typeface="Carlito"/>
              </a:rPr>
              <a:t>1</a:t>
            </a:r>
            <a:r>
              <a:rPr sz="1600" spc="-5" dirty="0"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8359" y="4011295"/>
            <a:ext cx="602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94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9243" y="4011295"/>
            <a:ext cx="704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100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7489" y="4011295"/>
            <a:ext cx="704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106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9469" y="4030217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7:45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49462" y="4030217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8:00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AM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94253" y="4030217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8:15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AM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3" y="915924"/>
            <a:ext cx="6943344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157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000000"/>
                </a:solidFill>
              </a:rPr>
              <a:t>Normal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r>
              <a:rPr sz="3200" spc="-265" dirty="0">
                <a:solidFill>
                  <a:srgbClr val="000000"/>
                </a:solidFill>
              </a:rPr>
              <a:t> </a:t>
            </a:r>
            <a:r>
              <a:rPr sz="3200" spc="420" dirty="0">
                <a:solidFill>
                  <a:srgbClr val="000000"/>
                </a:solidFill>
              </a:rPr>
              <a:t>–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Bell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55" dirty="0">
                <a:solidFill>
                  <a:srgbClr val="000000"/>
                </a:solidFill>
              </a:rPr>
              <a:t>Curve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420" dirty="0">
                <a:solidFill>
                  <a:srgbClr val="000000"/>
                </a:solidFill>
              </a:rPr>
              <a:t>–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25" dirty="0">
                <a:solidFill>
                  <a:srgbClr val="000000"/>
                </a:solidFill>
              </a:rPr>
              <a:t>Gaussian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84757" y="5031740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3𝜎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4695" y="2321051"/>
            <a:ext cx="3860292" cy="112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9538" y="5031740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2𝜎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6915" y="5031740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0" dirty="0">
                <a:latin typeface="Arial"/>
                <a:cs typeface="Arial"/>
              </a:rPr>
              <a:t>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6521" y="5027167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0" dirty="0">
                <a:latin typeface="Arial"/>
                <a:cs typeface="Arial"/>
              </a:rPr>
              <a:t>𝜇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7590" y="5031740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2𝜎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861" y="5031740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3𝜎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8567" y="5049773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0" dirty="0">
                <a:latin typeface="Arial"/>
                <a:cs typeface="Arial"/>
              </a:rPr>
              <a:t>𝜎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76627" y="1942845"/>
            <a:ext cx="4639310" cy="4552950"/>
            <a:chOff x="1976627" y="1942845"/>
            <a:chExt cx="4639310" cy="4552950"/>
          </a:xfrm>
        </p:grpSpPr>
        <p:sp>
          <p:nvSpPr>
            <p:cNvPr id="13" name="object 13"/>
            <p:cNvSpPr/>
            <p:nvPr/>
          </p:nvSpPr>
          <p:spPr>
            <a:xfrm>
              <a:off x="3477767" y="1949195"/>
              <a:ext cx="1640205" cy="3065145"/>
            </a:xfrm>
            <a:custGeom>
              <a:avLst/>
              <a:gdLst/>
              <a:ahLst/>
              <a:cxnLst/>
              <a:rect l="l" t="t" r="r" b="b"/>
              <a:pathLst>
                <a:path w="1640204" h="3065145">
                  <a:moveTo>
                    <a:pt x="48768" y="1892808"/>
                  </a:moveTo>
                  <a:lnTo>
                    <a:pt x="1310513" y="848867"/>
                  </a:lnTo>
                </a:path>
                <a:path w="1640204" h="3065145">
                  <a:moveTo>
                    <a:pt x="0" y="2113153"/>
                  </a:moveTo>
                  <a:lnTo>
                    <a:pt x="1387856" y="964691"/>
                  </a:lnTo>
                </a:path>
                <a:path w="1640204" h="3065145">
                  <a:moveTo>
                    <a:pt x="35052" y="2302129"/>
                  </a:moveTo>
                  <a:lnTo>
                    <a:pt x="1422908" y="1153667"/>
                  </a:lnTo>
                </a:path>
                <a:path w="1640204" h="3065145">
                  <a:moveTo>
                    <a:pt x="1524" y="2507234"/>
                  </a:moveTo>
                  <a:lnTo>
                    <a:pt x="1480820" y="1283207"/>
                  </a:lnTo>
                </a:path>
                <a:path w="1640204" h="3065145">
                  <a:moveTo>
                    <a:pt x="1524" y="2700401"/>
                  </a:moveTo>
                  <a:lnTo>
                    <a:pt x="1528191" y="1437131"/>
                  </a:lnTo>
                </a:path>
                <a:path w="1640204" h="3065145">
                  <a:moveTo>
                    <a:pt x="15240" y="2883280"/>
                  </a:moveTo>
                  <a:lnTo>
                    <a:pt x="1541907" y="1620012"/>
                  </a:lnTo>
                </a:path>
                <a:path w="1640204" h="3065145">
                  <a:moveTo>
                    <a:pt x="77724" y="3031109"/>
                  </a:moveTo>
                  <a:lnTo>
                    <a:pt x="1604391" y="1767839"/>
                  </a:lnTo>
                </a:path>
                <a:path w="1640204" h="3065145">
                  <a:moveTo>
                    <a:pt x="364236" y="3028441"/>
                  </a:moveTo>
                  <a:lnTo>
                    <a:pt x="1629918" y="1981199"/>
                  </a:lnTo>
                </a:path>
                <a:path w="1640204" h="3065145">
                  <a:moveTo>
                    <a:pt x="262128" y="935608"/>
                  </a:moveTo>
                  <a:lnTo>
                    <a:pt x="1123950" y="222503"/>
                  </a:lnTo>
                </a:path>
                <a:path w="1640204" h="3065145">
                  <a:moveTo>
                    <a:pt x="219456" y="1166876"/>
                  </a:moveTo>
                  <a:lnTo>
                    <a:pt x="1167384" y="382524"/>
                  </a:lnTo>
                </a:path>
                <a:path w="1640204" h="3065145">
                  <a:moveTo>
                    <a:pt x="181356" y="1396238"/>
                  </a:moveTo>
                  <a:lnTo>
                    <a:pt x="1224026" y="533400"/>
                  </a:lnTo>
                </a:path>
                <a:path w="1640204" h="3065145">
                  <a:moveTo>
                    <a:pt x="62484" y="1677542"/>
                  </a:moveTo>
                  <a:lnTo>
                    <a:pt x="1284986" y="665988"/>
                  </a:lnTo>
                </a:path>
                <a:path w="1640204" h="3065145">
                  <a:moveTo>
                    <a:pt x="339852" y="685291"/>
                  </a:moveTo>
                  <a:lnTo>
                    <a:pt x="1052068" y="96012"/>
                  </a:lnTo>
                </a:path>
                <a:path w="1640204" h="3065145">
                  <a:moveTo>
                    <a:pt x="455676" y="402463"/>
                  </a:moveTo>
                  <a:lnTo>
                    <a:pt x="942086" y="0"/>
                  </a:lnTo>
                </a:path>
                <a:path w="1640204" h="3065145">
                  <a:moveTo>
                    <a:pt x="1083564" y="3054858"/>
                  </a:moveTo>
                  <a:lnTo>
                    <a:pt x="1618615" y="2612135"/>
                  </a:lnTo>
                </a:path>
                <a:path w="1640204" h="3065145">
                  <a:moveTo>
                    <a:pt x="1307592" y="3057779"/>
                  </a:moveTo>
                  <a:lnTo>
                    <a:pt x="1639824" y="2782823"/>
                  </a:lnTo>
                </a:path>
                <a:path w="1640204" h="3065145">
                  <a:moveTo>
                    <a:pt x="839724" y="3053079"/>
                  </a:moveTo>
                  <a:lnTo>
                    <a:pt x="1623187" y="2404872"/>
                  </a:lnTo>
                </a:path>
                <a:path w="1640204" h="3065145">
                  <a:moveTo>
                    <a:pt x="589788" y="3065017"/>
                  </a:moveTo>
                  <a:lnTo>
                    <a:pt x="1632458" y="2202179"/>
                  </a:lnTo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9291" y="5652630"/>
              <a:ext cx="1626235" cy="103505"/>
            </a:xfrm>
            <a:custGeom>
              <a:avLst/>
              <a:gdLst/>
              <a:ahLst/>
              <a:cxnLst/>
              <a:rect l="l" t="t" r="r" b="b"/>
              <a:pathLst>
                <a:path w="1626235" h="103504">
                  <a:moveTo>
                    <a:pt x="88646" y="0"/>
                  </a:moveTo>
                  <a:lnTo>
                    <a:pt x="0" y="51701"/>
                  </a:lnTo>
                  <a:lnTo>
                    <a:pt x="88646" y="103403"/>
                  </a:lnTo>
                  <a:lnTo>
                    <a:pt x="92456" y="102374"/>
                  </a:lnTo>
                  <a:lnTo>
                    <a:pt x="96012" y="96316"/>
                  </a:lnTo>
                  <a:lnTo>
                    <a:pt x="94996" y="92430"/>
                  </a:lnTo>
                  <a:lnTo>
                    <a:pt x="36044" y="58051"/>
                  </a:lnTo>
                  <a:lnTo>
                    <a:pt x="12573" y="58051"/>
                  </a:lnTo>
                  <a:lnTo>
                    <a:pt x="12573" y="45351"/>
                  </a:lnTo>
                  <a:lnTo>
                    <a:pt x="36044" y="45351"/>
                  </a:lnTo>
                  <a:lnTo>
                    <a:pt x="94996" y="10972"/>
                  </a:lnTo>
                  <a:lnTo>
                    <a:pt x="96012" y="7073"/>
                  </a:lnTo>
                  <a:lnTo>
                    <a:pt x="92456" y="1015"/>
                  </a:lnTo>
                  <a:lnTo>
                    <a:pt x="88646" y="0"/>
                  </a:lnTo>
                  <a:close/>
                </a:path>
                <a:path w="1626235" h="103504">
                  <a:moveTo>
                    <a:pt x="1600825" y="51701"/>
                  </a:moveTo>
                  <a:lnTo>
                    <a:pt x="1530985" y="92430"/>
                  </a:lnTo>
                  <a:lnTo>
                    <a:pt x="1529969" y="96316"/>
                  </a:lnTo>
                  <a:lnTo>
                    <a:pt x="1533525" y="102374"/>
                  </a:lnTo>
                  <a:lnTo>
                    <a:pt x="1537335" y="103403"/>
                  </a:lnTo>
                  <a:lnTo>
                    <a:pt x="1615093" y="58051"/>
                  </a:lnTo>
                  <a:lnTo>
                    <a:pt x="1613408" y="58051"/>
                  </a:lnTo>
                  <a:lnTo>
                    <a:pt x="1613408" y="57188"/>
                  </a:lnTo>
                  <a:lnTo>
                    <a:pt x="1610233" y="57188"/>
                  </a:lnTo>
                  <a:lnTo>
                    <a:pt x="1600825" y="51701"/>
                  </a:lnTo>
                  <a:close/>
                </a:path>
                <a:path w="1626235" h="103504">
                  <a:moveTo>
                    <a:pt x="36044" y="45351"/>
                  </a:moveTo>
                  <a:lnTo>
                    <a:pt x="12573" y="45351"/>
                  </a:lnTo>
                  <a:lnTo>
                    <a:pt x="12573" y="58051"/>
                  </a:lnTo>
                  <a:lnTo>
                    <a:pt x="36044" y="58051"/>
                  </a:lnTo>
                  <a:lnTo>
                    <a:pt x="34563" y="57188"/>
                  </a:lnTo>
                  <a:lnTo>
                    <a:pt x="15748" y="57188"/>
                  </a:lnTo>
                  <a:lnTo>
                    <a:pt x="15748" y="46215"/>
                  </a:lnTo>
                  <a:lnTo>
                    <a:pt x="34563" y="46215"/>
                  </a:lnTo>
                  <a:lnTo>
                    <a:pt x="36044" y="45351"/>
                  </a:lnTo>
                  <a:close/>
                </a:path>
                <a:path w="1626235" h="103504">
                  <a:moveTo>
                    <a:pt x="1589936" y="45351"/>
                  </a:moveTo>
                  <a:lnTo>
                    <a:pt x="36044" y="45351"/>
                  </a:lnTo>
                  <a:lnTo>
                    <a:pt x="25155" y="51701"/>
                  </a:lnTo>
                  <a:lnTo>
                    <a:pt x="36044" y="58051"/>
                  </a:lnTo>
                  <a:lnTo>
                    <a:pt x="1589936" y="58051"/>
                  </a:lnTo>
                  <a:lnTo>
                    <a:pt x="1600825" y="51701"/>
                  </a:lnTo>
                  <a:lnTo>
                    <a:pt x="1589936" y="45351"/>
                  </a:lnTo>
                  <a:close/>
                </a:path>
                <a:path w="1626235" h="103504">
                  <a:moveTo>
                    <a:pt x="1615096" y="45351"/>
                  </a:moveTo>
                  <a:lnTo>
                    <a:pt x="1613408" y="45351"/>
                  </a:lnTo>
                  <a:lnTo>
                    <a:pt x="1613408" y="58051"/>
                  </a:lnTo>
                  <a:lnTo>
                    <a:pt x="1615093" y="58051"/>
                  </a:lnTo>
                  <a:lnTo>
                    <a:pt x="1625981" y="51701"/>
                  </a:lnTo>
                  <a:lnTo>
                    <a:pt x="1615096" y="45351"/>
                  </a:lnTo>
                  <a:close/>
                </a:path>
                <a:path w="1626235" h="103504">
                  <a:moveTo>
                    <a:pt x="15748" y="46215"/>
                  </a:moveTo>
                  <a:lnTo>
                    <a:pt x="15748" y="57188"/>
                  </a:lnTo>
                  <a:lnTo>
                    <a:pt x="25155" y="51701"/>
                  </a:lnTo>
                  <a:lnTo>
                    <a:pt x="15748" y="46215"/>
                  </a:lnTo>
                  <a:close/>
                </a:path>
                <a:path w="1626235" h="103504">
                  <a:moveTo>
                    <a:pt x="25155" y="51701"/>
                  </a:moveTo>
                  <a:lnTo>
                    <a:pt x="15748" y="57188"/>
                  </a:lnTo>
                  <a:lnTo>
                    <a:pt x="34563" y="57188"/>
                  </a:lnTo>
                  <a:lnTo>
                    <a:pt x="25155" y="51701"/>
                  </a:lnTo>
                  <a:close/>
                </a:path>
                <a:path w="1626235" h="103504">
                  <a:moveTo>
                    <a:pt x="1610233" y="46215"/>
                  </a:moveTo>
                  <a:lnTo>
                    <a:pt x="1600825" y="51701"/>
                  </a:lnTo>
                  <a:lnTo>
                    <a:pt x="1610233" y="57188"/>
                  </a:lnTo>
                  <a:lnTo>
                    <a:pt x="1610233" y="46215"/>
                  </a:lnTo>
                  <a:close/>
                </a:path>
                <a:path w="1626235" h="103504">
                  <a:moveTo>
                    <a:pt x="1613408" y="46215"/>
                  </a:moveTo>
                  <a:lnTo>
                    <a:pt x="1610233" y="46215"/>
                  </a:lnTo>
                  <a:lnTo>
                    <a:pt x="1610233" y="57188"/>
                  </a:lnTo>
                  <a:lnTo>
                    <a:pt x="1613408" y="57188"/>
                  </a:lnTo>
                  <a:lnTo>
                    <a:pt x="1613408" y="46215"/>
                  </a:lnTo>
                  <a:close/>
                </a:path>
                <a:path w="1626235" h="103504">
                  <a:moveTo>
                    <a:pt x="34563" y="46215"/>
                  </a:moveTo>
                  <a:lnTo>
                    <a:pt x="15748" y="46215"/>
                  </a:lnTo>
                  <a:lnTo>
                    <a:pt x="25155" y="51701"/>
                  </a:lnTo>
                  <a:lnTo>
                    <a:pt x="34563" y="46215"/>
                  </a:lnTo>
                  <a:close/>
                </a:path>
                <a:path w="1626235" h="103504">
                  <a:moveTo>
                    <a:pt x="1537335" y="0"/>
                  </a:moveTo>
                  <a:lnTo>
                    <a:pt x="1533525" y="1015"/>
                  </a:lnTo>
                  <a:lnTo>
                    <a:pt x="1529969" y="7086"/>
                  </a:lnTo>
                  <a:lnTo>
                    <a:pt x="1530985" y="10972"/>
                  </a:lnTo>
                  <a:lnTo>
                    <a:pt x="1600825" y="51701"/>
                  </a:lnTo>
                  <a:lnTo>
                    <a:pt x="1610233" y="46215"/>
                  </a:lnTo>
                  <a:lnTo>
                    <a:pt x="1613408" y="46215"/>
                  </a:lnTo>
                  <a:lnTo>
                    <a:pt x="1613408" y="45351"/>
                  </a:lnTo>
                  <a:lnTo>
                    <a:pt x="1615096" y="45351"/>
                  </a:lnTo>
                  <a:lnTo>
                    <a:pt x="15373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5739" y="5538216"/>
              <a:ext cx="695325" cy="338455"/>
            </a:xfrm>
            <a:custGeom>
              <a:avLst/>
              <a:gdLst/>
              <a:ahLst/>
              <a:cxnLst/>
              <a:rect l="l" t="t" r="r" b="b"/>
              <a:pathLst>
                <a:path w="695325" h="338454">
                  <a:moveTo>
                    <a:pt x="694943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94943" y="338328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0340" y="5968098"/>
              <a:ext cx="3168650" cy="103505"/>
            </a:xfrm>
            <a:custGeom>
              <a:avLst/>
              <a:gdLst/>
              <a:ahLst/>
              <a:cxnLst/>
              <a:rect l="l" t="t" r="r" b="b"/>
              <a:pathLst>
                <a:path w="3168650" h="103504">
                  <a:moveTo>
                    <a:pt x="88646" y="0"/>
                  </a:moveTo>
                  <a:lnTo>
                    <a:pt x="0" y="51701"/>
                  </a:lnTo>
                  <a:lnTo>
                    <a:pt x="88646" y="103403"/>
                  </a:lnTo>
                  <a:lnTo>
                    <a:pt x="92456" y="102374"/>
                  </a:lnTo>
                  <a:lnTo>
                    <a:pt x="96012" y="96316"/>
                  </a:lnTo>
                  <a:lnTo>
                    <a:pt x="94996" y="92430"/>
                  </a:lnTo>
                  <a:lnTo>
                    <a:pt x="36044" y="58051"/>
                  </a:lnTo>
                  <a:lnTo>
                    <a:pt x="12573" y="58051"/>
                  </a:lnTo>
                  <a:lnTo>
                    <a:pt x="12573" y="45351"/>
                  </a:lnTo>
                  <a:lnTo>
                    <a:pt x="36044" y="45351"/>
                  </a:lnTo>
                  <a:lnTo>
                    <a:pt x="94996" y="10972"/>
                  </a:lnTo>
                  <a:lnTo>
                    <a:pt x="96012" y="7073"/>
                  </a:lnTo>
                  <a:lnTo>
                    <a:pt x="92456" y="1016"/>
                  </a:lnTo>
                  <a:lnTo>
                    <a:pt x="88646" y="0"/>
                  </a:lnTo>
                  <a:close/>
                </a:path>
                <a:path w="3168650" h="103504">
                  <a:moveTo>
                    <a:pt x="3143494" y="51701"/>
                  </a:moveTo>
                  <a:lnTo>
                    <a:pt x="3073654" y="92430"/>
                  </a:lnTo>
                  <a:lnTo>
                    <a:pt x="3072638" y="96316"/>
                  </a:lnTo>
                  <a:lnTo>
                    <a:pt x="3074416" y="99352"/>
                  </a:lnTo>
                  <a:lnTo>
                    <a:pt x="3076067" y="102374"/>
                  </a:lnTo>
                  <a:lnTo>
                    <a:pt x="3080004" y="103403"/>
                  </a:lnTo>
                  <a:lnTo>
                    <a:pt x="3157762" y="58051"/>
                  </a:lnTo>
                  <a:lnTo>
                    <a:pt x="3156077" y="58051"/>
                  </a:lnTo>
                  <a:lnTo>
                    <a:pt x="3156077" y="57188"/>
                  </a:lnTo>
                  <a:lnTo>
                    <a:pt x="3152902" y="57188"/>
                  </a:lnTo>
                  <a:lnTo>
                    <a:pt x="3143494" y="51701"/>
                  </a:lnTo>
                  <a:close/>
                </a:path>
                <a:path w="3168650" h="103504">
                  <a:moveTo>
                    <a:pt x="36044" y="45351"/>
                  </a:moveTo>
                  <a:lnTo>
                    <a:pt x="12573" y="45351"/>
                  </a:lnTo>
                  <a:lnTo>
                    <a:pt x="12573" y="58051"/>
                  </a:lnTo>
                  <a:lnTo>
                    <a:pt x="36044" y="58051"/>
                  </a:lnTo>
                  <a:lnTo>
                    <a:pt x="34563" y="57188"/>
                  </a:lnTo>
                  <a:lnTo>
                    <a:pt x="15748" y="57188"/>
                  </a:lnTo>
                  <a:lnTo>
                    <a:pt x="15748" y="46215"/>
                  </a:lnTo>
                  <a:lnTo>
                    <a:pt x="34563" y="46215"/>
                  </a:lnTo>
                  <a:lnTo>
                    <a:pt x="36044" y="45351"/>
                  </a:lnTo>
                  <a:close/>
                </a:path>
                <a:path w="3168650" h="103504">
                  <a:moveTo>
                    <a:pt x="3132605" y="45351"/>
                  </a:moveTo>
                  <a:lnTo>
                    <a:pt x="36044" y="45351"/>
                  </a:lnTo>
                  <a:lnTo>
                    <a:pt x="25155" y="51701"/>
                  </a:lnTo>
                  <a:lnTo>
                    <a:pt x="36044" y="58051"/>
                  </a:lnTo>
                  <a:lnTo>
                    <a:pt x="3132605" y="58051"/>
                  </a:lnTo>
                  <a:lnTo>
                    <a:pt x="3143494" y="51701"/>
                  </a:lnTo>
                  <a:lnTo>
                    <a:pt x="3132605" y="45351"/>
                  </a:lnTo>
                  <a:close/>
                </a:path>
                <a:path w="3168650" h="103504">
                  <a:moveTo>
                    <a:pt x="3157765" y="45351"/>
                  </a:moveTo>
                  <a:lnTo>
                    <a:pt x="3156077" y="45351"/>
                  </a:lnTo>
                  <a:lnTo>
                    <a:pt x="3156077" y="58051"/>
                  </a:lnTo>
                  <a:lnTo>
                    <a:pt x="3157762" y="58051"/>
                  </a:lnTo>
                  <a:lnTo>
                    <a:pt x="3168650" y="51701"/>
                  </a:lnTo>
                  <a:lnTo>
                    <a:pt x="3157765" y="45351"/>
                  </a:lnTo>
                  <a:close/>
                </a:path>
                <a:path w="3168650" h="103504">
                  <a:moveTo>
                    <a:pt x="15748" y="46215"/>
                  </a:moveTo>
                  <a:lnTo>
                    <a:pt x="15748" y="57188"/>
                  </a:lnTo>
                  <a:lnTo>
                    <a:pt x="25155" y="51701"/>
                  </a:lnTo>
                  <a:lnTo>
                    <a:pt x="15748" y="46215"/>
                  </a:lnTo>
                  <a:close/>
                </a:path>
                <a:path w="3168650" h="103504">
                  <a:moveTo>
                    <a:pt x="25155" y="51701"/>
                  </a:moveTo>
                  <a:lnTo>
                    <a:pt x="15748" y="57188"/>
                  </a:lnTo>
                  <a:lnTo>
                    <a:pt x="34563" y="57188"/>
                  </a:lnTo>
                  <a:lnTo>
                    <a:pt x="25155" y="51701"/>
                  </a:lnTo>
                  <a:close/>
                </a:path>
                <a:path w="3168650" h="103504">
                  <a:moveTo>
                    <a:pt x="3152902" y="46215"/>
                  </a:moveTo>
                  <a:lnTo>
                    <a:pt x="3143494" y="51701"/>
                  </a:lnTo>
                  <a:lnTo>
                    <a:pt x="3152902" y="57188"/>
                  </a:lnTo>
                  <a:lnTo>
                    <a:pt x="3152902" y="46215"/>
                  </a:lnTo>
                  <a:close/>
                </a:path>
                <a:path w="3168650" h="103504">
                  <a:moveTo>
                    <a:pt x="3156077" y="46215"/>
                  </a:moveTo>
                  <a:lnTo>
                    <a:pt x="3152902" y="46215"/>
                  </a:lnTo>
                  <a:lnTo>
                    <a:pt x="3152902" y="57188"/>
                  </a:lnTo>
                  <a:lnTo>
                    <a:pt x="3156077" y="57188"/>
                  </a:lnTo>
                  <a:lnTo>
                    <a:pt x="3156077" y="46215"/>
                  </a:lnTo>
                  <a:close/>
                </a:path>
                <a:path w="3168650" h="103504">
                  <a:moveTo>
                    <a:pt x="34563" y="46215"/>
                  </a:moveTo>
                  <a:lnTo>
                    <a:pt x="15748" y="46215"/>
                  </a:lnTo>
                  <a:lnTo>
                    <a:pt x="25155" y="51701"/>
                  </a:lnTo>
                  <a:lnTo>
                    <a:pt x="34563" y="46215"/>
                  </a:lnTo>
                  <a:close/>
                </a:path>
                <a:path w="3168650" h="103504">
                  <a:moveTo>
                    <a:pt x="3080004" y="0"/>
                  </a:moveTo>
                  <a:lnTo>
                    <a:pt x="3076067" y="1016"/>
                  </a:lnTo>
                  <a:lnTo>
                    <a:pt x="3074416" y="4051"/>
                  </a:lnTo>
                  <a:lnTo>
                    <a:pt x="3072638" y="7086"/>
                  </a:lnTo>
                  <a:lnTo>
                    <a:pt x="3073654" y="10972"/>
                  </a:lnTo>
                  <a:lnTo>
                    <a:pt x="3143494" y="51701"/>
                  </a:lnTo>
                  <a:lnTo>
                    <a:pt x="3152902" y="46215"/>
                  </a:lnTo>
                  <a:lnTo>
                    <a:pt x="3156077" y="46215"/>
                  </a:lnTo>
                  <a:lnTo>
                    <a:pt x="3156077" y="45351"/>
                  </a:lnTo>
                  <a:lnTo>
                    <a:pt x="3157765" y="45351"/>
                  </a:lnTo>
                  <a:lnTo>
                    <a:pt x="30800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5739" y="5839967"/>
              <a:ext cx="695325" cy="338455"/>
            </a:xfrm>
            <a:custGeom>
              <a:avLst/>
              <a:gdLst/>
              <a:ahLst/>
              <a:cxnLst/>
              <a:rect l="l" t="t" r="r" b="b"/>
              <a:pathLst>
                <a:path w="695325" h="338454">
                  <a:moveTo>
                    <a:pt x="694943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694943" y="338327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6627" y="6285090"/>
              <a:ext cx="4639310" cy="103505"/>
            </a:xfrm>
            <a:custGeom>
              <a:avLst/>
              <a:gdLst/>
              <a:ahLst/>
              <a:cxnLst/>
              <a:rect l="l" t="t" r="r" b="b"/>
              <a:pathLst>
                <a:path w="4639309" h="103504">
                  <a:moveTo>
                    <a:pt x="88646" y="0"/>
                  </a:moveTo>
                  <a:lnTo>
                    <a:pt x="0" y="51701"/>
                  </a:lnTo>
                  <a:lnTo>
                    <a:pt x="88646" y="103403"/>
                  </a:lnTo>
                  <a:lnTo>
                    <a:pt x="92456" y="102374"/>
                  </a:lnTo>
                  <a:lnTo>
                    <a:pt x="96012" y="96316"/>
                  </a:lnTo>
                  <a:lnTo>
                    <a:pt x="94996" y="92430"/>
                  </a:lnTo>
                  <a:lnTo>
                    <a:pt x="36044" y="58051"/>
                  </a:lnTo>
                  <a:lnTo>
                    <a:pt x="12573" y="58051"/>
                  </a:lnTo>
                  <a:lnTo>
                    <a:pt x="12573" y="45351"/>
                  </a:lnTo>
                  <a:lnTo>
                    <a:pt x="36044" y="45351"/>
                  </a:lnTo>
                  <a:lnTo>
                    <a:pt x="94996" y="10972"/>
                  </a:lnTo>
                  <a:lnTo>
                    <a:pt x="96012" y="7073"/>
                  </a:lnTo>
                  <a:lnTo>
                    <a:pt x="92456" y="1015"/>
                  </a:lnTo>
                  <a:lnTo>
                    <a:pt x="88646" y="0"/>
                  </a:lnTo>
                  <a:close/>
                </a:path>
                <a:path w="4639309" h="103504">
                  <a:moveTo>
                    <a:pt x="4614027" y="51701"/>
                  </a:moveTo>
                  <a:lnTo>
                    <a:pt x="4544187" y="92430"/>
                  </a:lnTo>
                  <a:lnTo>
                    <a:pt x="4543171" y="96316"/>
                  </a:lnTo>
                  <a:lnTo>
                    <a:pt x="4546727" y="102374"/>
                  </a:lnTo>
                  <a:lnTo>
                    <a:pt x="4550537" y="103403"/>
                  </a:lnTo>
                  <a:lnTo>
                    <a:pt x="4628295" y="58051"/>
                  </a:lnTo>
                  <a:lnTo>
                    <a:pt x="4626737" y="58051"/>
                  </a:lnTo>
                  <a:lnTo>
                    <a:pt x="4626737" y="57188"/>
                  </a:lnTo>
                  <a:lnTo>
                    <a:pt x="4623435" y="57188"/>
                  </a:lnTo>
                  <a:lnTo>
                    <a:pt x="4614027" y="51701"/>
                  </a:lnTo>
                  <a:close/>
                </a:path>
                <a:path w="4639309" h="103504">
                  <a:moveTo>
                    <a:pt x="36044" y="45351"/>
                  </a:moveTo>
                  <a:lnTo>
                    <a:pt x="12573" y="45351"/>
                  </a:lnTo>
                  <a:lnTo>
                    <a:pt x="12573" y="58051"/>
                  </a:lnTo>
                  <a:lnTo>
                    <a:pt x="36044" y="58051"/>
                  </a:lnTo>
                  <a:lnTo>
                    <a:pt x="34563" y="57188"/>
                  </a:lnTo>
                  <a:lnTo>
                    <a:pt x="15748" y="57188"/>
                  </a:lnTo>
                  <a:lnTo>
                    <a:pt x="15748" y="46215"/>
                  </a:lnTo>
                  <a:lnTo>
                    <a:pt x="34563" y="46215"/>
                  </a:lnTo>
                  <a:lnTo>
                    <a:pt x="36044" y="45351"/>
                  </a:lnTo>
                  <a:close/>
                </a:path>
                <a:path w="4639309" h="103504">
                  <a:moveTo>
                    <a:pt x="4603138" y="45351"/>
                  </a:moveTo>
                  <a:lnTo>
                    <a:pt x="36044" y="45351"/>
                  </a:lnTo>
                  <a:lnTo>
                    <a:pt x="25155" y="51701"/>
                  </a:lnTo>
                  <a:lnTo>
                    <a:pt x="36044" y="58051"/>
                  </a:lnTo>
                  <a:lnTo>
                    <a:pt x="4603138" y="58051"/>
                  </a:lnTo>
                  <a:lnTo>
                    <a:pt x="4614027" y="51701"/>
                  </a:lnTo>
                  <a:lnTo>
                    <a:pt x="4603138" y="45351"/>
                  </a:lnTo>
                  <a:close/>
                </a:path>
                <a:path w="4639309" h="103504">
                  <a:moveTo>
                    <a:pt x="4628298" y="45351"/>
                  </a:moveTo>
                  <a:lnTo>
                    <a:pt x="4626737" y="45351"/>
                  </a:lnTo>
                  <a:lnTo>
                    <a:pt x="4626737" y="58051"/>
                  </a:lnTo>
                  <a:lnTo>
                    <a:pt x="4628295" y="58051"/>
                  </a:lnTo>
                  <a:lnTo>
                    <a:pt x="4639183" y="51701"/>
                  </a:lnTo>
                  <a:lnTo>
                    <a:pt x="4628298" y="45351"/>
                  </a:lnTo>
                  <a:close/>
                </a:path>
                <a:path w="4639309" h="103504">
                  <a:moveTo>
                    <a:pt x="15748" y="46215"/>
                  </a:moveTo>
                  <a:lnTo>
                    <a:pt x="15748" y="57188"/>
                  </a:lnTo>
                  <a:lnTo>
                    <a:pt x="25155" y="51701"/>
                  </a:lnTo>
                  <a:lnTo>
                    <a:pt x="15748" y="46215"/>
                  </a:lnTo>
                  <a:close/>
                </a:path>
                <a:path w="4639309" h="103504">
                  <a:moveTo>
                    <a:pt x="25155" y="51701"/>
                  </a:moveTo>
                  <a:lnTo>
                    <a:pt x="15748" y="57188"/>
                  </a:lnTo>
                  <a:lnTo>
                    <a:pt x="34563" y="57188"/>
                  </a:lnTo>
                  <a:lnTo>
                    <a:pt x="25155" y="51701"/>
                  </a:lnTo>
                  <a:close/>
                </a:path>
                <a:path w="4639309" h="103504">
                  <a:moveTo>
                    <a:pt x="4623435" y="46215"/>
                  </a:moveTo>
                  <a:lnTo>
                    <a:pt x="4614027" y="51701"/>
                  </a:lnTo>
                  <a:lnTo>
                    <a:pt x="4623435" y="57188"/>
                  </a:lnTo>
                  <a:lnTo>
                    <a:pt x="4623435" y="46215"/>
                  </a:lnTo>
                  <a:close/>
                </a:path>
                <a:path w="4639309" h="103504">
                  <a:moveTo>
                    <a:pt x="4626737" y="46215"/>
                  </a:moveTo>
                  <a:lnTo>
                    <a:pt x="4623435" y="46215"/>
                  </a:lnTo>
                  <a:lnTo>
                    <a:pt x="4623435" y="57188"/>
                  </a:lnTo>
                  <a:lnTo>
                    <a:pt x="4626737" y="57188"/>
                  </a:lnTo>
                  <a:lnTo>
                    <a:pt x="4626737" y="46215"/>
                  </a:lnTo>
                  <a:close/>
                </a:path>
                <a:path w="4639309" h="103504">
                  <a:moveTo>
                    <a:pt x="34563" y="46215"/>
                  </a:moveTo>
                  <a:lnTo>
                    <a:pt x="15748" y="46215"/>
                  </a:lnTo>
                  <a:lnTo>
                    <a:pt x="25155" y="51701"/>
                  </a:lnTo>
                  <a:lnTo>
                    <a:pt x="34563" y="46215"/>
                  </a:lnTo>
                  <a:close/>
                </a:path>
                <a:path w="4639309" h="103504">
                  <a:moveTo>
                    <a:pt x="4550537" y="0"/>
                  </a:moveTo>
                  <a:lnTo>
                    <a:pt x="4546727" y="1015"/>
                  </a:lnTo>
                  <a:lnTo>
                    <a:pt x="4543171" y="7086"/>
                  </a:lnTo>
                  <a:lnTo>
                    <a:pt x="4544187" y="10972"/>
                  </a:lnTo>
                  <a:lnTo>
                    <a:pt x="4614027" y="51701"/>
                  </a:lnTo>
                  <a:lnTo>
                    <a:pt x="4623435" y="46215"/>
                  </a:lnTo>
                  <a:lnTo>
                    <a:pt x="4626737" y="46215"/>
                  </a:lnTo>
                  <a:lnTo>
                    <a:pt x="4626737" y="45351"/>
                  </a:lnTo>
                  <a:lnTo>
                    <a:pt x="4628298" y="45351"/>
                  </a:lnTo>
                  <a:lnTo>
                    <a:pt x="45505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6595" y="6156960"/>
              <a:ext cx="696595" cy="338455"/>
            </a:xfrm>
            <a:custGeom>
              <a:avLst/>
              <a:gdLst/>
              <a:ahLst/>
              <a:cxnLst/>
              <a:rect l="l" t="t" r="r" b="b"/>
              <a:pathLst>
                <a:path w="696595" h="338454">
                  <a:moveTo>
                    <a:pt x="696468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696468" y="338327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85971" y="5500522"/>
            <a:ext cx="537210" cy="9474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565"/>
              </a:spcBef>
            </a:pPr>
            <a:r>
              <a:rPr sz="1600" spc="-10" dirty="0">
                <a:latin typeface="Carlito"/>
                <a:cs typeface="Carlito"/>
              </a:rPr>
              <a:t>68</a:t>
            </a:r>
            <a:r>
              <a:rPr sz="1600" spc="-5" dirty="0">
                <a:latin typeface="Carlito"/>
                <a:cs typeface="Carlito"/>
              </a:rPr>
              <a:t>.</a:t>
            </a:r>
            <a:r>
              <a:rPr sz="1600" spc="-10" dirty="0">
                <a:latin typeface="Carlito"/>
                <a:cs typeface="Carlito"/>
              </a:rPr>
              <a:t>2</a:t>
            </a:r>
            <a:r>
              <a:rPr sz="1600" spc="-5" dirty="0">
                <a:latin typeface="Carlito"/>
                <a:cs typeface="Carlito"/>
              </a:rPr>
              <a:t>%</a:t>
            </a:r>
            <a:endParaRPr sz="1600">
              <a:latin typeface="Carlito"/>
              <a:cs typeface="Carlito"/>
            </a:endParaRPr>
          </a:p>
          <a:p>
            <a:pPr marL="20955">
              <a:lnSpc>
                <a:spcPct val="100000"/>
              </a:lnSpc>
              <a:spcBef>
                <a:spcPts val="459"/>
              </a:spcBef>
            </a:pPr>
            <a:r>
              <a:rPr sz="1600" spc="-10" dirty="0">
                <a:latin typeface="Carlito"/>
                <a:cs typeface="Carlito"/>
              </a:rPr>
              <a:t>95</a:t>
            </a:r>
            <a:r>
              <a:rPr sz="1600" spc="-5" dirty="0">
                <a:latin typeface="Carlito"/>
                <a:cs typeface="Carlito"/>
              </a:rPr>
              <a:t>.</a:t>
            </a:r>
            <a:r>
              <a:rPr sz="1600" spc="-10" dirty="0">
                <a:latin typeface="Carlito"/>
                <a:cs typeface="Carlito"/>
              </a:rPr>
              <a:t>4</a:t>
            </a:r>
            <a:r>
              <a:rPr sz="1600" spc="-5" dirty="0">
                <a:latin typeface="Carlito"/>
                <a:cs typeface="Carlito"/>
              </a:rPr>
              <a:t>%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600" spc="-5" dirty="0">
                <a:latin typeface="Carlito"/>
                <a:cs typeface="Carlito"/>
              </a:rPr>
              <a:t>99.7%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579" y="2116708"/>
            <a:ext cx="4645660" cy="4330065"/>
            <a:chOff x="1973579" y="2116708"/>
            <a:chExt cx="4645660" cy="4330065"/>
          </a:xfrm>
        </p:grpSpPr>
        <p:sp>
          <p:nvSpPr>
            <p:cNvPr id="22" name="object 22"/>
            <p:cNvSpPr/>
            <p:nvPr/>
          </p:nvSpPr>
          <p:spPr>
            <a:xfrm>
              <a:off x="1976627" y="5335523"/>
              <a:ext cx="4639310" cy="1111250"/>
            </a:xfrm>
            <a:custGeom>
              <a:avLst/>
              <a:gdLst/>
              <a:ahLst/>
              <a:cxnLst/>
              <a:rect l="l" t="t" r="r" b="b"/>
              <a:pathLst>
                <a:path w="4639309" h="1111250">
                  <a:moveTo>
                    <a:pt x="1522476" y="44195"/>
                  </a:moveTo>
                  <a:lnTo>
                    <a:pt x="1522476" y="504215"/>
                  </a:lnTo>
                </a:path>
                <a:path w="4639309" h="1111250">
                  <a:moveTo>
                    <a:pt x="3136392" y="0"/>
                  </a:moveTo>
                  <a:lnTo>
                    <a:pt x="3136392" y="460019"/>
                  </a:lnTo>
                </a:path>
                <a:path w="4639309" h="1111250">
                  <a:moveTo>
                    <a:pt x="739140" y="89915"/>
                  </a:moveTo>
                  <a:lnTo>
                    <a:pt x="739140" y="763435"/>
                  </a:lnTo>
                </a:path>
                <a:path w="4639309" h="1111250">
                  <a:moveTo>
                    <a:pt x="3907536" y="103631"/>
                  </a:moveTo>
                  <a:lnTo>
                    <a:pt x="3907536" y="777151"/>
                  </a:lnTo>
                </a:path>
                <a:path w="4639309" h="1111250">
                  <a:moveTo>
                    <a:pt x="0" y="124967"/>
                  </a:moveTo>
                  <a:lnTo>
                    <a:pt x="0" y="1111072"/>
                  </a:lnTo>
                </a:path>
                <a:path w="4639309" h="1111250">
                  <a:moveTo>
                    <a:pt x="4639056" y="103631"/>
                  </a:moveTo>
                  <a:lnTo>
                    <a:pt x="4639056" y="108973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3750" y="2116708"/>
              <a:ext cx="4471035" cy="2745105"/>
            </a:xfrm>
            <a:custGeom>
              <a:avLst/>
              <a:gdLst/>
              <a:ahLst/>
              <a:cxnLst/>
              <a:rect l="l" t="t" r="r" b="b"/>
              <a:pathLst>
                <a:path w="4471034" h="2745104">
                  <a:moveTo>
                    <a:pt x="331978" y="2690495"/>
                  </a:moveTo>
                  <a:lnTo>
                    <a:pt x="318528" y="2588895"/>
                  </a:lnTo>
                  <a:lnTo>
                    <a:pt x="314579" y="2559050"/>
                  </a:lnTo>
                  <a:lnTo>
                    <a:pt x="285699" y="2572042"/>
                  </a:lnTo>
                  <a:lnTo>
                    <a:pt x="11684" y="1963420"/>
                  </a:lnTo>
                  <a:lnTo>
                    <a:pt x="0" y="1968627"/>
                  </a:lnTo>
                  <a:lnTo>
                    <a:pt x="274040" y="2577287"/>
                  </a:lnTo>
                  <a:lnTo>
                    <a:pt x="245110" y="2590292"/>
                  </a:lnTo>
                  <a:lnTo>
                    <a:pt x="331978" y="2690495"/>
                  </a:lnTo>
                  <a:close/>
                </a:path>
                <a:path w="4471034" h="2745104">
                  <a:moveTo>
                    <a:pt x="1061847" y="2353818"/>
                  </a:moveTo>
                  <a:lnTo>
                    <a:pt x="1044740" y="2254377"/>
                  </a:lnTo>
                  <a:lnTo>
                    <a:pt x="1039368" y="2223135"/>
                  </a:lnTo>
                  <a:lnTo>
                    <a:pt x="1010970" y="2237308"/>
                  </a:lnTo>
                  <a:lnTo>
                    <a:pt x="413893" y="1039622"/>
                  </a:lnTo>
                  <a:lnTo>
                    <a:pt x="402463" y="1045337"/>
                  </a:lnTo>
                  <a:lnTo>
                    <a:pt x="999528" y="2243023"/>
                  </a:lnTo>
                  <a:lnTo>
                    <a:pt x="971169" y="2257171"/>
                  </a:lnTo>
                  <a:lnTo>
                    <a:pt x="1061847" y="2353818"/>
                  </a:lnTo>
                  <a:close/>
                </a:path>
                <a:path w="4471034" h="2745104">
                  <a:moveTo>
                    <a:pt x="1773301" y="947420"/>
                  </a:moveTo>
                  <a:lnTo>
                    <a:pt x="1730184" y="874649"/>
                  </a:lnTo>
                  <a:lnTo>
                    <a:pt x="1705737" y="833374"/>
                  </a:lnTo>
                  <a:lnTo>
                    <a:pt x="1684261" y="856703"/>
                  </a:lnTo>
                  <a:lnTo>
                    <a:pt x="755396" y="0"/>
                  </a:lnTo>
                  <a:lnTo>
                    <a:pt x="746760" y="9271"/>
                  </a:lnTo>
                  <a:lnTo>
                    <a:pt x="1675676" y="866025"/>
                  </a:lnTo>
                  <a:lnTo>
                    <a:pt x="1654175" y="889381"/>
                  </a:lnTo>
                  <a:lnTo>
                    <a:pt x="1773301" y="947420"/>
                  </a:lnTo>
                  <a:close/>
                </a:path>
                <a:path w="4471034" h="2745104">
                  <a:moveTo>
                    <a:pt x="3639185" y="23114"/>
                  </a:moveTo>
                  <a:lnTo>
                    <a:pt x="3630803" y="13462"/>
                  </a:lnTo>
                  <a:lnTo>
                    <a:pt x="2756789" y="764374"/>
                  </a:lnTo>
                  <a:lnTo>
                    <a:pt x="2736088" y="740283"/>
                  </a:lnTo>
                  <a:lnTo>
                    <a:pt x="2664587" y="851916"/>
                  </a:lnTo>
                  <a:lnTo>
                    <a:pt x="2785745" y="798068"/>
                  </a:lnTo>
                  <a:lnTo>
                    <a:pt x="2772092" y="782193"/>
                  </a:lnTo>
                  <a:lnTo>
                    <a:pt x="2765056" y="774001"/>
                  </a:lnTo>
                  <a:lnTo>
                    <a:pt x="3639185" y="23114"/>
                  </a:lnTo>
                  <a:close/>
                </a:path>
                <a:path w="4471034" h="2745104">
                  <a:moveTo>
                    <a:pt x="4035806" y="1086358"/>
                  </a:moveTo>
                  <a:lnTo>
                    <a:pt x="4024630" y="1080389"/>
                  </a:lnTo>
                  <a:lnTo>
                    <a:pt x="3427476" y="2211197"/>
                  </a:lnTo>
                  <a:lnTo>
                    <a:pt x="3399409" y="2196338"/>
                  </a:lnTo>
                  <a:lnTo>
                    <a:pt x="3373755" y="2326513"/>
                  </a:lnTo>
                  <a:lnTo>
                    <a:pt x="3466846" y="2232025"/>
                  </a:lnTo>
                  <a:lnTo>
                    <a:pt x="3459873" y="2228342"/>
                  </a:lnTo>
                  <a:lnTo>
                    <a:pt x="3438715" y="2217153"/>
                  </a:lnTo>
                  <a:lnTo>
                    <a:pt x="4035806" y="1086358"/>
                  </a:lnTo>
                  <a:close/>
                </a:path>
                <a:path w="4471034" h="2745104">
                  <a:moveTo>
                    <a:pt x="4470895" y="2009394"/>
                  </a:moveTo>
                  <a:lnTo>
                    <a:pt x="4459097" y="2004568"/>
                  </a:lnTo>
                  <a:lnTo>
                    <a:pt x="4205579" y="2625128"/>
                  </a:lnTo>
                  <a:lnTo>
                    <a:pt x="4176141" y="2613152"/>
                  </a:lnTo>
                  <a:lnTo>
                    <a:pt x="4163441" y="2745105"/>
                  </a:lnTo>
                  <a:lnTo>
                    <a:pt x="4246753" y="2641854"/>
                  </a:lnTo>
                  <a:lnTo>
                    <a:pt x="4246118" y="2641600"/>
                  </a:lnTo>
                  <a:lnTo>
                    <a:pt x="4217251" y="2629878"/>
                  </a:lnTo>
                  <a:lnTo>
                    <a:pt x="4470895" y="200939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37664" y="171119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4764" y="27490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2174" y="3672585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31890" y="171119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5953" y="27490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52361" y="3672585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6164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Characteristics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25" dirty="0">
                <a:solidFill>
                  <a:srgbClr val="000000"/>
                </a:solidFill>
              </a:rPr>
              <a:t>Normal</a:t>
            </a:r>
            <a:r>
              <a:rPr sz="3200" spc="-475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646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dirty="0"/>
              <a:t>Mean </a:t>
            </a:r>
            <a:r>
              <a:rPr spc="-5" dirty="0"/>
              <a:t>defines </a:t>
            </a:r>
            <a:r>
              <a:rPr dirty="0"/>
              <a:t>the </a:t>
            </a:r>
            <a:r>
              <a:rPr spc="-10" dirty="0"/>
              <a:t>centre </a:t>
            </a:r>
            <a:r>
              <a:rPr spc="-5" dirty="0"/>
              <a:t>of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graph</a:t>
            </a:r>
          </a:p>
          <a:p>
            <a:pPr marL="570738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dirty="0"/>
              <a:t>Mean = </a:t>
            </a:r>
            <a:r>
              <a:rPr spc="-5" dirty="0"/>
              <a:t>Median </a:t>
            </a:r>
            <a:r>
              <a:rPr dirty="0"/>
              <a:t>=</a:t>
            </a:r>
            <a:r>
              <a:rPr spc="10" dirty="0"/>
              <a:t> </a:t>
            </a:r>
            <a:r>
              <a:rPr dirty="0"/>
              <a:t>Mode</a:t>
            </a:r>
          </a:p>
          <a:p>
            <a:pPr marL="5707380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spc="-10" dirty="0"/>
              <a:t>Standard Deviation </a:t>
            </a:r>
            <a:r>
              <a:rPr spc="-5" dirty="0"/>
              <a:t>defines </a:t>
            </a:r>
            <a:r>
              <a:rPr dirty="0"/>
              <a:t>the </a:t>
            </a:r>
            <a:r>
              <a:rPr spc="-5" dirty="0"/>
              <a:t>width of </a:t>
            </a:r>
            <a:r>
              <a:rPr dirty="0"/>
              <a:t>the</a:t>
            </a:r>
            <a:r>
              <a:rPr spc="80" dirty="0"/>
              <a:t> </a:t>
            </a:r>
            <a:r>
              <a:rPr spc="-10" dirty="0"/>
              <a:t>graph</a:t>
            </a:r>
          </a:p>
          <a:p>
            <a:pPr marL="570738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spc="-10" dirty="0"/>
              <a:t>Entire distribution can </a:t>
            </a:r>
            <a:r>
              <a:rPr spc="-5" dirty="0"/>
              <a:t>be specified using </a:t>
            </a:r>
            <a:r>
              <a:rPr dirty="0"/>
              <a:t>mean and</a:t>
            </a:r>
            <a:r>
              <a:rPr spc="130" dirty="0"/>
              <a:t> </a:t>
            </a:r>
            <a:r>
              <a:rPr spc="-5" dirty="0"/>
              <a:t>variance</a:t>
            </a:r>
          </a:p>
          <a:p>
            <a:pPr marL="5707380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spc="-5" dirty="0"/>
              <a:t>The </a:t>
            </a:r>
            <a:r>
              <a:rPr spc="-10" dirty="0"/>
              <a:t>total area </a:t>
            </a:r>
            <a:r>
              <a:rPr spc="-5" dirty="0"/>
              <a:t>under </a:t>
            </a:r>
            <a:r>
              <a:rPr dirty="0"/>
              <a:t>the </a:t>
            </a:r>
            <a:r>
              <a:rPr spc="-5" dirty="0"/>
              <a:t>curve is</a:t>
            </a:r>
            <a:r>
              <a:rPr spc="65" dirty="0"/>
              <a:t> </a:t>
            </a:r>
            <a:r>
              <a:rPr dirty="0"/>
              <a:t>1</a:t>
            </a:r>
          </a:p>
          <a:p>
            <a:pPr marL="5707380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spc="-10" dirty="0"/>
              <a:t>Probability at </a:t>
            </a:r>
            <a:r>
              <a:rPr dirty="0"/>
              <a:t>a </a:t>
            </a:r>
            <a:r>
              <a:rPr spc="-5" dirty="0"/>
              <a:t>given </a:t>
            </a:r>
            <a:r>
              <a:rPr spc="-10" dirty="0"/>
              <a:t>point </a:t>
            </a:r>
            <a:r>
              <a:rPr spc="-5" dirty="0"/>
              <a:t>is</a:t>
            </a:r>
            <a:r>
              <a:rPr spc="40" dirty="0"/>
              <a:t> </a:t>
            </a:r>
            <a:r>
              <a:rPr spc="-20" dirty="0"/>
              <a:t>zero</a:t>
            </a:r>
          </a:p>
          <a:p>
            <a:pPr marL="5707380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/>
          </a:p>
          <a:p>
            <a:pPr marL="6006465" indent="-287020">
              <a:lnSpc>
                <a:spcPct val="100000"/>
              </a:lnSpc>
              <a:buFont typeface="Arial"/>
              <a:buChar char="•"/>
              <a:tabLst>
                <a:tab pos="6006465" algn="l"/>
                <a:tab pos="6007100" algn="l"/>
              </a:tabLst>
            </a:pPr>
            <a:r>
              <a:rPr dirty="0"/>
              <a:t>68.2%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0" dirty="0"/>
              <a:t>area </a:t>
            </a:r>
            <a:r>
              <a:rPr spc="-5" dirty="0"/>
              <a:t>under </a:t>
            </a:r>
            <a:r>
              <a:rPr dirty="0"/>
              <a:t>the </a:t>
            </a:r>
            <a:r>
              <a:rPr spc="-5" dirty="0"/>
              <a:t>curve is within </a:t>
            </a:r>
            <a:r>
              <a:rPr dirty="0"/>
              <a:t>1 </a:t>
            </a:r>
            <a:r>
              <a:rPr sz="2000" dirty="0"/>
              <a:t>σ </a:t>
            </a:r>
            <a:r>
              <a:rPr spc="-5" dirty="0"/>
              <a:t>of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mean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002782" y="5034788"/>
            <a:ext cx="586041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95.4%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area </a:t>
            </a:r>
            <a:r>
              <a:rPr sz="1800" spc="-5" dirty="0">
                <a:latin typeface="Carlito"/>
                <a:cs typeface="Carlito"/>
              </a:rPr>
              <a:t>under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curve is within </a:t>
            </a:r>
            <a:r>
              <a:rPr sz="1800" dirty="0">
                <a:latin typeface="Carlito"/>
                <a:cs typeface="Carlito"/>
              </a:rPr>
              <a:t>2 </a:t>
            </a:r>
            <a:r>
              <a:rPr sz="2000" dirty="0">
                <a:latin typeface="Carlito"/>
                <a:cs typeface="Carlito"/>
              </a:rPr>
              <a:t>σ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99.7%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area </a:t>
            </a:r>
            <a:r>
              <a:rPr sz="1800" spc="-5" dirty="0">
                <a:latin typeface="Carlito"/>
                <a:cs typeface="Carlito"/>
              </a:rPr>
              <a:t>under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curve is within </a:t>
            </a:r>
            <a:r>
              <a:rPr sz="1800" dirty="0">
                <a:latin typeface="Carlito"/>
                <a:cs typeface="Carlito"/>
              </a:rPr>
              <a:t>3 </a:t>
            </a:r>
            <a:r>
              <a:rPr sz="2000" dirty="0">
                <a:latin typeface="Carlito"/>
                <a:cs typeface="Carlito"/>
              </a:rPr>
              <a:t>σ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163" y="1296924"/>
            <a:ext cx="5755005" cy="3848100"/>
            <a:chOff x="169163" y="1296924"/>
            <a:chExt cx="5755005" cy="3848100"/>
          </a:xfrm>
        </p:grpSpPr>
        <p:sp>
          <p:nvSpPr>
            <p:cNvPr id="6" name="object 6"/>
            <p:cNvSpPr/>
            <p:nvPr/>
          </p:nvSpPr>
          <p:spPr>
            <a:xfrm>
              <a:off x="169163" y="1296924"/>
              <a:ext cx="5754624" cy="369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227" y="4817364"/>
              <a:ext cx="4846320" cy="32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9354" y="4699507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0" dirty="0">
                <a:latin typeface="Arial"/>
                <a:cs typeface="Arial"/>
              </a:rPr>
              <a:t>𝜇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3363" y="2970578"/>
            <a:ext cx="746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35" dirty="0"/>
              <a:t>Standard  </a:t>
            </a:r>
            <a:r>
              <a:rPr lang="en-US" spc="-190" dirty="0"/>
              <a:t>Normal</a:t>
            </a:r>
            <a:r>
              <a:rPr lang="en-US" spc="-425" dirty="0"/>
              <a:t> </a:t>
            </a:r>
            <a:r>
              <a:rPr lang="en-US" spc="-210" dirty="0"/>
              <a:t>Distribution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807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623" y="915924"/>
            <a:ext cx="6943344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240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5" dirty="0">
                <a:solidFill>
                  <a:srgbClr val="000000"/>
                </a:solidFill>
              </a:rPr>
              <a:t>Z</a:t>
            </a:r>
            <a:r>
              <a:rPr sz="3200" spc="-195" dirty="0">
                <a:solidFill>
                  <a:srgbClr val="000000"/>
                </a:solidFill>
              </a:rPr>
              <a:t>-</a:t>
            </a:r>
            <a:r>
              <a:rPr sz="3200" spc="-155" dirty="0">
                <a:solidFill>
                  <a:srgbClr val="000000"/>
                </a:solidFill>
              </a:rPr>
              <a:t>S</a:t>
            </a:r>
            <a:r>
              <a:rPr sz="3200" spc="-190" dirty="0">
                <a:solidFill>
                  <a:srgbClr val="000000"/>
                </a:solidFill>
              </a:rPr>
              <a:t>c</a:t>
            </a:r>
            <a:r>
              <a:rPr sz="3200" spc="-114" dirty="0">
                <a:solidFill>
                  <a:srgbClr val="000000"/>
                </a:solidFill>
              </a:rPr>
              <a:t>o</a:t>
            </a:r>
            <a:r>
              <a:rPr sz="3200" spc="-135" dirty="0">
                <a:solidFill>
                  <a:srgbClr val="000000"/>
                </a:solidFill>
              </a:rPr>
              <a:t>r</a:t>
            </a:r>
            <a:r>
              <a:rPr sz="3200" spc="-165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84757" y="5031740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3𝜎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538" y="5031740"/>
            <a:ext cx="142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950" algn="l"/>
              </a:tabLst>
            </a:pPr>
            <a:r>
              <a:rPr sz="1800" spc="-365" dirty="0">
                <a:latin typeface="Arial"/>
                <a:cs typeface="Arial"/>
              </a:rPr>
              <a:t>𝜇  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2𝜎	</a:t>
            </a: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−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0" dirty="0">
                <a:latin typeface="Arial"/>
                <a:cs typeface="Arial"/>
              </a:rPr>
              <a:t>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521" y="5027167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0" dirty="0">
                <a:latin typeface="Arial"/>
                <a:cs typeface="Arial"/>
              </a:rPr>
              <a:t>𝜇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7590" y="5031740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2𝜎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5861" y="5031740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3𝜎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8567" y="5049773"/>
            <a:ext cx="563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5" dirty="0">
                <a:latin typeface="Arial"/>
                <a:cs typeface="Arial"/>
              </a:rPr>
              <a:t>𝜇 </a:t>
            </a:r>
            <a:r>
              <a:rPr sz="1800" spc="290" dirty="0">
                <a:latin typeface="Arial"/>
                <a:cs typeface="Arial"/>
              </a:rPr>
              <a:t>+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0" dirty="0">
                <a:latin typeface="Arial"/>
                <a:cs typeface="Arial"/>
              </a:rPr>
              <a:t>𝜎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66213" y="1942845"/>
            <a:ext cx="2658110" cy="3077845"/>
            <a:chOff x="2466213" y="1942845"/>
            <a:chExt cx="2658110" cy="3077845"/>
          </a:xfrm>
        </p:grpSpPr>
        <p:sp>
          <p:nvSpPr>
            <p:cNvPr id="11" name="object 11"/>
            <p:cNvSpPr/>
            <p:nvPr/>
          </p:nvSpPr>
          <p:spPr>
            <a:xfrm>
              <a:off x="3477768" y="1949195"/>
              <a:ext cx="1640205" cy="3065145"/>
            </a:xfrm>
            <a:custGeom>
              <a:avLst/>
              <a:gdLst/>
              <a:ahLst/>
              <a:cxnLst/>
              <a:rect l="l" t="t" r="r" b="b"/>
              <a:pathLst>
                <a:path w="1640204" h="3065145">
                  <a:moveTo>
                    <a:pt x="48768" y="1892808"/>
                  </a:moveTo>
                  <a:lnTo>
                    <a:pt x="1310513" y="848867"/>
                  </a:lnTo>
                </a:path>
                <a:path w="1640204" h="3065145">
                  <a:moveTo>
                    <a:pt x="0" y="2113153"/>
                  </a:moveTo>
                  <a:lnTo>
                    <a:pt x="1387856" y="964691"/>
                  </a:lnTo>
                </a:path>
                <a:path w="1640204" h="3065145">
                  <a:moveTo>
                    <a:pt x="35052" y="2302129"/>
                  </a:moveTo>
                  <a:lnTo>
                    <a:pt x="1422908" y="1153667"/>
                  </a:lnTo>
                </a:path>
                <a:path w="1640204" h="3065145">
                  <a:moveTo>
                    <a:pt x="1524" y="2507234"/>
                  </a:moveTo>
                  <a:lnTo>
                    <a:pt x="1480820" y="1283207"/>
                  </a:lnTo>
                </a:path>
                <a:path w="1640204" h="3065145">
                  <a:moveTo>
                    <a:pt x="1524" y="2700401"/>
                  </a:moveTo>
                  <a:lnTo>
                    <a:pt x="1528191" y="1437131"/>
                  </a:lnTo>
                </a:path>
                <a:path w="1640204" h="3065145">
                  <a:moveTo>
                    <a:pt x="15240" y="2883280"/>
                  </a:moveTo>
                  <a:lnTo>
                    <a:pt x="1541907" y="1620012"/>
                  </a:lnTo>
                </a:path>
                <a:path w="1640204" h="3065145">
                  <a:moveTo>
                    <a:pt x="77724" y="3031109"/>
                  </a:moveTo>
                  <a:lnTo>
                    <a:pt x="1604391" y="1767839"/>
                  </a:lnTo>
                </a:path>
                <a:path w="1640204" h="3065145">
                  <a:moveTo>
                    <a:pt x="364236" y="3028441"/>
                  </a:moveTo>
                  <a:lnTo>
                    <a:pt x="1629918" y="1981199"/>
                  </a:lnTo>
                </a:path>
                <a:path w="1640204" h="3065145">
                  <a:moveTo>
                    <a:pt x="262128" y="935608"/>
                  </a:moveTo>
                  <a:lnTo>
                    <a:pt x="1123950" y="222503"/>
                  </a:lnTo>
                </a:path>
                <a:path w="1640204" h="3065145">
                  <a:moveTo>
                    <a:pt x="219456" y="1166876"/>
                  </a:moveTo>
                  <a:lnTo>
                    <a:pt x="1167384" y="382524"/>
                  </a:lnTo>
                </a:path>
                <a:path w="1640204" h="3065145">
                  <a:moveTo>
                    <a:pt x="181356" y="1396238"/>
                  </a:moveTo>
                  <a:lnTo>
                    <a:pt x="1224026" y="533400"/>
                  </a:lnTo>
                </a:path>
                <a:path w="1640204" h="3065145">
                  <a:moveTo>
                    <a:pt x="62484" y="1677542"/>
                  </a:moveTo>
                  <a:lnTo>
                    <a:pt x="1284986" y="665988"/>
                  </a:lnTo>
                </a:path>
                <a:path w="1640204" h="3065145">
                  <a:moveTo>
                    <a:pt x="339852" y="685291"/>
                  </a:moveTo>
                  <a:lnTo>
                    <a:pt x="1052068" y="96012"/>
                  </a:lnTo>
                </a:path>
                <a:path w="1640204" h="3065145">
                  <a:moveTo>
                    <a:pt x="455676" y="402463"/>
                  </a:moveTo>
                  <a:lnTo>
                    <a:pt x="942086" y="0"/>
                  </a:lnTo>
                </a:path>
                <a:path w="1640204" h="3065145">
                  <a:moveTo>
                    <a:pt x="1083564" y="3054858"/>
                  </a:moveTo>
                  <a:lnTo>
                    <a:pt x="1618615" y="2612135"/>
                  </a:lnTo>
                </a:path>
                <a:path w="1640204" h="3065145">
                  <a:moveTo>
                    <a:pt x="1307592" y="3057779"/>
                  </a:moveTo>
                  <a:lnTo>
                    <a:pt x="1639824" y="2782823"/>
                  </a:lnTo>
                </a:path>
                <a:path w="1640204" h="3065145">
                  <a:moveTo>
                    <a:pt x="839724" y="3053079"/>
                  </a:moveTo>
                  <a:lnTo>
                    <a:pt x="1623187" y="2404872"/>
                  </a:lnTo>
                </a:path>
                <a:path w="1640204" h="3065145">
                  <a:moveTo>
                    <a:pt x="589788" y="3065017"/>
                  </a:moveTo>
                  <a:lnTo>
                    <a:pt x="1632458" y="2202179"/>
                  </a:lnTo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6213" y="2116708"/>
              <a:ext cx="1370965" cy="2353945"/>
            </a:xfrm>
            <a:custGeom>
              <a:avLst/>
              <a:gdLst/>
              <a:ahLst/>
              <a:cxnLst/>
              <a:rect l="l" t="t" r="r" b="b"/>
              <a:pathLst>
                <a:path w="1370964" h="2353945">
                  <a:moveTo>
                    <a:pt x="659384" y="2353818"/>
                  </a:moveTo>
                  <a:lnTo>
                    <a:pt x="642277" y="2254377"/>
                  </a:lnTo>
                  <a:lnTo>
                    <a:pt x="636905" y="2223135"/>
                  </a:lnTo>
                  <a:lnTo>
                    <a:pt x="608507" y="2237308"/>
                  </a:lnTo>
                  <a:lnTo>
                    <a:pt x="11430" y="1039622"/>
                  </a:lnTo>
                  <a:lnTo>
                    <a:pt x="0" y="1045337"/>
                  </a:lnTo>
                  <a:lnTo>
                    <a:pt x="597065" y="2243023"/>
                  </a:lnTo>
                  <a:lnTo>
                    <a:pt x="568706" y="2257171"/>
                  </a:lnTo>
                  <a:lnTo>
                    <a:pt x="659384" y="2353818"/>
                  </a:lnTo>
                  <a:close/>
                </a:path>
                <a:path w="1370964" h="2353945">
                  <a:moveTo>
                    <a:pt x="1370838" y="947420"/>
                  </a:moveTo>
                  <a:lnTo>
                    <a:pt x="1327721" y="874649"/>
                  </a:lnTo>
                  <a:lnTo>
                    <a:pt x="1303274" y="833374"/>
                  </a:lnTo>
                  <a:lnTo>
                    <a:pt x="1281798" y="856703"/>
                  </a:lnTo>
                  <a:lnTo>
                    <a:pt x="352933" y="0"/>
                  </a:lnTo>
                  <a:lnTo>
                    <a:pt x="344297" y="9271"/>
                  </a:lnTo>
                  <a:lnTo>
                    <a:pt x="1273213" y="866025"/>
                  </a:lnTo>
                  <a:lnTo>
                    <a:pt x="1251712" y="889381"/>
                  </a:lnTo>
                  <a:lnTo>
                    <a:pt x="1370838" y="94742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37664" y="171119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4764" y="27490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3750" y="4080128"/>
            <a:ext cx="332105" cy="727075"/>
          </a:xfrm>
          <a:custGeom>
            <a:avLst/>
            <a:gdLst/>
            <a:ahLst/>
            <a:cxnLst/>
            <a:rect l="l" t="t" r="r" b="b"/>
            <a:pathLst>
              <a:path w="332105" h="727075">
                <a:moveTo>
                  <a:pt x="274043" y="613859"/>
                </a:moveTo>
                <a:lnTo>
                  <a:pt x="245110" y="626872"/>
                </a:lnTo>
                <a:lnTo>
                  <a:pt x="331977" y="727075"/>
                </a:lnTo>
                <a:lnTo>
                  <a:pt x="318529" y="625475"/>
                </a:lnTo>
                <a:lnTo>
                  <a:pt x="279273" y="625475"/>
                </a:lnTo>
                <a:lnTo>
                  <a:pt x="274043" y="613859"/>
                </a:lnTo>
                <a:close/>
              </a:path>
              <a:path w="332105" h="727075">
                <a:moveTo>
                  <a:pt x="285709" y="608613"/>
                </a:moveTo>
                <a:lnTo>
                  <a:pt x="274043" y="613859"/>
                </a:lnTo>
                <a:lnTo>
                  <a:pt x="279273" y="625475"/>
                </a:lnTo>
                <a:lnTo>
                  <a:pt x="290956" y="620268"/>
                </a:lnTo>
                <a:lnTo>
                  <a:pt x="285709" y="608613"/>
                </a:lnTo>
                <a:close/>
              </a:path>
              <a:path w="332105" h="727075">
                <a:moveTo>
                  <a:pt x="314579" y="595630"/>
                </a:moveTo>
                <a:lnTo>
                  <a:pt x="285709" y="608613"/>
                </a:lnTo>
                <a:lnTo>
                  <a:pt x="290956" y="620268"/>
                </a:lnTo>
                <a:lnTo>
                  <a:pt x="279273" y="625475"/>
                </a:lnTo>
                <a:lnTo>
                  <a:pt x="318529" y="625475"/>
                </a:lnTo>
                <a:lnTo>
                  <a:pt x="314579" y="595630"/>
                </a:lnTo>
                <a:close/>
              </a:path>
              <a:path w="332105" h="727075">
                <a:moveTo>
                  <a:pt x="11683" y="0"/>
                </a:moveTo>
                <a:lnTo>
                  <a:pt x="0" y="5207"/>
                </a:lnTo>
                <a:lnTo>
                  <a:pt x="274043" y="613859"/>
                </a:lnTo>
                <a:lnTo>
                  <a:pt x="285709" y="608613"/>
                </a:lnTo>
                <a:lnTo>
                  <a:pt x="1168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2174" y="3672585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54608" y="2130170"/>
            <a:ext cx="5480050" cy="2834005"/>
            <a:chOff x="1054608" y="2130170"/>
            <a:chExt cx="5480050" cy="2834005"/>
          </a:xfrm>
        </p:grpSpPr>
        <p:sp>
          <p:nvSpPr>
            <p:cNvPr id="18" name="object 18"/>
            <p:cNvSpPr/>
            <p:nvPr/>
          </p:nvSpPr>
          <p:spPr>
            <a:xfrm>
              <a:off x="4728337" y="2130170"/>
              <a:ext cx="1806575" cy="2731770"/>
            </a:xfrm>
            <a:custGeom>
              <a:avLst/>
              <a:gdLst/>
              <a:ahLst/>
              <a:cxnLst/>
              <a:rect l="l" t="t" r="r" b="b"/>
              <a:pathLst>
                <a:path w="1806575" h="2731770">
                  <a:moveTo>
                    <a:pt x="974598" y="9652"/>
                  </a:moveTo>
                  <a:lnTo>
                    <a:pt x="966216" y="0"/>
                  </a:lnTo>
                  <a:lnTo>
                    <a:pt x="92202" y="750912"/>
                  </a:lnTo>
                  <a:lnTo>
                    <a:pt x="71501" y="726821"/>
                  </a:lnTo>
                  <a:lnTo>
                    <a:pt x="0" y="838454"/>
                  </a:lnTo>
                  <a:lnTo>
                    <a:pt x="121158" y="784606"/>
                  </a:lnTo>
                  <a:lnTo>
                    <a:pt x="107505" y="768731"/>
                  </a:lnTo>
                  <a:lnTo>
                    <a:pt x="100469" y="760539"/>
                  </a:lnTo>
                  <a:lnTo>
                    <a:pt x="974598" y="9652"/>
                  </a:lnTo>
                  <a:close/>
                </a:path>
                <a:path w="1806575" h="2731770">
                  <a:moveTo>
                    <a:pt x="1371219" y="1072896"/>
                  </a:moveTo>
                  <a:lnTo>
                    <a:pt x="1360043" y="1066927"/>
                  </a:lnTo>
                  <a:lnTo>
                    <a:pt x="762889" y="2197735"/>
                  </a:lnTo>
                  <a:lnTo>
                    <a:pt x="734822" y="2182876"/>
                  </a:lnTo>
                  <a:lnTo>
                    <a:pt x="709168" y="2313051"/>
                  </a:lnTo>
                  <a:lnTo>
                    <a:pt x="802259" y="2218563"/>
                  </a:lnTo>
                  <a:lnTo>
                    <a:pt x="795286" y="2214880"/>
                  </a:lnTo>
                  <a:lnTo>
                    <a:pt x="774128" y="2203691"/>
                  </a:lnTo>
                  <a:lnTo>
                    <a:pt x="1371219" y="1072896"/>
                  </a:lnTo>
                  <a:close/>
                </a:path>
                <a:path w="1806575" h="2731770">
                  <a:moveTo>
                    <a:pt x="1806308" y="1995932"/>
                  </a:moveTo>
                  <a:lnTo>
                    <a:pt x="1794510" y="1991106"/>
                  </a:lnTo>
                  <a:lnTo>
                    <a:pt x="1540992" y="2611666"/>
                  </a:lnTo>
                  <a:lnTo>
                    <a:pt x="1511554" y="2599690"/>
                  </a:lnTo>
                  <a:lnTo>
                    <a:pt x="1498854" y="2731643"/>
                  </a:lnTo>
                  <a:lnTo>
                    <a:pt x="1582166" y="2628392"/>
                  </a:lnTo>
                  <a:lnTo>
                    <a:pt x="1581531" y="2628138"/>
                  </a:lnTo>
                  <a:lnTo>
                    <a:pt x="1552663" y="2616416"/>
                  </a:lnTo>
                  <a:lnTo>
                    <a:pt x="1806308" y="19959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3658" y="2608325"/>
              <a:ext cx="1602105" cy="1518285"/>
            </a:xfrm>
            <a:custGeom>
              <a:avLst/>
              <a:gdLst/>
              <a:ahLst/>
              <a:cxnLst/>
              <a:rect l="l" t="t" r="r" b="b"/>
              <a:pathLst>
                <a:path w="1602105" h="1518285">
                  <a:moveTo>
                    <a:pt x="301751" y="306324"/>
                  </a:moveTo>
                  <a:lnTo>
                    <a:pt x="313470" y="248119"/>
                  </a:lnTo>
                  <a:lnTo>
                    <a:pt x="347173" y="193599"/>
                  </a:lnTo>
                  <a:lnTo>
                    <a:pt x="400684" y="143792"/>
                  </a:lnTo>
                  <a:lnTo>
                    <a:pt x="434186" y="120976"/>
                  </a:lnTo>
                  <a:lnTo>
                    <a:pt x="471824" y="99725"/>
                  </a:lnTo>
                  <a:lnTo>
                    <a:pt x="513325" y="80164"/>
                  </a:lnTo>
                  <a:lnTo>
                    <a:pt x="558417" y="62425"/>
                  </a:lnTo>
                  <a:lnTo>
                    <a:pt x="606827" y="46633"/>
                  </a:lnTo>
                  <a:lnTo>
                    <a:pt x="658284" y="32919"/>
                  </a:lnTo>
                  <a:lnTo>
                    <a:pt x="712515" y="21411"/>
                  </a:lnTo>
                  <a:lnTo>
                    <a:pt x="769248" y="12236"/>
                  </a:lnTo>
                  <a:lnTo>
                    <a:pt x="828211" y="5523"/>
                  </a:lnTo>
                  <a:lnTo>
                    <a:pt x="889131" y="1402"/>
                  </a:lnTo>
                  <a:lnTo>
                    <a:pt x="951737" y="0"/>
                  </a:lnTo>
                  <a:lnTo>
                    <a:pt x="1014344" y="1402"/>
                  </a:lnTo>
                  <a:lnTo>
                    <a:pt x="1075264" y="5523"/>
                  </a:lnTo>
                  <a:lnTo>
                    <a:pt x="1134227" y="12236"/>
                  </a:lnTo>
                  <a:lnTo>
                    <a:pt x="1190960" y="21411"/>
                  </a:lnTo>
                  <a:lnTo>
                    <a:pt x="1245191" y="32919"/>
                  </a:lnTo>
                  <a:lnTo>
                    <a:pt x="1296648" y="46633"/>
                  </a:lnTo>
                  <a:lnTo>
                    <a:pt x="1345058" y="62425"/>
                  </a:lnTo>
                  <a:lnTo>
                    <a:pt x="1390150" y="80164"/>
                  </a:lnTo>
                  <a:lnTo>
                    <a:pt x="1431651" y="99725"/>
                  </a:lnTo>
                  <a:lnTo>
                    <a:pt x="1469289" y="120976"/>
                  </a:lnTo>
                  <a:lnTo>
                    <a:pt x="1502791" y="143792"/>
                  </a:lnTo>
                  <a:lnTo>
                    <a:pt x="1556302" y="193599"/>
                  </a:lnTo>
                  <a:lnTo>
                    <a:pt x="1590005" y="248119"/>
                  </a:lnTo>
                  <a:lnTo>
                    <a:pt x="1601723" y="306324"/>
                  </a:lnTo>
                  <a:lnTo>
                    <a:pt x="1598749" y="335822"/>
                  </a:lnTo>
                  <a:lnTo>
                    <a:pt x="1575766" y="392313"/>
                  </a:lnTo>
                  <a:lnTo>
                    <a:pt x="1531886" y="444605"/>
                  </a:lnTo>
                  <a:lnTo>
                    <a:pt x="1469289" y="491671"/>
                  </a:lnTo>
                  <a:lnTo>
                    <a:pt x="1431651" y="512922"/>
                  </a:lnTo>
                  <a:lnTo>
                    <a:pt x="1390150" y="532483"/>
                  </a:lnTo>
                  <a:lnTo>
                    <a:pt x="1345058" y="550222"/>
                  </a:lnTo>
                  <a:lnTo>
                    <a:pt x="1296648" y="566014"/>
                  </a:lnTo>
                  <a:lnTo>
                    <a:pt x="1245191" y="579728"/>
                  </a:lnTo>
                  <a:lnTo>
                    <a:pt x="1190960" y="591236"/>
                  </a:lnTo>
                  <a:lnTo>
                    <a:pt x="1134227" y="600411"/>
                  </a:lnTo>
                  <a:lnTo>
                    <a:pt x="1075264" y="607124"/>
                  </a:lnTo>
                  <a:lnTo>
                    <a:pt x="1014344" y="611245"/>
                  </a:lnTo>
                  <a:lnTo>
                    <a:pt x="951737" y="612648"/>
                  </a:lnTo>
                  <a:lnTo>
                    <a:pt x="889131" y="611245"/>
                  </a:lnTo>
                  <a:lnTo>
                    <a:pt x="828211" y="607124"/>
                  </a:lnTo>
                  <a:lnTo>
                    <a:pt x="769248" y="600411"/>
                  </a:lnTo>
                  <a:lnTo>
                    <a:pt x="712515" y="591236"/>
                  </a:lnTo>
                  <a:lnTo>
                    <a:pt x="658284" y="579728"/>
                  </a:lnTo>
                  <a:lnTo>
                    <a:pt x="606827" y="566014"/>
                  </a:lnTo>
                  <a:lnTo>
                    <a:pt x="558417" y="550222"/>
                  </a:lnTo>
                  <a:lnTo>
                    <a:pt x="513325" y="532483"/>
                  </a:lnTo>
                  <a:lnTo>
                    <a:pt x="471824" y="512922"/>
                  </a:lnTo>
                  <a:lnTo>
                    <a:pt x="434186" y="491671"/>
                  </a:lnTo>
                  <a:lnTo>
                    <a:pt x="400684" y="468855"/>
                  </a:lnTo>
                  <a:lnTo>
                    <a:pt x="347173" y="419048"/>
                  </a:lnTo>
                  <a:lnTo>
                    <a:pt x="313470" y="364528"/>
                  </a:lnTo>
                  <a:lnTo>
                    <a:pt x="301751" y="306324"/>
                  </a:lnTo>
                  <a:close/>
                </a:path>
                <a:path w="1602105" h="1518285">
                  <a:moveTo>
                    <a:pt x="0" y="1211580"/>
                  </a:moveTo>
                  <a:lnTo>
                    <a:pt x="11707" y="1153375"/>
                  </a:lnTo>
                  <a:lnTo>
                    <a:pt x="45379" y="1098855"/>
                  </a:lnTo>
                  <a:lnTo>
                    <a:pt x="98837" y="1049048"/>
                  </a:lnTo>
                  <a:lnTo>
                    <a:pt x="132305" y="1026232"/>
                  </a:lnTo>
                  <a:lnTo>
                    <a:pt x="169903" y="1004981"/>
                  </a:lnTo>
                  <a:lnTo>
                    <a:pt x="211359" y="985420"/>
                  </a:lnTo>
                  <a:lnTo>
                    <a:pt x="256401" y="967681"/>
                  </a:lnTo>
                  <a:lnTo>
                    <a:pt x="304756" y="951889"/>
                  </a:lnTo>
                  <a:lnTo>
                    <a:pt x="356152" y="938175"/>
                  </a:lnTo>
                  <a:lnTo>
                    <a:pt x="410317" y="926667"/>
                  </a:lnTo>
                  <a:lnTo>
                    <a:pt x="466979" y="917492"/>
                  </a:lnTo>
                  <a:lnTo>
                    <a:pt x="525866" y="910779"/>
                  </a:lnTo>
                  <a:lnTo>
                    <a:pt x="586704" y="906658"/>
                  </a:lnTo>
                  <a:lnTo>
                    <a:pt x="649223" y="905256"/>
                  </a:lnTo>
                  <a:lnTo>
                    <a:pt x="711743" y="906658"/>
                  </a:lnTo>
                  <a:lnTo>
                    <a:pt x="772581" y="910779"/>
                  </a:lnTo>
                  <a:lnTo>
                    <a:pt x="831468" y="917492"/>
                  </a:lnTo>
                  <a:lnTo>
                    <a:pt x="888130" y="926667"/>
                  </a:lnTo>
                  <a:lnTo>
                    <a:pt x="942295" y="938175"/>
                  </a:lnTo>
                  <a:lnTo>
                    <a:pt x="993691" y="951889"/>
                  </a:lnTo>
                  <a:lnTo>
                    <a:pt x="1042046" y="967681"/>
                  </a:lnTo>
                  <a:lnTo>
                    <a:pt x="1087088" y="985420"/>
                  </a:lnTo>
                  <a:lnTo>
                    <a:pt x="1128544" y="1004981"/>
                  </a:lnTo>
                  <a:lnTo>
                    <a:pt x="1166142" y="1026232"/>
                  </a:lnTo>
                  <a:lnTo>
                    <a:pt x="1199610" y="1049048"/>
                  </a:lnTo>
                  <a:lnTo>
                    <a:pt x="1253068" y="1098855"/>
                  </a:lnTo>
                  <a:lnTo>
                    <a:pt x="1286740" y="1153375"/>
                  </a:lnTo>
                  <a:lnTo>
                    <a:pt x="1298448" y="1211580"/>
                  </a:lnTo>
                  <a:lnTo>
                    <a:pt x="1295475" y="1241078"/>
                  </a:lnTo>
                  <a:lnTo>
                    <a:pt x="1272513" y="1297569"/>
                  </a:lnTo>
                  <a:lnTo>
                    <a:pt x="1228676" y="1349861"/>
                  </a:lnTo>
                  <a:lnTo>
                    <a:pt x="1166142" y="1396927"/>
                  </a:lnTo>
                  <a:lnTo>
                    <a:pt x="1128544" y="1418178"/>
                  </a:lnTo>
                  <a:lnTo>
                    <a:pt x="1087088" y="1437739"/>
                  </a:lnTo>
                  <a:lnTo>
                    <a:pt x="1042046" y="1455478"/>
                  </a:lnTo>
                  <a:lnTo>
                    <a:pt x="993691" y="1471270"/>
                  </a:lnTo>
                  <a:lnTo>
                    <a:pt x="942295" y="1484984"/>
                  </a:lnTo>
                  <a:lnTo>
                    <a:pt x="888130" y="1496492"/>
                  </a:lnTo>
                  <a:lnTo>
                    <a:pt x="831468" y="1505667"/>
                  </a:lnTo>
                  <a:lnTo>
                    <a:pt x="772581" y="1512380"/>
                  </a:lnTo>
                  <a:lnTo>
                    <a:pt x="711743" y="1516501"/>
                  </a:lnTo>
                  <a:lnTo>
                    <a:pt x="649223" y="1517904"/>
                  </a:lnTo>
                  <a:lnTo>
                    <a:pt x="586704" y="1516501"/>
                  </a:lnTo>
                  <a:lnTo>
                    <a:pt x="525866" y="1512380"/>
                  </a:lnTo>
                  <a:lnTo>
                    <a:pt x="466979" y="1505667"/>
                  </a:lnTo>
                  <a:lnTo>
                    <a:pt x="410317" y="1496492"/>
                  </a:lnTo>
                  <a:lnTo>
                    <a:pt x="356152" y="1484984"/>
                  </a:lnTo>
                  <a:lnTo>
                    <a:pt x="304756" y="1471270"/>
                  </a:lnTo>
                  <a:lnTo>
                    <a:pt x="256401" y="1455478"/>
                  </a:lnTo>
                  <a:lnTo>
                    <a:pt x="211359" y="1437739"/>
                  </a:lnTo>
                  <a:lnTo>
                    <a:pt x="169903" y="1418178"/>
                  </a:lnTo>
                  <a:lnTo>
                    <a:pt x="132305" y="1396927"/>
                  </a:lnTo>
                  <a:lnTo>
                    <a:pt x="98837" y="1374111"/>
                  </a:lnTo>
                  <a:lnTo>
                    <a:pt x="45379" y="1324304"/>
                  </a:lnTo>
                  <a:lnTo>
                    <a:pt x="11707" y="1269784"/>
                  </a:lnTo>
                  <a:lnTo>
                    <a:pt x="0" y="121158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1280" y="4594860"/>
              <a:ext cx="757428" cy="36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31890" y="171119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5953" y="2749041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2361" y="3672585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1279" y="4594859"/>
            <a:ext cx="757555" cy="368935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rlito"/>
                <a:cs typeface="Carlito"/>
              </a:rPr>
              <a:t>15.8%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190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000000"/>
                </a:solidFill>
              </a:rPr>
              <a:t>Z-Score</a:t>
            </a:r>
            <a:r>
              <a:rPr sz="3200" spc="-305" dirty="0">
                <a:solidFill>
                  <a:srgbClr val="000000"/>
                </a:solidFill>
              </a:rPr>
              <a:t> </a:t>
            </a:r>
            <a:r>
              <a:rPr sz="3200" spc="-254" dirty="0">
                <a:solidFill>
                  <a:srgbClr val="000000"/>
                </a:solidFill>
              </a:rPr>
              <a:t>Table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3637915" cy="1409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Standard </a:t>
            </a:r>
            <a:r>
              <a:rPr sz="2000" dirty="0">
                <a:latin typeface="Carlito"/>
                <a:cs typeface="Carlito"/>
              </a:rPr>
              <a:t>Normal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41300" marR="5080" indent="-229235">
              <a:lnSpc>
                <a:spcPts val="216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Provides Cumulative </a:t>
            </a:r>
            <a:r>
              <a:rPr sz="2000" spc="-5" dirty="0">
                <a:latin typeface="Carlito"/>
                <a:cs typeface="Carlito"/>
              </a:rPr>
              <a:t>Distribution  </a:t>
            </a:r>
            <a:r>
              <a:rPr sz="2000" dirty="0">
                <a:latin typeface="Carlito"/>
                <a:cs typeface="Carlito"/>
              </a:rPr>
              <a:t>Function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9759" y="1082039"/>
            <a:ext cx="5445251" cy="2234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234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Importance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of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-150" dirty="0">
                <a:solidFill>
                  <a:srgbClr val="000000"/>
                </a:solidFill>
              </a:rPr>
              <a:t>Standard</a:t>
            </a:r>
            <a:r>
              <a:rPr sz="3200" spc="-265" dirty="0">
                <a:solidFill>
                  <a:srgbClr val="000000"/>
                </a:solidFill>
              </a:rPr>
              <a:t> </a:t>
            </a:r>
            <a:r>
              <a:rPr sz="3200" spc="-125" dirty="0">
                <a:solidFill>
                  <a:srgbClr val="000000"/>
                </a:solidFill>
              </a:rPr>
              <a:t>Normal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30" dirty="0">
                <a:solidFill>
                  <a:srgbClr val="000000"/>
                </a:solidFill>
              </a:rPr>
              <a:t>and</a:t>
            </a:r>
            <a:r>
              <a:rPr sz="3200" spc="-254" dirty="0">
                <a:solidFill>
                  <a:srgbClr val="000000"/>
                </a:solidFill>
              </a:rPr>
              <a:t> </a:t>
            </a:r>
            <a:r>
              <a:rPr sz="3200" spc="-180" dirty="0">
                <a:solidFill>
                  <a:srgbClr val="000000"/>
                </a:solidFill>
              </a:rPr>
              <a:t>Z-Score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8845550" cy="193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Standardises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readings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scores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Calculate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probability </a:t>
            </a:r>
            <a:r>
              <a:rPr sz="2000" dirty="0">
                <a:latin typeface="Carlito"/>
                <a:cs typeface="Carlito"/>
              </a:rPr>
              <a:t>within the </a:t>
            </a:r>
            <a:r>
              <a:rPr sz="2000" spc="-5" dirty="0">
                <a:latin typeface="Carlito"/>
                <a:cs typeface="Carlito"/>
              </a:rPr>
              <a:t>normal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distribution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Comparison of </a:t>
            </a:r>
            <a:r>
              <a:rPr sz="2000" spc="-10" dirty="0">
                <a:latin typeface="Carlito"/>
                <a:cs typeface="Carlito"/>
              </a:rPr>
              <a:t>two records </a:t>
            </a:r>
            <a:r>
              <a:rPr sz="2000" spc="-15" dirty="0">
                <a:latin typeface="Carlito"/>
                <a:cs typeface="Carlito"/>
              </a:rPr>
              <a:t>from different </a:t>
            </a:r>
            <a:r>
              <a:rPr sz="2000" spc="-5" dirty="0">
                <a:latin typeface="Carlito"/>
                <a:cs typeface="Carlito"/>
              </a:rPr>
              <a:t>normal distribution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15" dirty="0">
                <a:latin typeface="Carlito"/>
                <a:cs typeface="Carlito"/>
              </a:rPr>
              <a:t>different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scale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0731" y="3404742"/>
          <a:ext cx="3226435" cy="187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10">
                <a:tc>
                  <a:txBody>
                    <a:bodyPr/>
                    <a:lstStyle/>
                    <a:p>
                      <a:pPr marR="318135" algn="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Experience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years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71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Salary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 marR="31877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4,500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028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877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877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6,500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31877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8,500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87">
                <a:tc>
                  <a:txBody>
                    <a:bodyPr/>
                    <a:lstStyle/>
                    <a:p>
                      <a:pPr marR="318770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8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8,900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970578"/>
            <a:ext cx="7010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65" dirty="0"/>
              <a:t>Probability</a:t>
            </a:r>
            <a:r>
              <a:rPr lang="en-US" spc="-409" dirty="0"/>
              <a:t> </a:t>
            </a:r>
            <a:r>
              <a:rPr lang="en-US" spc="-210" dirty="0"/>
              <a:t>Distribution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9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3363" y="2970578"/>
            <a:ext cx="746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70" dirty="0"/>
              <a:t>Sampling</a:t>
            </a:r>
            <a:r>
              <a:rPr lang="en-US" spc="-484" dirty="0"/>
              <a:t> </a:t>
            </a:r>
            <a:r>
              <a:rPr lang="en-US" spc="-265" dirty="0"/>
              <a:t>Distribution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510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0708" y="848741"/>
            <a:ext cx="11508105" cy="5328285"/>
            <a:chOff x="330708" y="848741"/>
            <a:chExt cx="11508105" cy="5328285"/>
          </a:xfrm>
        </p:grpSpPr>
        <p:sp>
          <p:nvSpPr>
            <p:cNvPr id="3" name="object 3"/>
            <p:cNvSpPr/>
            <p:nvPr/>
          </p:nvSpPr>
          <p:spPr>
            <a:xfrm>
              <a:off x="330708" y="1566672"/>
              <a:ext cx="4611624" cy="4610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188" y="1597152"/>
              <a:ext cx="4500880" cy="4498975"/>
            </a:xfrm>
            <a:custGeom>
              <a:avLst/>
              <a:gdLst/>
              <a:ahLst/>
              <a:cxnLst/>
              <a:rect l="l" t="t" r="r" b="b"/>
              <a:pathLst>
                <a:path w="4500880" h="4498975">
                  <a:moveTo>
                    <a:pt x="0" y="2249424"/>
                  </a:moveTo>
                  <a:lnTo>
                    <a:pt x="508" y="2201142"/>
                  </a:lnTo>
                  <a:lnTo>
                    <a:pt x="2025" y="2153109"/>
                  </a:lnTo>
                  <a:lnTo>
                    <a:pt x="4542" y="2105335"/>
                  </a:lnTo>
                  <a:lnTo>
                    <a:pt x="8048" y="2057828"/>
                  </a:lnTo>
                  <a:lnTo>
                    <a:pt x="12532" y="2010601"/>
                  </a:lnTo>
                  <a:lnTo>
                    <a:pt x="17986" y="1963662"/>
                  </a:lnTo>
                  <a:lnTo>
                    <a:pt x="24398" y="1917022"/>
                  </a:lnTo>
                  <a:lnTo>
                    <a:pt x="31759" y="1870691"/>
                  </a:lnTo>
                  <a:lnTo>
                    <a:pt x="40058" y="1824679"/>
                  </a:lnTo>
                  <a:lnTo>
                    <a:pt x="49286" y="1778997"/>
                  </a:lnTo>
                  <a:lnTo>
                    <a:pt x="59431" y="1733654"/>
                  </a:lnTo>
                  <a:lnTo>
                    <a:pt x="70484" y="1688661"/>
                  </a:lnTo>
                  <a:lnTo>
                    <a:pt x="82435" y="1644027"/>
                  </a:lnTo>
                  <a:lnTo>
                    <a:pt x="95274" y="1599763"/>
                  </a:lnTo>
                  <a:lnTo>
                    <a:pt x="108990" y="1555880"/>
                  </a:lnTo>
                  <a:lnTo>
                    <a:pt x="123574" y="1512386"/>
                  </a:lnTo>
                  <a:lnTo>
                    <a:pt x="139014" y="1469293"/>
                  </a:lnTo>
                  <a:lnTo>
                    <a:pt x="155302" y="1426610"/>
                  </a:lnTo>
                  <a:lnTo>
                    <a:pt x="172426" y="1384348"/>
                  </a:lnTo>
                  <a:lnTo>
                    <a:pt x="190378" y="1342517"/>
                  </a:lnTo>
                  <a:lnTo>
                    <a:pt x="209145" y="1301127"/>
                  </a:lnTo>
                  <a:lnTo>
                    <a:pt x="228719" y="1260188"/>
                  </a:lnTo>
                  <a:lnTo>
                    <a:pt x="249090" y="1219709"/>
                  </a:lnTo>
                  <a:lnTo>
                    <a:pt x="270246" y="1179703"/>
                  </a:lnTo>
                  <a:lnTo>
                    <a:pt x="292179" y="1140178"/>
                  </a:lnTo>
                  <a:lnTo>
                    <a:pt x="314877" y="1101144"/>
                  </a:lnTo>
                  <a:lnTo>
                    <a:pt x="338331" y="1062612"/>
                  </a:lnTo>
                  <a:lnTo>
                    <a:pt x="362531" y="1024592"/>
                  </a:lnTo>
                  <a:lnTo>
                    <a:pt x="387465" y="987095"/>
                  </a:lnTo>
                  <a:lnTo>
                    <a:pt x="413125" y="950129"/>
                  </a:lnTo>
                  <a:lnTo>
                    <a:pt x="439501" y="913706"/>
                  </a:lnTo>
                  <a:lnTo>
                    <a:pt x="466581" y="877835"/>
                  </a:lnTo>
                  <a:lnTo>
                    <a:pt x="494355" y="842527"/>
                  </a:lnTo>
                  <a:lnTo>
                    <a:pt x="522815" y="807792"/>
                  </a:lnTo>
                  <a:lnTo>
                    <a:pt x="551949" y="773640"/>
                  </a:lnTo>
                  <a:lnTo>
                    <a:pt x="581747" y="740080"/>
                  </a:lnTo>
                  <a:lnTo>
                    <a:pt x="612199" y="707124"/>
                  </a:lnTo>
                  <a:lnTo>
                    <a:pt x="643295" y="674782"/>
                  </a:lnTo>
                  <a:lnTo>
                    <a:pt x="675026" y="643063"/>
                  </a:lnTo>
                  <a:lnTo>
                    <a:pt x="707379" y="611977"/>
                  </a:lnTo>
                  <a:lnTo>
                    <a:pt x="740347" y="581536"/>
                  </a:lnTo>
                  <a:lnTo>
                    <a:pt x="773918" y="551748"/>
                  </a:lnTo>
                  <a:lnTo>
                    <a:pt x="808082" y="522625"/>
                  </a:lnTo>
                  <a:lnTo>
                    <a:pt x="842829" y="494175"/>
                  </a:lnTo>
                  <a:lnTo>
                    <a:pt x="878149" y="466410"/>
                  </a:lnTo>
                  <a:lnTo>
                    <a:pt x="914033" y="439340"/>
                  </a:lnTo>
                  <a:lnTo>
                    <a:pt x="950468" y="412974"/>
                  </a:lnTo>
                  <a:lnTo>
                    <a:pt x="987446" y="387324"/>
                  </a:lnTo>
                  <a:lnTo>
                    <a:pt x="1024957" y="362398"/>
                  </a:lnTo>
                  <a:lnTo>
                    <a:pt x="1062990" y="338207"/>
                  </a:lnTo>
                  <a:lnTo>
                    <a:pt x="1101535" y="314762"/>
                  </a:lnTo>
                  <a:lnTo>
                    <a:pt x="1140582" y="292071"/>
                  </a:lnTo>
                  <a:lnTo>
                    <a:pt x="1180120" y="270147"/>
                  </a:lnTo>
                  <a:lnTo>
                    <a:pt x="1220140" y="248998"/>
                  </a:lnTo>
                  <a:lnTo>
                    <a:pt x="1260632" y="228635"/>
                  </a:lnTo>
                  <a:lnTo>
                    <a:pt x="1301585" y="209068"/>
                  </a:lnTo>
                  <a:lnTo>
                    <a:pt x="1342989" y="190307"/>
                  </a:lnTo>
                  <a:lnTo>
                    <a:pt x="1384834" y="172363"/>
                  </a:lnTo>
                  <a:lnTo>
                    <a:pt x="1427110" y="155244"/>
                  </a:lnTo>
                  <a:lnTo>
                    <a:pt x="1469807" y="138963"/>
                  </a:lnTo>
                  <a:lnTo>
                    <a:pt x="1512914" y="123528"/>
                  </a:lnTo>
                  <a:lnTo>
                    <a:pt x="1556422" y="108950"/>
                  </a:lnTo>
                  <a:lnTo>
                    <a:pt x="1600320" y="95239"/>
                  </a:lnTo>
                  <a:lnTo>
                    <a:pt x="1644598" y="82405"/>
                  </a:lnTo>
                  <a:lnTo>
                    <a:pt x="1689246" y="70458"/>
                  </a:lnTo>
                  <a:lnTo>
                    <a:pt x="1734254" y="59409"/>
                  </a:lnTo>
                  <a:lnTo>
                    <a:pt x="1779611" y="49267"/>
                  </a:lnTo>
                  <a:lnTo>
                    <a:pt x="1825308" y="40043"/>
                  </a:lnTo>
                  <a:lnTo>
                    <a:pt x="1871335" y="31747"/>
                  </a:lnTo>
                  <a:lnTo>
                    <a:pt x="1917680" y="24389"/>
                  </a:lnTo>
                  <a:lnTo>
                    <a:pt x="1964335" y="17979"/>
                  </a:lnTo>
                  <a:lnTo>
                    <a:pt x="2011289" y="12528"/>
                  </a:lnTo>
                  <a:lnTo>
                    <a:pt x="2058531" y="8045"/>
                  </a:lnTo>
                  <a:lnTo>
                    <a:pt x="2106052" y="4540"/>
                  </a:lnTo>
                  <a:lnTo>
                    <a:pt x="2153842" y="2024"/>
                  </a:lnTo>
                  <a:lnTo>
                    <a:pt x="2201890" y="507"/>
                  </a:lnTo>
                  <a:lnTo>
                    <a:pt x="2250186" y="0"/>
                  </a:lnTo>
                  <a:lnTo>
                    <a:pt x="2298481" y="507"/>
                  </a:lnTo>
                  <a:lnTo>
                    <a:pt x="2346529" y="2024"/>
                  </a:lnTo>
                  <a:lnTo>
                    <a:pt x="2394319" y="4540"/>
                  </a:lnTo>
                  <a:lnTo>
                    <a:pt x="2441840" y="8045"/>
                  </a:lnTo>
                  <a:lnTo>
                    <a:pt x="2489082" y="12528"/>
                  </a:lnTo>
                  <a:lnTo>
                    <a:pt x="2536036" y="17979"/>
                  </a:lnTo>
                  <a:lnTo>
                    <a:pt x="2582691" y="24389"/>
                  </a:lnTo>
                  <a:lnTo>
                    <a:pt x="2629036" y="31747"/>
                  </a:lnTo>
                  <a:lnTo>
                    <a:pt x="2675063" y="40043"/>
                  </a:lnTo>
                  <a:lnTo>
                    <a:pt x="2720760" y="49267"/>
                  </a:lnTo>
                  <a:lnTo>
                    <a:pt x="2766117" y="59409"/>
                  </a:lnTo>
                  <a:lnTo>
                    <a:pt x="2811125" y="70458"/>
                  </a:lnTo>
                  <a:lnTo>
                    <a:pt x="2855773" y="82405"/>
                  </a:lnTo>
                  <a:lnTo>
                    <a:pt x="2900051" y="95239"/>
                  </a:lnTo>
                  <a:lnTo>
                    <a:pt x="2943949" y="108950"/>
                  </a:lnTo>
                  <a:lnTo>
                    <a:pt x="2987457" y="123528"/>
                  </a:lnTo>
                  <a:lnTo>
                    <a:pt x="3030564" y="138963"/>
                  </a:lnTo>
                  <a:lnTo>
                    <a:pt x="3073261" y="155244"/>
                  </a:lnTo>
                  <a:lnTo>
                    <a:pt x="3115537" y="172363"/>
                  </a:lnTo>
                  <a:lnTo>
                    <a:pt x="3157382" y="190307"/>
                  </a:lnTo>
                  <a:lnTo>
                    <a:pt x="3198786" y="209068"/>
                  </a:lnTo>
                  <a:lnTo>
                    <a:pt x="3239739" y="228635"/>
                  </a:lnTo>
                  <a:lnTo>
                    <a:pt x="3280231" y="248998"/>
                  </a:lnTo>
                  <a:lnTo>
                    <a:pt x="3320251" y="270147"/>
                  </a:lnTo>
                  <a:lnTo>
                    <a:pt x="3359789" y="292071"/>
                  </a:lnTo>
                  <a:lnTo>
                    <a:pt x="3398836" y="314762"/>
                  </a:lnTo>
                  <a:lnTo>
                    <a:pt x="3437381" y="338207"/>
                  </a:lnTo>
                  <a:lnTo>
                    <a:pt x="3475414" y="362398"/>
                  </a:lnTo>
                  <a:lnTo>
                    <a:pt x="3512925" y="387324"/>
                  </a:lnTo>
                  <a:lnTo>
                    <a:pt x="3549903" y="412974"/>
                  </a:lnTo>
                  <a:lnTo>
                    <a:pt x="3586338" y="439340"/>
                  </a:lnTo>
                  <a:lnTo>
                    <a:pt x="3622222" y="466410"/>
                  </a:lnTo>
                  <a:lnTo>
                    <a:pt x="3657542" y="494175"/>
                  </a:lnTo>
                  <a:lnTo>
                    <a:pt x="3692289" y="522625"/>
                  </a:lnTo>
                  <a:lnTo>
                    <a:pt x="3726453" y="551748"/>
                  </a:lnTo>
                  <a:lnTo>
                    <a:pt x="3760024" y="581536"/>
                  </a:lnTo>
                  <a:lnTo>
                    <a:pt x="3792992" y="611977"/>
                  </a:lnTo>
                  <a:lnTo>
                    <a:pt x="3825345" y="643063"/>
                  </a:lnTo>
                  <a:lnTo>
                    <a:pt x="3857076" y="674782"/>
                  </a:lnTo>
                  <a:lnTo>
                    <a:pt x="3888172" y="707124"/>
                  </a:lnTo>
                  <a:lnTo>
                    <a:pt x="3918624" y="740080"/>
                  </a:lnTo>
                  <a:lnTo>
                    <a:pt x="3948422" y="773640"/>
                  </a:lnTo>
                  <a:lnTo>
                    <a:pt x="3977556" y="807792"/>
                  </a:lnTo>
                  <a:lnTo>
                    <a:pt x="4006016" y="842527"/>
                  </a:lnTo>
                  <a:lnTo>
                    <a:pt x="4033790" y="877835"/>
                  </a:lnTo>
                  <a:lnTo>
                    <a:pt x="4060870" y="913706"/>
                  </a:lnTo>
                  <a:lnTo>
                    <a:pt x="4087246" y="950129"/>
                  </a:lnTo>
                  <a:lnTo>
                    <a:pt x="4112906" y="987095"/>
                  </a:lnTo>
                  <a:lnTo>
                    <a:pt x="4137840" y="1024592"/>
                  </a:lnTo>
                  <a:lnTo>
                    <a:pt x="4162040" y="1062612"/>
                  </a:lnTo>
                  <a:lnTo>
                    <a:pt x="4185494" y="1101144"/>
                  </a:lnTo>
                  <a:lnTo>
                    <a:pt x="4208192" y="1140178"/>
                  </a:lnTo>
                  <a:lnTo>
                    <a:pt x="4230125" y="1179703"/>
                  </a:lnTo>
                  <a:lnTo>
                    <a:pt x="4251281" y="1219709"/>
                  </a:lnTo>
                  <a:lnTo>
                    <a:pt x="4271652" y="1260188"/>
                  </a:lnTo>
                  <a:lnTo>
                    <a:pt x="4291226" y="1301127"/>
                  </a:lnTo>
                  <a:lnTo>
                    <a:pt x="4309993" y="1342517"/>
                  </a:lnTo>
                  <a:lnTo>
                    <a:pt x="4327945" y="1384348"/>
                  </a:lnTo>
                  <a:lnTo>
                    <a:pt x="4345069" y="1426610"/>
                  </a:lnTo>
                  <a:lnTo>
                    <a:pt x="4361357" y="1469293"/>
                  </a:lnTo>
                  <a:lnTo>
                    <a:pt x="4376797" y="1512386"/>
                  </a:lnTo>
                  <a:lnTo>
                    <a:pt x="4391381" y="1555880"/>
                  </a:lnTo>
                  <a:lnTo>
                    <a:pt x="4405097" y="1599763"/>
                  </a:lnTo>
                  <a:lnTo>
                    <a:pt x="4417936" y="1644027"/>
                  </a:lnTo>
                  <a:lnTo>
                    <a:pt x="4429887" y="1688661"/>
                  </a:lnTo>
                  <a:lnTo>
                    <a:pt x="4440940" y="1733654"/>
                  </a:lnTo>
                  <a:lnTo>
                    <a:pt x="4451085" y="1778997"/>
                  </a:lnTo>
                  <a:lnTo>
                    <a:pt x="4460313" y="1824679"/>
                  </a:lnTo>
                  <a:lnTo>
                    <a:pt x="4468612" y="1870691"/>
                  </a:lnTo>
                  <a:lnTo>
                    <a:pt x="4475973" y="1917022"/>
                  </a:lnTo>
                  <a:lnTo>
                    <a:pt x="4482385" y="1963662"/>
                  </a:lnTo>
                  <a:lnTo>
                    <a:pt x="4487839" y="2010601"/>
                  </a:lnTo>
                  <a:lnTo>
                    <a:pt x="4492323" y="2057828"/>
                  </a:lnTo>
                  <a:lnTo>
                    <a:pt x="4495829" y="2105335"/>
                  </a:lnTo>
                  <a:lnTo>
                    <a:pt x="4498346" y="2153109"/>
                  </a:lnTo>
                  <a:lnTo>
                    <a:pt x="4499863" y="2201142"/>
                  </a:lnTo>
                  <a:lnTo>
                    <a:pt x="4500372" y="2249424"/>
                  </a:lnTo>
                  <a:lnTo>
                    <a:pt x="4499863" y="2297705"/>
                  </a:lnTo>
                  <a:lnTo>
                    <a:pt x="4498346" y="2345738"/>
                  </a:lnTo>
                  <a:lnTo>
                    <a:pt x="4495829" y="2393512"/>
                  </a:lnTo>
                  <a:lnTo>
                    <a:pt x="4492323" y="2441019"/>
                  </a:lnTo>
                  <a:lnTo>
                    <a:pt x="4487839" y="2488246"/>
                  </a:lnTo>
                  <a:lnTo>
                    <a:pt x="4482385" y="2535185"/>
                  </a:lnTo>
                  <a:lnTo>
                    <a:pt x="4475973" y="2581825"/>
                  </a:lnTo>
                  <a:lnTo>
                    <a:pt x="4468612" y="2628156"/>
                  </a:lnTo>
                  <a:lnTo>
                    <a:pt x="4460313" y="2674168"/>
                  </a:lnTo>
                  <a:lnTo>
                    <a:pt x="4451085" y="2719850"/>
                  </a:lnTo>
                  <a:lnTo>
                    <a:pt x="4440940" y="2765193"/>
                  </a:lnTo>
                  <a:lnTo>
                    <a:pt x="4429887" y="2810186"/>
                  </a:lnTo>
                  <a:lnTo>
                    <a:pt x="4417936" y="2854820"/>
                  </a:lnTo>
                  <a:lnTo>
                    <a:pt x="4405097" y="2899084"/>
                  </a:lnTo>
                  <a:lnTo>
                    <a:pt x="4391381" y="2942967"/>
                  </a:lnTo>
                  <a:lnTo>
                    <a:pt x="4376797" y="2986461"/>
                  </a:lnTo>
                  <a:lnTo>
                    <a:pt x="4361357" y="3029554"/>
                  </a:lnTo>
                  <a:lnTo>
                    <a:pt x="4345069" y="3072237"/>
                  </a:lnTo>
                  <a:lnTo>
                    <a:pt x="4327945" y="3114499"/>
                  </a:lnTo>
                  <a:lnTo>
                    <a:pt x="4309993" y="3156330"/>
                  </a:lnTo>
                  <a:lnTo>
                    <a:pt x="4291226" y="3197720"/>
                  </a:lnTo>
                  <a:lnTo>
                    <a:pt x="4271652" y="3238659"/>
                  </a:lnTo>
                  <a:lnTo>
                    <a:pt x="4251281" y="3279138"/>
                  </a:lnTo>
                  <a:lnTo>
                    <a:pt x="4230125" y="3319144"/>
                  </a:lnTo>
                  <a:lnTo>
                    <a:pt x="4208192" y="3358669"/>
                  </a:lnTo>
                  <a:lnTo>
                    <a:pt x="4185494" y="3397703"/>
                  </a:lnTo>
                  <a:lnTo>
                    <a:pt x="4162040" y="3436235"/>
                  </a:lnTo>
                  <a:lnTo>
                    <a:pt x="4137840" y="3474255"/>
                  </a:lnTo>
                  <a:lnTo>
                    <a:pt x="4112906" y="3511752"/>
                  </a:lnTo>
                  <a:lnTo>
                    <a:pt x="4087246" y="3548718"/>
                  </a:lnTo>
                  <a:lnTo>
                    <a:pt x="4060870" y="3585141"/>
                  </a:lnTo>
                  <a:lnTo>
                    <a:pt x="4033790" y="3621012"/>
                  </a:lnTo>
                  <a:lnTo>
                    <a:pt x="4006016" y="3656320"/>
                  </a:lnTo>
                  <a:lnTo>
                    <a:pt x="3977556" y="3691055"/>
                  </a:lnTo>
                  <a:lnTo>
                    <a:pt x="3948422" y="3725207"/>
                  </a:lnTo>
                  <a:lnTo>
                    <a:pt x="3918624" y="3758767"/>
                  </a:lnTo>
                  <a:lnTo>
                    <a:pt x="3888172" y="3791723"/>
                  </a:lnTo>
                  <a:lnTo>
                    <a:pt x="3857076" y="3824065"/>
                  </a:lnTo>
                  <a:lnTo>
                    <a:pt x="3825345" y="3855784"/>
                  </a:lnTo>
                  <a:lnTo>
                    <a:pt x="3792992" y="3886870"/>
                  </a:lnTo>
                  <a:lnTo>
                    <a:pt x="3760024" y="3917311"/>
                  </a:lnTo>
                  <a:lnTo>
                    <a:pt x="3726453" y="3947099"/>
                  </a:lnTo>
                  <a:lnTo>
                    <a:pt x="3692289" y="3976222"/>
                  </a:lnTo>
                  <a:lnTo>
                    <a:pt x="3657542" y="4004672"/>
                  </a:lnTo>
                  <a:lnTo>
                    <a:pt x="3622222" y="4032437"/>
                  </a:lnTo>
                  <a:lnTo>
                    <a:pt x="3586338" y="4059507"/>
                  </a:lnTo>
                  <a:lnTo>
                    <a:pt x="3549903" y="4085873"/>
                  </a:lnTo>
                  <a:lnTo>
                    <a:pt x="3512925" y="4111523"/>
                  </a:lnTo>
                  <a:lnTo>
                    <a:pt x="3475414" y="4136449"/>
                  </a:lnTo>
                  <a:lnTo>
                    <a:pt x="3437381" y="4160640"/>
                  </a:lnTo>
                  <a:lnTo>
                    <a:pt x="3398836" y="4184085"/>
                  </a:lnTo>
                  <a:lnTo>
                    <a:pt x="3359789" y="4206776"/>
                  </a:lnTo>
                  <a:lnTo>
                    <a:pt x="3320251" y="4228700"/>
                  </a:lnTo>
                  <a:lnTo>
                    <a:pt x="3280231" y="4249849"/>
                  </a:lnTo>
                  <a:lnTo>
                    <a:pt x="3239739" y="4270212"/>
                  </a:lnTo>
                  <a:lnTo>
                    <a:pt x="3198786" y="4289779"/>
                  </a:lnTo>
                  <a:lnTo>
                    <a:pt x="3157382" y="4308540"/>
                  </a:lnTo>
                  <a:lnTo>
                    <a:pt x="3115537" y="4326484"/>
                  </a:lnTo>
                  <a:lnTo>
                    <a:pt x="3073261" y="4343603"/>
                  </a:lnTo>
                  <a:lnTo>
                    <a:pt x="3030564" y="4359884"/>
                  </a:lnTo>
                  <a:lnTo>
                    <a:pt x="2987457" y="4375319"/>
                  </a:lnTo>
                  <a:lnTo>
                    <a:pt x="2943949" y="4389897"/>
                  </a:lnTo>
                  <a:lnTo>
                    <a:pt x="2900051" y="4403608"/>
                  </a:lnTo>
                  <a:lnTo>
                    <a:pt x="2855773" y="4416442"/>
                  </a:lnTo>
                  <a:lnTo>
                    <a:pt x="2811125" y="4428389"/>
                  </a:lnTo>
                  <a:lnTo>
                    <a:pt x="2766117" y="4439438"/>
                  </a:lnTo>
                  <a:lnTo>
                    <a:pt x="2720760" y="4449580"/>
                  </a:lnTo>
                  <a:lnTo>
                    <a:pt x="2675063" y="4458804"/>
                  </a:lnTo>
                  <a:lnTo>
                    <a:pt x="2629036" y="4467100"/>
                  </a:lnTo>
                  <a:lnTo>
                    <a:pt x="2582691" y="4474458"/>
                  </a:lnTo>
                  <a:lnTo>
                    <a:pt x="2536036" y="4480868"/>
                  </a:lnTo>
                  <a:lnTo>
                    <a:pt x="2489082" y="4486319"/>
                  </a:lnTo>
                  <a:lnTo>
                    <a:pt x="2441840" y="4490802"/>
                  </a:lnTo>
                  <a:lnTo>
                    <a:pt x="2394319" y="4494307"/>
                  </a:lnTo>
                  <a:lnTo>
                    <a:pt x="2346529" y="4496823"/>
                  </a:lnTo>
                  <a:lnTo>
                    <a:pt x="2298481" y="4498340"/>
                  </a:lnTo>
                  <a:lnTo>
                    <a:pt x="2250186" y="4498848"/>
                  </a:lnTo>
                  <a:lnTo>
                    <a:pt x="2201890" y="4498340"/>
                  </a:lnTo>
                  <a:lnTo>
                    <a:pt x="2153842" y="4496823"/>
                  </a:lnTo>
                  <a:lnTo>
                    <a:pt x="2106052" y="4494307"/>
                  </a:lnTo>
                  <a:lnTo>
                    <a:pt x="2058531" y="4490802"/>
                  </a:lnTo>
                  <a:lnTo>
                    <a:pt x="2011289" y="4486319"/>
                  </a:lnTo>
                  <a:lnTo>
                    <a:pt x="1964335" y="4480868"/>
                  </a:lnTo>
                  <a:lnTo>
                    <a:pt x="1917680" y="4474458"/>
                  </a:lnTo>
                  <a:lnTo>
                    <a:pt x="1871335" y="4467100"/>
                  </a:lnTo>
                  <a:lnTo>
                    <a:pt x="1825308" y="4458804"/>
                  </a:lnTo>
                  <a:lnTo>
                    <a:pt x="1779611" y="4449580"/>
                  </a:lnTo>
                  <a:lnTo>
                    <a:pt x="1734254" y="4439438"/>
                  </a:lnTo>
                  <a:lnTo>
                    <a:pt x="1689246" y="4428389"/>
                  </a:lnTo>
                  <a:lnTo>
                    <a:pt x="1644598" y="4416442"/>
                  </a:lnTo>
                  <a:lnTo>
                    <a:pt x="1600320" y="4403608"/>
                  </a:lnTo>
                  <a:lnTo>
                    <a:pt x="1556422" y="4389897"/>
                  </a:lnTo>
                  <a:lnTo>
                    <a:pt x="1512914" y="4375319"/>
                  </a:lnTo>
                  <a:lnTo>
                    <a:pt x="1469807" y="4359884"/>
                  </a:lnTo>
                  <a:lnTo>
                    <a:pt x="1427110" y="4343603"/>
                  </a:lnTo>
                  <a:lnTo>
                    <a:pt x="1384834" y="4326484"/>
                  </a:lnTo>
                  <a:lnTo>
                    <a:pt x="1342989" y="4308540"/>
                  </a:lnTo>
                  <a:lnTo>
                    <a:pt x="1301585" y="4289779"/>
                  </a:lnTo>
                  <a:lnTo>
                    <a:pt x="1260632" y="4270212"/>
                  </a:lnTo>
                  <a:lnTo>
                    <a:pt x="1220140" y="4249849"/>
                  </a:lnTo>
                  <a:lnTo>
                    <a:pt x="1180120" y="4228700"/>
                  </a:lnTo>
                  <a:lnTo>
                    <a:pt x="1140582" y="4206776"/>
                  </a:lnTo>
                  <a:lnTo>
                    <a:pt x="1101535" y="4184085"/>
                  </a:lnTo>
                  <a:lnTo>
                    <a:pt x="1062990" y="4160640"/>
                  </a:lnTo>
                  <a:lnTo>
                    <a:pt x="1024957" y="4136449"/>
                  </a:lnTo>
                  <a:lnTo>
                    <a:pt x="987446" y="4111523"/>
                  </a:lnTo>
                  <a:lnTo>
                    <a:pt x="950468" y="4085873"/>
                  </a:lnTo>
                  <a:lnTo>
                    <a:pt x="914033" y="4059507"/>
                  </a:lnTo>
                  <a:lnTo>
                    <a:pt x="878149" y="4032437"/>
                  </a:lnTo>
                  <a:lnTo>
                    <a:pt x="842829" y="4004672"/>
                  </a:lnTo>
                  <a:lnTo>
                    <a:pt x="808082" y="3976222"/>
                  </a:lnTo>
                  <a:lnTo>
                    <a:pt x="773918" y="3947099"/>
                  </a:lnTo>
                  <a:lnTo>
                    <a:pt x="740347" y="3917311"/>
                  </a:lnTo>
                  <a:lnTo>
                    <a:pt x="707379" y="3886870"/>
                  </a:lnTo>
                  <a:lnTo>
                    <a:pt x="675026" y="3855784"/>
                  </a:lnTo>
                  <a:lnTo>
                    <a:pt x="643295" y="3824065"/>
                  </a:lnTo>
                  <a:lnTo>
                    <a:pt x="612199" y="3791723"/>
                  </a:lnTo>
                  <a:lnTo>
                    <a:pt x="581747" y="3758767"/>
                  </a:lnTo>
                  <a:lnTo>
                    <a:pt x="551949" y="3725207"/>
                  </a:lnTo>
                  <a:lnTo>
                    <a:pt x="522815" y="3691055"/>
                  </a:lnTo>
                  <a:lnTo>
                    <a:pt x="494355" y="3656320"/>
                  </a:lnTo>
                  <a:lnTo>
                    <a:pt x="466581" y="3621012"/>
                  </a:lnTo>
                  <a:lnTo>
                    <a:pt x="439501" y="3585141"/>
                  </a:lnTo>
                  <a:lnTo>
                    <a:pt x="413125" y="3548718"/>
                  </a:lnTo>
                  <a:lnTo>
                    <a:pt x="387465" y="3511752"/>
                  </a:lnTo>
                  <a:lnTo>
                    <a:pt x="362531" y="3474255"/>
                  </a:lnTo>
                  <a:lnTo>
                    <a:pt x="338331" y="3436235"/>
                  </a:lnTo>
                  <a:lnTo>
                    <a:pt x="314877" y="3397703"/>
                  </a:lnTo>
                  <a:lnTo>
                    <a:pt x="292179" y="3358669"/>
                  </a:lnTo>
                  <a:lnTo>
                    <a:pt x="270246" y="3319144"/>
                  </a:lnTo>
                  <a:lnTo>
                    <a:pt x="249090" y="3279138"/>
                  </a:lnTo>
                  <a:lnTo>
                    <a:pt x="228719" y="3238659"/>
                  </a:lnTo>
                  <a:lnTo>
                    <a:pt x="209145" y="3197720"/>
                  </a:lnTo>
                  <a:lnTo>
                    <a:pt x="190378" y="3156330"/>
                  </a:lnTo>
                  <a:lnTo>
                    <a:pt x="172426" y="3114499"/>
                  </a:lnTo>
                  <a:lnTo>
                    <a:pt x="155302" y="3072237"/>
                  </a:lnTo>
                  <a:lnTo>
                    <a:pt x="139014" y="3029554"/>
                  </a:lnTo>
                  <a:lnTo>
                    <a:pt x="123574" y="2986461"/>
                  </a:lnTo>
                  <a:lnTo>
                    <a:pt x="108990" y="2942967"/>
                  </a:lnTo>
                  <a:lnTo>
                    <a:pt x="95274" y="2899084"/>
                  </a:lnTo>
                  <a:lnTo>
                    <a:pt x="82435" y="2854820"/>
                  </a:lnTo>
                  <a:lnTo>
                    <a:pt x="70484" y="2810186"/>
                  </a:lnTo>
                  <a:lnTo>
                    <a:pt x="59431" y="2765193"/>
                  </a:lnTo>
                  <a:lnTo>
                    <a:pt x="49286" y="2719850"/>
                  </a:lnTo>
                  <a:lnTo>
                    <a:pt x="40058" y="2674168"/>
                  </a:lnTo>
                  <a:lnTo>
                    <a:pt x="31759" y="2628156"/>
                  </a:lnTo>
                  <a:lnTo>
                    <a:pt x="24398" y="2581825"/>
                  </a:lnTo>
                  <a:lnTo>
                    <a:pt x="17986" y="2535185"/>
                  </a:lnTo>
                  <a:lnTo>
                    <a:pt x="12532" y="2488246"/>
                  </a:lnTo>
                  <a:lnTo>
                    <a:pt x="8048" y="2441019"/>
                  </a:lnTo>
                  <a:lnTo>
                    <a:pt x="4542" y="2393512"/>
                  </a:lnTo>
                  <a:lnTo>
                    <a:pt x="2025" y="2345738"/>
                  </a:lnTo>
                  <a:lnTo>
                    <a:pt x="508" y="2297705"/>
                  </a:lnTo>
                  <a:lnTo>
                    <a:pt x="0" y="2249424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1700" y="2005583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1700" y="2005583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3916" y="246126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3916" y="246126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1952" y="272643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952" y="272643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4556" y="20391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80" y="14325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4556" y="20391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5"/>
                  </a:moveTo>
                  <a:lnTo>
                    <a:pt x="144780" y="143255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8587" y="259994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8587" y="259994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200" y="247192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200" y="247192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2708" y="2929127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80" y="14325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2708" y="2929127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5"/>
                  </a:moveTo>
                  <a:lnTo>
                    <a:pt x="144780" y="143255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31263" y="318668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80" y="14325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1263" y="318668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5"/>
                  </a:moveTo>
                  <a:lnTo>
                    <a:pt x="144780" y="143255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1987" y="2455163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1987" y="2455163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8984" y="318668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80" y="14325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38984" y="318668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5"/>
                  </a:moveTo>
                  <a:lnTo>
                    <a:pt x="144780" y="143255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3447" y="304190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3447" y="304190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2128" y="27203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72128" y="27203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6179" y="3083051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6179" y="3083051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144779"/>
                  </a:moveTo>
                  <a:lnTo>
                    <a:pt x="144779" y="14477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3680" y="280263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73680" y="280263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3600" y="235153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3600" y="235153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74747" y="30388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4747" y="30388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6316" y="3604259"/>
              <a:ext cx="701040" cy="599440"/>
            </a:xfrm>
            <a:custGeom>
              <a:avLst/>
              <a:gdLst/>
              <a:ahLst/>
              <a:cxnLst/>
              <a:rect l="l" t="t" r="r" b="b"/>
              <a:pathLst>
                <a:path w="701039" h="599439">
                  <a:moveTo>
                    <a:pt x="143256" y="455676"/>
                  </a:moveTo>
                  <a:lnTo>
                    <a:pt x="0" y="455676"/>
                  </a:lnTo>
                  <a:lnTo>
                    <a:pt x="0" y="598932"/>
                  </a:lnTo>
                  <a:lnTo>
                    <a:pt x="143256" y="598932"/>
                  </a:lnTo>
                  <a:lnTo>
                    <a:pt x="143256" y="455676"/>
                  </a:lnTo>
                  <a:close/>
                </a:path>
                <a:path w="701039" h="599439">
                  <a:moveTo>
                    <a:pt x="701040" y="0"/>
                  </a:moveTo>
                  <a:lnTo>
                    <a:pt x="557784" y="0"/>
                  </a:lnTo>
                  <a:lnTo>
                    <a:pt x="557784" y="144780"/>
                  </a:lnTo>
                  <a:lnTo>
                    <a:pt x="701040" y="144780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81327" y="29489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1327" y="29489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6956" y="36377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6956" y="36377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70987" y="41452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70987" y="41452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57599" y="40706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7599" y="40706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45108" y="47548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5108" y="47548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83663" y="47853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04387" y="405383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04387" y="405383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91384" y="47853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91384" y="47853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55847" y="46421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55847" y="46421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24528" y="431901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24528" y="431901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78579" y="46817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78579" y="46817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26080" y="44561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6080" y="44561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05456" y="229971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05456" y="229971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26179" y="27843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26179" y="27843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76527" y="342747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0268" y="388315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0268" y="388315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8304" y="41483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08304" y="41483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30908" y="345948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30908" y="345948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23416" y="402183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3416" y="402183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10028" y="389229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10028" y="389229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37616" y="46085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7616" y="46085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58340" y="38770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58340" y="38770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45336" y="46085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45336" y="46085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09800" y="4463795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09800" y="4463795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32531" y="45049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32531" y="45049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78508" y="427786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78508" y="427786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39952" y="37719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79">
                  <a:moveTo>
                    <a:pt x="1432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6" y="14478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39952" y="37719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79">
                  <a:moveTo>
                    <a:pt x="0" y="144780"/>
                  </a:moveTo>
                  <a:lnTo>
                    <a:pt x="143256" y="144780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81100" y="446074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1100" y="446074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01667" y="3072383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36492" y="33909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36492" y="33909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24528" y="365760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24528" y="365760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610099" y="401726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610099" y="401726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15284" y="385876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15284" y="385876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77055" y="37901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77055" y="37901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56175" y="328117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56175" y="328117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97323" y="397002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79" y="14325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97323" y="397002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5"/>
                  </a:moveTo>
                  <a:lnTo>
                    <a:pt x="144779" y="143255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889503" y="406146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6" y="14478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889503" y="406146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80"/>
                  </a:moveTo>
                  <a:lnTo>
                    <a:pt x="143256" y="144780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889503" y="34000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889503" y="34000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64408" y="347624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18815" y="386029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80" y="14325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18815" y="386029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5"/>
                  </a:moveTo>
                  <a:lnTo>
                    <a:pt x="144780" y="143255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39240" y="354330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39240" y="354330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28059" y="351282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28059" y="351282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75004" y="41452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75004" y="414528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14372" y="41300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6" y="14478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214372" y="41300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80"/>
                  </a:moveTo>
                  <a:lnTo>
                    <a:pt x="143256" y="144780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97963" y="45491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997963" y="45491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301496" y="528980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01496" y="528980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02308" y="5582412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702308" y="5582412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44852" y="514350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44852" y="514350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331463" y="50139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331463" y="50139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54608" y="4988051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79">
                  <a:moveTo>
                    <a:pt x="1432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6" y="14478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54608" y="4988051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79">
                  <a:moveTo>
                    <a:pt x="0" y="144780"/>
                  </a:moveTo>
                  <a:lnTo>
                    <a:pt x="143256" y="144780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79775" y="499871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79775" y="499871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66772" y="57302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366772" y="57302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29712" y="55854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29712" y="55854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98392" y="526237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98392" y="526237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79"/>
                  </a:moveTo>
                  <a:lnTo>
                    <a:pt x="144779" y="14477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553968" y="562660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553968" y="562660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284219" y="533552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002536" y="5582412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02536" y="5582412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218943" y="3311651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218943" y="3311651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185415" y="48371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185415" y="48371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01468" y="35234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01468" y="352348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965959" y="513588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965959" y="513588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80"/>
                  </a:moveTo>
                  <a:lnTo>
                    <a:pt x="144780" y="144780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758440" y="526237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780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80" y="14477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758440" y="526237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144779"/>
                  </a:moveTo>
                  <a:lnTo>
                    <a:pt x="144780" y="144779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407919" y="54483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6" y="144780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07919" y="5448300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80"/>
                  </a:moveTo>
                  <a:lnTo>
                    <a:pt x="143256" y="144780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47444" y="52227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47444" y="52227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610355" y="433578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610355" y="433578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899916" y="4600956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5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5" y="14478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899916" y="4600956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80"/>
                  </a:moveTo>
                  <a:lnTo>
                    <a:pt x="143255" y="144780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273296" y="467715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273296" y="467715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090672" y="48036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090672" y="4803648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29228" y="50612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29228" y="506120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128516" y="40614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128516" y="406146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172711" y="4913375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5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3255" y="144780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172711" y="4913375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80"/>
                  </a:moveTo>
                  <a:lnTo>
                    <a:pt x="143255" y="144780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563368" y="50063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14478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80" y="143256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563368" y="50063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143256"/>
                  </a:moveTo>
                  <a:lnTo>
                    <a:pt x="144780" y="143256"/>
                  </a:lnTo>
                  <a:lnTo>
                    <a:pt x="144780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64891" y="434492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6" y="143256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64891" y="434492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6"/>
                  </a:moveTo>
                  <a:lnTo>
                    <a:pt x="143256" y="143256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319272" y="4337304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319272" y="4337304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394203" y="480364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143256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6" y="14477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394203" y="480364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144779"/>
                  </a:moveTo>
                  <a:lnTo>
                    <a:pt x="143256" y="144779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403091" y="215950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403091" y="215950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144779"/>
                  </a:moveTo>
                  <a:lnTo>
                    <a:pt x="144779" y="14477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422903" y="2740151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422903" y="2740151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144779"/>
                  </a:moveTo>
                  <a:lnTo>
                    <a:pt x="144779" y="14477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237488" y="242316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237488" y="242316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97808" y="215493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79" y="14325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97808" y="215493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5"/>
                  </a:moveTo>
                  <a:lnTo>
                    <a:pt x="144779" y="143255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697223" y="23911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697223" y="23911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28472" y="331927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6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6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28472" y="331927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5"/>
                  </a:moveTo>
                  <a:lnTo>
                    <a:pt x="143256" y="143255"/>
                  </a:lnTo>
                  <a:lnTo>
                    <a:pt x="14325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972818" y="1791462"/>
              <a:ext cx="2214880" cy="3205480"/>
            </a:xfrm>
            <a:custGeom>
              <a:avLst/>
              <a:gdLst/>
              <a:ahLst/>
              <a:cxnLst/>
              <a:rect l="l" t="t" r="r" b="b"/>
              <a:pathLst>
                <a:path w="2214879" h="3205479">
                  <a:moveTo>
                    <a:pt x="1211580" y="2692908"/>
                  </a:moveTo>
                  <a:lnTo>
                    <a:pt x="1213875" y="2643589"/>
                  </a:lnTo>
                  <a:lnTo>
                    <a:pt x="1220622" y="2595597"/>
                  </a:lnTo>
                  <a:lnTo>
                    <a:pt x="1231610" y="2549147"/>
                  </a:lnTo>
                  <a:lnTo>
                    <a:pt x="1246629" y="2504453"/>
                  </a:lnTo>
                  <a:lnTo>
                    <a:pt x="1265469" y="2461730"/>
                  </a:lnTo>
                  <a:lnTo>
                    <a:pt x="1287918" y="2421192"/>
                  </a:lnTo>
                  <a:lnTo>
                    <a:pt x="1313767" y="2383053"/>
                  </a:lnTo>
                  <a:lnTo>
                    <a:pt x="1342805" y="2347529"/>
                  </a:lnTo>
                  <a:lnTo>
                    <a:pt x="1374823" y="2314834"/>
                  </a:lnTo>
                  <a:lnTo>
                    <a:pt x="1409610" y="2285182"/>
                  </a:lnTo>
                  <a:lnTo>
                    <a:pt x="1446955" y="2258787"/>
                  </a:lnTo>
                  <a:lnTo>
                    <a:pt x="1486648" y="2235865"/>
                  </a:lnTo>
                  <a:lnTo>
                    <a:pt x="1528479" y="2216629"/>
                  </a:lnTo>
                  <a:lnTo>
                    <a:pt x="1572237" y="2201295"/>
                  </a:lnTo>
                  <a:lnTo>
                    <a:pt x="1617713" y="2190076"/>
                  </a:lnTo>
                  <a:lnTo>
                    <a:pt x="1664696" y="2183187"/>
                  </a:lnTo>
                  <a:lnTo>
                    <a:pt x="1712976" y="2180844"/>
                  </a:lnTo>
                  <a:lnTo>
                    <a:pt x="1761255" y="2183187"/>
                  </a:lnTo>
                  <a:lnTo>
                    <a:pt x="1808238" y="2190076"/>
                  </a:lnTo>
                  <a:lnTo>
                    <a:pt x="1853714" y="2201295"/>
                  </a:lnTo>
                  <a:lnTo>
                    <a:pt x="1897472" y="2216629"/>
                  </a:lnTo>
                  <a:lnTo>
                    <a:pt x="1939303" y="2235865"/>
                  </a:lnTo>
                  <a:lnTo>
                    <a:pt x="1978996" y="2258787"/>
                  </a:lnTo>
                  <a:lnTo>
                    <a:pt x="2016341" y="2285182"/>
                  </a:lnTo>
                  <a:lnTo>
                    <a:pt x="2051128" y="2314834"/>
                  </a:lnTo>
                  <a:lnTo>
                    <a:pt x="2083146" y="2347529"/>
                  </a:lnTo>
                  <a:lnTo>
                    <a:pt x="2112184" y="2383053"/>
                  </a:lnTo>
                  <a:lnTo>
                    <a:pt x="2138033" y="2421192"/>
                  </a:lnTo>
                  <a:lnTo>
                    <a:pt x="2160482" y="2461730"/>
                  </a:lnTo>
                  <a:lnTo>
                    <a:pt x="2179322" y="2504453"/>
                  </a:lnTo>
                  <a:lnTo>
                    <a:pt x="2194341" y="2549147"/>
                  </a:lnTo>
                  <a:lnTo>
                    <a:pt x="2205329" y="2595597"/>
                  </a:lnTo>
                  <a:lnTo>
                    <a:pt x="2212076" y="2643589"/>
                  </a:lnTo>
                  <a:lnTo>
                    <a:pt x="2214372" y="2692908"/>
                  </a:lnTo>
                  <a:lnTo>
                    <a:pt x="2212076" y="2742226"/>
                  </a:lnTo>
                  <a:lnTo>
                    <a:pt x="2205329" y="2790218"/>
                  </a:lnTo>
                  <a:lnTo>
                    <a:pt x="2194341" y="2836668"/>
                  </a:lnTo>
                  <a:lnTo>
                    <a:pt x="2179322" y="2881362"/>
                  </a:lnTo>
                  <a:lnTo>
                    <a:pt x="2160482" y="2924085"/>
                  </a:lnTo>
                  <a:lnTo>
                    <a:pt x="2138033" y="2964623"/>
                  </a:lnTo>
                  <a:lnTo>
                    <a:pt x="2112184" y="3002762"/>
                  </a:lnTo>
                  <a:lnTo>
                    <a:pt x="2083146" y="3038286"/>
                  </a:lnTo>
                  <a:lnTo>
                    <a:pt x="2051128" y="3070981"/>
                  </a:lnTo>
                  <a:lnTo>
                    <a:pt x="2016341" y="3100633"/>
                  </a:lnTo>
                  <a:lnTo>
                    <a:pt x="1978996" y="3127028"/>
                  </a:lnTo>
                  <a:lnTo>
                    <a:pt x="1939303" y="3149950"/>
                  </a:lnTo>
                  <a:lnTo>
                    <a:pt x="1897472" y="3169186"/>
                  </a:lnTo>
                  <a:lnTo>
                    <a:pt x="1853714" y="3184520"/>
                  </a:lnTo>
                  <a:lnTo>
                    <a:pt x="1808238" y="3195739"/>
                  </a:lnTo>
                  <a:lnTo>
                    <a:pt x="1761255" y="3202628"/>
                  </a:lnTo>
                  <a:lnTo>
                    <a:pt x="1712976" y="3204972"/>
                  </a:lnTo>
                  <a:lnTo>
                    <a:pt x="1664696" y="3202628"/>
                  </a:lnTo>
                  <a:lnTo>
                    <a:pt x="1617713" y="3195739"/>
                  </a:lnTo>
                  <a:lnTo>
                    <a:pt x="1572237" y="3184520"/>
                  </a:lnTo>
                  <a:lnTo>
                    <a:pt x="1528479" y="3169186"/>
                  </a:lnTo>
                  <a:lnTo>
                    <a:pt x="1486648" y="3149950"/>
                  </a:lnTo>
                  <a:lnTo>
                    <a:pt x="1446955" y="3127028"/>
                  </a:lnTo>
                  <a:lnTo>
                    <a:pt x="1409610" y="3100633"/>
                  </a:lnTo>
                  <a:lnTo>
                    <a:pt x="1374823" y="3070981"/>
                  </a:lnTo>
                  <a:lnTo>
                    <a:pt x="1342805" y="3038286"/>
                  </a:lnTo>
                  <a:lnTo>
                    <a:pt x="1313767" y="3002762"/>
                  </a:lnTo>
                  <a:lnTo>
                    <a:pt x="1287918" y="2964623"/>
                  </a:lnTo>
                  <a:lnTo>
                    <a:pt x="1265469" y="2924085"/>
                  </a:lnTo>
                  <a:lnTo>
                    <a:pt x="1246629" y="2881362"/>
                  </a:lnTo>
                  <a:lnTo>
                    <a:pt x="1231610" y="2836668"/>
                  </a:lnTo>
                  <a:lnTo>
                    <a:pt x="1220622" y="2790218"/>
                  </a:lnTo>
                  <a:lnTo>
                    <a:pt x="1213875" y="2742226"/>
                  </a:lnTo>
                  <a:lnTo>
                    <a:pt x="1211580" y="2692908"/>
                  </a:lnTo>
                  <a:close/>
                </a:path>
                <a:path w="2214879" h="3205479">
                  <a:moveTo>
                    <a:pt x="0" y="632460"/>
                  </a:moveTo>
                  <a:lnTo>
                    <a:pt x="1797" y="585264"/>
                  </a:lnTo>
                  <a:lnTo>
                    <a:pt x="7104" y="539010"/>
                  </a:lnTo>
                  <a:lnTo>
                    <a:pt x="15795" y="493819"/>
                  </a:lnTo>
                  <a:lnTo>
                    <a:pt x="27743" y="449814"/>
                  </a:lnTo>
                  <a:lnTo>
                    <a:pt x="42821" y="407117"/>
                  </a:lnTo>
                  <a:lnTo>
                    <a:pt x="60902" y="365851"/>
                  </a:lnTo>
                  <a:lnTo>
                    <a:pt x="81860" y="326138"/>
                  </a:lnTo>
                  <a:lnTo>
                    <a:pt x="105569" y="288100"/>
                  </a:lnTo>
                  <a:lnTo>
                    <a:pt x="131901" y="251859"/>
                  </a:lnTo>
                  <a:lnTo>
                    <a:pt x="160729" y="217539"/>
                  </a:lnTo>
                  <a:lnTo>
                    <a:pt x="191928" y="185261"/>
                  </a:lnTo>
                  <a:lnTo>
                    <a:pt x="225371" y="155148"/>
                  </a:lnTo>
                  <a:lnTo>
                    <a:pt x="260930" y="127321"/>
                  </a:lnTo>
                  <a:lnTo>
                    <a:pt x="298479" y="101905"/>
                  </a:lnTo>
                  <a:lnTo>
                    <a:pt x="337892" y="79020"/>
                  </a:lnTo>
                  <a:lnTo>
                    <a:pt x="379042" y="58790"/>
                  </a:lnTo>
                  <a:lnTo>
                    <a:pt x="421801" y="41336"/>
                  </a:lnTo>
                  <a:lnTo>
                    <a:pt x="466045" y="26781"/>
                  </a:lnTo>
                  <a:lnTo>
                    <a:pt x="511645" y="15248"/>
                  </a:lnTo>
                  <a:lnTo>
                    <a:pt x="558475" y="6858"/>
                  </a:lnTo>
                  <a:lnTo>
                    <a:pt x="606409" y="1735"/>
                  </a:lnTo>
                  <a:lnTo>
                    <a:pt x="655319" y="0"/>
                  </a:lnTo>
                  <a:lnTo>
                    <a:pt x="704230" y="1735"/>
                  </a:lnTo>
                  <a:lnTo>
                    <a:pt x="752164" y="6858"/>
                  </a:lnTo>
                  <a:lnTo>
                    <a:pt x="798994" y="15248"/>
                  </a:lnTo>
                  <a:lnTo>
                    <a:pt x="844594" y="26781"/>
                  </a:lnTo>
                  <a:lnTo>
                    <a:pt x="888838" y="41336"/>
                  </a:lnTo>
                  <a:lnTo>
                    <a:pt x="931597" y="58790"/>
                  </a:lnTo>
                  <a:lnTo>
                    <a:pt x="972747" y="79020"/>
                  </a:lnTo>
                  <a:lnTo>
                    <a:pt x="1012160" y="101905"/>
                  </a:lnTo>
                  <a:lnTo>
                    <a:pt x="1049709" y="127321"/>
                  </a:lnTo>
                  <a:lnTo>
                    <a:pt x="1085268" y="155148"/>
                  </a:lnTo>
                  <a:lnTo>
                    <a:pt x="1118711" y="185261"/>
                  </a:lnTo>
                  <a:lnTo>
                    <a:pt x="1149910" y="217539"/>
                  </a:lnTo>
                  <a:lnTo>
                    <a:pt x="1178738" y="251859"/>
                  </a:lnTo>
                  <a:lnTo>
                    <a:pt x="1205070" y="288100"/>
                  </a:lnTo>
                  <a:lnTo>
                    <a:pt x="1228779" y="326138"/>
                  </a:lnTo>
                  <a:lnTo>
                    <a:pt x="1249737" y="365851"/>
                  </a:lnTo>
                  <a:lnTo>
                    <a:pt x="1267818" y="407117"/>
                  </a:lnTo>
                  <a:lnTo>
                    <a:pt x="1282896" y="449814"/>
                  </a:lnTo>
                  <a:lnTo>
                    <a:pt x="1294844" y="493819"/>
                  </a:lnTo>
                  <a:lnTo>
                    <a:pt x="1303535" y="539010"/>
                  </a:lnTo>
                  <a:lnTo>
                    <a:pt x="1308842" y="585264"/>
                  </a:lnTo>
                  <a:lnTo>
                    <a:pt x="1310640" y="632460"/>
                  </a:lnTo>
                  <a:lnTo>
                    <a:pt x="1308842" y="679655"/>
                  </a:lnTo>
                  <a:lnTo>
                    <a:pt x="1303535" y="725909"/>
                  </a:lnTo>
                  <a:lnTo>
                    <a:pt x="1294844" y="771100"/>
                  </a:lnTo>
                  <a:lnTo>
                    <a:pt x="1282896" y="815105"/>
                  </a:lnTo>
                  <a:lnTo>
                    <a:pt x="1267818" y="857802"/>
                  </a:lnTo>
                  <a:lnTo>
                    <a:pt x="1249737" y="899068"/>
                  </a:lnTo>
                  <a:lnTo>
                    <a:pt x="1228779" y="938781"/>
                  </a:lnTo>
                  <a:lnTo>
                    <a:pt x="1205070" y="976819"/>
                  </a:lnTo>
                  <a:lnTo>
                    <a:pt x="1178738" y="1013060"/>
                  </a:lnTo>
                  <a:lnTo>
                    <a:pt x="1149910" y="1047380"/>
                  </a:lnTo>
                  <a:lnTo>
                    <a:pt x="1118711" y="1079658"/>
                  </a:lnTo>
                  <a:lnTo>
                    <a:pt x="1085268" y="1109771"/>
                  </a:lnTo>
                  <a:lnTo>
                    <a:pt x="1049709" y="1137598"/>
                  </a:lnTo>
                  <a:lnTo>
                    <a:pt x="1012160" y="1163014"/>
                  </a:lnTo>
                  <a:lnTo>
                    <a:pt x="972747" y="1185899"/>
                  </a:lnTo>
                  <a:lnTo>
                    <a:pt x="931597" y="1206129"/>
                  </a:lnTo>
                  <a:lnTo>
                    <a:pt x="888838" y="1223583"/>
                  </a:lnTo>
                  <a:lnTo>
                    <a:pt x="844594" y="1238138"/>
                  </a:lnTo>
                  <a:lnTo>
                    <a:pt x="798994" y="1249671"/>
                  </a:lnTo>
                  <a:lnTo>
                    <a:pt x="752164" y="1258061"/>
                  </a:lnTo>
                  <a:lnTo>
                    <a:pt x="704230" y="1263184"/>
                  </a:lnTo>
                  <a:lnTo>
                    <a:pt x="655319" y="1264920"/>
                  </a:lnTo>
                  <a:lnTo>
                    <a:pt x="606409" y="1263184"/>
                  </a:lnTo>
                  <a:lnTo>
                    <a:pt x="558475" y="1258061"/>
                  </a:lnTo>
                  <a:lnTo>
                    <a:pt x="511645" y="1249671"/>
                  </a:lnTo>
                  <a:lnTo>
                    <a:pt x="466045" y="1238138"/>
                  </a:lnTo>
                  <a:lnTo>
                    <a:pt x="421801" y="1223583"/>
                  </a:lnTo>
                  <a:lnTo>
                    <a:pt x="379042" y="1206129"/>
                  </a:lnTo>
                  <a:lnTo>
                    <a:pt x="337892" y="1185899"/>
                  </a:lnTo>
                  <a:lnTo>
                    <a:pt x="298479" y="1163014"/>
                  </a:lnTo>
                  <a:lnTo>
                    <a:pt x="260930" y="1137598"/>
                  </a:lnTo>
                  <a:lnTo>
                    <a:pt x="225371" y="1109771"/>
                  </a:lnTo>
                  <a:lnTo>
                    <a:pt x="191928" y="1079658"/>
                  </a:lnTo>
                  <a:lnTo>
                    <a:pt x="160729" y="1047380"/>
                  </a:lnTo>
                  <a:lnTo>
                    <a:pt x="131901" y="1013060"/>
                  </a:lnTo>
                  <a:lnTo>
                    <a:pt x="105569" y="976819"/>
                  </a:lnTo>
                  <a:lnTo>
                    <a:pt x="81860" y="938781"/>
                  </a:lnTo>
                  <a:lnTo>
                    <a:pt x="60902" y="899068"/>
                  </a:lnTo>
                  <a:lnTo>
                    <a:pt x="42821" y="857802"/>
                  </a:lnTo>
                  <a:lnTo>
                    <a:pt x="27743" y="815105"/>
                  </a:lnTo>
                  <a:lnTo>
                    <a:pt x="15795" y="771100"/>
                  </a:lnTo>
                  <a:lnTo>
                    <a:pt x="7104" y="725909"/>
                  </a:lnTo>
                  <a:lnTo>
                    <a:pt x="1797" y="679655"/>
                  </a:lnTo>
                  <a:lnTo>
                    <a:pt x="0" y="63246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294619" y="173126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79" y="14325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294619" y="1731263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5"/>
                  </a:moveTo>
                  <a:lnTo>
                    <a:pt x="144779" y="143255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1049000" y="176326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1049000" y="176326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541508" y="2325624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4779" y="143255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541508" y="2325624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5"/>
                  </a:moveTo>
                  <a:lnTo>
                    <a:pt x="144779" y="143255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076431" y="218084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076431" y="218084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896600" y="252679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779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4779" y="14477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896600" y="252679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144779"/>
                  </a:moveTo>
                  <a:lnTo>
                    <a:pt x="144779" y="144779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258043" y="207568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143255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3255" y="144779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258043" y="2075688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0" y="144779"/>
                  </a:moveTo>
                  <a:lnTo>
                    <a:pt x="143255" y="144779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629900" y="202539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3255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629900" y="2025396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5"/>
                  </a:moveTo>
                  <a:lnTo>
                    <a:pt x="143255" y="143255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097262" y="1515618"/>
              <a:ext cx="1309370" cy="1266825"/>
            </a:xfrm>
            <a:custGeom>
              <a:avLst/>
              <a:gdLst/>
              <a:ahLst/>
              <a:cxnLst/>
              <a:rect l="l" t="t" r="r" b="b"/>
              <a:pathLst>
                <a:path w="1309370" h="1266825">
                  <a:moveTo>
                    <a:pt x="0" y="633222"/>
                  </a:moveTo>
                  <a:lnTo>
                    <a:pt x="1795" y="585959"/>
                  </a:lnTo>
                  <a:lnTo>
                    <a:pt x="7098" y="539640"/>
                  </a:lnTo>
                  <a:lnTo>
                    <a:pt x="15781" y="494388"/>
                  </a:lnTo>
                  <a:lnTo>
                    <a:pt x="27718" y="450324"/>
                  </a:lnTo>
                  <a:lnTo>
                    <a:pt x="42781" y="407572"/>
                  </a:lnTo>
                  <a:lnTo>
                    <a:pt x="60846" y="366254"/>
                  </a:lnTo>
                  <a:lnTo>
                    <a:pt x="81783" y="326492"/>
                  </a:lnTo>
                  <a:lnTo>
                    <a:pt x="105468" y="288408"/>
                  </a:lnTo>
                  <a:lnTo>
                    <a:pt x="131773" y="252125"/>
                  </a:lnTo>
                  <a:lnTo>
                    <a:pt x="160572" y="217765"/>
                  </a:lnTo>
                  <a:lnTo>
                    <a:pt x="191738" y="185451"/>
                  </a:lnTo>
                  <a:lnTo>
                    <a:pt x="225144" y="155305"/>
                  </a:lnTo>
                  <a:lnTo>
                    <a:pt x="260664" y="127449"/>
                  </a:lnTo>
                  <a:lnTo>
                    <a:pt x="298171" y="102006"/>
                  </a:lnTo>
                  <a:lnTo>
                    <a:pt x="337538" y="79097"/>
                  </a:lnTo>
                  <a:lnTo>
                    <a:pt x="378639" y="58846"/>
                  </a:lnTo>
                  <a:lnTo>
                    <a:pt x="421346" y="41375"/>
                  </a:lnTo>
                  <a:lnTo>
                    <a:pt x="465535" y="26806"/>
                  </a:lnTo>
                  <a:lnTo>
                    <a:pt x="511076" y="15262"/>
                  </a:lnTo>
                  <a:lnTo>
                    <a:pt x="557845" y="6864"/>
                  </a:lnTo>
                  <a:lnTo>
                    <a:pt x="605715" y="1736"/>
                  </a:lnTo>
                  <a:lnTo>
                    <a:pt x="654558" y="0"/>
                  </a:lnTo>
                  <a:lnTo>
                    <a:pt x="703400" y="1736"/>
                  </a:lnTo>
                  <a:lnTo>
                    <a:pt x="751270" y="6864"/>
                  </a:lnTo>
                  <a:lnTo>
                    <a:pt x="798039" y="15262"/>
                  </a:lnTo>
                  <a:lnTo>
                    <a:pt x="843580" y="26806"/>
                  </a:lnTo>
                  <a:lnTo>
                    <a:pt x="887769" y="41375"/>
                  </a:lnTo>
                  <a:lnTo>
                    <a:pt x="930476" y="58846"/>
                  </a:lnTo>
                  <a:lnTo>
                    <a:pt x="971577" y="79097"/>
                  </a:lnTo>
                  <a:lnTo>
                    <a:pt x="1010944" y="102006"/>
                  </a:lnTo>
                  <a:lnTo>
                    <a:pt x="1048451" y="127449"/>
                  </a:lnTo>
                  <a:lnTo>
                    <a:pt x="1083971" y="155305"/>
                  </a:lnTo>
                  <a:lnTo>
                    <a:pt x="1117377" y="185451"/>
                  </a:lnTo>
                  <a:lnTo>
                    <a:pt x="1148543" y="217765"/>
                  </a:lnTo>
                  <a:lnTo>
                    <a:pt x="1177342" y="252125"/>
                  </a:lnTo>
                  <a:lnTo>
                    <a:pt x="1203647" y="288408"/>
                  </a:lnTo>
                  <a:lnTo>
                    <a:pt x="1227332" y="326492"/>
                  </a:lnTo>
                  <a:lnTo>
                    <a:pt x="1248269" y="366254"/>
                  </a:lnTo>
                  <a:lnTo>
                    <a:pt x="1266334" y="407572"/>
                  </a:lnTo>
                  <a:lnTo>
                    <a:pt x="1281397" y="450324"/>
                  </a:lnTo>
                  <a:lnTo>
                    <a:pt x="1293334" y="494388"/>
                  </a:lnTo>
                  <a:lnTo>
                    <a:pt x="1302017" y="539640"/>
                  </a:lnTo>
                  <a:lnTo>
                    <a:pt x="1307320" y="585959"/>
                  </a:lnTo>
                  <a:lnTo>
                    <a:pt x="1309116" y="633222"/>
                  </a:lnTo>
                  <a:lnTo>
                    <a:pt x="1307320" y="680484"/>
                  </a:lnTo>
                  <a:lnTo>
                    <a:pt x="1302017" y="726803"/>
                  </a:lnTo>
                  <a:lnTo>
                    <a:pt x="1293334" y="772055"/>
                  </a:lnTo>
                  <a:lnTo>
                    <a:pt x="1281397" y="816119"/>
                  </a:lnTo>
                  <a:lnTo>
                    <a:pt x="1266334" y="858871"/>
                  </a:lnTo>
                  <a:lnTo>
                    <a:pt x="1248269" y="900189"/>
                  </a:lnTo>
                  <a:lnTo>
                    <a:pt x="1227332" y="939951"/>
                  </a:lnTo>
                  <a:lnTo>
                    <a:pt x="1203647" y="978035"/>
                  </a:lnTo>
                  <a:lnTo>
                    <a:pt x="1177342" y="1014318"/>
                  </a:lnTo>
                  <a:lnTo>
                    <a:pt x="1148543" y="1048678"/>
                  </a:lnTo>
                  <a:lnTo>
                    <a:pt x="1117377" y="1080992"/>
                  </a:lnTo>
                  <a:lnTo>
                    <a:pt x="1083971" y="1111138"/>
                  </a:lnTo>
                  <a:lnTo>
                    <a:pt x="1048451" y="1138994"/>
                  </a:lnTo>
                  <a:lnTo>
                    <a:pt x="1010944" y="1164437"/>
                  </a:lnTo>
                  <a:lnTo>
                    <a:pt x="971577" y="1187346"/>
                  </a:lnTo>
                  <a:lnTo>
                    <a:pt x="930476" y="1207597"/>
                  </a:lnTo>
                  <a:lnTo>
                    <a:pt x="887769" y="1225068"/>
                  </a:lnTo>
                  <a:lnTo>
                    <a:pt x="843580" y="1239637"/>
                  </a:lnTo>
                  <a:lnTo>
                    <a:pt x="798039" y="1251181"/>
                  </a:lnTo>
                  <a:lnTo>
                    <a:pt x="751270" y="1259579"/>
                  </a:lnTo>
                  <a:lnTo>
                    <a:pt x="703400" y="1264707"/>
                  </a:lnTo>
                  <a:lnTo>
                    <a:pt x="654558" y="1266444"/>
                  </a:lnTo>
                  <a:lnTo>
                    <a:pt x="605715" y="1264707"/>
                  </a:lnTo>
                  <a:lnTo>
                    <a:pt x="557845" y="1259579"/>
                  </a:lnTo>
                  <a:lnTo>
                    <a:pt x="511076" y="1251181"/>
                  </a:lnTo>
                  <a:lnTo>
                    <a:pt x="465535" y="1239637"/>
                  </a:lnTo>
                  <a:lnTo>
                    <a:pt x="421346" y="1225068"/>
                  </a:lnTo>
                  <a:lnTo>
                    <a:pt x="378639" y="1207597"/>
                  </a:lnTo>
                  <a:lnTo>
                    <a:pt x="337538" y="1187346"/>
                  </a:lnTo>
                  <a:lnTo>
                    <a:pt x="298171" y="1164437"/>
                  </a:lnTo>
                  <a:lnTo>
                    <a:pt x="260664" y="1138994"/>
                  </a:lnTo>
                  <a:lnTo>
                    <a:pt x="225144" y="1111138"/>
                  </a:lnTo>
                  <a:lnTo>
                    <a:pt x="191738" y="1080992"/>
                  </a:lnTo>
                  <a:lnTo>
                    <a:pt x="160572" y="1048678"/>
                  </a:lnTo>
                  <a:lnTo>
                    <a:pt x="131773" y="1014318"/>
                  </a:lnTo>
                  <a:lnTo>
                    <a:pt x="105468" y="978035"/>
                  </a:lnTo>
                  <a:lnTo>
                    <a:pt x="81783" y="939951"/>
                  </a:lnTo>
                  <a:lnTo>
                    <a:pt x="60846" y="900189"/>
                  </a:lnTo>
                  <a:lnTo>
                    <a:pt x="42781" y="858871"/>
                  </a:lnTo>
                  <a:lnTo>
                    <a:pt x="27718" y="816119"/>
                  </a:lnTo>
                  <a:lnTo>
                    <a:pt x="15781" y="772055"/>
                  </a:lnTo>
                  <a:lnTo>
                    <a:pt x="7098" y="726803"/>
                  </a:lnTo>
                  <a:lnTo>
                    <a:pt x="1795" y="680484"/>
                  </a:lnTo>
                  <a:lnTo>
                    <a:pt x="0" y="633222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776203" y="47228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776203" y="47228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474451" y="52943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144779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4779" y="14325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0474451" y="529437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143256"/>
                  </a:moveTo>
                  <a:lnTo>
                    <a:pt x="144779" y="143256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998708" y="533552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0998708" y="533552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0730484" y="498805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730484" y="498805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1018519" y="52532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779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4779" y="144780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018519" y="525322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144780"/>
                  </a:moveTo>
                  <a:lnTo>
                    <a:pt x="144779" y="144780"/>
                  </a:lnTo>
                  <a:lnTo>
                    <a:pt x="144779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439400" y="49895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143255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3255" y="143256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0439400" y="498957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09" h="143510">
                  <a:moveTo>
                    <a:pt x="0" y="143256"/>
                  </a:moveTo>
                  <a:lnTo>
                    <a:pt x="143255" y="14325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0303001" y="4624577"/>
              <a:ext cx="1004569" cy="1024255"/>
            </a:xfrm>
            <a:custGeom>
              <a:avLst/>
              <a:gdLst/>
              <a:ahLst/>
              <a:cxnLst/>
              <a:rect l="l" t="t" r="r" b="b"/>
              <a:pathLst>
                <a:path w="1004570" h="1024254">
                  <a:moveTo>
                    <a:pt x="0" y="512064"/>
                  </a:moveTo>
                  <a:lnTo>
                    <a:pt x="2298" y="462745"/>
                  </a:lnTo>
                  <a:lnTo>
                    <a:pt x="9053" y="414753"/>
                  </a:lnTo>
                  <a:lnTo>
                    <a:pt x="20054" y="368303"/>
                  </a:lnTo>
                  <a:lnTo>
                    <a:pt x="35092" y="323609"/>
                  </a:lnTo>
                  <a:lnTo>
                    <a:pt x="53954" y="280886"/>
                  </a:lnTo>
                  <a:lnTo>
                    <a:pt x="76433" y="240348"/>
                  </a:lnTo>
                  <a:lnTo>
                    <a:pt x="102316" y="202209"/>
                  </a:lnTo>
                  <a:lnTo>
                    <a:pt x="131394" y="166685"/>
                  </a:lnTo>
                  <a:lnTo>
                    <a:pt x="163457" y="133990"/>
                  </a:lnTo>
                  <a:lnTo>
                    <a:pt x="198293" y="104338"/>
                  </a:lnTo>
                  <a:lnTo>
                    <a:pt x="235694" y="77943"/>
                  </a:lnTo>
                  <a:lnTo>
                    <a:pt x="275447" y="55021"/>
                  </a:lnTo>
                  <a:lnTo>
                    <a:pt x="317344" y="35785"/>
                  </a:lnTo>
                  <a:lnTo>
                    <a:pt x="361174" y="20451"/>
                  </a:lnTo>
                  <a:lnTo>
                    <a:pt x="406726" y="9232"/>
                  </a:lnTo>
                  <a:lnTo>
                    <a:pt x="453791" y="2343"/>
                  </a:lnTo>
                  <a:lnTo>
                    <a:pt x="502157" y="0"/>
                  </a:lnTo>
                  <a:lnTo>
                    <a:pt x="550524" y="2343"/>
                  </a:lnTo>
                  <a:lnTo>
                    <a:pt x="597589" y="9232"/>
                  </a:lnTo>
                  <a:lnTo>
                    <a:pt x="643141" y="20451"/>
                  </a:lnTo>
                  <a:lnTo>
                    <a:pt x="686971" y="35785"/>
                  </a:lnTo>
                  <a:lnTo>
                    <a:pt x="728868" y="55021"/>
                  </a:lnTo>
                  <a:lnTo>
                    <a:pt x="768621" y="77943"/>
                  </a:lnTo>
                  <a:lnTo>
                    <a:pt x="806022" y="104338"/>
                  </a:lnTo>
                  <a:lnTo>
                    <a:pt x="840858" y="133990"/>
                  </a:lnTo>
                  <a:lnTo>
                    <a:pt x="872921" y="166685"/>
                  </a:lnTo>
                  <a:lnTo>
                    <a:pt x="901999" y="202209"/>
                  </a:lnTo>
                  <a:lnTo>
                    <a:pt x="927882" y="240348"/>
                  </a:lnTo>
                  <a:lnTo>
                    <a:pt x="950361" y="280886"/>
                  </a:lnTo>
                  <a:lnTo>
                    <a:pt x="969223" y="323609"/>
                  </a:lnTo>
                  <a:lnTo>
                    <a:pt x="984261" y="368303"/>
                  </a:lnTo>
                  <a:lnTo>
                    <a:pt x="995262" y="414753"/>
                  </a:lnTo>
                  <a:lnTo>
                    <a:pt x="1002017" y="462745"/>
                  </a:lnTo>
                  <a:lnTo>
                    <a:pt x="1004316" y="512064"/>
                  </a:lnTo>
                  <a:lnTo>
                    <a:pt x="1002017" y="561382"/>
                  </a:lnTo>
                  <a:lnTo>
                    <a:pt x="995262" y="609374"/>
                  </a:lnTo>
                  <a:lnTo>
                    <a:pt x="984261" y="655824"/>
                  </a:lnTo>
                  <a:lnTo>
                    <a:pt x="969223" y="700518"/>
                  </a:lnTo>
                  <a:lnTo>
                    <a:pt x="950361" y="743241"/>
                  </a:lnTo>
                  <a:lnTo>
                    <a:pt x="927882" y="783779"/>
                  </a:lnTo>
                  <a:lnTo>
                    <a:pt x="901999" y="821918"/>
                  </a:lnTo>
                  <a:lnTo>
                    <a:pt x="872921" y="857442"/>
                  </a:lnTo>
                  <a:lnTo>
                    <a:pt x="840858" y="890137"/>
                  </a:lnTo>
                  <a:lnTo>
                    <a:pt x="806022" y="919789"/>
                  </a:lnTo>
                  <a:lnTo>
                    <a:pt x="768621" y="946184"/>
                  </a:lnTo>
                  <a:lnTo>
                    <a:pt x="728868" y="969106"/>
                  </a:lnTo>
                  <a:lnTo>
                    <a:pt x="686971" y="988342"/>
                  </a:lnTo>
                  <a:lnTo>
                    <a:pt x="643141" y="1003676"/>
                  </a:lnTo>
                  <a:lnTo>
                    <a:pt x="597589" y="1014895"/>
                  </a:lnTo>
                  <a:lnTo>
                    <a:pt x="550524" y="1021784"/>
                  </a:lnTo>
                  <a:lnTo>
                    <a:pt x="502157" y="1024128"/>
                  </a:lnTo>
                  <a:lnTo>
                    <a:pt x="453791" y="1021784"/>
                  </a:lnTo>
                  <a:lnTo>
                    <a:pt x="406726" y="1014895"/>
                  </a:lnTo>
                  <a:lnTo>
                    <a:pt x="361174" y="1003676"/>
                  </a:lnTo>
                  <a:lnTo>
                    <a:pt x="317344" y="988342"/>
                  </a:lnTo>
                  <a:lnTo>
                    <a:pt x="275447" y="969106"/>
                  </a:lnTo>
                  <a:lnTo>
                    <a:pt x="235694" y="946184"/>
                  </a:lnTo>
                  <a:lnTo>
                    <a:pt x="198293" y="919789"/>
                  </a:lnTo>
                  <a:lnTo>
                    <a:pt x="163457" y="890137"/>
                  </a:lnTo>
                  <a:lnTo>
                    <a:pt x="131394" y="857442"/>
                  </a:lnTo>
                  <a:lnTo>
                    <a:pt x="102316" y="821918"/>
                  </a:lnTo>
                  <a:lnTo>
                    <a:pt x="76433" y="783779"/>
                  </a:lnTo>
                  <a:lnTo>
                    <a:pt x="53954" y="743241"/>
                  </a:lnTo>
                  <a:lnTo>
                    <a:pt x="35092" y="700518"/>
                  </a:lnTo>
                  <a:lnTo>
                    <a:pt x="20054" y="655824"/>
                  </a:lnTo>
                  <a:lnTo>
                    <a:pt x="9053" y="609374"/>
                  </a:lnTo>
                  <a:lnTo>
                    <a:pt x="2298" y="561382"/>
                  </a:lnTo>
                  <a:lnTo>
                    <a:pt x="0" y="512064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87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Population </a:t>
            </a:r>
            <a:r>
              <a:rPr sz="3200" spc="-125" dirty="0">
                <a:solidFill>
                  <a:srgbClr val="000000"/>
                </a:solidFill>
              </a:rPr>
              <a:t>and</a:t>
            </a:r>
            <a:r>
              <a:rPr sz="3200" spc="-385" dirty="0">
                <a:solidFill>
                  <a:srgbClr val="000000"/>
                </a:solidFill>
              </a:rPr>
              <a:t> </a:t>
            </a:r>
            <a:r>
              <a:rPr sz="3200" spc="-150" dirty="0">
                <a:solidFill>
                  <a:srgbClr val="000000"/>
                </a:solidFill>
              </a:rPr>
              <a:t>Sample</a:t>
            </a:r>
            <a:endParaRPr sz="3200"/>
          </a:p>
        </p:txBody>
      </p:sp>
      <p:sp>
        <p:nvSpPr>
          <p:cNvPr id="225" name="object 225"/>
          <p:cNvSpPr txBox="1"/>
          <p:nvPr/>
        </p:nvSpPr>
        <p:spPr>
          <a:xfrm>
            <a:off x="2030729" y="1127886"/>
            <a:ext cx="136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Population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0254742" y="1050163"/>
            <a:ext cx="93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Sa</a:t>
            </a:r>
            <a:r>
              <a:rPr sz="2400" dirty="0">
                <a:latin typeface="Carlito"/>
                <a:cs typeface="Carlito"/>
              </a:rPr>
              <a:t>m</a:t>
            </a:r>
            <a:r>
              <a:rPr sz="2400" spc="-5" dirty="0">
                <a:latin typeface="Carlito"/>
                <a:cs typeface="Carlito"/>
              </a:rPr>
              <a:t>ple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8327135" y="1903476"/>
            <a:ext cx="3098800" cy="2435860"/>
            <a:chOff x="8327135" y="1903476"/>
            <a:chExt cx="3098800" cy="2435860"/>
          </a:xfrm>
        </p:grpSpPr>
        <p:sp>
          <p:nvSpPr>
            <p:cNvPr id="228" name="object 228"/>
            <p:cNvSpPr/>
            <p:nvPr/>
          </p:nvSpPr>
          <p:spPr>
            <a:xfrm>
              <a:off x="10097261" y="3053334"/>
              <a:ext cx="1309370" cy="1266825"/>
            </a:xfrm>
            <a:custGeom>
              <a:avLst/>
              <a:gdLst/>
              <a:ahLst/>
              <a:cxnLst/>
              <a:rect l="l" t="t" r="r" b="b"/>
              <a:pathLst>
                <a:path w="1309370" h="1266825">
                  <a:moveTo>
                    <a:pt x="0" y="633221"/>
                  </a:moveTo>
                  <a:lnTo>
                    <a:pt x="1795" y="585959"/>
                  </a:lnTo>
                  <a:lnTo>
                    <a:pt x="7098" y="539640"/>
                  </a:lnTo>
                  <a:lnTo>
                    <a:pt x="15781" y="494388"/>
                  </a:lnTo>
                  <a:lnTo>
                    <a:pt x="27718" y="450324"/>
                  </a:lnTo>
                  <a:lnTo>
                    <a:pt x="42781" y="407572"/>
                  </a:lnTo>
                  <a:lnTo>
                    <a:pt x="60846" y="366254"/>
                  </a:lnTo>
                  <a:lnTo>
                    <a:pt x="81783" y="326492"/>
                  </a:lnTo>
                  <a:lnTo>
                    <a:pt x="105468" y="288408"/>
                  </a:lnTo>
                  <a:lnTo>
                    <a:pt x="131773" y="252125"/>
                  </a:lnTo>
                  <a:lnTo>
                    <a:pt x="160572" y="217765"/>
                  </a:lnTo>
                  <a:lnTo>
                    <a:pt x="191738" y="185451"/>
                  </a:lnTo>
                  <a:lnTo>
                    <a:pt x="225144" y="155305"/>
                  </a:lnTo>
                  <a:lnTo>
                    <a:pt x="260664" y="127449"/>
                  </a:lnTo>
                  <a:lnTo>
                    <a:pt x="298171" y="102006"/>
                  </a:lnTo>
                  <a:lnTo>
                    <a:pt x="337538" y="79097"/>
                  </a:lnTo>
                  <a:lnTo>
                    <a:pt x="378639" y="58846"/>
                  </a:lnTo>
                  <a:lnTo>
                    <a:pt x="421346" y="41375"/>
                  </a:lnTo>
                  <a:lnTo>
                    <a:pt x="465535" y="26806"/>
                  </a:lnTo>
                  <a:lnTo>
                    <a:pt x="511076" y="15262"/>
                  </a:lnTo>
                  <a:lnTo>
                    <a:pt x="557845" y="6864"/>
                  </a:lnTo>
                  <a:lnTo>
                    <a:pt x="605715" y="1736"/>
                  </a:lnTo>
                  <a:lnTo>
                    <a:pt x="654558" y="0"/>
                  </a:lnTo>
                  <a:lnTo>
                    <a:pt x="703400" y="1736"/>
                  </a:lnTo>
                  <a:lnTo>
                    <a:pt x="751270" y="6864"/>
                  </a:lnTo>
                  <a:lnTo>
                    <a:pt x="798039" y="15262"/>
                  </a:lnTo>
                  <a:lnTo>
                    <a:pt x="843580" y="26806"/>
                  </a:lnTo>
                  <a:lnTo>
                    <a:pt x="887769" y="41375"/>
                  </a:lnTo>
                  <a:lnTo>
                    <a:pt x="930476" y="58846"/>
                  </a:lnTo>
                  <a:lnTo>
                    <a:pt x="971577" y="79097"/>
                  </a:lnTo>
                  <a:lnTo>
                    <a:pt x="1010944" y="102006"/>
                  </a:lnTo>
                  <a:lnTo>
                    <a:pt x="1048451" y="127449"/>
                  </a:lnTo>
                  <a:lnTo>
                    <a:pt x="1083971" y="155305"/>
                  </a:lnTo>
                  <a:lnTo>
                    <a:pt x="1117377" y="185451"/>
                  </a:lnTo>
                  <a:lnTo>
                    <a:pt x="1148543" y="217765"/>
                  </a:lnTo>
                  <a:lnTo>
                    <a:pt x="1177342" y="252125"/>
                  </a:lnTo>
                  <a:lnTo>
                    <a:pt x="1203647" y="288408"/>
                  </a:lnTo>
                  <a:lnTo>
                    <a:pt x="1227332" y="326492"/>
                  </a:lnTo>
                  <a:lnTo>
                    <a:pt x="1248269" y="366254"/>
                  </a:lnTo>
                  <a:lnTo>
                    <a:pt x="1266334" y="407572"/>
                  </a:lnTo>
                  <a:lnTo>
                    <a:pt x="1281397" y="450324"/>
                  </a:lnTo>
                  <a:lnTo>
                    <a:pt x="1293334" y="494388"/>
                  </a:lnTo>
                  <a:lnTo>
                    <a:pt x="1302017" y="539640"/>
                  </a:lnTo>
                  <a:lnTo>
                    <a:pt x="1307320" y="585959"/>
                  </a:lnTo>
                  <a:lnTo>
                    <a:pt x="1309116" y="633221"/>
                  </a:lnTo>
                  <a:lnTo>
                    <a:pt x="1307320" y="680484"/>
                  </a:lnTo>
                  <a:lnTo>
                    <a:pt x="1302017" y="726803"/>
                  </a:lnTo>
                  <a:lnTo>
                    <a:pt x="1293334" y="772055"/>
                  </a:lnTo>
                  <a:lnTo>
                    <a:pt x="1281397" y="816119"/>
                  </a:lnTo>
                  <a:lnTo>
                    <a:pt x="1266334" y="858871"/>
                  </a:lnTo>
                  <a:lnTo>
                    <a:pt x="1248269" y="900189"/>
                  </a:lnTo>
                  <a:lnTo>
                    <a:pt x="1227332" y="939951"/>
                  </a:lnTo>
                  <a:lnTo>
                    <a:pt x="1203647" y="978035"/>
                  </a:lnTo>
                  <a:lnTo>
                    <a:pt x="1177342" y="1014318"/>
                  </a:lnTo>
                  <a:lnTo>
                    <a:pt x="1148543" y="1048678"/>
                  </a:lnTo>
                  <a:lnTo>
                    <a:pt x="1117377" y="1080992"/>
                  </a:lnTo>
                  <a:lnTo>
                    <a:pt x="1083971" y="1111138"/>
                  </a:lnTo>
                  <a:lnTo>
                    <a:pt x="1048451" y="1138994"/>
                  </a:lnTo>
                  <a:lnTo>
                    <a:pt x="1010944" y="1164437"/>
                  </a:lnTo>
                  <a:lnTo>
                    <a:pt x="971577" y="1187346"/>
                  </a:lnTo>
                  <a:lnTo>
                    <a:pt x="930476" y="1207597"/>
                  </a:lnTo>
                  <a:lnTo>
                    <a:pt x="887769" y="1225068"/>
                  </a:lnTo>
                  <a:lnTo>
                    <a:pt x="843580" y="1239637"/>
                  </a:lnTo>
                  <a:lnTo>
                    <a:pt x="798039" y="1251181"/>
                  </a:lnTo>
                  <a:lnTo>
                    <a:pt x="751270" y="1259579"/>
                  </a:lnTo>
                  <a:lnTo>
                    <a:pt x="703400" y="1264707"/>
                  </a:lnTo>
                  <a:lnTo>
                    <a:pt x="654558" y="1266443"/>
                  </a:lnTo>
                  <a:lnTo>
                    <a:pt x="605715" y="1264707"/>
                  </a:lnTo>
                  <a:lnTo>
                    <a:pt x="557845" y="1259579"/>
                  </a:lnTo>
                  <a:lnTo>
                    <a:pt x="511076" y="1251181"/>
                  </a:lnTo>
                  <a:lnTo>
                    <a:pt x="465535" y="1239637"/>
                  </a:lnTo>
                  <a:lnTo>
                    <a:pt x="421346" y="1225068"/>
                  </a:lnTo>
                  <a:lnTo>
                    <a:pt x="378639" y="1207597"/>
                  </a:lnTo>
                  <a:lnTo>
                    <a:pt x="337538" y="1187346"/>
                  </a:lnTo>
                  <a:lnTo>
                    <a:pt x="298171" y="1164437"/>
                  </a:lnTo>
                  <a:lnTo>
                    <a:pt x="260664" y="1138994"/>
                  </a:lnTo>
                  <a:lnTo>
                    <a:pt x="225144" y="1111138"/>
                  </a:lnTo>
                  <a:lnTo>
                    <a:pt x="191738" y="1080992"/>
                  </a:lnTo>
                  <a:lnTo>
                    <a:pt x="160572" y="1048678"/>
                  </a:lnTo>
                  <a:lnTo>
                    <a:pt x="131773" y="1014318"/>
                  </a:lnTo>
                  <a:lnTo>
                    <a:pt x="105468" y="978035"/>
                  </a:lnTo>
                  <a:lnTo>
                    <a:pt x="81783" y="939951"/>
                  </a:lnTo>
                  <a:lnTo>
                    <a:pt x="60846" y="900189"/>
                  </a:lnTo>
                  <a:lnTo>
                    <a:pt x="42781" y="858871"/>
                  </a:lnTo>
                  <a:lnTo>
                    <a:pt x="27718" y="816119"/>
                  </a:lnTo>
                  <a:lnTo>
                    <a:pt x="15781" y="772055"/>
                  </a:lnTo>
                  <a:lnTo>
                    <a:pt x="7098" y="726803"/>
                  </a:lnTo>
                  <a:lnTo>
                    <a:pt x="1795" y="680484"/>
                  </a:lnTo>
                  <a:lnTo>
                    <a:pt x="0" y="633221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0319004" y="3294887"/>
              <a:ext cx="1007744" cy="713740"/>
            </a:xfrm>
            <a:custGeom>
              <a:avLst/>
              <a:gdLst/>
              <a:ahLst/>
              <a:cxnLst/>
              <a:rect l="l" t="t" r="r" b="b"/>
              <a:pathLst>
                <a:path w="1007745" h="713739">
                  <a:moveTo>
                    <a:pt x="144780" y="210312"/>
                  </a:moveTo>
                  <a:lnTo>
                    <a:pt x="0" y="210312"/>
                  </a:lnTo>
                  <a:lnTo>
                    <a:pt x="0" y="353568"/>
                  </a:lnTo>
                  <a:lnTo>
                    <a:pt x="144780" y="353568"/>
                  </a:lnTo>
                  <a:lnTo>
                    <a:pt x="144780" y="210312"/>
                  </a:lnTo>
                  <a:close/>
                </a:path>
                <a:path w="1007745" h="713739">
                  <a:moveTo>
                    <a:pt x="288023" y="550164"/>
                  </a:moveTo>
                  <a:lnTo>
                    <a:pt x="144780" y="550164"/>
                  </a:lnTo>
                  <a:lnTo>
                    <a:pt x="144780" y="694944"/>
                  </a:lnTo>
                  <a:lnTo>
                    <a:pt x="288023" y="694944"/>
                  </a:lnTo>
                  <a:lnTo>
                    <a:pt x="288023" y="550164"/>
                  </a:lnTo>
                  <a:close/>
                </a:path>
                <a:path w="1007745" h="713739">
                  <a:moveTo>
                    <a:pt x="504444" y="234708"/>
                  </a:moveTo>
                  <a:lnTo>
                    <a:pt x="359664" y="234708"/>
                  </a:lnTo>
                  <a:lnTo>
                    <a:pt x="359664" y="377952"/>
                  </a:lnTo>
                  <a:lnTo>
                    <a:pt x="504444" y="377952"/>
                  </a:lnTo>
                  <a:lnTo>
                    <a:pt x="504444" y="234708"/>
                  </a:lnTo>
                  <a:close/>
                </a:path>
                <a:path w="1007745" h="713739">
                  <a:moveTo>
                    <a:pt x="565404" y="0"/>
                  </a:moveTo>
                  <a:lnTo>
                    <a:pt x="420624" y="0"/>
                  </a:lnTo>
                  <a:lnTo>
                    <a:pt x="420624" y="144780"/>
                  </a:lnTo>
                  <a:lnTo>
                    <a:pt x="565404" y="144780"/>
                  </a:lnTo>
                  <a:lnTo>
                    <a:pt x="565404" y="0"/>
                  </a:lnTo>
                  <a:close/>
                </a:path>
                <a:path w="1007745" h="713739">
                  <a:moveTo>
                    <a:pt x="647700" y="568452"/>
                  </a:moveTo>
                  <a:lnTo>
                    <a:pt x="504444" y="568452"/>
                  </a:lnTo>
                  <a:lnTo>
                    <a:pt x="504444" y="713232"/>
                  </a:lnTo>
                  <a:lnTo>
                    <a:pt x="647700" y="713232"/>
                  </a:lnTo>
                  <a:lnTo>
                    <a:pt x="647700" y="568452"/>
                  </a:lnTo>
                  <a:close/>
                </a:path>
                <a:path w="1007745" h="713739">
                  <a:moveTo>
                    <a:pt x="717804" y="152400"/>
                  </a:moveTo>
                  <a:lnTo>
                    <a:pt x="573024" y="152400"/>
                  </a:lnTo>
                  <a:lnTo>
                    <a:pt x="573024" y="297180"/>
                  </a:lnTo>
                  <a:lnTo>
                    <a:pt x="717804" y="297180"/>
                  </a:lnTo>
                  <a:lnTo>
                    <a:pt x="717804" y="152400"/>
                  </a:lnTo>
                  <a:close/>
                </a:path>
                <a:path w="1007745" h="713739">
                  <a:moveTo>
                    <a:pt x="1007364" y="251460"/>
                  </a:moveTo>
                  <a:lnTo>
                    <a:pt x="862584" y="251460"/>
                  </a:lnTo>
                  <a:lnTo>
                    <a:pt x="862584" y="394716"/>
                  </a:lnTo>
                  <a:lnTo>
                    <a:pt x="1007364" y="394716"/>
                  </a:lnTo>
                  <a:lnTo>
                    <a:pt x="1007364" y="2514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346185" y="1922526"/>
              <a:ext cx="334645" cy="0"/>
            </a:xfrm>
            <a:custGeom>
              <a:avLst/>
              <a:gdLst/>
              <a:ahLst/>
              <a:cxnLst/>
              <a:rect l="l" t="t" r="r" b="b"/>
              <a:pathLst>
                <a:path w="334645">
                  <a:moveTo>
                    <a:pt x="0" y="0"/>
                  </a:moveTo>
                  <a:lnTo>
                    <a:pt x="33426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4907279" y="3186429"/>
            <a:ext cx="185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245" dirty="0">
                <a:latin typeface="Arial"/>
                <a:cs typeface="Arial"/>
              </a:rPr>
              <a:t>μ, </a:t>
            </a:r>
            <a:r>
              <a:rPr sz="4800" spc="-110" dirty="0">
                <a:latin typeface="Arial"/>
                <a:cs typeface="Arial"/>
              </a:rPr>
              <a:t>σ</a:t>
            </a:r>
            <a:r>
              <a:rPr sz="4800" spc="-110" dirty="0">
                <a:latin typeface="Carlito"/>
                <a:cs typeface="Carlito"/>
              </a:rPr>
              <a:t>, </a:t>
            </a:r>
            <a:r>
              <a:rPr sz="4800" spc="-220" dirty="0">
                <a:latin typeface="Arial"/>
                <a:cs typeface="Arial"/>
              </a:rPr>
              <a:t>σ</a:t>
            </a:r>
            <a:r>
              <a:rPr sz="4800" spc="-1005" dirty="0">
                <a:latin typeface="Arial"/>
                <a:cs typeface="Arial"/>
              </a:rPr>
              <a:t> </a:t>
            </a:r>
            <a:r>
              <a:rPr sz="3600" baseline="48611" dirty="0">
                <a:latin typeface="Carlito"/>
                <a:cs typeface="Carlito"/>
              </a:rPr>
              <a:t>2</a:t>
            </a:r>
            <a:endParaRPr sz="3600" baseline="48611">
              <a:latin typeface="Carlito"/>
              <a:cs typeface="Carlito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374760" y="1603628"/>
            <a:ext cx="163258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4640"/>
              </a:lnSpc>
            </a:pPr>
            <a:r>
              <a:rPr sz="4800" spc="-5" dirty="0">
                <a:latin typeface="Carlito"/>
                <a:cs typeface="Carlito"/>
              </a:rPr>
              <a:t>x, </a:t>
            </a:r>
            <a:r>
              <a:rPr sz="4800" i="1" spc="-5" dirty="0">
                <a:latin typeface="Carlito"/>
                <a:cs typeface="Carlito"/>
              </a:rPr>
              <a:t>S,</a:t>
            </a:r>
            <a:r>
              <a:rPr sz="4800" i="1" spc="-45" dirty="0">
                <a:latin typeface="Carlito"/>
                <a:cs typeface="Carlito"/>
              </a:rPr>
              <a:t> </a:t>
            </a:r>
            <a:r>
              <a:rPr sz="4800" i="1" dirty="0">
                <a:latin typeface="Carlito"/>
                <a:cs typeface="Carlito"/>
              </a:rPr>
              <a:t>S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361426" y="3481578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2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8390001" y="3163061"/>
            <a:ext cx="163258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4640"/>
              </a:lnSpc>
            </a:pPr>
            <a:r>
              <a:rPr sz="4800" spc="-5" dirty="0">
                <a:latin typeface="Carlito"/>
                <a:cs typeface="Carlito"/>
              </a:rPr>
              <a:t>x, </a:t>
            </a:r>
            <a:r>
              <a:rPr sz="4800" i="1" spc="-5" dirty="0">
                <a:latin typeface="Carlito"/>
                <a:cs typeface="Carlito"/>
              </a:rPr>
              <a:t>S,</a:t>
            </a:r>
            <a:r>
              <a:rPr sz="4800" i="1" spc="-45" dirty="0">
                <a:latin typeface="Carlito"/>
                <a:cs typeface="Carlito"/>
              </a:rPr>
              <a:t> </a:t>
            </a:r>
            <a:r>
              <a:rPr sz="4800" i="1" dirty="0">
                <a:latin typeface="Carlito"/>
                <a:cs typeface="Carlito"/>
              </a:rPr>
              <a:t>S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510778" y="5092446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2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539353" y="4775072"/>
            <a:ext cx="163195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76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4640"/>
              </a:lnSpc>
            </a:pPr>
            <a:r>
              <a:rPr sz="4800" spc="-5" dirty="0">
                <a:latin typeface="Carlito"/>
                <a:cs typeface="Carlito"/>
              </a:rPr>
              <a:t>x, </a:t>
            </a:r>
            <a:r>
              <a:rPr sz="4800" i="1" spc="-5" dirty="0">
                <a:latin typeface="Carlito"/>
                <a:cs typeface="Carlito"/>
              </a:rPr>
              <a:t>S,</a:t>
            </a:r>
            <a:r>
              <a:rPr sz="4800" i="1" spc="-45" dirty="0">
                <a:latin typeface="Carlito"/>
                <a:cs typeface="Carlito"/>
              </a:rPr>
              <a:t> </a:t>
            </a:r>
            <a:r>
              <a:rPr sz="4800" i="1" dirty="0">
                <a:latin typeface="Carlito"/>
                <a:cs typeface="Carlito"/>
              </a:rPr>
              <a:t>S</a:t>
            </a:r>
            <a:endParaRPr sz="4800">
              <a:latin typeface="Carlito"/>
              <a:cs typeface="Carlito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6910323" y="2212720"/>
            <a:ext cx="1183640" cy="3058160"/>
            <a:chOff x="6910323" y="2212720"/>
            <a:chExt cx="1183640" cy="3058160"/>
          </a:xfrm>
        </p:grpSpPr>
        <p:sp>
          <p:nvSpPr>
            <p:cNvPr id="238" name="object 238"/>
            <p:cNvSpPr/>
            <p:nvPr/>
          </p:nvSpPr>
          <p:spPr>
            <a:xfrm>
              <a:off x="7002779" y="3482339"/>
              <a:ext cx="975360" cy="538480"/>
            </a:xfrm>
            <a:custGeom>
              <a:avLst/>
              <a:gdLst/>
              <a:ahLst/>
              <a:cxnLst/>
              <a:rect l="l" t="t" r="r" b="b"/>
              <a:pathLst>
                <a:path w="975359" h="538479">
                  <a:moveTo>
                    <a:pt x="268986" y="0"/>
                  </a:moveTo>
                  <a:lnTo>
                    <a:pt x="0" y="268986"/>
                  </a:lnTo>
                  <a:lnTo>
                    <a:pt x="268986" y="537972"/>
                  </a:lnTo>
                  <a:lnTo>
                    <a:pt x="268986" y="403479"/>
                  </a:lnTo>
                  <a:lnTo>
                    <a:pt x="975360" y="403479"/>
                  </a:lnTo>
                  <a:lnTo>
                    <a:pt x="975360" y="134493"/>
                  </a:lnTo>
                  <a:lnTo>
                    <a:pt x="268986" y="134493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002779" y="3482339"/>
              <a:ext cx="975360" cy="538480"/>
            </a:xfrm>
            <a:custGeom>
              <a:avLst/>
              <a:gdLst/>
              <a:ahLst/>
              <a:cxnLst/>
              <a:rect l="l" t="t" r="r" b="b"/>
              <a:pathLst>
                <a:path w="975359" h="538479">
                  <a:moveTo>
                    <a:pt x="0" y="268986"/>
                  </a:moveTo>
                  <a:lnTo>
                    <a:pt x="268986" y="0"/>
                  </a:lnTo>
                  <a:lnTo>
                    <a:pt x="268986" y="134493"/>
                  </a:lnTo>
                  <a:lnTo>
                    <a:pt x="975360" y="134493"/>
                  </a:lnTo>
                  <a:lnTo>
                    <a:pt x="975360" y="403479"/>
                  </a:lnTo>
                  <a:lnTo>
                    <a:pt x="268986" y="403479"/>
                  </a:lnTo>
                  <a:lnTo>
                    <a:pt x="268986" y="537972"/>
                  </a:lnTo>
                  <a:lnTo>
                    <a:pt x="0" y="26898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950201" y="2219070"/>
              <a:ext cx="1102995" cy="946785"/>
            </a:xfrm>
            <a:custGeom>
              <a:avLst/>
              <a:gdLst/>
              <a:ahLst/>
              <a:cxnLst/>
              <a:rect l="l" t="t" r="r" b="b"/>
              <a:pathLst>
                <a:path w="1102995" h="946785">
                  <a:moveTo>
                    <a:pt x="938022" y="0"/>
                  </a:moveTo>
                  <a:lnTo>
                    <a:pt x="129540" y="628650"/>
                  </a:lnTo>
                  <a:lnTo>
                    <a:pt x="47117" y="522731"/>
                  </a:lnTo>
                  <a:lnTo>
                    <a:pt x="0" y="899413"/>
                  </a:lnTo>
                  <a:lnTo>
                    <a:pt x="376681" y="946530"/>
                  </a:lnTo>
                  <a:lnTo>
                    <a:pt x="294386" y="840613"/>
                  </a:lnTo>
                  <a:lnTo>
                    <a:pt x="1102868" y="211962"/>
                  </a:lnTo>
                  <a:lnTo>
                    <a:pt x="9380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950201" y="2219070"/>
              <a:ext cx="1102995" cy="946785"/>
            </a:xfrm>
            <a:custGeom>
              <a:avLst/>
              <a:gdLst/>
              <a:ahLst/>
              <a:cxnLst/>
              <a:rect l="l" t="t" r="r" b="b"/>
              <a:pathLst>
                <a:path w="1102995" h="946785">
                  <a:moveTo>
                    <a:pt x="0" y="899413"/>
                  </a:moveTo>
                  <a:lnTo>
                    <a:pt x="47117" y="522731"/>
                  </a:lnTo>
                  <a:lnTo>
                    <a:pt x="129540" y="628650"/>
                  </a:lnTo>
                  <a:lnTo>
                    <a:pt x="938022" y="0"/>
                  </a:lnTo>
                  <a:lnTo>
                    <a:pt x="1102868" y="211962"/>
                  </a:lnTo>
                  <a:lnTo>
                    <a:pt x="294386" y="840613"/>
                  </a:lnTo>
                  <a:lnTo>
                    <a:pt x="376681" y="946530"/>
                  </a:lnTo>
                  <a:lnTo>
                    <a:pt x="0" y="899413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916673" y="4372101"/>
              <a:ext cx="1170940" cy="892175"/>
            </a:xfrm>
            <a:custGeom>
              <a:avLst/>
              <a:gdLst/>
              <a:ahLst/>
              <a:cxnLst/>
              <a:rect l="l" t="t" r="r" b="b"/>
              <a:pathLst>
                <a:path w="1170940" h="892175">
                  <a:moveTo>
                    <a:pt x="370331" y="0"/>
                  </a:moveTo>
                  <a:lnTo>
                    <a:pt x="0" y="83439"/>
                  </a:lnTo>
                  <a:lnTo>
                    <a:pt x="83311" y="453898"/>
                  </a:lnTo>
                  <a:lnTo>
                    <a:pt x="155067" y="340360"/>
                  </a:lnTo>
                  <a:lnTo>
                    <a:pt x="1027176" y="891921"/>
                  </a:lnTo>
                  <a:lnTo>
                    <a:pt x="1170685" y="664972"/>
                  </a:lnTo>
                  <a:lnTo>
                    <a:pt x="298576" y="113537"/>
                  </a:lnTo>
                  <a:lnTo>
                    <a:pt x="3703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916673" y="4372101"/>
              <a:ext cx="1170940" cy="892175"/>
            </a:xfrm>
            <a:custGeom>
              <a:avLst/>
              <a:gdLst/>
              <a:ahLst/>
              <a:cxnLst/>
              <a:rect l="l" t="t" r="r" b="b"/>
              <a:pathLst>
                <a:path w="1170940" h="892175">
                  <a:moveTo>
                    <a:pt x="0" y="83439"/>
                  </a:moveTo>
                  <a:lnTo>
                    <a:pt x="370331" y="0"/>
                  </a:lnTo>
                  <a:lnTo>
                    <a:pt x="298576" y="113537"/>
                  </a:lnTo>
                  <a:lnTo>
                    <a:pt x="1170685" y="664972"/>
                  </a:lnTo>
                  <a:lnTo>
                    <a:pt x="1027176" y="891921"/>
                  </a:lnTo>
                  <a:lnTo>
                    <a:pt x="155067" y="340360"/>
                  </a:lnTo>
                  <a:lnTo>
                    <a:pt x="83311" y="453898"/>
                  </a:lnTo>
                  <a:lnTo>
                    <a:pt x="0" y="8343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87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Population </a:t>
            </a:r>
            <a:r>
              <a:rPr sz="3200" spc="-125" dirty="0">
                <a:solidFill>
                  <a:srgbClr val="000000"/>
                </a:solidFill>
              </a:rPr>
              <a:t>and</a:t>
            </a:r>
            <a:r>
              <a:rPr sz="3200" spc="-385" dirty="0">
                <a:solidFill>
                  <a:srgbClr val="000000"/>
                </a:solidFill>
              </a:rPr>
              <a:t> </a:t>
            </a:r>
            <a:r>
              <a:rPr sz="3200" spc="-150" dirty="0">
                <a:solidFill>
                  <a:srgbClr val="000000"/>
                </a:solidFill>
              </a:rPr>
              <a:t>Sample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2379" y="1177289"/>
          <a:ext cx="1038860" cy="4450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7.4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6067" y="1040891"/>
          <a:ext cx="215392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7.33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6067" y="2960877"/>
          <a:ext cx="215392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7.33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76067" y="4764659"/>
          <a:ext cx="2153920" cy="148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53583" y="1040891"/>
          <a:ext cx="215138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8.67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3583" y="2960877"/>
          <a:ext cx="215138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7.67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53583" y="4764659"/>
          <a:ext cx="2151380" cy="148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8.33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271764" y="1040891"/>
          <a:ext cx="21082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7.66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71764" y="2960877"/>
          <a:ext cx="21082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71764" y="4764659"/>
          <a:ext cx="2108200" cy="148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Sample</a:t>
                      </a:r>
                      <a:r>
                        <a:rPr sz="18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6.33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B9B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28575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029" y="848741"/>
            <a:ext cx="11552555" cy="4732020"/>
            <a:chOff x="286029" y="848741"/>
            <a:chExt cx="11552555" cy="4732020"/>
          </a:xfrm>
        </p:grpSpPr>
        <p:sp>
          <p:nvSpPr>
            <p:cNvPr id="3" name="object 3"/>
            <p:cNvSpPr/>
            <p:nvPr/>
          </p:nvSpPr>
          <p:spPr>
            <a:xfrm>
              <a:off x="298729" y="155448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729" y="1925319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29" y="229616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729" y="266700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29" y="3037839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729" y="340868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716532" y="370840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729" y="377952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729" y="415036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729" y="4521200"/>
              <a:ext cx="1717039" cy="370840"/>
            </a:xfrm>
            <a:custGeom>
              <a:avLst/>
              <a:gdLst/>
              <a:ahLst/>
              <a:cxnLst/>
              <a:rect l="l" t="t" r="r" b="b"/>
              <a:pathLst>
                <a:path w="1717039" h="370839">
                  <a:moveTo>
                    <a:pt x="171653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716532" y="370839"/>
                  </a:lnTo>
                  <a:lnTo>
                    <a:pt x="1716532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379" y="1535429"/>
              <a:ext cx="1729739" cy="2621280"/>
            </a:xfrm>
            <a:custGeom>
              <a:avLst/>
              <a:gdLst/>
              <a:ahLst/>
              <a:cxnLst/>
              <a:rect l="l" t="t" r="r" b="b"/>
              <a:pathLst>
                <a:path w="1729739" h="2621279">
                  <a:moveTo>
                    <a:pt x="1729333" y="2608580"/>
                  </a:moveTo>
                  <a:lnTo>
                    <a:pt x="0" y="2608580"/>
                  </a:lnTo>
                  <a:lnTo>
                    <a:pt x="0" y="2621280"/>
                  </a:lnTo>
                  <a:lnTo>
                    <a:pt x="1729333" y="2621280"/>
                  </a:lnTo>
                  <a:lnTo>
                    <a:pt x="1729333" y="2608580"/>
                  </a:lnTo>
                  <a:close/>
                </a:path>
                <a:path w="1729739" h="2621279">
                  <a:moveTo>
                    <a:pt x="1729333" y="754380"/>
                  </a:moveTo>
                  <a:lnTo>
                    <a:pt x="0" y="754380"/>
                  </a:lnTo>
                  <a:lnTo>
                    <a:pt x="0" y="767080"/>
                  </a:lnTo>
                  <a:lnTo>
                    <a:pt x="1729333" y="767080"/>
                  </a:lnTo>
                  <a:lnTo>
                    <a:pt x="1729333" y="754380"/>
                  </a:lnTo>
                  <a:close/>
                </a:path>
                <a:path w="1729739" h="2621279">
                  <a:moveTo>
                    <a:pt x="172933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729333" y="38100"/>
                  </a:lnTo>
                  <a:lnTo>
                    <a:pt x="1729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379" y="1177290"/>
              <a:ext cx="1729739" cy="3721100"/>
            </a:xfrm>
            <a:custGeom>
              <a:avLst/>
              <a:gdLst/>
              <a:ahLst/>
              <a:cxnLst/>
              <a:rect l="l" t="t" r="r" b="b"/>
              <a:pathLst>
                <a:path w="1729739" h="3721100">
                  <a:moveTo>
                    <a:pt x="6350" y="0"/>
                  </a:moveTo>
                  <a:lnTo>
                    <a:pt x="6350" y="3721100"/>
                  </a:lnTo>
                </a:path>
                <a:path w="1729739" h="3721100">
                  <a:moveTo>
                    <a:pt x="1722983" y="0"/>
                  </a:moveTo>
                  <a:lnTo>
                    <a:pt x="1722983" y="3721100"/>
                  </a:lnTo>
                </a:path>
                <a:path w="1729739" h="3721100">
                  <a:moveTo>
                    <a:pt x="0" y="6350"/>
                  </a:moveTo>
                  <a:lnTo>
                    <a:pt x="1729333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538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solidFill>
                  <a:srgbClr val="000000"/>
                </a:solidFill>
              </a:rPr>
              <a:t>Sampling</a:t>
            </a:r>
            <a:r>
              <a:rPr sz="3200" spc="-285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305079" y="1189989"/>
            <a:ext cx="1704339" cy="3454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079" y="1572895"/>
            <a:ext cx="1704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729" y="1925320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7.33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9108" y="2314143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729" y="2667000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8.67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729" y="3037839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7.67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729" y="3408679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8.33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729" y="3779520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rlito"/>
                <a:cs typeface="Carlito"/>
              </a:rPr>
              <a:t>7.66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9108" y="416915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729" y="4521200"/>
            <a:ext cx="1717039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6.33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00208" y="1184782"/>
            <a:ext cx="4548505" cy="3129280"/>
          </a:xfrm>
          <a:custGeom>
            <a:avLst/>
            <a:gdLst/>
            <a:ahLst/>
            <a:cxnLst/>
            <a:rect l="l" t="t" r="r" b="b"/>
            <a:pathLst>
              <a:path w="4548505" h="3129279">
                <a:moveTo>
                  <a:pt x="4548492" y="3043555"/>
                </a:moveTo>
                <a:lnTo>
                  <a:pt x="4515853" y="3024505"/>
                </a:lnTo>
                <a:lnTo>
                  <a:pt x="4405998" y="2960370"/>
                </a:lnTo>
                <a:lnTo>
                  <a:pt x="4398797" y="2957982"/>
                </a:lnTo>
                <a:lnTo>
                  <a:pt x="4391495" y="2958465"/>
                </a:lnTo>
                <a:lnTo>
                  <a:pt x="4384941" y="2961627"/>
                </a:lnTo>
                <a:lnTo>
                  <a:pt x="4379963" y="2967228"/>
                </a:lnTo>
                <a:lnTo>
                  <a:pt x="4377487" y="2974429"/>
                </a:lnTo>
                <a:lnTo>
                  <a:pt x="4377956" y="2981744"/>
                </a:lnTo>
                <a:lnTo>
                  <a:pt x="4381131" y="2988348"/>
                </a:lnTo>
                <a:lnTo>
                  <a:pt x="4386821" y="2993390"/>
                </a:lnTo>
                <a:lnTo>
                  <a:pt x="4440148" y="3024505"/>
                </a:lnTo>
                <a:lnTo>
                  <a:pt x="104635" y="3024505"/>
                </a:lnTo>
                <a:lnTo>
                  <a:pt x="104635" y="108458"/>
                </a:lnTo>
                <a:lnTo>
                  <a:pt x="135750" y="161798"/>
                </a:lnTo>
                <a:lnTo>
                  <a:pt x="140792" y="167411"/>
                </a:lnTo>
                <a:lnTo>
                  <a:pt x="147396" y="170561"/>
                </a:lnTo>
                <a:lnTo>
                  <a:pt x="154711" y="171056"/>
                </a:lnTo>
                <a:lnTo>
                  <a:pt x="161912" y="168656"/>
                </a:lnTo>
                <a:lnTo>
                  <a:pt x="167513" y="163614"/>
                </a:lnTo>
                <a:lnTo>
                  <a:pt x="170662" y="157010"/>
                </a:lnTo>
                <a:lnTo>
                  <a:pt x="171157" y="149694"/>
                </a:lnTo>
                <a:lnTo>
                  <a:pt x="168770" y="142494"/>
                </a:lnTo>
                <a:lnTo>
                  <a:pt x="107670" y="37846"/>
                </a:lnTo>
                <a:lnTo>
                  <a:pt x="85585" y="0"/>
                </a:lnTo>
                <a:lnTo>
                  <a:pt x="2400" y="142494"/>
                </a:lnTo>
                <a:lnTo>
                  <a:pt x="0" y="149694"/>
                </a:lnTo>
                <a:lnTo>
                  <a:pt x="495" y="157010"/>
                </a:lnTo>
                <a:lnTo>
                  <a:pt x="3644" y="163614"/>
                </a:lnTo>
                <a:lnTo>
                  <a:pt x="9258" y="168656"/>
                </a:lnTo>
                <a:lnTo>
                  <a:pt x="16446" y="171056"/>
                </a:lnTo>
                <a:lnTo>
                  <a:pt x="23761" y="170561"/>
                </a:lnTo>
                <a:lnTo>
                  <a:pt x="30365" y="167411"/>
                </a:lnTo>
                <a:lnTo>
                  <a:pt x="35420" y="161798"/>
                </a:lnTo>
                <a:lnTo>
                  <a:pt x="66522" y="108458"/>
                </a:lnTo>
                <a:lnTo>
                  <a:pt x="66535" y="37846"/>
                </a:lnTo>
                <a:lnTo>
                  <a:pt x="66535" y="108458"/>
                </a:lnTo>
                <a:lnTo>
                  <a:pt x="66535" y="3029966"/>
                </a:lnTo>
                <a:lnTo>
                  <a:pt x="85585" y="3029966"/>
                </a:lnTo>
                <a:lnTo>
                  <a:pt x="85585" y="3062605"/>
                </a:lnTo>
                <a:lnTo>
                  <a:pt x="4440148" y="3062605"/>
                </a:lnTo>
                <a:lnTo>
                  <a:pt x="4386821" y="3093720"/>
                </a:lnTo>
                <a:lnTo>
                  <a:pt x="4381131" y="3098774"/>
                </a:lnTo>
                <a:lnTo>
                  <a:pt x="4377956" y="3105378"/>
                </a:lnTo>
                <a:lnTo>
                  <a:pt x="4377487" y="3112693"/>
                </a:lnTo>
                <a:lnTo>
                  <a:pt x="4379963" y="3119882"/>
                </a:lnTo>
                <a:lnTo>
                  <a:pt x="4384941" y="3125495"/>
                </a:lnTo>
                <a:lnTo>
                  <a:pt x="4391495" y="3128645"/>
                </a:lnTo>
                <a:lnTo>
                  <a:pt x="4398797" y="3129140"/>
                </a:lnTo>
                <a:lnTo>
                  <a:pt x="4405998" y="3126740"/>
                </a:lnTo>
                <a:lnTo>
                  <a:pt x="4515853" y="3062605"/>
                </a:lnTo>
                <a:lnTo>
                  <a:pt x="4548492" y="3043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08350" y="13967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8350" y="19453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8350" y="24942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8350" y="30429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08350" y="35912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35907" y="4259707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6</a:t>
            </a:r>
            <a:r>
              <a:rPr sz="1800" dirty="0">
                <a:latin typeface="Carlito"/>
                <a:cs typeface="Carlito"/>
              </a:rPr>
              <a:t>-7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9749" y="4259707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rlito"/>
                <a:cs typeface="Carlito"/>
              </a:rPr>
              <a:t>7</a:t>
            </a:r>
            <a:r>
              <a:rPr sz="1800" dirty="0">
                <a:latin typeface="Carlito"/>
                <a:cs typeface="Carlito"/>
              </a:rPr>
              <a:t>-8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04317" y="4259707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-9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6740" y="1355118"/>
            <a:ext cx="6503034" cy="3542029"/>
            <a:chOff x="586740" y="1355118"/>
            <a:chExt cx="6503034" cy="3542029"/>
          </a:xfrm>
        </p:grpSpPr>
        <p:sp>
          <p:nvSpPr>
            <p:cNvPr id="35" name="object 35"/>
            <p:cNvSpPr/>
            <p:nvPr/>
          </p:nvSpPr>
          <p:spPr>
            <a:xfrm>
              <a:off x="597408" y="4128515"/>
              <a:ext cx="1118870" cy="763905"/>
            </a:xfrm>
            <a:custGeom>
              <a:avLst/>
              <a:gdLst/>
              <a:ahLst/>
              <a:cxnLst/>
              <a:rect l="l" t="t" r="r" b="b"/>
              <a:pathLst>
                <a:path w="1118870" h="763904">
                  <a:moveTo>
                    <a:pt x="0" y="184403"/>
                  </a:moveTo>
                  <a:lnTo>
                    <a:pt x="17081" y="138995"/>
                  </a:lnTo>
                  <a:lnTo>
                    <a:pt x="65530" y="97710"/>
                  </a:lnTo>
                  <a:lnTo>
                    <a:pt x="100208" y="79045"/>
                  </a:lnTo>
                  <a:lnTo>
                    <a:pt x="141154" y="61929"/>
                  </a:lnTo>
                  <a:lnTo>
                    <a:pt x="187847" y="46535"/>
                  </a:lnTo>
                  <a:lnTo>
                    <a:pt x="239761" y="33036"/>
                  </a:lnTo>
                  <a:lnTo>
                    <a:pt x="296372" y="21603"/>
                  </a:lnTo>
                  <a:lnTo>
                    <a:pt x="357156" y="12411"/>
                  </a:lnTo>
                  <a:lnTo>
                    <a:pt x="421590" y="5631"/>
                  </a:lnTo>
                  <a:lnTo>
                    <a:pt x="489148" y="1436"/>
                  </a:lnTo>
                  <a:lnTo>
                    <a:pt x="559308" y="0"/>
                  </a:lnTo>
                  <a:lnTo>
                    <a:pt x="629459" y="1436"/>
                  </a:lnTo>
                  <a:lnTo>
                    <a:pt x="697013" y="5631"/>
                  </a:lnTo>
                  <a:lnTo>
                    <a:pt x="761443" y="12411"/>
                  </a:lnTo>
                  <a:lnTo>
                    <a:pt x="822226" y="21603"/>
                  </a:lnTo>
                  <a:lnTo>
                    <a:pt x="878838" y="33036"/>
                  </a:lnTo>
                  <a:lnTo>
                    <a:pt x="930753" y="46535"/>
                  </a:lnTo>
                  <a:lnTo>
                    <a:pt x="977447" y="61929"/>
                  </a:lnTo>
                  <a:lnTo>
                    <a:pt x="1018397" y="79045"/>
                  </a:lnTo>
                  <a:lnTo>
                    <a:pt x="1053077" y="97710"/>
                  </a:lnTo>
                  <a:lnTo>
                    <a:pt x="1101532" y="138995"/>
                  </a:lnTo>
                  <a:lnTo>
                    <a:pt x="1118616" y="184403"/>
                  </a:lnTo>
                  <a:lnTo>
                    <a:pt x="1114257" y="207537"/>
                  </a:lnTo>
                  <a:lnTo>
                    <a:pt x="1080964" y="251056"/>
                  </a:lnTo>
                  <a:lnTo>
                    <a:pt x="1018397" y="289762"/>
                  </a:lnTo>
                  <a:lnTo>
                    <a:pt x="977447" y="306878"/>
                  </a:lnTo>
                  <a:lnTo>
                    <a:pt x="930753" y="322272"/>
                  </a:lnTo>
                  <a:lnTo>
                    <a:pt x="878838" y="335771"/>
                  </a:lnTo>
                  <a:lnTo>
                    <a:pt x="822226" y="347204"/>
                  </a:lnTo>
                  <a:lnTo>
                    <a:pt x="761443" y="356396"/>
                  </a:lnTo>
                  <a:lnTo>
                    <a:pt x="697013" y="363176"/>
                  </a:lnTo>
                  <a:lnTo>
                    <a:pt x="629459" y="367371"/>
                  </a:lnTo>
                  <a:lnTo>
                    <a:pt x="559308" y="368807"/>
                  </a:lnTo>
                  <a:lnTo>
                    <a:pt x="489148" y="367371"/>
                  </a:lnTo>
                  <a:lnTo>
                    <a:pt x="421590" y="363176"/>
                  </a:lnTo>
                  <a:lnTo>
                    <a:pt x="357156" y="356396"/>
                  </a:lnTo>
                  <a:lnTo>
                    <a:pt x="296372" y="347204"/>
                  </a:lnTo>
                  <a:lnTo>
                    <a:pt x="239761" y="335771"/>
                  </a:lnTo>
                  <a:lnTo>
                    <a:pt x="187847" y="322272"/>
                  </a:lnTo>
                  <a:lnTo>
                    <a:pt x="141154" y="306878"/>
                  </a:lnTo>
                  <a:lnTo>
                    <a:pt x="100208" y="289762"/>
                  </a:lnTo>
                  <a:lnTo>
                    <a:pt x="65530" y="271097"/>
                  </a:lnTo>
                  <a:lnTo>
                    <a:pt x="17081" y="229812"/>
                  </a:lnTo>
                  <a:lnTo>
                    <a:pt x="0" y="184403"/>
                  </a:lnTo>
                  <a:close/>
                </a:path>
                <a:path w="1118870" h="763904">
                  <a:moveTo>
                    <a:pt x="0" y="579119"/>
                  </a:moveTo>
                  <a:lnTo>
                    <a:pt x="17081" y="533711"/>
                  </a:lnTo>
                  <a:lnTo>
                    <a:pt x="65530" y="492426"/>
                  </a:lnTo>
                  <a:lnTo>
                    <a:pt x="100208" y="473761"/>
                  </a:lnTo>
                  <a:lnTo>
                    <a:pt x="141154" y="456645"/>
                  </a:lnTo>
                  <a:lnTo>
                    <a:pt x="187847" y="441251"/>
                  </a:lnTo>
                  <a:lnTo>
                    <a:pt x="239761" y="427752"/>
                  </a:lnTo>
                  <a:lnTo>
                    <a:pt x="296372" y="416319"/>
                  </a:lnTo>
                  <a:lnTo>
                    <a:pt x="357156" y="407127"/>
                  </a:lnTo>
                  <a:lnTo>
                    <a:pt x="421590" y="400347"/>
                  </a:lnTo>
                  <a:lnTo>
                    <a:pt x="489148" y="396152"/>
                  </a:lnTo>
                  <a:lnTo>
                    <a:pt x="559308" y="394715"/>
                  </a:lnTo>
                  <a:lnTo>
                    <a:pt x="629459" y="396152"/>
                  </a:lnTo>
                  <a:lnTo>
                    <a:pt x="697013" y="400347"/>
                  </a:lnTo>
                  <a:lnTo>
                    <a:pt x="761443" y="407127"/>
                  </a:lnTo>
                  <a:lnTo>
                    <a:pt x="822226" y="416319"/>
                  </a:lnTo>
                  <a:lnTo>
                    <a:pt x="878838" y="427752"/>
                  </a:lnTo>
                  <a:lnTo>
                    <a:pt x="930753" y="441251"/>
                  </a:lnTo>
                  <a:lnTo>
                    <a:pt x="977447" y="456645"/>
                  </a:lnTo>
                  <a:lnTo>
                    <a:pt x="1018397" y="473761"/>
                  </a:lnTo>
                  <a:lnTo>
                    <a:pt x="1053077" y="492426"/>
                  </a:lnTo>
                  <a:lnTo>
                    <a:pt x="1101532" y="533711"/>
                  </a:lnTo>
                  <a:lnTo>
                    <a:pt x="1118616" y="579119"/>
                  </a:lnTo>
                  <a:lnTo>
                    <a:pt x="1114257" y="602253"/>
                  </a:lnTo>
                  <a:lnTo>
                    <a:pt x="1080964" y="645772"/>
                  </a:lnTo>
                  <a:lnTo>
                    <a:pt x="1018397" y="684478"/>
                  </a:lnTo>
                  <a:lnTo>
                    <a:pt x="977447" y="701594"/>
                  </a:lnTo>
                  <a:lnTo>
                    <a:pt x="930753" y="716988"/>
                  </a:lnTo>
                  <a:lnTo>
                    <a:pt x="878838" y="730487"/>
                  </a:lnTo>
                  <a:lnTo>
                    <a:pt x="822226" y="741920"/>
                  </a:lnTo>
                  <a:lnTo>
                    <a:pt x="761443" y="751112"/>
                  </a:lnTo>
                  <a:lnTo>
                    <a:pt x="697013" y="757892"/>
                  </a:lnTo>
                  <a:lnTo>
                    <a:pt x="629459" y="762087"/>
                  </a:lnTo>
                  <a:lnTo>
                    <a:pt x="559308" y="763523"/>
                  </a:lnTo>
                  <a:lnTo>
                    <a:pt x="489148" y="762087"/>
                  </a:lnTo>
                  <a:lnTo>
                    <a:pt x="421590" y="757892"/>
                  </a:lnTo>
                  <a:lnTo>
                    <a:pt x="357156" y="751112"/>
                  </a:lnTo>
                  <a:lnTo>
                    <a:pt x="296372" y="741920"/>
                  </a:lnTo>
                  <a:lnTo>
                    <a:pt x="239761" y="730487"/>
                  </a:lnTo>
                  <a:lnTo>
                    <a:pt x="187847" y="716988"/>
                  </a:lnTo>
                  <a:lnTo>
                    <a:pt x="141154" y="701594"/>
                  </a:lnTo>
                  <a:lnTo>
                    <a:pt x="100208" y="684478"/>
                  </a:lnTo>
                  <a:lnTo>
                    <a:pt x="65530" y="665813"/>
                  </a:lnTo>
                  <a:lnTo>
                    <a:pt x="17081" y="624528"/>
                  </a:lnTo>
                  <a:lnTo>
                    <a:pt x="0" y="579119"/>
                  </a:lnTo>
                  <a:close/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792" y="2286000"/>
              <a:ext cx="1120140" cy="370840"/>
            </a:xfrm>
            <a:custGeom>
              <a:avLst/>
              <a:gdLst/>
              <a:ahLst/>
              <a:cxnLst/>
              <a:rect l="l" t="t" r="r" b="b"/>
              <a:pathLst>
                <a:path w="1120139" h="370839">
                  <a:moveTo>
                    <a:pt x="0" y="185165"/>
                  </a:moveTo>
                  <a:lnTo>
                    <a:pt x="17104" y="139583"/>
                  </a:lnTo>
                  <a:lnTo>
                    <a:pt x="65620" y="98131"/>
                  </a:lnTo>
                  <a:lnTo>
                    <a:pt x="100345" y="79389"/>
                  </a:lnTo>
                  <a:lnTo>
                    <a:pt x="141347" y="62201"/>
                  </a:lnTo>
                  <a:lnTo>
                    <a:pt x="188103" y="46741"/>
                  </a:lnTo>
                  <a:lnTo>
                    <a:pt x="240088" y="33183"/>
                  </a:lnTo>
                  <a:lnTo>
                    <a:pt x="296776" y="21700"/>
                  </a:lnTo>
                  <a:lnTo>
                    <a:pt x="357644" y="12467"/>
                  </a:lnTo>
                  <a:lnTo>
                    <a:pt x="422165" y="5656"/>
                  </a:lnTo>
                  <a:lnTo>
                    <a:pt x="489815" y="1443"/>
                  </a:lnTo>
                  <a:lnTo>
                    <a:pt x="560070" y="0"/>
                  </a:lnTo>
                  <a:lnTo>
                    <a:pt x="630334" y="1443"/>
                  </a:lnTo>
                  <a:lnTo>
                    <a:pt x="697991" y="5656"/>
                  </a:lnTo>
                  <a:lnTo>
                    <a:pt x="762516" y="12467"/>
                  </a:lnTo>
                  <a:lnTo>
                    <a:pt x="823385" y="21700"/>
                  </a:lnTo>
                  <a:lnTo>
                    <a:pt x="880073" y="33183"/>
                  </a:lnTo>
                  <a:lnTo>
                    <a:pt x="932056" y="46741"/>
                  </a:lnTo>
                  <a:lnTo>
                    <a:pt x="978809" y="62201"/>
                  </a:lnTo>
                  <a:lnTo>
                    <a:pt x="1019808" y="79389"/>
                  </a:lnTo>
                  <a:lnTo>
                    <a:pt x="1054529" y="98131"/>
                  </a:lnTo>
                  <a:lnTo>
                    <a:pt x="1103038" y="139583"/>
                  </a:lnTo>
                  <a:lnTo>
                    <a:pt x="1120139" y="185165"/>
                  </a:lnTo>
                  <a:lnTo>
                    <a:pt x="1115777" y="208387"/>
                  </a:lnTo>
                  <a:lnTo>
                    <a:pt x="1082447" y="252078"/>
                  </a:lnTo>
                  <a:lnTo>
                    <a:pt x="1019808" y="290942"/>
                  </a:lnTo>
                  <a:lnTo>
                    <a:pt x="978809" y="308130"/>
                  </a:lnTo>
                  <a:lnTo>
                    <a:pt x="932056" y="323590"/>
                  </a:lnTo>
                  <a:lnTo>
                    <a:pt x="880073" y="337148"/>
                  </a:lnTo>
                  <a:lnTo>
                    <a:pt x="823385" y="348631"/>
                  </a:lnTo>
                  <a:lnTo>
                    <a:pt x="762516" y="357864"/>
                  </a:lnTo>
                  <a:lnTo>
                    <a:pt x="697991" y="364675"/>
                  </a:lnTo>
                  <a:lnTo>
                    <a:pt x="630334" y="368888"/>
                  </a:lnTo>
                  <a:lnTo>
                    <a:pt x="560070" y="370332"/>
                  </a:lnTo>
                  <a:lnTo>
                    <a:pt x="489815" y="368888"/>
                  </a:lnTo>
                  <a:lnTo>
                    <a:pt x="422165" y="364675"/>
                  </a:lnTo>
                  <a:lnTo>
                    <a:pt x="357644" y="357864"/>
                  </a:lnTo>
                  <a:lnTo>
                    <a:pt x="296776" y="348631"/>
                  </a:lnTo>
                  <a:lnTo>
                    <a:pt x="240088" y="337148"/>
                  </a:lnTo>
                  <a:lnTo>
                    <a:pt x="188103" y="323590"/>
                  </a:lnTo>
                  <a:lnTo>
                    <a:pt x="141347" y="308130"/>
                  </a:lnTo>
                  <a:lnTo>
                    <a:pt x="100345" y="290942"/>
                  </a:lnTo>
                  <a:lnTo>
                    <a:pt x="65620" y="272200"/>
                  </a:lnTo>
                  <a:lnTo>
                    <a:pt x="17104" y="230748"/>
                  </a:lnTo>
                  <a:lnTo>
                    <a:pt x="0" y="18516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56531" y="3233928"/>
              <a:ext cx="437388" cy="979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6531" y="3233928"/>
              <a:ext cx="437515" cy="980440"/>
            </a:xfrm>
            <a:custGeom>
              <a:avLst/>
              <a:gdLst/>
              <a:ahLst/>
              <a:cxnLst/>
              <a:rect l="l" t="t" r="r" b="b"/>
              <a:pathLst>
                <a:path w="437514" h="980439">
                  <a:moveTo>
                    <a:pt x="0" y="979932"/>
                  </a:moveTo>
                  <a:lnTo>
                    <a:pt x="437388" y="979932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97993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1312" y="1549908"/>
              <a:ext cx="1150620" cy="2569845"/>
            </a:xfrm>
            <a:custGeom>
              <a:avLst/>
              <a:gdLst/>
              <a:ahLst/>
              <a:cxnLst/>
              <a:rect l="l" t="t" r="r" b="b"/>
              <a:pathLst>
                <a:path w="1150620" h="2569845">
                  <a:moveTo>
                    <a:pt x="30479" y="185165"/>
                  </a:moveTo>
                  <a:lnTo>
                    <a:pt x="47584" y="139583"/>
                  </a:lnTo>
                  <a:lnTo>
                    <a:pt x="96100" y="98131"/>
                  </a:lnTo>
                  <a:lnTo>
                    <a:pt x="130825" y="79389"/>
                  </a:lnTo>
                  <a:lnTo>
                    <a:pt x="171827" y="62201"/>
                  </a:lnTo>
                  <a:lnTo>
                    <a:pt x="218583" y="46741"/>
                  </a:lnTo>
                  <a:lnTo>
                    <a:pt x="270568" y="33183"/>
                  </a:lnTo>
                  <a:lnTo>
                    <a:pt x="327256" y="21700"/>
                  </a:lnTo>
                  <a:lnTo>
                    <a:pt x="388124" y="12467"/>
                  </a:lnTo>
                  <a:lnTo>
                    <a:pt x="452645" y="5656"/>
                  </a:lnTo>
                  <a:lnTo>
                    <a:pt x="520295" y="1443"/>
                  </a:lnTo>
                  <a:lnTo>
                    <a:pt x="590550" y="0"/>
                  </a:lnTo>
                  <a:lnTo>
                    <a:pt x="660814" y="1443"/>
                  </a:lnTo>
                  <a:lnTo>
                    <a:pt x="728471" y="5656"/>
                  </a:lnTo>
                  <a:lnTo>
                    <a:pt x="792996" y="12467"/>
                  </a:lnTo>
                  <a:lnTo>
                    <a:pt x="853865" y="21700"/>
                  </a:lnTo>
                  <a:lnTo>
                    <a:pt x="910553" y="33183"/>
                  </a:lnTo>
                  <a:lnTo>
                    <a:pt x="962536" y="46741"/>
                  </a:lnTo>
                  <a:lnTo>
                    <a:pt x="1009289" y="62201"/>
                  </a:lnTo>
                  <a:lnTo>
                    <a:pt x="1050288" y="79389"/>
                  </a:lnTo>
                  <a:lnTo>
                    <a:pt x="1085009" y="98131"/>
                  </a:lnTo>
                  <a:lnTo>
                    <a:pt x="1133518" y="139583"/>
                  </a:lnTo>
                  <a:lnTo>
                    <a:pt x="1150620" y="185165"/>
                  </a:lnTo>
                  <a:lnTo>
                    <a:pt x="1146257" y="208387"/>
                  </a:lnTo>
                  <a:lnTo>
                    <a:pt x="1112927" y="252078"/>
                  </a:lnTo>
                  <a:lnTo>
                    <a:pt x="1050288" y="290942"/>
                  </a:lnTo>
                  <a:lnTo>
                    <a:pt x="1009289" y="308130"/>
                  </a:lnTo>
                  <a:lnTo>
                    <a:pt x="962536" y="323590"/>
                  </a:lnTo>
                  <a:lnTo>
                    <a:pt x="910553" y="337148"/>
                  </a:lnTo>
                  <a:lnTo>
                    <a:pt x="853865" y="348631"/>
                  </a:lnTo>
                  <a:lnTo>
                    <a:pt x="792996" y="357864"/>
                  </a:lnTo>
                  <a:lnTo>
                    <a:pt x="728471" y="364675"/>
                  </a:lnTo>
                  <a:lnTo>
                    <a:pt x="660814" y="368888"/>
                  </a:lnTo>
                  <a:lnTo>
                    <a:pt x="590550" y="370331"/>
                  </a:lnTo>
                  <a:lnTo>
                    <a:pt x="520295" y="368888"/>
                  </a:lnTo>
                  <a:lnTo>
                    <a:pt x="452645" y="364675"/>
                  </a:lnTo>
                  <a:lnTo>
                    <a:pt x="388124" y="357864"/>
                  </a:lnTo>
                  <a:lnTo>
                    <a:pt x="327256" y="348631"/>
                  </a:lnTo>
                  <a:lnTo>
                    <a:pt x="270568" y="337148"/>
                  </a:lnTo>
                  <a:lnTo>
                    <a:pt x="218583" y="323590"/>
                  </a:lnTo>
                  <a:lnTo>
                    <a:pt x="171827" y="308130"/>
                  </a:lnTo>
                  <a:lnTo>
                    <a:pt x="130825" y="290942"/>
                  </a:lnTo>
                  <a:lnTo>
                    <a:pt x="96100" y="272200"/>
                  </a:lnTo>
                  <a:lnTo>
                    <a:pt x="47584" y="230748"/>
                  </a:lnTo>
                  <a:lnTo>
                    <a:pt x="30479" y="185165"/>
                  </a:lnTo>
                  <a:close/>
                </a:path>
                <a:path w="1150620" h="2569845">
                  <a:moveTo>
                    <a:pt x="3047" y="526541"/>
                  </a:moveTo>
                  <a:lnTo>
                    <a:pt x="20129" y="480959"/>
                  </a:lnTo>
                  <a:lnTo>
                    <a:pt x="68578" y="439507"/>
                  </a:lnTo>
                  <a:lnTo>
                    <a:pt x="103256" y="420765"/>
                  </a:lnTo>
                  <a:lnTo>
                    <a:pt x="144202" y="403577"/>
                  </a:lnTo>
                  <a:lnTo>
                    <a:pt x="190895" y="388117"/>
                  </a:lnTo>
                  <a:lnTo>
                    <a:pt x="242809" y="374559"/>
                  </a:lnTo>
                  <a:lnTo>
                    <a:pt x="299420" y="363076"/>
                  </a:lnTo>
                  <a:lnTo>
                    <a:pt x="360204" y="353843"/>
                  </a:lnTo>
                  <a:lnTo>
                    <a:pt x="424638" y="347032"/>
                  </a:lnTo>
                  <a:lnTo>
                    <a:pt x="492196" y="342819"/>
                  </a:lnTo>
                  <a:lnTo>
                    <a:pt x="562356" y="341375"/>
                  </a:lnTo>
                  <a:lnTo>
                    <a:pt x="632507" y="342819"/>
                  </a:lnTo>
                  <a:lnTo>
                    <a:pt x="700061" y="347032"/>
                  </a:lnTo>
                  <a:lnTo>
                    <a:pt x="764491" y="353843"/>
                  </a:lnTo>
                  <a:lnTo>
                    <a:pt x="825274" y="363076"/>
                  </a:lnTo>
                  <a:lnTo>
                    <a:pt x="881886" y="374559"/>
                  </a:lnTo>
                  <a:lnTo>
                    <a:pt x="933801" y="388117"/>
                  </a:lnTo>
                  <a:lnTo>
                    <a:pt x="980495" y="403577"/>
                  </a:lnTo>
                  <a:lnTo>
                    <a:pt x="1021445" y="420765"/>
                  </a:lnTo>
                  <a:lnTo>
                    <a:pt x="1056125" y="439507"/>
                  </a:lnTo>
                  <a:lnTo>
                    <a:pt x="1104580" y="480959"/>
                  </a:lnTo>
                  <a:lnTo>
                    <a:pt x="1121664" y="526541"/>
                  </a:lnTo>
                  <a:lnTo>
                    <a:pt x="1117305" y="549763"/>
                  </a:lnTo>
                  <a:lnTo>
                    <a:pt x="1084012" y="593454"/>
                  </a:lnTo>
                  <a:lnTo>
                    <a:pt x="1021445" y="632318"/>
                  </a:lnTo>
                  <a:lnTo>
                    <a:pt x="980495" y="649506"/>
                  </a:lnTo>
                  <a:lnTo>
                    <a:pt x="933801" y="664966"/>
                  </a:lnTo>
                  <a:lnTo>
                    <a:pt x="881886" y="678524"/>
                  </a:lnTo>
                  <a:lnTo>
                    <a:pt x="825274" y="690007"/>
                  </a:lnTo>
                  <a:lnTo>
                    <a:pt x="764491" y="699240"/>
                  </a:lnTo>
                  <a:lnTo>
                    <a:pt x="700061" y="706051"/>
                  </a:lnTo>
                  <a:lnTo>
                    <a:pt x="632507" y="710264"/>
                  </a:lnTo>
                  <a:lnTo>
                    <a:pt x="562356" y="711707"/>
                  </a:lnTo>
                  <a:lnTo>
                    <a:pt x="492196" y="710264"/>
                  </a:lnTo>
                  <a:lnTo>
                    <a:pt x="424638" y="706051"/>
                  </a:lnTo>
                  <a:lnTo>
                    <a:pt x="360204" y="699240"/>
                  </a:lnTo>
                  <a:lnTo>
                    <a:pt x="299420" y="690007"/>
                  </a:lnTo>
                  <a:lnTo>
                    <a:pt x="242809" y="678524"/>
                  </a:lnTo>
                  <a:lnTo>
                    <a:pt x="190895" y="664966"/>
                  </a:lnTo>
                  <a:lnTo>
                    <a:pt x="144202" y="649506"/>
                  </a:lnTo>
                  <a:lnTo>
                    <a:pt x="103256" y="632318"/>
                  </a:lnTo>
                  <a:lnTo>
                    <a:pt x="68578" y="613576"/>
                  </a:lnTo>
                  <a:lnTo>
                    <a:pt x="20129" y="572124"/>
                  </a:lnTo>
                  <a:lnTo>
                    <a:pt x="3047" y="526541"/>
                  </a:lnTo>
                  <a:close/>
                </a:path>
                <a:path w="1150620" h="2569845">
                  <a:moveTo>
                    <a:pt x="0" y="1650491"/>
                  </a:moveTo>
                  <a:lnTo>
                    <a:pt x="17081" y="1605083"/>
                  </a:lnTo>
                  <a:lnTo>
                    <a:pt x="65530" y="1563798"/>
                  </a:lnTo>
                  <a:lnTo>
                    <a:pt x="100208" y="1545133"/>
                  </a:lnTo>
                  <a:lnTo>
                    <a:pt x="141154" y="1528017"/>
                  </a:lnTo>
                  <a:lnTo>
                    <a:pt x="187847" y="1512623"/>
                  </a:lnTo>
                  <a:lnTo>
                    <a:pt x="239761" y="1499124"/>
                  </a:lnTo>
                  <a:lnTo>
                    <a:pt x="296372" y="1487691"/>
                  </a:lnTo>
                  <a:lnTo>
                    <a:pt x="357156" y="1478499"/>
                  </a:lnTo>
                  <a:lnTo>
                    <a:pt x="421590" y="1471719"/>
                  </a:lnTo>
                  <a:lnTo>
                    <a:pt x="489148" y="1467524"/>
                  </a:lnTo>
                  <a:lnTo>
                    <a:pt x="559307" y="1466088"/>
                  </a:lnTo>
                  <a:lnTo>
                    <a:pt x="629459" y="1467524"/>
                  </a:lnTo>
                  <a:lnTo>
                    <a:pt x="697013" y="1471719"/>
                  </a:lnTo>
                  <a:lnTo>
                    <a:pt x="761443" y="1478499"/>
                  </a:lnTo>
                  <a:lnTo>
                    <a:pt x="822226" y="1487691"/>
                  </a:lnTo>
                  <a:lnTo>
                    <a:pt x="878838" y="1499124"/>
                  </a:lnTo>
                  <a:lnTo>
                    <a:pt x="930753" y="1512623"/>
                  </a:lnTo>
                  <a:lnTo>
                    <a:pt x="977447" y="1528017"/>
                  </a:lnTo>
                  <a:lnTo>
                    <a:pt x="1018397" y="1545133"/>
                  </a:lnTo>
                  <a:lnTo>
                    <a:pt x="1053077" y="1563798"/>
                  </a:lnTo>
                  <a:lnTo>
                    <a:pt x="1101532" y="1605083"/>
                  </a:lnTo>
                  <a:lnTo>
                    <a:pt x="1118615" y="1650491"/>
                  </a:lnTo>
                  <a:lnTo>
                    <a:pt x="1114257" y="1673625"/>
                  </a:lnTo>
                  <a:lnTo>
                    <a:pt x="1080964" y="1717144"/>
                  </a:lnTo>
                  <a:lnTo>
                    <a:pt x="1018397" y="1755850"/>
                  </a:lnTo>
                  <a:lnTo>
                    <a:pt x="977447" y="1772966"/>
                  </a:lnTo>
                  <a:lnTo>
                    <a:pt x="930753" y="1788360"/>
                  </a:lnTo>
                  <a:lnTo>
                    <a:pt x="878838" y="1801859"/>
                  </a:lnTo>
                  <a:lnTo>
                    <a:pt x="822226" y="1813292"/>
                  </a:lnTo>
                  <a:lnTo>
                    <a:pt x="761443" y="1822484"/>
                  </a:lnTo>
                  <a:lnTo>
                    <a:pt x="697013" y="1829264"/>
                  </a:lnTo>
                  <a:lnTo>
                    <a:pt x="629459" y="1833459"/>
                  </a:lnTo>
                  <a:lnTo>
                    <a:pt x="559307" y="1834895"/>
                  </a:lnTo>
                  <a:lnTo>
                    <a:pt x="489148" y="1833459"/>
                  </a:lnTo>
                  <a:lnTo>
                    <a:pt x="421590" y="1829264"/>
                  </a:lnTo>
                  <a:lnTo>
                    <a:pt x="357156" y="1822484"/>
                  </a:lnTo>
                  <a:lnTo>
                    <a:pt x="296372" y="1813292"/>
                  </a:lnTo>
                  <a:lnTo>
                    <a:pt x="239761" y="1801859"/>
                  </a:lnTo>
                  <a:lnTo>
                    <a:pt x="187847" y="1788360"/>
                  </a:lnTo>
                  <a:lnTo>
                    <a:pt x="141154" y="1772966"/>
                  </a:lnTo>
                  <a:lnTo>
                    <a:pt x="100208" y="1755850"/>
                  </a:lnTo>
                  <a:lnTo>
                    <a:pt x="65530" y="1737185"/>
                  </a:lnTo>
                  <a:lnTo>
                    <a:pt x="17081" y="1695900"/>
                  </a:lnTo>
                  <a:lnTo>
                    <a:pt x="0" y="1650491"/>
                  </a:lnTo>
                  <a:close/>
                </a:path>
                <a:path w="1150620" h="2569845">
                  <a:moveTo>
                    <a:pt x="25907" y="2385060"/>
                  </a:moveTo>
                  <a:lnTo>
                    <a:pt x="42989" y="2339651"/>
                  </a:lnTo>
                  <a:lnTo>
                    <a:pt x="91438" y="2298366"/>
                  </a:lnTo>
                  <a:lnTo>
                    <a:pt x="126116" y="2279701"/>
                  </a:lnTo>
                  <a:lnTo>
                    <a:pt x="167062" y="2262585"/>
                  </a:lnTo>
                  <a:lnTo>
                    <a:pt x="213755" y="2247191"/>
                  </a:lnTo>
                  <a:lnTo>
                    <a:pt x="265669" y="2233692"/>
                  </a:lnTo>
                  <a:lnTo>
                    <a:pt x="322280" y="2222259"/>
                  </a:lnTo>
                  <a:lnTo>
                    <a:pt x="383064" y="2213067"/>
                  </a:lnTo>
                  <a:lnTo>
                    <a:pt x="447498" y="2206287"/>
                  </a:lnTo>
                  <a:lnTo>
                    <a:pt x="515056" y="2202092"/>
                  </a:lnTo>
                  <a:lnTo>
                    <a:pt x="585216" y="2200655"/>
                  </a:lnTo>
                  <a:lnTo>
                    <a:pt x="655367" y="2202092"/>
                  </a:lnTo>
                  <a:lnTo>
                    <a:pt x="722921" y="2206287"/>
                  </a:lnTo>
                  <a:lnTo>
                    <a:pt x="787351" y="2213067"/>
                  </a:lnTo>
                  <a:lnTo>
                    <a:pt x="848134" y="2222259"/>
                  </a:lnTo>
                  <a:lnTo>
                    <a:pt x="904746" y="2233692"/>
                  </a:lnTo>
                  <a:lnTo>
                    <a:pt x="956661" y="2247191"/>
                  </a:lnTo>
                  <a:lnTo>
                    <a:pt x="1003355" y="2262585"/>
                  </a:lnTo>
                  <a:lnTo>
                    <a:pt x="1044305" y="2279701"/>
                  </a:lnTo>
                  <a:lnTo>
                    <a:pt x="1078985" y="2298366"/>
                  </a:lnTo>
                  <a:lnTo>
                    <a:pt x="1127440" y="2339651"/>
                  </a:lnTo>
                  <a:lnTo>
                    <a:pt x="1144524" y="2385060"/>
                  </a:lnTo>
                  <a:lnTo>
                    <a:pt x="1140165" y="2408193"/>
                  </a:lnTo>
                  <a:lnTo>
                    <a:pt x="1106872" y="2451712"/>
                  </a:lnTo>
                  <a:lnTo>
                    <a:pt x="1044305" y="2490418"/>
                  </a:lnTo>
                  <a:lnTo>
                    <a:pt x="1003355" y="2507534"/>
                  </a:lnTo>
                  <a:lnTo>
                    <a:pt x="956661" y="2522928"/>
                  </a:lnTo>
                  <a:lnTo>
                    <a:pt x="904746" y="2536427"/>
                  </a:lnTo>
                  <a:lnTo>
                    <a:pt x="848134" y="2547860"/>
                  </a:lnTo>
                  <a:lnTo>
                    <a:pt x="787351" y="2557052"/>
                  </a:lnTo>
                  <a:lnTo>
                    <a:pt x="722921" y="2563832"/>
                  </a:lnTo>
                  <a:lnTo>
                    <a:pt x="655367" y="2568027"/>
                  </a:lnTo>
                  <a:lnTo>
                    <a:pt x="585216" y="2569464"/>
                  </a:lnTo>
                  <a:lnTo>
                    <a:pt x="515056" y="2568027"/>
                  </a:lnTo>
                  <a:lnTo>
                    <a:pt x="447498" y="2563832"/>
                  </a:lnTo>
                  <a:lnTo>
                    <a:pt x="383064" y="2557052"/>
                  </a:lnTo>
                  <a:lnTo>
                    <a:pt x="322280" y="2547860"/>
                  </a:lnTo>
                  <a:lnTo>
                    <a:pt x="265669" y="2536427"/>
                  </a:lnTo>
                  <a:lnTo>
                    <a:pt x="213755" y="2522928"/>
                  </a:lnTo>
                  <a:lnTo>
                    <a:pt x="167062" y="2507534"/>
                  </a:lnTo>
                  <a:lnTo>
                    <a:pt x="126116" y="2490418"/>
                  </a:lnTo>
                  <a:lnTo>
                    <a:pt x="91438" y="2471753"/>
                  </a:lnTo>
                  <a:lnTo>
                    <a:pt x="42989" y="2430468"/>
                  </a:lnTo>
                  <a:lnTo>
                    <a:pt x="25907" y="23850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27904" y="1549908"/>
              <a:ext cx="437388" cy="2663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27904" y="1549908"/>
              <a:ext cx="437515" cy="2664460"/>
            </a:xfrm>
            <a:custGeom>
              <a:avLst/>
              <a:gdLst/>
              <a:ahLst/>
              <a:cxnLst/>
              <a:rect l="l" t="t" r="r" b="b"/>
              <a:pathLst>
                <a:path w="437514" h="2664460">
                  <a:moveTo>
                    <a:pt x="0" y="2663952"/>
                  </a:moveTo>
                  <a:lnTo>
                    <a:pt x="437388" y="2663952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266395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99275" y="3233928"/>
              <a:ext cx="437387" cy="966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9275" y="3233928"/>
              <a:ext cx="437515" cy="966469"/>
            </a:xfrm>
            <a:custGeom>
              <a:avLst/>
              <a:gdLst/>
              <a:ahLst/>
              <a:cxnLst/>
              <a:rect l="l" t="t" r="r" b="b"/>
              <a:pathLst>
                <a:path w="437515" h="966470">
                  <a:moveTo>
                    <a:pt x="0" y="966216"/>
                  </a:moveTo>
                  <a:lnTo>
                    <a:pt x="437387" y="966216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1312" y="2645663"/>
              <a:ext cx="1165860" cy="1071880"/>
            </a:xfrm>
            <a:custGeom>
              <a:avLst/>
              <a:gdLst/>
              <a:ahLst/>
              <a:cxnLst/>
              <a:rect l="l" t="t" r="r" b="b"/>
              <a:pathLst>
                <a:path w="1165860" h="1071879">
                  <a:moveTo>
                    <a:pt x="47243" y="886206"/>
                  </a:moveTo>
                  <a:lnTo>
                    <a:pt x="64325" y="840623"/>
                  </a:lnTo>
                  <a:lnTo>
                    <a:pt x="112774" y="799171"/>
                  </a:lnTo>
                  <a:lnTo>
                    <a:pt x="147452" y="780429"/>
                  </a:lnTo>
                  <a:lnTo>
                    <a:pt x="188398" y="763241"/>
                  </a:lnTo>
                  <a:lnTo>
                    <a:pt x="235091" y="747781"/>
                  </a:lnTo>
                  <a:lnTo>
                    <a:pt x="287005" y="734223"/>
                  </a:lnTo>
                  <a:lnTo>
                    <a:pt x="343616" y="722740"/>
                  </a:lnTo>
                  <a:lnTo>
                    <a:pt x="404400" y="713507"/>
                  </a:lnTo>
                  <a:lnTo>
                    <a:pt x="468834" y="706696"/>
                  </a:lnTo>
                  <a:lnTo>
                    <a:pt x="536392" y="702483"/>
                  </a:lnTo>
                  <a:lnTo>
                    <a:pt x="606551" y="701039"/>
                  </a:lnTo>
                  <a:lnTo>
                    <a:pt x="676703" y="702483"/>
                  </a:lnTo>
                  <a:lnTo>
                    <a:pt x="744257" y="706696"/>
                  </a:lnTo>
                  <a:lnTo>
                    <a:pt x="808687" y="713507"/>
                  </a:lnTo>
                  <a:lnTo>
                    <a:pt x="869470" y="722740"/>
                  </a:lnTo>
                  <a:lnTo>
                    <a:pt x="926082" y="734223"/>
                  </a:lnTo>
                  <a:lnTo>
                    <a:pt x="977997" y="747781"/>
                  </a:lnTo>
                  <a:lnTo>
                    <a:pt x="1024691" y="763241"/>
                  </a:lnTo>
                  <a:lnTo>
                    <a:pt x="1065641" y="780429"/>
                  </a:lnTo>
                  <a:lnTo>
                    <a:pt x="1100321" y="799171"/>
                  </a:lnTo>
                  <a:lnTo>
                    <a:pt x="1148776" y="840623"/>
                  </a:lnTo>
                  <a:lnTo>
                    <a:pt x="1165860" y="886206"/>
                  </a:lnTo>
                  <a:lnTo>
                    <a:pt x="1161501" y="909427"/>
                  </a:lnTo>
                  <a:lnTo>
                    <a:pt x="1128208" y="953118"/>
                  </a:lnTo>
                  <a:lnTo>
                    <a:pt x="1065641" y="991982"/>
                  </a:lnTo>
                  <a:lnTo>
                    <a:pt x="1024691" y="1009170"/>
                  </a:lnTo>
                  <a:lnTo>
                    <a:pt x="977997" y="1024630"/>
                  </a:lnTo>
                  <a:lnTo>
                    <a:pt x="926082" y="1038188"/>
                  </a:lnTo>
                  <a:lnTo>
                    <a:pt x="869470" y="1049671"/>
                  </a:lnTo>
                  <a:lnTo>
                    <a:pt x="808687" y="1058904"/>
                  </a:lnTo>
                  <a:lnTo>
                    <a:pt x="744257" y="1065715"/>
                  </a:lnTo>
                  <a:lnTo>
                    <a:pt x="676703" y="1069928"/>
                  </a:lnTo>
                  <a:lnTo>
                    <a:pt x="606551" y="1071372"/>
                  </a:lnTo>
                  <a:lnTo>
                    <a:pt x="536392" y="1069928"/>
                  </a:lnTo>
                  <a:lnTo>
                    <a:pt x="468834" y="1065715"/>
                  </a:lnTo>
                  <a:lnTo>
                    <a:pt x="404400" y="1058904"/>
                  </a:lnTo>
                  <a:lnTo>
                    <a:pt x="343616" y="1049671"/>
                  </a:lnTo>
                  <a:lnTo>
                    <a:pt x="287005" y="1038188"/>
                  </a:lnTo>
                  <a:lnTo>
                    <a:pt x="235091" y="1024630"/>
                  </a:lnTo>
                  <a:lnTo>
                    <a:pt x="188398" y="1009170"/>
                  </a:lnTo>
                  <a:lnTo>
                    <a:pt x="147452" y="991982"/>
                  </a:lnTo>
                  <a:lnTo>
                    <a:pt x="112774" y="973240"/>
                  </a:lnTo>
                  <a:lnTo>
                    <a:pt x="64325" y="931788"/>
                  </a:lnTo>
                  <a:lnTo>
                    <a:pt x="47243" y="886206"/>
                  </a:lnTo>
                  <a:close/>
                </a:path>
                <a:path w="1165860" h="1071879">
                  <a:moveTo>
                    <a:pt x="0" y="184403"/>
                  </a:moveTo>
                  <a:lnTo>
                    <a:pt x="17081" y="138995"/>
                  </a:lnTo>
                  <a:lnTo>
                    <a:pt x="65530" y="97710"/>
                  </a:lnTo>
                  <a:lnTo>
                    <a:pt x="100208" y="79045"/>
                  </a:lnTo>
                  <a:lnTo>
                    <a:pt x="141154" y="61929"/>
                  </a:lnTo>
                  <a:lnTo>
                    <a:pt x="187847" y="46535"/>
                  </a:lnTo>
                  <a:lnTo>
                    <a:pt x="239761" y="33036"/>
                  </a:lnTo>
                  <a:lnTo>
                    <a:pt x="296372" y="21603"/>
                  </a:lnTo>
                  <a:lnTo>
                    <a:pt x="357156" y="12411"/>
                  </a:lnTo>
                  <a:lnTo>
                    <a:pt x="421590" y="5631"/>
                  </a:lnTo>
                  <a:lnTo>
                    <a:pt x="489148" y="1436"/>
                  </a:lnTo>
                  <a:lnTo>
                    <a:pt x="559307" y="0"/>
                  </a:lnTo>
                  <a:lnTo>
                    <a:pt x="629459" y="1436"/>
                  </a:lnTo>
                  <a:lnTo>
                    <a:pt x="697013" y="5631"/>
                  </a:lnTo>
                  <a:lnTo>
                    <a:pt x="761443" y="12411"/>
                  </a:lnTo>
                  <a:lnTo>
                    <a:pt x="822226" y="21603"/>
                  </a:lnTo>
                  <a:lnTo>
                    <a:pt x="878838" y="33036"/>
                  </a:lnTo>
                  <a:lnTo>
                    <a:pt x="930753" y="46535"/>
                  </a:lnTo>
                  <a:lnTo>
                    <a:pt x="977447" y="61929"/>
                  </a:lnTo>
                  <a:lnTo>
                    <a:pt x="1018397" y="79045"/>
                  </a:lnTo>
                  <a:lnTo>
                    <a:pt x="1053077" y="97710"/>
                  </a:lnTo>
                  <a:lnTo>
                    <a:pt x="1101532" y="138995"/>
                  </a:lnTo>
                  <a:lnTo>
                    <a:pt x="1118615" y="184403"/>
                  </a:lnTo>
                  <a:lnTo>
                    <a:pt x="1114257" y="207537"/>
                  </a:lnTo>
                  <a:lnTo>
                    <a:pt x="1080964" y="251056"/>
                  </a:lnTo>
                  <a:lnTo>
                    <a:pt x="1018397" y="289762"/>
                  </a:lnTo>
                  <a:lnTo>
                    <a:pt x="977447" y="306878"/>
                  </a:lnTo>
                  <a:lnTo>
                    <a:pt x="930753" y="322272"/>
                  </a:lnTo>
                  <a:lnTo>
                    <a:pt x="878838" y="335771"/>
                  </a:lnTo>
                  <a:lnTo>
                    <a:pt x="822226" y="347204"/>
                  </a:lnTo>
                  <a:lnTo>
                    <a:pt x="761443" y="356396"/>
                  </a:lnTo>
                  <a:lnTo>
                    <a:pt x="697013" y="363176"/>
                  </a:lnTo>
                  <a:lnTo>
                    <a:pt x="629459" y="367371"/>
                  </a:lnTo>
                  <a:lnTo>
                    <a:pt x="559307" y="368808"/>
                  </a:lnTo>
                  <a:lnTo>
                    <a:pt x="489148" y="367371"/>
                  </a:lnTo>
                  <a:lnTo>
                    <a:pt x="421590" y="363176"/>
                  </a:lnTo>
                  <a:lnTo>
                    <a:pt x="357156" y="356396"/>
                  </a:lnTo>
                  <a:lnTo>
                    <a:pt x="296372" y="347204"/>
                  </a:lnTo>
                  <a:lnTo>
                    <a:pt x="239761" y="335771"/>
                  </a:lnTo>
                  <a:lnTo>
                    <a:pt x="187847" y="322272"/>
                  </a:lnTo>
                  <a:lnTo>
                    <a:pt x="141154" y="306878"/>
                  </a:lnTo>
                  <a:lnTo>
                    <a:pt x="100208" y="289762"/>
                  </a:lnTo>
                  <a:lnTo>
                    <a:pt x="65530" y="271097"/>
                  </a:lnTo>
                  <a:lnTo>
                    <a:pt x="17081" y="229812"/>
                  </a:lnTo>
                  <a:lnTo>
                    <a:pt x="0" y="184403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82034" y="1374168"/>
              <a:ext cx="2988945" cy="2232660"/>
            </a:xfrm>
            <a:custGeom>
              <a:avLst/>
              <a:gdLst/>
              <a:ahLst/>
              <a:cxnLst/>
              <a:rect l="l" t="t" r="r" b="b"/>
              <a:pathLst>
                <a:path w="2988945" h="2232660">
                  <a:moveTo>
                    <a:pt x="0" y="2229964"/>
                  </a:moveTo>
                  <a:lnTo>
                    <a:pt x="26774" y="2231739"/>
                  </a:lnTo>
                  <a:lnTo>
                    <a:pt x="53805" y="2232347"/>
                  </a:lnTo>
                  <a:lnTo>
                    <a:pt x="81353" y="2230612"/>
                  </a:lnTo>
                  <a:lnTo>
                    <a:pt x="139049" y="2215426"/>
                  </a:lnTo>
                  <a:lnTo>
                    <a:pt x="201953" y="2176792"/>
                  </a:lnTo>
                  <a:lnTo>
                    <a:pt x="236013" y="2145748"/>
                  </a:lnTo>
                  <a:lnTo>
                    <a:pt x="272159" y="2105323"/>
                  </a:lnTo>
                  <a:lnTo>
                    <a:pt x="310653" y="2054342"/>
                  </a:lnTo>
                  <a:lnTo>
                    <a:pt x="351757" y="1991632"/>
                  </a:lnTo>
                  <a:lnTo>
                    <a:pt x="395731" y="1916020"/>
                  </a:lnTo>
                  <a:lnTo>
                    <a:pt x="427521" y="1854904"/>
                  </a:lnTo>
                  <a:lnTo>
                    <a:pt x="444442" y="1820021"/>
                  </a:lnTo>
                  <a:lnTo>
                    <a:pt x="461990" y="1782491"/>
                  </a:lnTo>
                  <a:lnTo>
                    <a:pt x="480121" y="1742493"/>
                  </a:lnTo>
                  <a:lnTo>
                    <a:pt x="498790" y="1700205"/>
                  </a:lnTo>
                  <a:lnTo>
                    <a:pt x="517953" y="1655806"/>
                  </a:lnTo>
                  <a:lnTo>
                    <a:pt x="537568" y="1609473"/>
                  </a:lnTo>
                  <a:lnTo>
                    <a:pt x="557589" y="1561384"/>
                  </a:lnTo>
                  <a:lnTo>
                    <a:pt x="577973" y="1511718"/>
                  </a:lnTo>
                  <a:lnTo>
                    <a:pt x="598677" y="1460653"/>
                  </a:lnTo>
                  <a:lnTo>
                    <a:pt x="619656" y="1408368"/>
                  </a:lnTo>
                  <a:lnTo>
                    <a:pt x="640866" y="1355039"/>
                  </a:lnTo>
                  <a:lnTo>
                    <a:pt x="662264" y="1300847"/>
                  </a:lnTo>
                  <a:lnTo>
                    <a:pt x="683806" y="1245967"/>
                  </a:lnTo>
                  <a:lnTo>
                    <a:pt x="705448" y="1190580"/>
                  </a:lnTo>
                  <a:lnTo>
                    <a:pt x="727145" y="1134863"/>
                  </a:lnTo>
                  <a:lnTo>
                    <a:pt x="748855" y="1078994"/>
                  </a:lnTo>
                  <a:lnTo>
                    <a:pt x="770533" y="1023152"/>
                  </a:lnTo>
                  <a:lnTo>
                    <a:pt x="792135" y="967514"/>
                  </a:lnTo>
                  <a:lnTo>
                    <a:pt x="813618" y="912259"/>
                  </a:lnTo>
                  <a:lnTo>
                    <a:pt x="834938" y="857565"/>
                  </a:lnTo>
                  <a:lnTo>
                    <a:pt x="856050" y="803611"/>
                  </a:lnTo>
                  <a:lnTo>
                    <a:pt x="876911" y="750574"/>
                  </a:lnTo>
                  <a:lnTo>
                    <a:pt x="897477" y="698632"/>
                  </a:lnTo>
                  <a:lnTo>
                    <a:pt x="917705" y="647964"/>
                  </a:lnTo>
                  <a:lnTo>
                    <a:pt x="937549" y="598748"/>
                  </a:lnTo>
                  <a:lnTo>
                    <a:pt x="956967" y="551162"/>
                  </a:lnTo>
                  <a:lnTo>
                    <a:pt x="975915" y="505384"/>
                  </a:lnTo>
                  <a:lnTo>
                    <a:pt x="994348" y="461593"/>
                  </a:lnTo>
                  <a:lnTo>
                    <a:pt x="1012224" y="419967"/>
                  </a:lnTo>
                  <a:lnTo>
                    <a:pt x="1029497" y="380683"/>
                  </a:lnTo>
                  <a:lnTo>
                    <a:pt x="1046124" y="343921"/>
                  </a:lnTo>
                  <a:lnTo>
                    <a:pt x="1077265" y="278672"/>
                  </a:lnTo>
                  <a:lnTo>
                    <a:pt x="1134522" y="173129"/>
                  </a:lnTo>
                  <a:lnTo>
                    <a:pt x="1171819" y="113193"/>
                  </a:lnTo>
                  <a:lnTo>
                    <a:pt x="1204477" y="68580"/>
                  </a:lnTo>
                  <a:lnTo>
                    <a:pt x="1233385" y="37137"/>
                  </a:lnTo>
                  <a:lnTo>
                    <a:pt x="1283518" y="5148"/>
                  </a:lnTo>
                  <a:lnTo>
                    <a:pt x="1329351" y="0"/>
                  </a:lnTo>
                  <a:lnTo>
                    <a:pt x="1352883" y="2108"/>
                  </a:lnTo>
                  <a:lnTo>
                    <a:pt x="1378014" y="4467"/>
                  </a:lnTo>
                  <a:lnTo>
                    <a:pt x="1405636" y="4924"/>
                  </a:lnTo>
                  <a:lnTo>
                    <a:pt x="1440729" y="3567"/>
                  </a:lnTo>
                  <a:lnTo>
                    <a:pt x="1475102" y="3895"/>
                  </a:lnTo>
                  <a:lnTo>
                    <a:pt x="1509202" y="7929"/>
                  </a:lnTo>
                  <a:lnTo>
                    <a:pt x="1578364" y="35208"/>
                  </a:lnTo>
                  <a:lnTo>
                    <a:pt x="1614320" y="62497"/>
                  </a:lnTo>
                  <a:lnTo>
                    <a:pt x="1651787" y="101583"/>
                  </a:lnTo>
                  <a:lnTo>
                    <a:pt x="1691212" y="154489"/>
                  </a:lnTo>
                  <a:lnTo>
                    <a:pt x="1733041" y="223237"/>
                  </a:lnTo>
                  <a:lnTo>
                    <a:pt x="1765158" y="286911"/>
                  </a:lnTo>
                  <a:lnTo>
                    <a:pt x="1781904" y="324237"/>
                  </a:lnTo>
                  <a:lnTo>
                    <a:pt x="1799056" y="364795"/>
                  </a:lnTo>
                  <a:lnTo>
                    <a:pt x="1816575" y="408266"/>
                  </a:lnTo>
                  <a:lnTo>
                    <a:pt x="1834422" y="454331"/>
                  </a:lnTo>
                  <a:lnTo>
                    <a:pt x="1852556" y="502670"/>
                  </a:lnTo>
                  <a:lnTo>
                    <a:pt x="1870940" y="552963"/>
                  </a:lnTo>
                  <a:lnTo>
                    <a:pt x="1889533" y="604891"/>
                  </a:lnTo>
                  <a:lnTo>
                    <a:pt x="1908295" y="658133"/>
                  </a:lnTo>
                  <a:lnTo>
                    <a:pt x="1927189" y="712371"/>
                  </a:lnTo>
                  <a:lnTo>
                    <a:pt x="1946174" y="767285"/>
                  </a:lnTo>
                  <a:lnTo>
                    <a:pt x="1965211" y="822555"/>
                  </a:lnTo>
                  <a:lnTo>
                    <a:pt x="1984260" y="877861"/>
                  </a:lnTo>
                  <a:lnTo>
                    <a:pt x="2003283" y="932884"/>
                  </a:lnTo>
                  <a:lnTo>
                    <a:pt x="2022240" y="987304"/>
                  </a:lnTo>
                  <a:lnTo>
                    <a:pt x="2041091" y="1040802"/>
                  </a:lnTo>
                  <a:lnTo>
                    <a:pt x="2059798" y="1093058"/>
                  </a:lnTo>
                  <a:lnTo>
                    <a:pt x="2078320" y="1143753"/>
                  </a:lnTo>
                  <a:lnTo>
                    <a:pt x="2096619" y="1192566"/>
                  </a:lnTo>
                  <a:lnTo>
                    <a:pt x="2114655" y="1239178"/>
                  </a:lnTo>
                  <a:lnTo>
                    <a:pt x="2132389" y="1283269"/>
                  </a:lnTo>
                  <a:lnTo>
                    <a:pt x="2149781" y="1324521"/>
                  </a:lnTo>
                  <a:lnTo>
                    <a:pt x="2166792" y="1362612"/>
                  </a:lnTo>
                  <a:lnTo>
                    <a:pt x="2183383" y="1397225"/>
                  </a:lnTo>
                  <a:lnTo>
                    <a:pt x="2216751" y="1461197"/>
                  </a:lnTo>
                  <a:lnTo>
                    <a:pt x="2248766" y="1517254"/>
                  </a:lnTo>
                  <a:lnTo>
                    <a:pt x="2279689" y="1566391"/>
                  </a:lnTo>
                  <a:lnTo>
                    <a:pt x="2309781" y="1609602"/>
                  </a:lnTo>
                  <a:lnTo>
                    <a:pt x="2339304" y="1647882"/>
                  </a:lnTo>
                  <a:lnTo>
                    <a:pt x="2368518" y="1682228"/>
                  </a:lnTo>
                  <a:lnTo>
                    <a:pt x="2397684" y="1713635"/>
                  </a:lnTo>
                  <a:lnTo>
                    <a:pt x="2427064" y="1743097"/>
                  </a:lnTo>
                  <a:lnTo>
                    <a:pt x="2456918" y="1771611"/>
                  </a:lnTo>
                  <a:lnTo>
                    <a:pt x="2487507" y="1800170"/>
                  </a:lnTo>
                  <a:lnTo>
                    <a:pt x="2519094" y="1829772"/>
                  </a:lnTo>
                  <a:lnTo>
                    <a:pt x="2551938" y="1861410"/>
                  </a:lnTo>
                  <a:lnTo>
                    <a:pt x="2588926" y="1896575"/>
                  </a:lnTo>
                  <a:lnTo>
                    <a:pt x="2626687" y="1930201"/>
                  </a:lnTo>
                  <a:lnTo>
                    <a:pt x="2665143" y="1962441"/>
                  </a:lnTo>
                  <a:lnTo>
                    <a:pt x="2704218" y="1993449"/>
                  </a:lnTo>
                  <a:lnTo>
                    <a:pt x="2743834" y="2023378"/>
                  </a:lnTo>
                  <a:lnTo>
                    <a:pt x="2783914" y="2052384"/>
                  </a:lnTo>
                  <a:lnTo>
                    <a:pt x="2824380" y="2080620"/>
                  </a:lnTo>
                  <a:lnTo>
                    <a:pt x="2865156" y="2108240"/>
                  </a:lnTo>
                  <a:lnTo>
                    <a:pt x="2906163" y="2135397"/>
                  </a:lnTo>
                  <a:lnTo>
                    <a:pt x="2947324" y="2162247"/>
                  </a:lnTo>
                  <a:lnTo>
                    <a:pt x="2988564" y="218894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872730" y="1383919"/>
            <a:ext cx="3910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Distribution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Statistic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Sample,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2730" y="1932254"/>
            <a:ext cx="2084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Standard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Deviation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Variance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Range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2970578"/>
            <a:ext cx="746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60" dirty="0"/>
              <a:t>Central </a:t>
            </a:r>
            <a:r>
              <a:rPr lang="en-US" spc="-390" dirty="0"/>
              <a:t>Limit</a:t>
            </a:r>
            <a:r>
              <a:rPr lang="en-US" spc="-595" dirty="0"/>
              <a:t> </a:t>
            </a:r>
            <a:r>
              <a:rPr lang="en-US" spc="-295" dirty="0"/>
              <a:t>Theorem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35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67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000000"/>
                </a:solidFill>
              </a:rPr>
              <a:t>Central </a:t>
            </a:r>
            <a:r>
              <a:rPr sz="3200" spc="-210" dirty="0">
                <a:solidFill>
                  <a:srgbClr val="000000"/>
                </a:solidFill>
              </a:rPr>
              <a:t>Limit</a:t>
            </a:r>
            <a:r>
              <a:rPr sz="3200" spc="-315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Theorem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5649" y="1951736"/>
            <a:ext cx="10785475" cy="17322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independent </a:t>
            </a:r>
            <a:r>
              <a:rPr sz="2800" spc="-15" dirty="0">
                <a:latin typeface="Carlito"/>
                <a:cs typeface="Carlito"/>
              </a:rPr>
              <a:t>random </a:t>
            </a:r>
            <a:r>
              <a:rPr sz="2800" spc="-10" dirty="0">
                <a:latin typeface="Carlito"/>
                <a:cs typeface="Carlito"/>
              </a:rPr>
              <a:t>variables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added, their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properly normalized 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sum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tends </a:t>
            </a:r>
            <a:r>
              <a:rPr sz="2800" spc="-25" dirty="0">
                <a:latin typeface="Carlito"/>
                <a:cs typeface="Carlito"/>
              </a:rPr>
              <a:t>toward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normal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distribution </a:t>
            </a:r>
            <a:r>
              <a:rPr sz="2800" spc="-15" dirty="0">
                <a:latin typeface="Carlito"/>
                <a:cs typeface="Carlito"/>
              </a:rPr>
              <a:t>even </a:t>
            </a: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original variables 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themselves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are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 normally</a:t>
            </a:r>
            <a:r>
              <a:rPr sz="280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distributed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rlito"/>
                <a:cs typeface="Carlito"/>
              </a:rPr>
              <a:t>--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Wikipedia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670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solidFill>
                  <a:srgbClr val="000000"/>
                </a:solidFill>
              </a:rPr>
              <a:t>Central </a:t>
            </a:r>
            <a:r>
              <a:rPr sz="3200" spc="-210" dirty="0">
                <a:solidFill>
                  <a:srgbClr val="000000"/>
                </a:solidFill>
              </a:rPr>
              <a:t>Limit</a:t>
            </a:r>
            <a:r>
              <a:rPr sz="3200" spc="-315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Theorem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079485" y="5186553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111,000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209" y="1055369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209" y="149733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209" y="233400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209" y="2775966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7209" y="478917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65030" y="108585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65030" y="152781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65030" y="1922526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65030" y="236448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65030" y="280644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65030" y="4819650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622547" y="1703831"/>
            <a:ext cx="5237988" cy="3368040"/>
            <a:chOff x="3622547" y="1703831"/>
            <a:chExt cx="5237988" cy="3368040"/>
          </a:xfrm>
        </p:grpSpPr>
        <p:sp>
          <p:nvSpPr>
            <p:cNvPr id="17" name="object 17"/>
            <p:cNvSpPr/>
            <p:nvPr/>
          </p:nvSpPr>
          <p:spPr>
            <a:xfrm>
              <a:off x="3622547" y="1703831"/>
              <a:ext cx="5237988" cy="3368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77561" y="2562605"/>
              <a:ext cx="2901315" cy="1948180"/>
            </a:xfrm>
            <a:custGeom>
              <a:avLst/>
              <a:gdLst/>
              <a:ahLst/>
              <a:cxnLst/>
              <a:rect l="l" t="t" r="r" b="b"/>
              <a:pathLst>
                <a:path w="2901315" h="1948179">
                  <a:moveTo>
                    <a:pt x="0" y="1947672"/>
                  </a:moveTo>
                  <a:lnTo>
                    <a:pt x="232283" y="1947672"/>
                  </a:lnTo>
                </a:path>
                <a:path w="2901315" h="1948179">
                  <a:moveTo>
                    <a:pt x="2269236" y="1909572"/>
                  </a:moveTo>
                  <a:lnTo>
                    <a:pt x="2501518" y="1909572"/>
                  </a:lnTo>
                </a:path>
                <a:path w="2901315" h="1948179">
                  <a:moveTo>
                    <a:pt x="2668523" y="1900428"/>
                  </a:moveTo>
                  <a:lnTo>
                    <a:pt x="2900807" y="1900428"/>
                  </a:lnTo>
                </a:path>
                <a:path w="2901315" h="1948179">
                  <a:moveTo>
                    <a:pt x="457200" y="1610868"/>
                  </a:moveTo>
                  <a:lnTo>
                    <a:pt x="689483" y="1610868"/>
                  </a:lnTo>
                </a:path>
                <a:path w="2901315" h="1948179">
                  <a:moveTo>
                    <a:pt x="1958339" y="1584960"/>
                  </a:moveTo>
                  <a:lnTo>
                    <a:pt x="2190622" y="1584960"/>
                  </a:lnTo>
                </a:path>
                <a:path w="2901315" h="1948179">
                  <a:moveTo>
                    <a:pt x="848867" y="1217676"/>
                  </a:moveTo>
                  <a:lnTo>
                    <a:pt x="1081151" y="1217676"/>
                  </a:lnTo>
                </a:path>
                <a:path w="2901315" h="1948179">
                  <a:moveTo>
                    <a:pt x="1220724" y="1216152"/>
                  </a:moveTo>
                  <a:lnTo>
                    <a:pt x="1453007" y="1216152"/>
                  </a:lnTo>
                </a:path>
                <a:path w="2901315" h="1948179">
                  <a:moveTo>
                    <a:pt x="1618488" y="1205484"/>
                  </a:moveTo>
                  <a:lnTo>
                    <a:pt x="1850770" y="1205484"/>
                  </a:lnTo>
                </a:path>
                <a:path w="2901315" h="1948179">
                  <a:moveTo>
                    <a:pt x="877824" y="806196"/>
                  </a:moveTo>
                  <a:lnTo>
                    <a:pt x="1110107" y="806196"/>
                  </a:lnTo>
                </a:path>
                <a:path w="2901315" h="1948179">
                  <a:moveTo>
                    <a:pt x="1277112" y="795528"/>
                  </a:moveTo>
                  <a:lnTo>
                    <a:pt x="1509395" y="795528"/>
                  </a:lnTo>
                </a:path>
                <a:path w="2901315" h="1948179">
                  <a:moveTo>
                    <a:pt x="1054608" y="344424"/>
                  </a:moveTo>
                  <a:lnTo>
                    <a:pt x="1286890" y="344424"/>
                  </a:lnTo>
                </a:path>
                <a:path w="2901315" h="1948179">
                  <a:moveTo>
                    <a:pt x="1452372" y="333756"/>
                  </a:moveTo>
                  <a:lnTo>
                    <a:pt x="1684655" y="333756"/>
                  </a:lnTo>
                </a:path>
                <a:path w="2901315" h="1948179">
                  <a:moveTo>
                    <a:pt x="1264920" y="0"/>
                  </a:moveTo>
                  <a:lnTo>
                    <a:pt x="149720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80813"/>
              </p:ext>
            </p:extLst>
          </p:nvPr>
        </p:nvGraphicFramePr>
        <p:xfrm>
          <a:off x="457200" y="940944"/>
          <a:ext cx="11330303" cy="4621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3996">
                <a:tc>
                  <a:txBody>
                    <a:bodyPr/>
                    <a:lstStyle/>
                    <a:p>
                      <a:pPr marL="31750">
                        <a:lnSpc>
                          <a:spcPts val="3660"/>
                        </a:lnSpc>
                        <a:spcBef>
                          <a:spcPts val="375"/>
                        </a:spcBef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295"/>
                        </a:lnSpc>
                      </a:pPr>
                      <a:r>
                        <a:rPr sz="3200" u="heavy" spc="-4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47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110,000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105,000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127,000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7165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140,000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ts val="17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110,000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2141220">
                        <a:lnSpc>
                          <a:spcPts val="1789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121,000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3660"/>
                        </a:lnSpc>
                        <a:spcBef>
                          <a:spcPts val="610"/>
                        </a:spcBef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29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46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115,000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121,000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107,000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812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660">
                <a:tc>
                  <a:txBody>
                    <a:bodyPr/>
                    <a:lstStyle/>
                    <a:p>
                      <a:pPr marL="31750">
                        <a:lnSpc>
                          <a:spcPts val="297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295"/>
                        </a:lnSpc>
                      </a:pPr>
                      <a:r>
                        <a:rPr sz="3200" u="heavy" spc="-4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055"/>
                        </a:lnSpc>
                      </a:pPr>
                      <a:r>
                        <a:rPr sz="3200" u="heavy" spc="-4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075"/>
                        </a:lnSpc>
                      </a:pPr>
                      <a:r>
                        <a:rPr sz="3200" u="heavy" spc="-4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135"/>
                        </a:lnSpc>
                      </a:pPr>
                      <a:r>
                        <a:rPr sz="3200" u="heavy" spc="-4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29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3660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14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117,000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108,000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105,000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120.000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125,000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130,000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105,000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142,000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3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3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4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69464" algn="ctr">
                        <a:lnSpc>
                          <a:spcPts val="3275"/>
                        </a:lnSpc>
                        <a:spcBef>
                          <a:spcPts val="1115"/>
                        </a:spcBef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 dirty="0">
                        <a:latin typeface="Arial"/>
                        <a:cs typeface="Arial"/>
                      </a:endParaRPr>
                    </a:p>
                    <a:p>
                      <a:pPr marR="2092960" algn="ctr">
                        <a:lnSpc>
                          <a:spcPts val="3175"/>
                        </a:lnSpc>
                        <a:tabLst>
                          <a:tab pos="398145" algn="l"/>
                        </a:tabLst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	</a:t>
                      </a:r>
                      <a:r>
                        <a:rPr sz="4800" spc="-1042" baseline="1736" dirty="0">
                          <a:latin typeface="Arial"/>
                          <a:cs typeface="Arial"/>
                        </a:rPr>
                        <a:t>𝑥</a:t>
                      </a:r>
                      <a:endParaRPr lang="en-US" sz="4800" baseline="1736" dirty="0">
                        <a:latin typeface="Arial"/>
                        <a:cs typeface="Arial"/>
                      </a:endParaRPr>
                    </a:p>
                    <a:p>
                      <a:pPr marR="2092325" algn="ctr">
                        <a:lnSpc>
                          <a:spcPts val="3440"/>
                        </a:lnSpc>
                        <a:tabLst>
                          <a:tab pos="398145" algn="l"/>
                        </a:tabLst>
                      </a:pPr>
                      <a:r>
                        <a:rPr lang="en-US" sz="3200" spc="-695" dirty="0">
                          <a:latin typeface="Arial"/>
                          <a:cs typeface="Arial"/>
                        </a:rPr>
                        <a:t>𝑥	</a:t>
                      </a:r>
                      <a:r>
                        <a:rPr lang="en-US" sz="4800" spc="-1042" baseline="1736" dirty="0">
                          <a:latin typeface="Arial"/>
                          <a:cs typeface="Arial"/>
                        </a:rPr>
                        <a:t>𝑥    </a:t>
                      </a:r>
                      <a:r>
                        <a:rPr lang="en-US" sz="4800" spc="-937" baseline="1736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3200" spc="-695" dirty="0">
                          <a:latin typeface="Arial"/>
                          <a:cs typeface="Arial"/>
                        </a:rPr>
                        <a:t>𝑥</a:t>
                      </a:r>
                      <a:endParaRPr lang="en-US" sz="3200" dirty="0">
                        <a:latin typeface="Arial"/>
                        <a:cs typeface="Arial"/>
                      </a:endParaRPr>
                    </a:p>
                    <a:p>
                      <a:pPr marR="2131695" algn="ctr">
                        <a:lnSpc>
                          <a:spcPts val="3110"/>
                        </a:lnSpc>
                      </a:pPr>
                      <a:r>
                        <a:rPr lang="ar-EG"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</a:t>
                      </a:r>
                      <a:r>
                        <a:rPr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 </a:t>
                      </a:r>
                      <a:r>
                        <a:rPr lang="ar-EG"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 </a:t>
                      </a:r>
                      <a:r>
                        <a:rPr lang="en-US"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r>
                        <a:rPr lang="en-US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ar-EG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 </a:t>
                      </a:r>
                      <a:r>
                        <a:rPr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r>
                        <a:rPr lang="ar-EG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</a:t>
                      </a:r>
                      <a:endParaRPr sz="4800" baseline="1736" dirty="0">
                        <a:latin typeface="Arial"/>
                        <a:cs typeface="Arial"/>
                      </a:endParaRPr>
                    </a:p>
                    <a:p>
                      <a:pPr marR="2231390" algn="ctr">
                        <a:lnSpc>
                          <a:spcPts val="2775"/>
                        </a:lnSpc>
                      </a:pPr>
                      <a:r>
                        <a:rPr sz="4800" u="heavy" spc="-652" baseline="-1736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800" u="heavy" spc="-1042" baseline="-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r>
                        <a:rPr lang="ar-EG" sz="4800" u="heavy" spc="-1042" baseline="-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</a:t>
                      </a:r>
                      <a:r>
                        <a:rPr sz="3200" u="heavy" spc="-5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 </a:t>
                      </a:r>
                      <a:r>
                        <a:rPr lang="ar-EG"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</a:t>
                      </a:r>
                      <a:r>
                        <a:rPr sz="3200" u="heavy" spc="-6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r>
                        <a:rPr sz="3200" spc="-6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ar-EG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</a:t>
                      </a:r>
                      <a:r>
                        <a:rPr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 </a:t>
                      </a:r>
                      <a:r>
                        <a:rPr lang="ar-EG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        </a:t>
                      </a:r>
                      <a:r>
                        <a:rPr lang="en-US" sz="4800" u="heavy" spc="-1042" baseline="1736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lang="en-US" sz="4800" baseline="1736" dirty="0">
                        <a:latin typeface="Arial"/>
                        <a:cs typeface="Arial"/>
                      </a:endParaRPr>
                    </a:p>
                    <a:p>
                      <a:pPr marR="1532890" algn="l">
                        <a:lnSpc>
                          <a:spcPts val="3200"/>
                        </a:lnSpc>
                        <a:tabLst>
                          <a:tab pos="768985" algn="l"/>
                          <a:tab pos="2270125" algn="l"/>
                        </a:tabLst>
                      </a:pPr>
                      <a:r>
                        <a:rPr lang="ar-EG" sz="4800" spc="-1042" baseline="-1736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sz="4800" spc="-1042" baseline="-1736" dirty="0">
                          <a:latin typeface="Arial"/>
                          <a:cs typeface="Arial"/>
                        </a:rPr>
                        <a:t>𝑥  </a:t>
                      </a:r>
                      <a:r>
                        <a:rPr lang="ar-EG" sz="4800" spc="-1042" baseline="-1736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4800" spc="-1042" baseline="-1736" dirty="0">
                          <a:latin typeface="Arial"/>
                          <a:cs typeface="Arial"/>
                        </a:rPr>
                        <a:t>       </a:t>
                      </a:r>
                      <a:r>
                        <a:rPr lang="en-US" sz="4800" spc="-975" baseline="-1736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4800" spc="-1042" baseline="-1736" dirty="0">
                          <a:latin typeface="Arial"/>
                          <a:cs typeface="Arial"/>
                        </a:rPr>
                        <a:t>𝑥	</a:t>
                      </a:r>
                      <a:r>
                        <a:rPr lang="en-US" sz="3200" spc="-695" dirty="0">
                          <a:latin typeface="Arial"/>
                          <a:cs typeface="Arial"/>
                        </a:rPr>
                        <a:t>𝑥         𝑥    </a:t>
                      </a:r>
                      <a:r>
                        <a:rPr lang="en-US" sz="3200" spc="-67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ar-EG" sz="3200" spc="-670" dirty="0">
                          <a:latin typeface="Arial"/>
                          <a:cs typeface="Arial"/>
                        </a:rPr>
                        <a:t>   </a:t>
                      </a:r>
                      <a:r>
                        <a:rPr lang="en-US" sz="4800" spc="-1042" baseline="1736" dirty="0">
                          <a:latin typeface="Arial"/>
                          <a:cs typeface="Arial"/>
                        </a:rPr>
                        <a:t>𝑥     </a:t>
                      </a:r>
                      <a:r>
                        <a:rPr lang="ar-EG" sz="4800" spc="-1042" baseline="1736" dirty="0">
                          <a:latin typeface="Arial"/>
                          <a:cs typeface="Arial"/>
                        </a:rPr>
                        <a:t>            </a:t>
                      </a:r>
                      <a:r>
                        <a:rPr lang="en-US" sz="4800" spc="-1042" baseline="1736" dirty="0">
                          <a:latin typeface="Arial"/>
                          <a:cs typeface="Arial"/>
                        </a:rPr>
                        <a:t>𝑥</a:t>
                      </a:r>
                      <a:r>
                        <a:rPr lang="ar-EG" sz="4800" spc="-1042" baseline="1736" dirty="0">
                          <a:latin typeface="Arial"/>
                          <a:cs typeface="Arial"/>
                        </a:rPr>
                        <a:t>  </a:t>
                      </a:r>
                      <a:r>
                        <a:rPr lang="en-US" sz="4800" spc="-1042" baseline="1736" dirty="0">
                          <a:latin typeface="Arial"/>
                          <a:cs typeface="Arial"/>
                        </a:rPr>
                        <a:t>	</a:t>
                      </a:r>
                      <a:r>
                        <a:rPr lang="ar-EG" sz="4800" spc="-1042" baseline="1736" dirty="0">
                          <a:latin typeface="Arial"/>
                          <a:cs typeface="Arial"/>
                        </a:rPr>
                        <a:t>      </a:t>
                      </a:r>
                      <a:r>
                        <a:rPr lang="en-US" sz="4800" spc="-1042" baseline="2604" dirty="0">
                          <a:latin typeface="Arial"/>
                          <a:cs typeface="Arial"/>
                        </a:rPr>
                        <a:t>𝑥</a:t>
                      </a:r>
                      <a:r>
                        <a:rPr lang="ar-EG" sz="4800" spc="-1042" baseline="2604" dirty="0">
                          <a:latin typeface="Arial"/>
                          <a:cs typeface="Arial"/>
                        </a:rPr>
                        <a:t>  </a:t>
                      </a:r>
                      <a:endParaRPr lang="en-US" sz="4800" baseline="2604" dirty="0">
                        <a:latin typeface="Arial"/>
                        <a:cs typeface="Arial"/>
                      </a:endParaRPr>
                    </a:p>
                    <a:p>
                      <a:pPr marR="227520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128,000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321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295"/>
                        </a:lnSpc>
                      </a:pPr>
                      <a:r>
                        <a:rPr sz="3200" u="heavy" spc="-48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050"/>
                        </a:lnSpc>
                      </a:pPr>
                      <a:r>
                        <a:rPr sz="3200" u="heavy" spc="-48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075"/>
                        </a:lnSpc>
                      </a:pPr>
                      <a:r>
                        <a:rPr sz="3200" u="heavy" spc="-48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135"/>
                        </a:lnSpc>
                      </a:pPr>
                      <a:r>
                        <a:rPr sz="3200" u="heavy" spc="-48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295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marL="370840">
                        <a:lnSpc>
                          <a:spcPts val="3660"/>
                        </a:lnSpc>
                      </a:pPr>
                      <a:r>
                        <a:rPr sz="3200" spc="-695" dirty="0">
                          <a:latin typeface="Arial"/>
                          <a:cs typeface="Arial"/>
                        </a:rPr>
                        <a:t>𝑥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119,200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132,000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131,000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135.000</a:t>
                      </a: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130,000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121,000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115,000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506718" y="3361182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930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Importance </a:t>
            </a:r>
            <a:r>
              <a:rPr sz="3200" spc="-140" dirty="0">
                <a:solidFill>
                  <a:srgbClr val="000000"/>
                </a:solidFill>
              </a:rPr>
              <a:t>of</a:t>
            </a:r>
            <a:r>
              <a:rPr sz="3200" spc="-335" dirty="0">
                <a:solidFill>
                  <a:srgbClr val="000000"/>
                </a:solidFill>
              </a:rPr>
              <a:t> </a:t>
            </a:r>
            <a:r>
              <a:rPr sz="3200" spc="-145" dirty="0">
                <a:solidFill>
                  <a:srgbClr val="000000"/>
                </a:solidFill>
              </a:rPr>
              <a:t>Sampling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743140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Inferences </a:t>
            </a:r>
            <a:r>
              <a:rPr sz="2000" dirty="0">
                <a:latin typeface="Carlito"/>
                <a:cs typeface="Carlito"/>
              </a:rPr>
              <a:t>about the </a:t>
            </a:r>
            <a:r>
              <a:rPr sz="2000" spc="-5" dirty="0">
                <a:latin typeface="Carlito"/>
                <a:cs typeface="Carlito"/>
              </a:rPr>
              <a:t>population using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small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subset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rlito"/>
                <a:cs typeface="Carlito"/>
              </a:rPr>
              <a:t>Efficient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terms of time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money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Flexible </a:t>
            </a:r>
            <a:r>
              <a:rPr sz="2000" spc="-15" dirty="0">
                <a:latin typeface="Carlito"/>
                <a:cs typeface="Carlito"/>
              </a:rPr>
              <a:t>to approximate </a:t>
            </a:r>
            <a:r>
              <a:rPr sz="2000" spc="-10" dirty="0">
                <a:latin typeface="Carlito"/>
                <a:cs typeface="Carlito"/>
              </a:rPr>
              <a:t>many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integrals </a:t>
            </a:r>
            <a:r>
              <a:rPr sz="2000" dirty="0">
                <a:latin typeface="Carlito"/>
                <a:cs typeface="Carlito"/>
              </a:rPr>
              <a:t>in Machine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Sum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integral </a:t>
            </a:r>
            <a:r>
              <a:rPr sz="2000" spc="-5" dirty="0">
                <a:latin typeface="Carlito"/>
                <a:cs typeface="Carlito"/>
              </a:rPr>
              <a:t>can be intractable/impossible or </a:t>
            </a:r>
            <a:r>
              <a:rPr sz="2000" spc="-10" dirty="0">
                <a:latin typeface="Carlito"/>
                <a:cs typeface="Carlito"/>
              </a:rPr>
              <a:t>hard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608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Importance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90" dirty="0">
                <a:solidFill>
                  <a:srgbClr val="000000"/>
                </a:solidFill>
              </a:rPr>
              <a:t>Central </a:t>
            </a:r>
            <a:r>
              <a:rPr sz="3200" spc="-210" dirty="0">
                <a:solidFill>
                  <a:srgbClr val="000000"/>
                </a:solidFill>
              </a:rPr>
              <a:t>Limit</a:t>
            </a:r>
            <a:r>
              <a:rPr sz="3200" spc="-450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Theorem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42666" y="4643754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128,000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2563" y="1021732"/>
            <a:ext cx="10741660" cy="4303395"/>
            <a:chOff x="702563" y="1021732"/>
            <a:chExt cx="10741660" cy="4303395"/>
          </a:xfrm>
        </p:grpSpPr>
        <p:sp>
          <p:nvSpPr>
            <p:cNvPr id="5" name="object 5"/>
            <p:cNvSpPr/>
            <p:nvPr/>
          </p:nvSpPr>
          <p:spPr>
            <a:xfrm>
              <a:off x="702563" y="1344168"/>
              <a:ext cx="5237988" cy="33680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1290" y="1079754"/>
              <a:ext cx="2129155" cy="1679575"/>
            </a:xfrm>
            <a:custGeom>
              <a:avLst/>
              <a:gdLst/>
              <a:ahLst/>
              <a:cxnLst/>
              <a:rect l="l" t="t" r="r" b="b"/>
              <a:pathLst>
                <a:path w="2129154" h="1679575">
                  <a:moveTo>
                    <a:pt x="0" y="0"/>
                  </a:moveTo>
                  <a:lnTo>
                    <a:pt x="0" y="1678686"/>
                  </a:lnTo>
                </a:path>
                <a:path w="2129154" h="1679575">
                  <a:moveTo>
                    <a:pt x="2129028" y="1679448"/>
                  </a:moveTo>
                  <a:lnTo>
                    <a:pt x="0" y="167944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13625" y="1355785"/>
              <a:ext cx="1419225" cy="1127760"/>
            </a:xfrm>
            <a:custGeom>
              <a:avLst/>
              <a:gdLst/>
              <a:ahLst/>
              <a:cxnLst/>
              <a:rect l="l" t="t" r="r" b="b"/>
              <a:pathLst>
                <a:path w="1419225" h="1127760">
                  <a:moveTo>
                    <a:pt x="0" y="1069406"/>
                  </a:moveTo>
                  <a:lnTo>
                    <a:pt x="8873" y="1010313"/>
                  </a:lnTo>
                  <a:lnTo>
                    <a:pt x="17802" y="951441"/>
                  </a:lnTo>
                  <a:lnTo>
                    <a:pt x="26839" y="893008"/>
                  </a:lnTo>
                  <a:lnTo>
                    <a:pt x="36041" y="835232"/>
                  </a:lnTo>
                  <a:lnTo>
                    <a:pt x="45461" y="778331"/>
                  </a:lnTo>
                  <a:lnTo>
                    <a:pt x="55154" y="722523"/>
                  </a:lnTo>
                  <a:lnTo>
                    <a:pt x="65175" y="668026"/>
                  </a:lnTo>
                  <a:lnTo>
                    <a:pt x="75579" y="615057"/>
                  </a:lnTo>
                  <a:lnTo>
                    <a:pt x="86419" y="563834"/>
                  </a:lnTo>
                  <a:lnTo>
                    <a:pt x="97752" y="514576"/>
                  </a:lnTo>
                  <a:lnTo>
                    <a:pt x="109631" y="467499"/>
                  </a:lnTo>
                  <a:lnTo>
                    <a:pt x="122111" y="422823"/>
                  </a:lnTo>
                  <a:lnTo>
                    <a:pt x="135246" y="380765"/>
                  </a:lnTo>
                  <a:lnTo>
                    <a:pt x="149092" y="341543"/>
                  </a:lnTo>
                  <a:lnTo>
                    <a:pt x="163702" y="305374"/>
                  </a:lnTo>
                  <a:lnTo>
                    <a:pt x="185140" y="257476"/>
                  </a:lnTo>
                  <a:lnTo>
                    <a:pt x="208330" y="209124"/>
                  </a:lnTo>
                  <a:lnTo>
                    <a:pt x="232994" y="162007"/>
                  </a:lnTo>
                  <a:lnTo>
                    <a:pt x="258856" y="117818"/>
                  </a:lnTo>
                  <a:lnTo>
                    <a:pt x="285640" y="78248"/>
                  </a:lnTo>
                  <a:lnTo>
                    <a:pt x="313069" y="44990"/>
                  </a:lnTo>
                  <a:lnTo>
                    <a:pt x="368757" y="4174"/>
                  </a:lnTo>
                  <a:lnTo>
                    <a:pt x="396462" y="0"/>
                  </a:lnTo>
                  <a:lnTo>
                    <a:pt x="423707" y="8904"/>
                  </a:lnTo>
                  <a:lnTo>
                    <a:pt x="464459" y="54000"/>
                  </a:lnTo>
                  <a:lnTo>
                    <a:pt x="492536" y="118679"/>
                  </a:lnTo>
                  <a:lnTo>
                    <a:pt x="506420" y="160369"/>
                  </a:lnTo>
                  <a:lnTo>
                    <a:pt x="520235" y="207250"/>
                  </a:lnTo>
                  <a:lnTo>
                    <a:pt x="534008" y="258540"/>
                  </a:lnTo>
                  <a:lnTo>
                    <a:pt x="547763" y="313455"/>
                  </a:lnTo>
                  <a:lnTo>
                    <a:pt x="561527" y="371213"/>
                  </a:lnTo>
                  <a:lnTo>
                    <a:pt x="575326" y="431031"/>
                  </a:lnTo>
                  <a:lnTo>
                    <a:pt x="589184" y="492127"/>
                  </a:lnTo>
                  <a:lnTo>
                    <a:pt x="603128" y="553719"/>
                  </a:lnTo>
                  <a:lnTo>
                    <a:pt x="617184" y="615023"/>
                  </a:lnTo>
                  <a:lnTo>
                    <a:pt x="631377" y="675258"/>
                  </a:lnTo>
                  <a:lnTo>
                    <a:pt x="645732" y="733640"/>
                  </a:lnTo>
                  <a:lnTo>
                    <a:pt x="660276" y="789387"/>
                  </a:lnTo>
                  <a:lnTo>
                    <a:pt x="675035" y="841716"/>
                  </a:lnTo>
                  <a:lnTo>
                    <a:pt x="690034" y="889845"/>
                  </a:lnTo>
                  <a:lnTo>
                    <a:pt x="705298" y="932992"/>
                  </a:lnTo>
                  <a:lnTo>
                    <a:pt x="720854" y="970373"/>
                  </a:lnTo>
                  <a:lnTo>
                    <a:pt x="773279" y="1052865"/>
                  </a:lnTo>
                  <a:lnTo>
                    <a:pt x="811468" y="1088468"/>
                  </a:lnTo>
                  <a:lnTo>
                    <a:pt x="850900" y="1110822"/>
                  </a:lnTo>
                  <a:lnTo>
                    <a:pt x="891177" y="1122734"/>
                  </a:lnTo>
                  <a:lnTo>
                    <a:pt x="931907" y="1127010"/>
                  </a:lnTo>
                  <a:lnTo>
                    <a:pt x="972693" y="1126457"/>
                  </a:lnTo>
                  <a:lnTo>
                    <a:pt x="1013140" y="1123881"/>
                  </a:lnTo>
                  <a:lnTo>
                    <a:pt x="1052853" y="1122090"/>
                  </a:lnTo>
                  <a:lnTo>
                    <a:pt x="1091438" y="1123889"/>
                  </a:lnTo>
                  <a:lnTo>
                    <a:pt x="1139758" y="1127375"/>
                  </a:lnTo>
                  <a:lnTo>
                    <a:pt x="1187370" y="1126556"/>
                  </a:lnTo>
                  <a:lnTo>
                    <a:pt x="1234389" y="1122149"/>
                  </a:lnTo>
                  <a:lnTo>
                    <a:pt x="1280930" y="1114872"/>
                  </a:lnTo>
                  <a:lnTo>
                    <a:pt x="1327110" y="1105442"/>
                  </a:lnTo>
                  <a:lnTo>
                    <a:pt x="1373042" y="1094577"/>
                  </a:lnTo>
                  <a:lnTo>
                    <a:pt x="1418844" y="1082995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1290" y="3556254"/>
              <a:ext cx="2129155" cy="1678939"/>
            </a:xfrm>
            <a:custGeom>
              <a:avLst/>
              <a:gdLst/>
              <a:ahLst/>
              <a:cxnLst/>
              <a:rect l="l" t="t" r="r" b="b"/>
              <a:pathLst>
                <a:path w="2129154" h="1678939">
                  <a:moveTo>
                    <a:pt x="0" y="0"/>
                  </a:moveTo>
                  <a:lnTo>
                    <a:pt x="0" y="1678686"/>
                  </a:lnTo>
                </a:path>
                <a:path w="2129154" h="1678939">
                  <a:moveTo>
                    <a:pt x="2129028" y="1677924"/>
                  </a:moveTo>
                  <a:lnTo>
                    <a:pt x="0" y="16779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89598" y="4027160"/>
              <a:ext cx="1746885" cy="208915"/>
            </a:xfrm>
            <a:custGeom>
              <a:avLst/>
              <a:gdLst/>
              <a:ahLst/>
              <a:cxnLst/>
              <a:rect l="l" t="t" r="r" b="b"/>
              <a:pathLst>
                <a:path w="1746884" h="208914">
                  <a:moveTo>
                    <a:pt x="0" y="208797"/>
                  </a:moveTo>
                  <a:lnTo>
                    <a:pt x="39836" y="173220"/>
                  </a:lnTo>
                  <a:lnTo>
                    <a:pt x="79850" y="138683"/>
                  </a:lnTo>
                  <a:lnTo>
                    <a:pt x="120237" y="106229"/>
                  </a:lnTo>
                  <a:lnTo>
                    <a:pt x="161195" y="76896"/>
                  </a:lnTo>
                  <a:lnTo>
                    <a:pt x="202923" y="51726"/>
                  </a:lnTo>
                  <a:lnTo>
                    <a:pt x="245618" y="31759"/>
                  </a:lnTo>
                  <a:lnTo>
                    <a:pt x="287759" y="17293"/>
                  </a:lnTo>
                  <a:lnTo>
                    <a:pt x="328962" y="7554"/>
                  </a:lnTo>
                  <a:lnTo>
                    <a:pt x="370935" y="1977"/>
                  </a:lnTo>
                  <a:lnTo>
                    <a:pt x="415384" y="0"/>
                  </a:lnTo>
                  <a:lnTo>
                    <a:pt x="464016" y="1055"/>
                  </a:lnTo>
                  <a:lnTo>
                    <a:pt x="518541" y="4581"/>
                  </a:lnTo>
                  <a:lnTo>
                    <a:pt x="558494" y="9234"/>
                  </a:lnTo>
                  <a:lnTo>
                    <a:pt x="600865" y="16694"/>
                  </a:lnTo>
                  <a:lnTo>
                    <a:pt x="645371" y="26232"/>
                  </a:lnTo>
                  <a:lnTo>
                    <a:pt x="691731" y="37119"/>
                  </a:lnTo>
                  <a:lnTo>
                    <a:pt x="739662" y="48624"/>
                  </a:lnTo>
                  <a:lnTo>
                    <a:pt x="788881" y="60019"/>
                  </a:lnTo>
                  <a:lnTo>
                    <a:pt x="839107" y="70573"/>
                  </a:lnTo>
                  <a:lnTo>
                    <a:pt x="890058" y="79557"/>
                  </a:lnTo>
                  <a:lnTo>
                    <a:pt x="941451" y="86242"/>
                  </a:lnTo>
                  <a:lnTo>
                    <a:pt x="989553" y="90542"/>
                  </a:lnTo>
                  <a:lnTo>
                    <a:pt x="1040477" y="93971"/>
                  </a:lnTo>
                  <a:lnTo>
                    <a:pt x="1093362" y="96610"/>
                  </a:lnTo>
                  <a:lnTo>
                    <a:pt x="1147349" y="98542"/>
                  </a:lnTo>
                  <a:lnTo>
                    <a:pt x="1201578" y="99847"/>
                  </a:lnTo>
                  <a:lnTo>
                    <a:pt x="1255190" y="100607"/>
                  </a:lnTo>
                  <a:lnTo>
                    <a:pt x="1307326" y="100904"/>
                  </a:lnTo>
                  <a:lnTo>
                    <a:pt x="1357125" y="100819"/>
                  </a:lnTo>
                  <a:lnTo>
                    <a:pt x="1403728" y="100435"/>
                  </a:lnTo>
                  <a:lnTo>
                    <a:pt x="1446276" y="99831"/>
                  </a:lnTo>
                  <a:lnTo>
                    <a:pt x="1509357" y="97888"/>
                  </a:lnTo>
                  <a:lnTo>
                    <a:pt x="1565317" y="94535"/>
                  </a:lnTo>
                  <a:lnTo>
                    <a:pt x="1615582" y="90052"/>
                  </a:lnTo>
                  <a:lnTo>
                    <a:pt x="1661583" y="84723"/>
                  </a:lnTo>
                  <a:lnTo>
                    <a:pt x="1704747" y="78829"/>
                  </a:lnTo>
                  <a:lnTo>
                    <a:pt x="1746503" y="72653"/>
                  </a:lnTo>
                </a:path>
              </a:pathLst>
            </a:custGeom>
            <a:ln w="380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5533" y="1023366"/>
              <a:ext cx="2129155" cy="1678939"/>
            </a:xfrm>
            <a:custGeom>
              <a:avLst/>
              <a:gdLst/>
              <a:ahLst/>
              <a:cxnLst/>
              <a:rect l="l" t="t" r="r" b="b"/>
              <a:pathLst>
                <a:path w="2129154" h="1678939">
                  <a:moveTo>
                    <a:pt x="0" y="0"/>
                  </a:moveTo>
                  <a:lnTo>
                    <a:pt x="0" y="1678686"/>
                  </a:lnTo>
                </a:path>
                <a:path w="2129154" h="1678939">
                  <a:moveTo>
                    <a:pt x="2129028" y="1677924"/>
                  </a:moveTo>
                  <a:lnTo>
                    <a:pt x="0" y="16779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3842" y="1040782"/>
              <a:ext cx="2021205" cy="1471930"/>
            </a:xfrm>
            <a:custGeom>
              <a:avLst/>
              <a:gdLst/>
              <a:ahLst/>
              <a:cxnLst/>
              <a:rect l="l" t="t" r="r" b="b"/>
              <a:pathLst>
                <a:path w="2021204" h="1471930">
                  <a:moveTo>
                    <a:pt x="0" y="1321417"/>
                  </a:moveTo>
                  <a:lnTo>
                    <a:pt x="119" y="1270650"/>
                  </a:lnTo>
                  <a:lnTo>
                    <a:pt x="956" y="1219645"/>
                  </a:lnTo>
                  <a:lnTo>
                    <a:pt x="3229" y="1168165"/>
                  </a:lnTo>
                  <a:lnTo>
                    <a:pt x="7654" y="1115971"/>
                  </a:lnTo>
                  <a:lnTo>
                    <a:pt x="14949" y="1062827"/>
                  </a:lnTo>
                  <a:lnTo>
                    <a:pt x="25832" y="1008495"/>
                  </a:lnTo>
                  <a:lnTo>
                    <a:pt x="41021" y="952736"/>
                  </a:lnTo>
                  <a:lnTo>
                    <a:pt x="54663" y="910297"/>
                  </a:lnTo>
                  <a:lnTo>
                    <a:pt x="70810" y="863299"/>
                  </a:lnTo>
                  <a:lnTo>
                    <a:pt x="89089" y="813462"/>
                  </a:lnTo>
                  <a:lnTo>
                    <a:pt x="109133" y="762506"/>
                  </a:lnTo>
                  <a:lnTo>
                    <a:pt x="130571" y="712150"/>
                  </a:lnTo>
                  <a:lnTo>
                    <a:pt x="153034" y="664115"/>
                  </a:lnTo>
                  <a:lnTo>
                    <a:pt x="176153" y="620119"/>
                  </a:lnTo>
                  <a:lnTo>
                    <a:pt x="199557" y="581884"/>
                  </a:lnTo>
                  <a:lnTo>
                    <a:pt x="222878" y="551128"/>
                  </a:lnTo>
                  <a:lnTo>
                    <a:pt x="284841" y="510576"/>
                  </a:lnTo>
                  <a:lnTo>
                    <a:pt x="326192" y="507314"/>
                  </a:lnTo>
                  <a:lnTo>
                    <a:pt x="368665" y="518459"/>
                  </a:lnTo>
                  <a:lnTo>
                    <a:pt x="411127" y="542686"/>
                  </a:lnTo>
                  <a:lnTo>
                    <a:pt x="452446" y="578667"/>
                  </a:lnTo>
                  <a:lnTo>
                    <a:pt x="491489" y="625076"/>
                  </a:lnTo>
                  <a:lnTo>
                    <a:pt x="530520" y="697562"/>
                  </a:lnTo>
                  <a:lnTo>
                    <a:pt x="548874" y="743844"/>
                  </a:lnTo>
                  <a:lnTo>
                    <a:pt x="566742" y="794685"/>
                  </a:lnTo>
                  <a:lnTo>
                    <a:pt x="584340" y="848486"/>
                  </a:lnTo>
                  <a:lnTo>
                    <a:pt x="601884" y="903647"/>
                  </a:lnTo>
                  <a:lnTo>
                    <a:pt x="619589" y="958568"/>
                  </a:lnTo>
                  <a:lnTo>
                    <a:pt x="637671" y="1011651"/>
                  </a:lnTo>
                  <a:lnTo>
                    <a:pt x="656347" y="1061296"/>
                  </a:lnTo>
                  <a:lnTo>
                    <a:pt x="675831" y="1105902"/>
                  </a:lnTo>
                  <a:lnTo>
                    <a:pt x="696340" y="1143871"/>
                  </a:lnTo>
                  <a:lnTo>
                    <a:pt x="731480" y="1196712"/>
                  </a:lnTo>
                  <a:lnTo>
                    <a:pt x="769650" y="1246579"/>
                  </a:lnTo>
                  <a:lnTo>
                    <a:pt x="809418" y="1291321"/>
                  </a:lnTo>
                  <a:lnTo>
                    <a:pt x="849349" y="1328787"/>
                  </a:lnTo>
                  <a:lnTo>
                    <a:pt x="888012" y="1356827"/>
                  </a:lnTo>
                  <a:lnTo>
                    <a:pt x="923974" y="1373290"/>
                  </a:lnTo>
                  <a:lnTo>
                    <a:pt x="955801" y="1376027"/>
                  </a:lnTo>
                  <a:lnTo>
                    <a:pt x="983245" y="1363308"/>
                  </a:lnTo>
                  <a:lnTo>
                    <a:pt x="1029263" y="1298119"/>
                  </a:lnTo>
                  <a:lnTo>
                    <a:pt x="1049282" y="1250431"/>
                  </a:lnTo>
                  <a:lnTo>
                    <a:pt x="1068271" y="1195866"/>
                  </a:lnTo>
                  <a:lnTo>
                    <a:pt x="1086950" y="1136816"/>
                  </a:lnTo>
                  <a:lnTo>
                    <a:pt x="1106042" y="1075672"/>
                  </a:lnTo>
                  <a:lnTo>
                    <a:pt x="1118177" y="1034214"/>
                  </a:lnTo>
                  <a:lnTo>
                    <a:pt x="1129843" y="988563"/>
                  </a:lnTo>
                  <a:lnTo>
                    <a:pt x="1141132" y="939487"/>
                  </a:lnTo>
                  <a:lnTo>
                    <a:pt x="1152135" y="887756"/>
                  </a:lnTo>
                  <a:lnTo>
                    <a:pt x="1162944" y="834137"/>
                  </a:lnTo>
                  <a:lnTo>
                    <a:pt x="1173650" y="779400"/>
                  </a:lnTo>
                  <a:lnTo>
                    <a:pt x="1184346" y="724314"/>
                  </a:lnTo>
                  <a:lnTo>
                    <a:pt x="1195122" y="669648"/>
                  </a:lnTo>
                  <a:lnTo>
                    <a:pt x="1206071" y="616170"/>
                  </a:lnTo>
                  <a:lnTo>
                    <a:pt x="1217283" y="564650"/>
                  </a:lnTo>
                  <a:lnTo>
                    <a:pt x="1228852" y="515856"/>
                  </a:lnTo>
                  <a:lnTo>
                    <a:pt x="1241847" y="462074"/>
                  </a:lnTo>
                  <a:lnTo>
                    <a:pt x="1254876" y="405475"/>
                  </a:lnTo>
                  <a:lnTo>
                    <a:pt x="1267982" y="347616"/>
                  </a:lnTo>
                  <a:lnTo>
                    <a:pt x="1281206" y="290054"/>
                  </a:lnTo>
                  <a:lnTo>
                    <a:pt x="1294590" y="234344"/>
                  </a:lnTo>
                  <a:lnTo>
                    <a:pt x="1308176" y="182045"/>
                  </a:lnTo>
                  <a:lnTo>
                    <a:pt x="1322005" y="134712"/>
                  </a:lnTo>
                  <a:lnTo>
                    <a:pt x="1336121" y="93903"/>
                  </a:lnTo>
                  <a:lnTo>
                    <a:pt x="1365377" y="38082"/>
                  </a:lnTo>
                  <a:lnTo>
                    <a:pt x="1407467" y="2338"/>
                  </a:lnTo>
                  <a:lnTo>
                    <a:pt x="1428735" y="0"/>
                  </a:lnTo>
                  <a:lnTo>
                    <a:pt x="1450953" y="11835"/>
                  </a:lnTo>
                  <a:lnTo>
                    <a:pt x="1500650" y="89480"/>
                  </a:lnTo>
                  <a:lnTo>
                    <a:pt x="1529333" y="161018"/>
                  </a:lnTo>
                  <a:lnTo>
                    <a:pt x="1550411" y="228170"/>
                  </a:lnTo>
                  <a:lnTo>
                    <a:pt x="1561594" y="269365"/>
                  </a:lnTo>
                  <a:lnTo>
                    <a:pt x="1573153" y="314895"/>
                  </a:lnTo>
                  <a:lnTo>
                    <a:pt x="1585049" y="364204"/>
                  </a:lnTo>
                  <a:lnTo>
                    <a:pt x="1597242" y="416734"/>
                  </a:lnTo>
                  <a:lnTo>
                    <a:pt x="1609692" y="471928"/>
                  </a:lnTo>
                  <a:lnTo>
                    <a:pt x="1622358" y="529228"/>
                  </a:lnTo>
                  <a:lnTo>
                    <a:pt x="1635203" y="588077"/>
                  </a:lnTo>
                  <a:lnTo>
                    <a:pt x="1648184" y="647917"/>
                  </a:lnTo>
                  <a:lnTo>
                    <a:pt x="1661264" y="708191"/>
                  </a:lnTo>
                  <a:lnTo>
                    <a:pt x="1674401" y="768343"/>
                  </a:lnTo>
                  <a:lnTo>
                    <a:pt x="1687556" y="827814"/>
                  </a:lnTo>
                  <a:lnTo>
                    <a:pt x="1700689" y="886047"/>
                  </a:lnTo>
                  <a:lnTo>
                    <a:pt x="1713761" y="942484"/>
                  </a:lnTo>
                  <a:lnTo>
                    <a:pt x="1726732" y="996569"/>
                  </a:lnTo>
                  <a:lnTo>
                    <a:pt x="1739561" y="1047744"/>
                  </a:lnTo>
                  <a:lnTo>
                    <a:pt x="1752209" y="1095452"/>
                  </a:lnTo>
                  <a:lnTo>
                    <a:pt x="1764636" y="1139135"/>
                  </a:lnTo>
                  <a:lnTo>
                    <a:pt x="1776802" y="1178235"/>
                  </a:lnTo>
                  <a:lnTo>
                    <a:pt x="1819083" y="1285218"/>
                  </a:lnTo>
                  <a:lnTo>
                    <a:pt x="1848945" y="1341997"/>
                  </a:lnTo>
                  <a:lnTo>
                    <a:pt x="1878330" y="1384854"/>
                  </a:lnTo>
                  <a:lnTo>
                    <a:pt x="1907317" y="1416111"/>
                  </a:lnTo>
                  <a:lnTo>
                    <a:pt x="1964404" y="1453102"/>
                  </a:lnTo>
                  <a:lnTo>
                    <a:pt x="1992658" y="1463476"/>
                  </a:lnTo>
                  <a:lnTo>
                    <a:pt x="2020824" y="1471531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5533" y="3626358"/>
              <a:ext cx="2129155" cy="1679575"/>
            </a:xfrm>
            <a:custGeom>
              <a:avLst/>
              <a:gdLst/>
              <a:ahLst/>
              <a:cxnLst/>
              <a:rect l="l" t="t" r="r" b="b"/>
              <a:pathLst>
                <a:path w="2129154" h="1679575">
                  <a:moveTo>
                    <a:pt x="0" y="0"/>
                  </a:moveTo>
                  <a:lnTo>
                    <a:pt x="0" y="1678686"/>
                  </a:lnTo>
                </a:path>
                <a:path w="2129154" h="1679575">
                  <a:moveTo>
                    <a:pt x="2129028" y="1679448"/>
                  </a:moveTo>
                  <a:lnTo>
                    <a:pt x="0" y="167944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03842" y="3702558"/>
              <a:ext cx="1760220" cy="1419225"/>
            </a:xfrm>
            <a:custGeom>
              <a:avLst/>
              <a:gdLst/>
              <a:ahLst/>
              <a:cxnLst/>
              <a:rect l="l" t="t" r="r" b="b"/>
              <a:pathLst>
                <a:path w="1760220" h="1419225">
                  <a:moveTo>
                    <a:pt x="0" y="1418844"/>
                  </a:moveTo>
                  <a:lnTo>
                    <a:pt x="52872" y="1417798"/>
                  </a:lnTo>
                  <a:lnTo>
                    <a:pt x="105683" y="1416650"/>
                  </a:lnTo>
                  <a:lnTo>
                    <a:pt x="158370" y="1415298"/>
                  </a:lnTo>
                  <a:lnTo>
                    <a:pt x="210872" y="1413640"/>
                  </a:lnTo>
                  <a:lnTo>
                    <a:pt x="263128" y="1411573"/>
                  </a:lnTo>
                  <a:lnTo>
                    <a:pt x="315074" y="1408995"/>
                  </a:lnTo>
                  <a:lnTo>
                    <a:pt x="366651" y="1405805"/>
                  </a:lnTo>
                  <a:lnTo>
                    <a:pt x="417795" y="1401901"/>
                  </a:lnTo>
                  <a:lnTo>
                    <a:pt x="468445" y="1397179"/>
                  </a:lnTo>
                  <a:lnTo>
                    <a:pt x="518540" y="1391539"/>
                  </a:lnTo>
                  <a:lnTo>
                    <a:pt x="568625" y="1385494"/>
                  </a:lnTo>
                  <a:lnTo>
                    <a:pt x="619068" y="1379436"/>
                  </a:lnTo>
                  <a:lnTo>
                    <a:pt x="669539" y="1373078"/>
                  </a:lnTo>
                  <a:lnTo>
                    <a:pt x="719711" y="1366132"/>
                  </a:lnTo>
                  <a:lnTo>
                    <a:pt x="769254" y="1358312"/>
                  </a:lnTo>
                  <a:lnTo>
                    <a:pt x="817842" y="1349330"/>
                  </a:lnTo>
                  <a:lnTo>
                    <a:pt x="865145" y="1338898"/>
                  </a:lnTo>
                  <a:lnTo>
                    <a:pt x="910834" y="1326730"/>
                  </a:lnTo>
                  <a:lnTo>
                    <a:pt x="954582" y="1312538"/>
                  </a:lnTo>
                  <a:lnTo>
                    <a:pt x="996060" y="1296035"/>
                  </a:lnTo>
                  <a:lnTo>
                    <a:pt x="1044477" y="1273072"/>
                  </a:lnTo>
                  <a:lnTo>
                    <a:pt x="1089475" y="1248211"/>
                  </a:lnTo>
                  <a:lnTo>
                    <a:pt x="1131696" y="1221052"/>
                  </a:lnTo>
                  <a:lnTo>
                    <a:pt x="1171781" y="1191196"/>
                  </a:lnTo>
                  <a:lnTo>
                    <a:pt x="1210372" y="1158244"/>
                  </a:lnTo>
                  <a:lnTo>
                    <a:pt x="1248110" y="1121798"/>
                  </a:lnTo>
                  <a:lnTo>
                    <a:pt x="1285637" y="1081459"/>
                  </a:lnTo>
                  <a:lnTo>
                    <a:pt x="1323593" y="1036828"/>
                  </a:lnTo>
                  <a:lnTo>
                    <a:pt x="1351698" y="1001089"/>
                  </a:lnTo>
                  <a:lnTo>
                    <a:pt x="1380035" y="962374"/>
                  </a:lnTo>
                  <a:lnTo>
                    <a:pt x="1408390" y="921081"/>
                  </a:lnTo>
                  <a:lnTo>
                    <a:pt x="1436548" y="877607"/>
                  </a:lnTo>
                  <a:lnTo>
                    <a:pt x="1464294" y="832351"/>
                  </a:lnTo>
                  <a:lnTo>
                    <a:pt x="1491414" y="785713"/>
                  </a:lnTo>
                  <a:lnTo>
                    <a:pt x="1517693" y="738089"/>
                  </a:lnTo>
                  <a:lnTo>
                    <a:pt x="1542917" y="689880"/>
                  </a:lnTo>
                  <a:lnTo>
                    <a:pt x="1566870" y="641483"/>
                  </a:lnTo>
                  <a:lnTo>
                    <a:pt x="1589337" y="593296"/>
                  </a:lnTo>
                  <a:lnTo>
                    <a:pt x="1610105" y="545719"/>
                  </a:lnTo>
                  <a:lnTo>
                    <a:pt x="1629134" y="498252"/>
                  </a:lnTo>
                  <a:lnTo>
                    <a:pt x="1646627" y="450172"/>
                  </a:lnTo>
                  <a:lnTo>
                    <a:pt x="1662738" y="401542"/>
                  </a:lnTo>
                  <a:lnTo>
                    <a:pt x="1677621" y="352421"/>
                  </a:lnTo>
                  <a:lnTo>
                    <a:pt x="1691427" y="302871"/>
                  </a:lnTo>
                  <a:lnTo>
                    <a:pt x="1704309" y="252954"/>
                  </a:lnTo>
                  <a:lnTo>
                    <a:pt x="1716421" y="202731"/>
                  </a:lnTo>
                  <a:lnTo>
                    <a:pt x="1727915" y="152262"/>
                  </a:lnTo>
                  <a:lnTo>
                    <a:pt x="1738944" y="101610"/>
                  </a:lnTo>
                  <a:lnTo>
                    <a:pt x="1749661" y="50835"/>
                  </a:lnTo>
                  <a:lnTo>
                    <a:pt x="1760219" y="0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608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Trebuchet MS"/>
                <a:cs typeface="Trebuchet MS"/>
              </a:rPr>
              <a:t>Importance </a:t>
            </a:r>
            <a:r>
              <a:rPr sz="3200" spc="-140" dirty="0">
                <a:latin typeface="Trebuchet MS"/>
                <a:cs typeface="Trebuchet MS"/>
              </a:rPr>
              <a:t>of </a:t>
            </a:r>
            <a:r>
              <a:rPr sz="3200" spc="-190" dirty="0">
                <a:latin typeface="Trebuchet MS"/>
                <a:cs typeface="Trebuchet MS"/>
              </a:rPr>
              <a:t>Central </a:t>
            </a:r>
            <a:r>
              <a:rPr sz="3200" spc="-210" dirty="0">
                <a:latin typeface="Trebuchet MS"/>
                <a:cs typeface="Trebuchet MS"/>
              </a:rPr>
              <a:t>Limit</a:t>
            </a:r>
            <a:r>
              <a:rPr sz="3200" spc="-45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Theorem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666" y="4643754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128,000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563" y="1344167"/>
            <a:ext cx="5237988" cy="3368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81194" y="1064716"/>
            <a:ext cx="18999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  <a:tab pos="1509395" algn="l"/>
              </a:tabLst>
            </a:pPr>
            <a:r>
              <a:rPr sz="5400" dirty="0">
                <a:solidFill>
                  <a:srgbClr val="000000"/>
                </a:solidFill>
                <a:latin typeface="Carlito"/>
                <a:cs typeface="Carlito"/>
              </a:rPr>
              <a:t>μ	=	μ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0508" y="3399535"/>
            <a:ext cx="737870" cy="720090"/>
          </a:xfrm>
          <a:custGeom>
            <a:avLst/>
            <a:gdLst/>
            <a:ahLst/>
            <a:cxnLst/>
            <a:rect l="l" t="t" r="r" b="b"/>
            <a:pathLst>
              <a:path w="737870" h="720089">
                <a:moveTo>
                  <a:pt x="736092" y="0"/>
                </a:moveTo>
                <a:lnTo>
                  <a:pt x="0" y="0"/>
                </a:lnTo>
                <a:lnTo>
                  <a:pt x="0" y="48768"/>
                </a:lnTo>
                <a:lnTo>
                  <a:pt x="736092" y="48768"/>
                </a:lnTo>
                <a:lnTo>
                  <a:pt x="736092" y="0"/>
                </a:lnTo>
                <a:close/>
              </a:path>
              <a:path w="737870" h="720089">
                <a:moveTo>
                  <a:pt x="737616" y="184404"/>
                </a:moveTo>
                <a:lnTo>
                  <a:pt x="328676" y="184277"/>
                </a:lnTo>
                <a:lnTo>
                  <a:pt x="194437" y="647954"/>
                </a:lnTo>
                <a:lnTo>
                  <a:pt x="98552" y="437134"/>
                </a:lnTo>
                <a:lnTo>
                  <a:pt x="9525" y="477901"/>
                </a:lnTo>
                <a:lnTo>
                  <a:pt x="17907" y="498221"/>
                </a:lnTo>
                <a:lnTo>
                  <a:pt x="63754" y="477901"/>
                </a:lnTo>
                <a:lnTo>
                  <a:pt x="176263" y="719582"/>
                </a:lnTo>
                <a:lnTo>
                  <a:pt x="202565" y="719582"/>
                </a:lnTo>
                <a:lnTo>
                  <a:pt x="348742" y="220345"/>
                </a:lnTo>
                <a:lnTo>
                  <a:pt x="365760" y="220345"/>
                </a:lnTo>
                <a:lnTo>
                  <a:pt x="365760" y="220980"/>
                </a:lnTo>
                <a:lnTo>
                  <a:pt x="737616" y="220980"/>
                </a:lnTo>
                <a:lnTo>
                  <a:pt x="737616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6148" y="2627122"/>
            <a:ext cx="38671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155" dirty="0">
                <a:latin typeface="Arial"/>
                <a:cs typeface="Arial"/>
              </a:rPr>
              <a:t>σ</a:t>
            </a:r>
            <a:endParaRPr sz="4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4456" y="3456559"/>
            <a:ext cx="38671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-560" dirty="0">
                <a:latin typeface="Arial"/>
                <a:cs typeface="Arial"/>
              </a:rPr>
              <a:t>𝑛</a:t>
            </a:r>
            <a:endParaRPr sz="4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5340" y="1599387"/>
            <a:ext cx="242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25" dirty="0">
                <a:latin typeface="Arial"/>
                <a:cs typeface="Arial"/>
              </a:rPr>
              <a:t>𝑥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8394" y="1732026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3107" y="2867609"/>
            <a:ext cx="1423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04569" algn="l"/>
              </a:tabLst>
            </a:pPr>
            <a:r>
              <a:rPr sz="6000" spc="-505" dirty="0">
                <a:latin typeface="Arial"/>
                <a:cs typeface="Arial"/>
              </a:rPr>
              <a:t>σ</a:t>
            </a:r>
            <a:r>
              <a:rPr sz="4800" spc="-757" baseline="-17361" dirty="0">
                <a:latin typeface="Arial"/>
                <a:cs typeface="Arial"/>
              </a:rPr>
              <a:t>𝑥	</a:t>
            </a:r>
            <a:r>
              <a:rPr sz="6000" dirty="0">
                <a:latin typeface="Carlito"/>
                <a:cs typeface="Carlito"/>
              </a:rPr>
              <a:t>=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04282" y="3480053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87793" y="1365884"/>
            <a:ext cx="385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Carlito"/>
                <a:cs typeface="Carlito"/>
              </a:rPr>
              <a:t>Valid </a:t>
            </a:r>
            <a:r>
              <a:rPr sz="1800" spc="-5" dirty="0">
                <a:latin typeface="Carlito"/>
                <a:cs typeface="Carlito"/>
              </a:rPr>
              <a:t>Sample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rlito"/>
                <a:cs typeface="Carlito"/>
              </a:rPr>
              <a:t>Population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Inferences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7793" y="1914905"/>
            <a:ext cx="398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Population Information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rlito"/>
                <a:cs typeface="Carlito"/>
              </a:rPr>
              <a:t>Valid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Sample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7793" y="2463546"/>
            <a:ext cx="457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Population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Sample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rlito"/>
                <a:cs typeface="Carlito"/>
              </a:rPr>
              <a:t>Sample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Verification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7793" y="3011881"/>
            <a:ext cx="41376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Multiple </a:t>
            </a:r>
            <a:r>
              <a:rPr sz="1800" spc="-25" dirty="0">
                <a:latin typeface="Carlito"/>
                <a:cs typeface="Carlito"/>
              </a:rPr>
              <a:t>Valid </a:t>
            </a:r>
            <a:r>
              <a:rPr sz="1800" spc="-5" dirty="0">
                <a:latin typeface="Carlito"/>
                <a:cs typeface="Carlito"/>
              </a:rPr>
              <a:t>Samples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rlito"/>
                <a:cs typeface="Carlito"/>
              </a:rPr>
              <a:t>Infer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origin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4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000000"/>
                </a:solidFill>
              </a:rPr>
              <a:t>What </a:t>
            </a:r>
            <a:r>
              <a:rPr sz="3200" spc="-135" dirty="0">
                <a:solidFill>
                  <a:srgbClr val="000000"/>
                </a:solidFill>
              </a:rPr>
              <a:t>is </a:t>
            </a:r>
            <a:r>
              <a:rPr sz="3200" spc="-175" dirty="0">
                <a:solidFill>
                  <a:srgbClr val="000000"/>
                </a:solidFill>
              </a:rPr>
              <a:t>a</a:t>
            </a:r>
            <a:r>
              <a:rPr sz="3200" spc="-490" dirty="0">
                <a:solidFill>
                  <a:srgbClr val="000000"/>
                </a:solidFill>
              </a:rPr>
              <a:t> </a:t>
            </a:r>
            <a:r>
              <a:rPr sz="3200" spc="-105" dirty="0">
                <a:solidFill>
                  <a:srgbClr val="000000"/>
                </a:solidFill>
              </a:rPr>
              <a:t>Distribution?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89177" y="1860930"/>
            <a:ext cx="104451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Distribution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mathematical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probabilities </a:t>
            </a:r>
            <a:r>
              <a:rPr sz="2800" spc="-10" dirty="0">
                <a:latin typeface="Carlito"/>
                <a:cs typeface="Carlito"/>
              </a:rPr>
              <a:t>of  occurrence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possible </a:t>
            </a:r>
            <a:r>
              <a:rPr sz="2800" spc="-15" dirty="0">
                <a:latin typeface="Carlito"/>
                <a:cs typeface="Carlito"/>
              </a:rPr>
              <a:t>outcomes </a:t>
            </a:r>
            <a:r>
              <a:rPr sz="2800" spc="-5" dirty="0">
                <a:latin typeface="Carlito"/>
                <a:cs typeface="Carlito"/>
              </a:rPr>
              <a:t>in an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experiment.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--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Wikipedia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2970578"/>
            <a:ext cx="7467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35" dirty="0"/>
              <a:t>Confidence</a:t>
            </a:r>
            <a:r>
              <a:rPr lang="en-US" spc="-400" dirty="0"/>
              <a:t> </a:t>
            </a:r>
            <a:r>
              <a:rPr lang="en-US" spc="-260" dirty="0"/>
              <a:t>Interval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968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805680"/>
            <a:chOff x="553084" y="848741"/>
            <a:chExt cx="11285855" cy="4805680"/>
          </a:xfrm>
        </p:grpSpPr>
        <p:sp>
          <p:nvSpPr>
            <p:cNvPr id="3" name="object 3"/>
            <p:cNvSpPr/>
            <p:nvPr/>
          </p:nvSpPr>
          <p:spPr>
            <a:xfrm>
              <a:off x="2357627" y="1188720"/>
              <a:ext cx="6943344" cy="446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33771" y="2221991"/>
              <a:ext cx="1640205" cy="3065145"/>
            </a:xfrm>
            <a:custGeom>
              <a:avLst/>
              <a:gdLst/>
              <a:ahLst/>
              <a:cxnLst/>
              <a:rect l="l" t="t" r="r" b="b"/>
              <a:pathLst>
                <a:path w="1640204" h="3065145">
                  <a:moveTo>
                    <a:pt x="48767" y="1892808"/>
                  </a:moveTo>
                  <a:lnTo>
                    <a:pt x="1310513" y="848868"/>
                  </a:lnTo>
                </a:path>
                <a:path w="1640204" h="3065145">
                  <a:moveTo>
                    <a:pt x="0" y="2114677"/>
                  </a:moveTo>
                  <a:lnTo>
                    <a:pt x="1387855" y="966216"/>
                  </a:lnTo>
                </a:path>
                <a:path w="1640204" h="3065145">
                  <a:moveTo>
                    <a:pt x="35051" y="2303653"/>
                  </a:moveTo>
                  <a:lnTo>
                    <a:pt x="1422907" y="1155192"/>
                  </a:lnTo>
                </a:path>
                <a:path w="1640204" h="3065145">
                  <a:moveTo>
                    <a:pt x="1524" y="2508758"/>
                  </a:moveTo>
                  <a:lnTo>
                    <a:pt x="1480820" y="1284732"/>
                  </a:lnTo>
                </a:path>
                <a:path w="1640204" h="3065145">
                  <a:moveTo>
                    <a:pt x="0" y="2700401"/>
                  </a:moveTo>
                  <a:lnTo>
                    <a:pt x="1526667" y="1437132"/>
                  </a:lnTo>
                </a:path>
                <a:path w="1640204" h="3065145">
                  <a:moveTo>
                    <a:pt x="13715" y="2883281"/>
                  </a:moveTo>
                  <a:lnTo>
                    <a:pt x="1540382" y="1620012"/>
                  </a:lnTo>
                </a:path>
                <a:path w="1640204" h="3065145">
                  <a:moveTo>
                    <a:pt x="77724" y="3031109"/>
                  </a:moveTo>
                  <a:lnTo>
                    <a:pt x="1604391" y="1767840"/>
                  </a:lnTo>
                </a:path>
                <a:path w="1640204" h="3065145">
                  <a:moveTo>
                    <a:pt x="364236" y="3028442"/>
                  </a:moveTo>
                  <a:lnTo>
                    <a:pt x="1629918" y="1981200"/>
                  </a:lnTo>
                </a:path>
                <a:path w="1640204" h="3065145">
                  <a:moveTo>
                    <a:pt x="262127" y="935609"/>
                  </a:moveTo>
                  <a:lnTo>
                    <a:pt x="1123950" y="222504"/>
                  </a:lnTo>
                </a:path>
                <a:path w="1640204" h="3065145">
                  <a:moveTo>
                    <a:pt x="219455" y="1168400"/>
                  </a:moveTo>
                  <a:lnTo>
                    <a:pt x="1167383" y="384048"/>
                  </a:lnTo>
                </a:path>
                <a:path w="1640204" h="3065145">
                  <a:moveTo>
                    <a:pt x="181355" y="1396238"/>
                  </a:moveTo>
                  <a:lnTo>
                    <a:pt x="1224026" y="533400"/>
                  </a:lnTo>
                </a:path>
                <a:path w="1640204" h="3065145">
                  <a:moveTo>
                    <a:pt x="62483" y="1679067"/>
                  </a:moveTo>
                  <a:lnTo>
                    <a:pt x="1284986" y="667512"/>
                  </a:lnTo>
                </a:path>
                <a:path w="1640204" h="3065145">
                  <a:moveTo>
                    <a:pt x="339851" y="685292"/>
                  </a:moveTo>
                  <a:lnTo>
                    <a:pt x="1052067" y="96012"/>
                  </a:lnTo>
                </a:path>
                <a:path w="1640204" h="3065145">
                  <a:moveTo>
                    <a:pt x="454151" y="402463"/>
                  </a:moveTo>
                  <a:lnTo>
                    <a:pt x="940562" y="0"/>
                  </a:lnTo>
                </a:path>
                <a:path w="1640204" h="3065145">
                  <a:moveTo>
                    <a:pt x="1083564" y="3054858"/>
                  </a:moveTo>
                  <a:lnTo>
                    <a:pt x="1618614" y="2612136"/>
                  </a:lnTo>
                </a:path>
                <a:path w="1640204" h="3065145">
                  <a:moveTo>
                    <a:pt x="1307591" y="3059303"/>
                  </a:moveTo>
                  <a:lnTo>
                    <a:pt x="1639824" y="2784348"/>
                  </a:lnTo>
                </a:path>
                <a:path w="1640204" h="3065145">
                  <a:moveTo>
                    <a:pt x="839724" y="3053080"/>
                  </a:moveTo>
                  <a:lnTo>
                    <a:pt x="1623186" y="2404872"/>
                  </a:lnTo>
                </a:path>
                <a:path w="1640204" h="3065145">
                  <a:moveTo>
                    <a:pt x="589788" y="3065018"/>
                  </a:moveTo>
                  <a:lnTo>
                    <a:pt x="1632457" y="2202180"/>
                  </a:lnTo>
                </a:path>
              </a:pathLst>
            </a:custGeom>
            <a:ln w="12192">
              <a:solidFill>
                <a:srgbClr val="333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66513" y="2389505"/>
              <a:ext cx="1026794" cy="947419"/>
            </a:xfrm>
            <a:custGeom>
              <a:avLst/>
              <a:gdLst/>
              <a:ahLst/>
              <a:cxnLst/>
              <a:rect l="l" t="t" r="r" b="b"/>
              <a:pathLst>
                <a:path w="1026795" h="947420">
                  <a:moveTo>
                    <a:pt x="928881" y="865984"/>
                  </a:moveTo>
                  <a:lnTo>
                    <a:pt x="907288" y="889381"/>
                  </a:lnTo>
                  <a:lnTo>
                    <a:pt x="1026540" y="947420"/>
                  </a:lnTo>
                  <a:lnTo>
                    <a:pt x="983429" y="874649"/>
                  </a:lnTo>
                  <a:lnTo>
                    <a:pt x="938276" y="874649"/>
                  </a:lnTo>
                  <a:lnTo>
                    <a:pt x="928881" y="865984"/>
                  </a:lnTo>
                  <a:close/>
                </a:path>
                <a:path w="1026795" h="947420">
                  <a:moveTo>
                    <a:pt x="937478" y="856668"/>
                  </a:moveTo>
                  <a:lnTo>
                    <a:pt x="928881" y="865984"/>
                  </a:lnTo>
                  <a:lnTo>
                    <a:pt x="938276" y="874649"/>
                  </a:lnTo>
                  <a:lnTo>
                    <a:pt x="946785" y="865251"/>
                  </a:lnTo>
                  <a:lnTo>
                    <a:pt x="937478" y="856668"/>
                  </a:lnTo>
                  <a:close/>
                </a:path>
                <a:path w="1026795" h="947420">
                  <a:moveTo>
                    <a:pt x="958976" y="833374"/>
                  </a:moveTo>
                  <a:lnTo>
                    <a:pt x="937478" y="856668"/>
                  </a:lnTo>
                  <a:lnTo>
                    <a:pt x="946785" y="865251"/>
                  </a:lnTo>
                  <a:lnTo>
                    <a:pt x="938276" y="874649"/>
                  </a:lnTo>
                  <a:lnTo>
                    <a:pt x="983429" y="874649"/>
                  </a:lnTo>
                  <a:lnTo>
                    <a:pt x="958976" y="833374"/>
                  </a:lnTo>
                  <a:close/>
                </a:path>
                <a:path w="1026795" h="947420">
                  <a:moveTo>
                    <a:pt x="8636" y="0"/>
                  </a:moveTo>
                  <a:lnTo>
                    <a:pt x="0" y="9271"/>
                  </a:lnTo>
                  <a:lnTo>
                    <a:pt x="928881" y="865984"/>
                  </a:lnTo>
                  <a:lnTo>
                    <a:pt x="937478" y="856668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552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000000"/>
                </a:solidFill>
              </a:rPr>
              <a:t>Normal and </a:t>
            </a:r>
            <a:r>
              <a:rPr sz="3200" spc="-145" dirty="0">
                <a:solidFill>
                  <a:srgbClr val="000000"/>
                </a:solidFill>
              </a:rPr>
              <a:t>Sampling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Distribution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693667" y="1983689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9754" y="2402966"/>
            <a:ext cx="4471035" cy="2731770"/>
          </a:xfrm>
          <a:custGeom>
            <a:avLst/>
            <a:gdLst/>
            <a:ahLst/>
            <a:cxnLst/>
            <a:rect l="l" t="t" r="r" b="b"/>
            <a:pathLst>
              <a:path w="4471034" h="2731770">
                <a:moveTo>
                  <a:pt x="331978" y="2677033"/>
                </a:moveTo>
                <a:lnTo>
                  <a:pt x="318528" y="2575433"/>
                </a:lnTo>
                <a:lnTo>
                  <a:pt x="314579" y="2545588"/>
                </a:lnTo>
                <a:lnTo>
                  <a:pt x="285699" y="2558580"/>
                </a:lnTo>
                <a:lnTo>
                  <a:pt x="11684" y="1949958"/>
                </a:lnTo>
                <a:lnTo>
                  <a:pt x="0" y="1955165"/>
                </a:lnTo>
                <a:lnTo>
                  <a:pt x="274040" y="2563825"/>
                </a:lnTo>
                <a:lnTo>
                  <a:pt x="245110" y="2576830"/>
                </a:lnTo>
                <a:lnTo>
                  <a:pt x="331978" y="2677033"/>
                </a:lnTo>
                <a:close/>
              </a:path>
              <a:path w="4471034" h="2731770">
                <a:moveTo>
                  <a:pt x="1061847" y="2340356"/>
                </a:moveTo>
                <a:lnTo>
                  <a:pt x="1044740" y="2240915"/>
                </a:lnTo>
                <a:lnTo>
                  <a:pt x="1039368" y="2209673"/>
                </a:lnTo>
                <a:lnTo>
                  <a:pt x="1010970" y="2223846"/>
                </a:lnTo>
                <a:lnTo>
                  <a:pt x="413893" y="1026160"/>
                </a:lnTo>
                <a:lnTo>
                  <a:pt x="402463" y="1031875"/>
                </a:lnTo>
                <a:lnTo>
                  <a:pt x="999528" y="2229561"/>
                </a:lnTo>
                <a:lnTo>
                  <a:pt x="971169" y="2243709"/>
                </a:lnTo>
                <a:lnTo>
                  <a:pt x="1061847" y="2340356"/>
                </a:lnTo>
                <a:close/>
              </a:path>
              <a:path w="4471034" h="2731770">
                <a:moveTo>
                  <a:pt x="3639185" y="9652"/>
                </a:moveTo>
                <a:lnTo>
                  <a:pt x="3630803" y="0"/>
                </a:lnTo>
                <a:lnTo>
                  <a:pt x="2756789" y="750912"/>
                </a:lnTo>
                <a:lnTo>
                  <a:pt x="2736088" y="726821"/>
                </a:lnTo>
                <a:lnTo>
                  <a:pt x="2664587" y="838454"/>
                </a:lnTo>
                <a:lnTo>
                  <a:pt x="2785745" y="784606"/>
                </a:lnTo>
                <a:lnTo>
                  <a:pt x="2772092" y="768731"/>
                </a:lnTo>
                <a:lnTo>
                  <a:pt x="2765056" y="760539"/>
                </a:lnTo>
                <a:lnTo>
                  <a:pt x="3639185" y="9652"/>
                </a:lnTo>
                <a:close/>
              </a:path>
              <a:path w="4471034" h="2731770">
                <a:moveTo>
                  <a:pt x="4035806" y="1072896"/>
                </a:moveTo>
                <a:lnTo>
                  <a:pt x="4024630" y="1066927"/>
                </a:lnTo>
                <a:lnTo>
                  <a:pt x="3427476" y="2197735"/>
                </a:lnTo>
                <a:lnTo>
                  <a:pt x="3399409" y="2182876"/>
                </a:lnTo>
                <a:lnTo>
                  <a:pt x="3373755" y="2313051"/>
                </a:lnTo>
                <a:lnTo>
                  <a:pt x="3466846" y="2218563"/>
                </a:lnTo>
                <a:lnTo>
                  <a:pt x="3459873" y="2214880"/>
                </a:lnTo>
                <a:lnTo>
                  <a:pt x="3438715" y="2203691"/>
                </a:lnTo>
                <a:lnTo>
                  <a:pt x="4035806" y="1072896"/>
                </a:lnTo>
                <a:close/>
              </a:path>
              <a:path w="4471034" h="2731770">
                <a:moveTo>
                  <a:pt x="4470908" y="1995932"/>
                </a:moveTo>
                <a:lnTo>
                  <a:pt x="4459097" y="1991106"/>
                </a:lnTo>
                <a:lnTo>
                  <a:pt x="4205579" y="2611666"/>
                </a:lnTo>
                <a:lnTo>
                  <a:pt x="4176141" y="2599690"/>
                </a:lnTo>
                <a:lnTo>
                  <a:pt x="4163441" y="2731643"/>
                </a:lnTo>
                <a:lnTo>
                  <a:pt x="4246753" y="2628392"/>
                </a:lnTo>
                <a:lnTo>
                  <a:pt x="4246118" y="2628138"/>
                </a:lnTo>
                <a:lnTo>
                  <a:pt x="4217251" y="2616416"/>
                </a:lnTo>
                <a:lnTo>
                  <a:pt x="4470908" y="199593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50767" y="3021533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8432" y="394538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7894" y="1983689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34.2%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1957" y="3021533"/>
            <a:ext cx="595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13.6%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8366" y="394538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2.15%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041" y="5532526"/>
            <a:ext cx="283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Sampling </a:t>
            </a:r>
            <a:r>
              <a:rPr sz="1800" spc="-10" dirty="0">
                <a:latin typeface="Carlito"/>
                <a:cs typeface="Carlito"/>
              </a:rPr>
              <a:t>distribution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3802" y="3193542"/>
            <a:ext cx="36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rlito"/>
                <a:cs typeface="Carlito"/>
              </a:rPr>
              <a:t>μ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1271" y="3238576"/>
            <a:ext cx="350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5434" y="343890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8409" y="3221812"/>
            <a:ext cx="44323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Carlito"/>
                <a:cs typeface="Carlito"/>
              </a:rPr>
              <a:t>~</a:t>
            </a:r>
            <a:endParaRPr sz="6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10" y="146431"/>
            <a:ext cx="10479405" cy="266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latin typeface="Trebuchet MS"/>
                <a:cs typeface="Trebuchet MS"/>
              </a:rPr>
              <a:t>Point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value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serve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5" dirty="0">
                <a:latin typeface="Carlito"/>
                <a:cs typeface="Carlito"/>
              </a:rPr>
              <a:t>"best </a:t>
            </a:r>
            <a:r>
              <a:rPr sz="2800" spc="-5" dirty="0">
                <a:latin typeface="Carlito"/>
                <a:cs typeface="Carlito"/>
              </a:rPr>
              <a:t>guess" or </a:t>
            </a:r>
            <a:r>
              <a:rPr sz="2800" spc="-15" dirty="0">
                <a:latin typeface="Carlito"/>
                <a:cs typeface="Carlito"/>
              </a:rPr>
              <a:t>"best estimate"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unknown population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parameter.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--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Wikipedia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6081" y="1255014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77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Interval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8421" y="1037666"/>
            <a:ext cx="44323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00"/>
                </a:solidFill>
                <a:latin typeface="Carlito"/>
                <a:cs typeface="Carlito"/>
              </a:rPr>
              <a:t>~</a:t>
            </a:r>
            <a:endParaRPr sz="6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5076" y="3508247"/>
            <a:ext cx="5080000" cy="776605"/>
          </a:xfrm>
          <a:custGeom>
            <a:avLst/>
            <a:gdLst/>
            <a:ahLst/>
            <a:cxnLst/>
            <a:rect l="l" t="t" r="r" b="b"/>
            <a:pathLst>
              <a:path w="5080000" h="776604">
                <a:moveTo>
                  <a:pt x="32003" y="367283"/>
                </a:moveTo>
                <a:lnTo>
                  <a:pt x="5071999" y="367283"/>
                </a:lnTo>
              </a:path>
              <a:path w="5080000" h="776604">
                <a:moveTo>
                  <a:pt x="0" y="0"/>
                </a:moveTo>
                <a:lnTo>
                  <a:pt x="0" y="776096"/>
                </a:lnTo>
              </a:path>
              <a:path w="5080000" h="776604">
                <a:moveTo>
                  <a:pt x="5079492" y="0"/>
                </a:moveTo>
                <a:lnTo>
                  <a:pt x="5079492" y="776096"/>
                </a:lnTo>
              </a:path>
              <a:path w="5080000" h="776604">
                <a:moveTo>
                  <a:pt x="414527" y="147827"/>
                </a:moveTo>
                <a:lnTo>
                  <a:pt x="414527" y="579882"/>
                </a:lnTo>
              </a:path>
              <a:path w="5080000" h="776604">
                <a:moveTo>
                  <a:pt x="826008" y="147827"/>
                </a:moveTo>
                <a:lnTo>
                  <a:pt x="826008" y="579882"/>
                </a:lnTo>
              </a:path>
              <a:path w="5080000" h="776604">
                <a:moveTo>
                  <a:pt x="1280160" y="147827"/>
                </a:moveTo>
                <a:lnTo>
                  <a:pt x="1280160" y="579882"/>
                </a:lnTo>
              </a:path>
              <a:path w="5080000" h="776604">
                <a:moveTo>
                  <a:pt x="1720596" y="147827"/>
                </a:moveTo>
                <a:lnTo>
                  <a:pt x="1720596" y="579882"/>
                </a:lnTo>
              </a:path>
              <a:path w="5080000" h="776604">
                <a:moveTo>
                  <a:pt x="2132076" y="147827"/>
                </a:moveTo>
                <a:lnTo>
                  <a:pt x="2132076" y="579882"/>
                </a:lnTo>
              </a:path>
              <a:path w="5080000" h="776604">
                <a:moveTo>
                  <a:pt x="2586228" y="147827"/>
                </a:moveTo>
                <a:lnTo>
                  <a:pt x="2586228" y="579882"/>
                </a:lnTo>
              </a:path>
              <a:path w="5080000" h="776604">
                <a:moveTo>
                  <a:pt x="2927604" y="147827"/>
                </a:moveTo>
                <a:lnTo>
                  <a:pt x="2927604" y="579882"/>
                </a:lnTo>
              </a:path>
              <a:path w="5080000" h="776604">
                <a:moveTo>
                  <a:pt x="3339083" y="147827"/>
                </a:moveTo>
                <a:lnTo>
                  <a:pt x="3339083" y="579882"/>
                </a:lnTo>
              </a:path>
              <a:path w="5080000" h="776604">
                <a:moveTo>
                  <a:pt x="3794759" y="147827"/>
                </a:moveTo>
                <a:lnTo>
                  <a:pt x="3794759" y="579882"/>
                </a:lnTo>
              </a:path>
              <a:path w="5080000" h="776604">
                <a:moveTo>
                  <a:pt x="4233672" y="147827"/>
                </a:moveTo>
                <a:lnTo>
                  <a:pt x="4233672" y="579882"/>
                </a:lnTo>
              </a:path>
              <a:path w="5080000" h="776604">
                <a:moveTo>
                  <a:pt x="4645152" y="147827"/>
                </a:moveTo>
                <a:lnTo>
                  <a:pt x="4645152" y="579882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66033" y="4121022"/>
            <a:ext cx="591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390" dirty="0">
                <a:latin typeface="Arial"/>
                <a:cs typeface="Arial"/>
              </a:rPr>
              <a:t>𝑥</a:t>
            </a:r>
            <a:r>
              <a:rPr sz="3600" spc="-585" baseline="-8101" dirty="0">
                <a:latin typeface="Carlito"/>
                <a:cs typeface="Carlito"/>
              </a:rPr>
              <a:t>1</a:t>
            </a:r>
            <a:endParaRPr sz="3600" baseline="-8101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3173" y="4045407"/>
            <a:ext cx="596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latin typeface="Arial"/>
                <a:cs typeface="Arial"/>
              </a:rPr>
              <a:t>𝑥</a:t>
            </a:r>
            <a:r>
              <a:rPr sz="3600" spc="-547" baseline="-13888" dirty="0">
                <a:latin typeface="Carlito"/>
                <a:cs typeface="Carlito"/>
              </a:rPr>
              <a:t>2</a:t>
            </a:r>
            <a:endParaRPr sz="3600" baseline="-13888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3954" y="4501007"/>
            <a:ext cx="4284345" cy="134620"/>
          </a:xfrm>
          <a:custGeom>
            <a:avLst/>
            <a:gdLst/>
            <a:ahLst/>
            <a:cxnLst/>
            <a:rect l="l" t="t" r="r" b="b"/>
            <a:pathLst>
              <a:path w="428434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4284345" h="134620">
                <a:moveTo>
                  <a:pt x="4226813" y="67183"/>
                </a:moveTo>
                <a:lnTo>
                  <a:pt x="4154423" y="109347"/>
                </a:lnTo>
                <a:lnTo>
                  <a:pt x="4152011" y="118237"/>
                </a:lnTo>
                <a:lnTo>
                  <a:pt x="4156074" y="125095"/>
                </a:lnTo>
                <a:lnTo>
                  <a:pt x="4160139" y="132080"/>
                </a:lnTo>
                <a:lnTo>
                  <a:pt x="4169028" y="134366"/>
                </a:lnTo>
                <a:lnTo>
                  <a:pt x="4259369" y="81661"/>
                </a:lnTo>
                <a:lnTo>
                  <a:pt x="4255516" y="81661"/>
                </a:lnTo>
                <a:lnTo>
                  <a:pt x="4255516" y="79629"/>
                </a:lnTo>
                <a:lnTo>
                  <a:pt x="4248149" y="79629"/>
                </a:lnTo>
                <a:lnTo>
                  <a:pt x="4226813" y="67183"/>
                </a:lnTo>
                <a:close/>
              </a:path>
              <a:path w="428434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4284345" h="134620">
                <a:moveTo>
                  <a:pt x="4201994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4201994" y="81661"/>
                </a:lnTo>
                <a:lnTo>
                  <a:pt x="4226813" y="67183"/>
                </a:lnTo>
                <a:lnTo>
                  <a:pt x="4201994" y="52705"/>
                </a:lnTo>
                <a:close/>
              </a:path>
              <a:path w="4284345" h="134620">
                <a:moveTo>
                  <a:pt x="4259369" y="52705"/>
                </a:moveTo>
                <a:lnTo>
                  <a:pt x="4255516" y="52705"/>
                </a:lnTo>
                <a:lnTo>
                  <a:pt x="4255516" y="81661"/>
                </a:lnTo>
                <a:lnTo>
                  <a:pt x="4259369" y="81661"/>
                </a:lnTo>
                <a:lnTo>
                  <a:pt x="4284218" y="67183"/>
                </a:lnTo>
                <a:lnTo>
                  <a:pt x="4259369" y="52705"/>
                </a:lnTo>
                <a:close/>
              </a:path>
              <a:path w="428434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428434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4284345" h="134620">
                <a:moveTo>
                  <a:pt x="4248149" y="54737"/>
                </a:moveTo>
                <a:lnTo>
                  <a:pt x="4226813" y="67183"/>
                </a:lnTo>
                <a:lnTo>
                  <a:pt x="4248149" y="79629"/>
                </a:lnTo>
                <a:lnTo>
                  <a:pt x="4248149" y="54737"/>
                </a:lnTo>
                <a:close/>
              </a:path>
              <a:path w="4284345" h="134620">
                <a:moveTo>
                  <a:pt x="4255516" y="54737"/>
                </a:moveTo>
                <a:lnTo>
                  <a:pt x="4248149" y="54737"/>
                </a:lnTo>
                <a:lnTo>
                  <a:pt x="4248149" y="79629"/>
                </a:lnTo>
                <a:lnTo>
                  <a:pt x="4255516" y="79629"/>
                </a:lnTo>
                <a:lnTo>
                  <a:pt x="4255516" y="54737"/>
                </a:lnTo>
                <a:close/>
              </a:path>
              <a:path w="428434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  <a:path w="4284345" h="134620">
                <a:moveTo>
                  <a:pt x="4169028" y="0"/>
                </a:moveTo>
                <a:lnTo>
                  <a:pt x="4160139" y="2286"/>
                </a:lnTo>
                <a:lnTo>
                  <a:pt x="4156074" y="9271"/>
                </a:lnTo>
                <a:lnTo>
                  <a:pt x="4152011" y="16129"/>
                </a:lnTo>
                <a:lnTo>
                  <a:pt x="4154423" y="25019"/>
                </a:lnTo>
                <a:lnTo>
                  <a:pt x="4226813" y="67183"/>
                </a:lnTo>
                <a:lnTo>
                  <a:pt x="4248149" y="54737"/>
                </a:lnTo>
                <a:lnTo>
                  <a:pt x="4255516" y="54737"/>
                </a:lnTo>
                <a:lnTo>
                  <a:pt x="4255516" y="52705"/>
                </a:lnTo>
                <a:lnTo>
                  <a:pt x="4259369" y="52705"/>
                </a:lnTo>
                <a:lnTo>
                  <a:pt x="41690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4188" y="4245864"/>
            <a:ext cx="1214755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3200" spc="-5" dirty="0">
                <a:latin typeface="Carlito"/>
                <a:cs typeface="Carlito"/>
              </a:rPr>
              <a:t>Range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402" y="841891"/>
            <a:ext cx="489584" cy="167830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75"/>
              </a:spcBef>
            </a:pPr>
            <a:r>
              <a:rPr sz="4800" spc="-104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600" dirty="0">
                <a:latin typeface="Carlito"/>
                <a:cs typeface="Carlito"/>
              </a:rPr>
              <a:t>84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3941" y="735774"/>
            <a:ext cx="361315" cy="1784350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4800" dirty="0">
                <a:latin typeface="Carlito"/>
                <a:cs typeface="Carlito"/>
              </a:rPr>
              <a:t>μ</a:t>
            </a:r>
            <a:endParaRPr sz="48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1614"/>
              </a:spcBef>
            </a:pPr>
            <a:r>
              <a:rPr sz="3600" dirty="0">
                <a:latin typeface="Carlito"/>
                <a:cs typeface="Carlito"/>
              </a:rPr>
              <a:t>?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6081" y="1255014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77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Interval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8421" y="1037666"/>
            <a:ext cx="44323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00"/>
                </a:solidFill>
                <a:latin typeface="Carlito"/>
                <a:cs typeface="Carlito"/>
              </a:rPr>
              <a:t>~</a:t>
            </a:r>
            <a:endParaRPr sz="6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5076" y="3508247"/>
            <a:ext cx="5080000" cy="776605"/>
          </a:xfrm>
          <a:custGeom>
            <a:avLst/>
            <a:gdLst/>
            <a:ahLst/>
            <a:cxnLst/>
            <a:rect l="l" t="t" r="r" b="b"/>
            <a:pathLst>
              <a:path w="5080000" h="776604">
                <a:moveTo>
                  <a:pt x="32003" y="367283"/>
                </a:moveTo>
                <a:lnTo>
                  <a:pt x="5071999" y="367283"/>
                </a:lnTo>
              </a:path>
              <a:path w="5080000" h="776604">
                <a:moveTo>
                  <a:pt x="0" y="0"/>
                </a:moveTo>
                <a:lnTo>
                  <a:pt x="0" y="776096"/>
                </a:lnTo>
              </a:path>
              <a:path w="5080000" h="776604">
                <a:moveTo>
                  <a:pt x="5079492" y="0"/>
                </a:moveTo>
                <a:lnTo>
                  <a:pt x="5079492" y="776096"/>
                </a:lnTo>
              </a:path>
              <a:path w="5080000" h="776604">
                <a:moveTo>
                  <a:pt x="414527" y="147827"/>
                </a:moveTo>
                <a:lnTo>
                  <a:pt x="414527" y="579882"/>
                </a:lnTo>
              </a:path>
              <a:path w="5080000" h="776604">
                <a:moveTo>
                  <a:pt x="826008" y="147827"/>
                </a:moveTo>
                <a:lnTo>
                  <a:pt x="826008" y="579882"/>
                </a:lnTo>
              </a:path>
              <a:path w="5080000" h="776604">
                <a:moveTo>
                  <a:pt x="1280160" y="147827"/>
                </a:moveTo>
                <a:lnTo>
                  <a:pt x="1280160" y="579882"/>
                </a:lnTo>
              </a:path>
              <a:path w="5080000" h="776604">
                <a:moveTo>
                  <a:pt x="1720596" y="147827"/>
                </a:moveTo>
                <a:lnTo>
                  <a:pt x="1720596" y="579882"/>
                </a:lnTo>
              </a:path>
              <a:path w="5080000" h="776604">
                <a:moveTo>
                  <a:pt x="2132076" y="147827"/>
                </a:moveTo>
                <a:lnTo>
                  <a:pt x="2132076" y="579882"/>
                </a:lnTo>
              </a:path>
              <a:path w="5080000" h="776604">
                <a:moveTo>
                  <a:pt x="2586228" y="147827"/>
                </a:moveTo>
                <a:lnTo>
                  <a:pt x="2586228" y="579882"/>
                </a:lnTo>
              </a:path>
              <a:path w="5080000" h="776604">
                <a:moveTo>
                  <a:pt x="2927604" y="147827"/>
                </a:moveTo>
                <a:lnTo>
                  <a:pt x="2927604" y="579882"/>
                </a:lnTo>
              </a:path>
              <a:path w="5080000" h="776604">
                <a:moveTo>
                  <a:pt x="3339083" y="147827"/>
                </a:moveTo>
                <a:lnTo>
                  <a:pt x="3339083" y="579882"/>
                </a:lnTo>
              </a:path>
              <a:path w="5080000" h="776604">
                <a:moveTo>
                  <a:pt x="3794759" y="147827"/>
                </a:moveTo>
                <a:lnTo>
                  <a:pt x="3794759" y="579882"/>
                </a:lnTo>
              </a:path>
              <a:path w="5080000" h="776604">
                <a:moveTo>
                  <a:pt x="4233672" y="147827"/>
                </a:moveTo>
                <a:lnTo>
                  <a:pt x="4233672" y="579882"/>
                </a:lnTo>
              </a:path>
              <a:path w="5080000" h="776604">
                <a:moveTo>
                  <a:pt x="4645152" y="147827"/>
                </a:moveTo>
                <a:lnTo>
                  <a:pt x="4645152" y="579882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66033" y="4121022"/>
            <a:ext cx="591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390" dirty="0">
                <a:latin typeface="Arial"/>
                <a:cs typeface="Arial"/>
              </a:rPr>
              <a:t>𝑥</a:t>
            </a:r>
            <a:r>
              <a:rPr sz="3600" spc="-585" baseline="-8101" dirty="0">
                <a:latin typeface="Carlito"/>
                <a:cs typeface="Carlito"/>
              </a:rPr>
              <a:t>1</a:t>
            </a:r>
            <a:endParaRPr sz="3600" baseline="-8101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3173" y="4045407"/>
            <a:ext cx="596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latin typeface="Arial"/>
                <a:cs typeface="Arial"/>
              </a:rPr>
              <a:t>𝑥</a:t>
            </a:r>
            <a:r>
              <a:rPr sz="3600" spc="-547" baseline="-13888" dirty="0">
                <a:latin typeface="Carlito"/>
                <a:cs typeface="Carlito"/>
              </a:rPr>
              <a:t>2</a:t>
            </a:r>
            <a:endParaRPr sz="3600" baseline="-13888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3954" y="4501007"/>
            <a:ext cx="4284345" cy="134620"/>
          </a:xfrm>
          <a:custGeom>
            <a:avLst/>
            <a:gdLst/>
            <a:ahLst/>
            <a:cxnLst/>
            <a:rect l="l" t="t" r="r" b="b"/>
            <a:pathLst>
              <a:path w="428434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4284345" h="134620">
                <a:moveTo>
                  <a:pt x="4226813" y="67183"/>
                </a:moveTo>
                <a:lnTo>
                  <a:pt x="4154423" y="109347"/>
                </a:lnTo>
                <a:lnTo>
                  <a:pt x="4152011" y="118237"/>
                </a:lnTo>
                <a:lnTo>
                  <a:pt x="4156074" y="125095"/>
                </a:lnTo>
                <a:lnTo>
                  <a:pt x="4160139" y="132080"/>
                </a:lnTo>
                <a:lnTo>
                  <a:pt x="4169028" y="134366"/>
                </a:lnTo>
                <a:lnTo>
                  <a:pt x="4259369" y="81661"/>
                </a:lnTo>
                <a:lnTo>
                  <a:pt x="4255516" y="81661"/>
                </a:lnTo>
                <a:lnTo>
                  <a:pt x="4255516" y="79629"/>
                </a:lnTo>
                <a:lnTo>
                  <a:pt x="4248149" y="79629"/>
                </a:lnTo>
                <a:lnTo>
                  <a:pt x="4226813" y="67183"/>
                </a:lnTo>
                <a:close/>
              </a:path>
              <a:path w="428434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4284345" h="134620">
                <a:moveTo>
                  <a:pt x="4201994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4201994" y="81661"/>
                </a:lnTo>
                <a:lnTo>
                  <a:pt x="4226813" y="67183"/>
                </a:lnTo>
                <a:lnTo>
                  <a:pt x="4201994" y="52705"/>
                </a:lnTo>
                <a:close/>
              </a:path>
              <a:path w="4284345" h="134620">
                <a:moveTo>
                  <a:pt x="4259369" y="52705"/>
                </a:moveTo>
                <a:lnTo>
                  <a:pt x="4255516" y="52705"/>
                </a:lnTo>
                <a:lnTo>
                  <a:pt x="4255516" y="81661"/>
                </a:lnTo>
                <a:lnTo>
                  <a:pt x="4259369" y="81661"/>
                </a:lnTo>
                <a:lnTo>
                  <a:pt x="4284218" y="67183"/>
                </a:lnTo>
                <a:lnTo>
                  <a:pt x="4259369" y="52705"/>
                </a:lnTo>
                <a:close/>
              </a:path>
              <a:path w="428434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428434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4284345" h="134620">
                <a:moveTo>
                  <a:pt x="4248149" y="54737"/>
                </a:moveTo>
                <a:lnTo>
                  <a:pt x="4226813" y="67183"/>
                </a:lnTo>
                <a:lnTo>
                  <a:pt x="4248149" y="79629"/>
                </a:lnTo>
                <a:lnTo>
                  <a:pt x="4248149" y="54737"/>
                </a:lnTo>
                <a:close/>
              </a:path>
              <a:path w="4284345" h="134620">
                <a:moveTo>
                  <a:pt x="4255516" y="54737"/>
                </a:moveTo>
                <a:lnTo>
                  <a:pt x="4248149" y="54737"/>
                </a:lnTo>
                <a:lnTo>
                  <a:pt x="4248149" y="79629"/>
                </a:lnTo>
                <a:lnTo>
                  <a:pt x="4255516" y="79629"/>
                </a:lnTo>
                <a:lnTo>
                  <a:pt x="4255516" y="54737"/>
                </a:lnTo>
                <a:close/>
              </a:path>
              <a:path w="428434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  <a:path w="4284345" h="134620">
                <a:moveTo>
                  <a:pt x="4169028" y="0"/>
                </a:moveTo>
                <a:lnTo>
                  <a:pt x="4160139" y="2286"/>
                </a:lnTo>
                <a:lnTo>
                  <a:pt x="4156074" y="9271"/>
                </a:lnTo>
                <a:lnTo>
                  <a:pt x="4152011" y="16129"/>
                </a:lnTo>
                <a:lnTo>
                  <a:pt x="4154423" y="25019"/>
                </a:lnTo>
                <a:lnTo>
                  <a:pt x="4226813" y="67183"/>
                </a:lnTo>
                <a:lnTo>
                  <a:pt x="4248149" y="54737"/>
                </a:lnTo>
                <a:lnTo>
                  <a:pt x="4255516" y="54737"/>
                </a:lnTo>
                <a:lnTo>
                  <a:pt x="4255516" y="52705"/>
                </a:lnTo>
                <a:lnTo>
                  <a:pt x="4259369" y="52705"/>
                </a:lnTo>
                <a:lnTo>
                  <a:pt x="41690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1455" y="4383023"/>
            <a:ext cx="2214880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rlito"/>
                <a:cs typeface="Carlito"/>
              </a:rPr>
              <a:t>Confidence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Interval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402" y="841891"/>
            <a:ext cx="489584" cy="167830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75"/>
              </a:spcBef>
            </a:pPr>
            <a:r>
              <a:rPr sz="4800" spc="-104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600" dirty="0">
                <a:latin typeface="Carlito"/>
                <a:cs typeface="Carlito"/>
              </a:rPr>
              <a:t>84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3941" y="735774"/>
            <a:ext cx="361315" cy="1784350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4800" dirty="0">
                <a:latin typeface="Carlito"/>
                <a:cs typeface="Carlito"/>
              </a:rPr>
              <a:t>μ</a:t>
            </a:r>
            <a:endParaRPr sz="48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1614"/>
              </a:spcBef>
            </a:pPr>
            <a:r>
              <a:rPr sz="3600" dirty="0">
                <a:latin typeface="Carlito"/>
                <a:cs typeface="Carlito"/>
              </a:rPr>
              <a:t>?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4595" y="4384548"/>
            <a:ext cx="2900172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77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Interval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7182" y="767029"/>
            <a:ext cx="361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rlito"/>
                <a:cs typeface="Carlito"/>
              </a:rPr>
              <a:t>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2945" y="5235650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27803" y="4471415"/>
            <a:ext cx="365760" cy="982980"/>
            <a:chOff x="4527803" y="4471415"/>
            <a:chExt cx="365760" cy="982980"/>
          </a:xfrm>
        </p:grpSpPr>
        <p:sp>
          <p:nvSpPr>
            <p:cNvPr id="7" name="object 7"/>
            <p:cNvSpPr/>
            <p:nvPr/>
          </p:nvSpPr>
          <p:spPr>
            <a:xfrm>
              <a:off x="4546853" y="4581905"/>
              <a:ext cx="327660" cy="853440"/>
            </a:xfrm>
            <a:custGeom>
              <a:avLst/>
              <a:gdLst/>
              <a:ahLst/>
              <a:cxnLst/>
              <a:rect l="l" t="t" r="r" b="b"/>
              <a:pathLst>
                <a:path w="327660" h="853439">
                  <a:moveTo>
                    <a:pt x="0" y="853440"/>
                  </a:moveTo>
                  <a:lnTo>
                    <a:pt x="327151" y="853440"/>
                  </a:lnTo>
                </a:path>
                <a:path w="327660" h="853439">
                  <a:moveTo>
                    <a:pt x="150875" y="702437"/>
                  </a:moveTo>
                  <a:lnTo>
                    <a:pt x="1508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0955" y="4471415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06061" y="4132579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5435" y="1228344"/>
            <a:ext cx="6995159" cy="4102735"/>
            <a:chOff x="2345435" y="1228344"/>
            <a:chExt cx="6995159" cy="4102735"/>
          </a:xfrm>
        </p:grpSpPr>
        <p:sp>
          <p:nvSpPr>
            <p:cNvPr id="11" name="object 11"/>
            <p:cNvSpPr/>
            <p:nvPr/>
          </p:nvSpPr>
          <p:spPr>
            <a:xfrm>
              <a:off x="3157727" y="4491228"/>
              <a:ext cx="181356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1135" y="4491228"/>
              <a:ext cx="179831" cy="179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8766" y="4370832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0"/>
                  </a:moveTo>
                  <a:lnTo>
                    <a:pt x="0" y="457708"/>
                  </a:lnTo>
                </a:path>
              </a:pathLst>
            </a:custGeom>
            <a:ln w="13843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4485" y="1247394"/>
              <a:ext cx="6685280" cy="4064635"/>
            </a:xfrm>
            <a:custGeom>
              <a:avLst/>
              <a:gdLst/>
              <a:ahLst/>
              <a:cxnLst/>
              <a:rect l="l" t="t" r="r" b="b"/>
              <a:pathLst>
                <a:path w="6685280" h="4064635">
                  <a:moveTo>
                    <a:pt x="13715" y="0"/>
                  </a:moveTo>
                  <a:lnTo>
                    <a:pt x="13715" y="4064127"/>
                  </a:lnTo>
                </a:path>
                <a:path w="6685280" h="4064635">
                  <a:moveTo>
                    <a:pt x="0" y="4049649"/>
                  </a:moveTo>
                  <a:lnTo>
                    <a:pt x="6684898" y="40370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5153" y="2634449"/>
              <a:ext cx="6946900" cy="2499360"/>
            </a:xfrm>
            <a:custGeom>
              <a:avLst/>
              <a:gdLst/>
              <a:ahLst/>
              <a:cxnLst/>
              <a:rect l="l" t="t" r="r" b="b"/>
              <a:pathLst>
                <a:path w="6946900" h="2499360">
                  <a:moveTo>
                    <a:pt x="0" y="2483523"/>
                  </a:moveTo>
                  <a:lnTo>
                    <a:pt x="36608" y="2445435"/>
                  </a:lnTo>
                  <a:lnTo>
                    <a:pt x="73179" y="2407345"/>
                  </a:lnTo>
                  <a:lnTo>
                    <a:pt x="109675" y="2369247"/>
                  </a:lnTo>
                  <a:lnTo>
                    <a:pt x="146058" y="2331139"/>
                  </a:lnTo>
                  <a:lnTo>
                    <a:pt x="182290" y="2293017"/>
                  </a:lnTo>
                  <a:lnTo>
                    <a:pt x="218333" y="2254876"/>
                  </a:lnTo>
                  <a:lnTo>
                    <a:pt x="254149" y="2216713"/>
                  </a:lnTo>
                  <a:lnTo>
                    <a:pt x="289700" y="2178524"/>
                  </a:lnTo>
                  <a:lnTo>
                    <a:pt x="324949" y="2140305"/>
                  </a:lnTo>
                  <a:lnTo>
                    <a:pt x="359856" y="2102052"/>
                  </a:lnTo>
                  <a:lnTo>
                    <a:pt x="394385" y="2063762"/>
                  </a:lnTo>
                  <a:lnTo>
                    <a:pt x="428498" y="2025431"/>
                  </a:lnTo>
                  <a:lnTo>
                    <a:pt x="462155" y="1987054"/>
                  </a:lnTo>
                  <a:lnTo>
                    <a:pt x="495320" y="1948628"/>
                  </a:lnTo>
                  <a:lnTo>
                    <a:pt x="527954" y="1910150"/>
                  </a:lnTo>
                  <a:lnTo>
                    <a:pt x="560020" y="1871614"/>
                  </a:lnTo>
                  <a:lnTo>
                    <a:pt x="591480" y="1833018"/>
                  </a:lnTo>
                  <a:lnTo>
                    <a:pt x="622294" y="1794358"/>
                  </a:lnTo>
                  <a:lnTo>
                    <a:pt x="652427" y="1755629"/>
                  </a:lnTo>
                  <a:lnTo>
                    <a:pt x="681839" y="1716829"/>
                  </a:lnTo>
                  <a:lnTo>
                    <a:pt x="710493" y="1677952"/>
                  </a:lnTo>
                  <a:lnTo>
                    <a:pt x="738350" y="1638996"/>
                  </a:lnTo>
                  <a:lnTo>
                    <a:pt x="765373" y="1599956"/>
                  </a:lnTo>
                  <a:lnTo>
                    <a:pt x="791524" y="1560828"/>
                  </a:lnTo>
                  <a:lnTo>
                    <a:pt x="816765" y="1521610"/>
                  </a:lnTo>
                  <a:lnTo>
                    <a:pt x="841058" y="1482296"/>
                  </a:lnTo>
                  <a:lnTo>
                    <a:pt x="864365" y="1442883"/>
                  </a:lnTo>
                  <a:lnTo>
                    <a:pt x="886647" y="1403368"/>
                  </a:lnTo>
                  <a:lnTo>
                    <a:pt x="907868" y="1363745"/>
                  </a:lnTo>
                  <a:lnTo>
                    <a:pt x="927988" y="1324013"/>
                  </a:lnTo>
                  <a:lnTo>
                    <a:pt x="948396" y="1278607"/>
                  </a:lnTo>
                  <a:lnTo>
                    <a:pt x="966287" y="1230961"/>
                  </a:lnTo>
                  <a:lnTo>
                    <a:pt x="981860" y="1181343"/>
                  </a:lnTo>
                  <a:lnTo>
                    <a:pt x="995312" y="1130021"/>
                  </a:lnTo>
                  <a:lnTo>
                    <a:pt x="1006840" y="1077264"/>
                  </a:lnTo>
                  <a:lnTo>
                    <a:pt x="1016643" y="1023340"/>
                  </a:lnTo>
                  <a:lnTo>
                    <a:pt x="1024917" y="968516"/>
                  </a:lnTo>
                  <a:lnTo>
                    <a:pt x="1031860" y="913062"/>
                  </a:lnTo>
                  <a:lnTo>
                    <a:pt x="1037669" y="857246"/>
                  </a:lnTo>
                  <a:lnTo>
                    <a:pt x="1042543" y="801335"/>
                  </a:lnTo>
                  <a:lnTo>
                    <a:pt x="1046679" y="745599"/>
                  </a:lnTo>
                  <a:lnTo>
                    <a:pt x="1050274" y="690305"/>
                  </a:lnTo>
                  <a:lnTo>
                    <a:pt x="1053525" y="635722"/>
                  </a:lnTo>
                  <a:lnTo>
                    <a:pt x="1056631" y="582118"/>
                  </a:lnTo>
                  <a:lnTo>
                    <a:pt x="1059788" y="529761"/>
                  </a:lnTo>
                  <a:lnTo>
                    <a:pt x="1063195" y="478920"/>
                  </a:lnTo>
                  <a:lnTo>
                    <a:pt x="1067048" y="429863"/>
                  </a:lnTo>
                  <a:lnTo>
                    <a:pt x="1071546" y="382858"/>
                  </a:lnTo>
                  <a:lnTo>
                    <a:pt x="1076885" y="338174"/>
                  </a:lnTo>
                  <a:lnTo>
                    <a:pt x="1083264" y="296078"/>
                  </a:lnTo>
                  <a:lnTo>
                    <a:pt x="1090879" y="256840"/>
                  </a:lnTo>
                  <a:lnTo>
                    <a:pt x="1110611" y="188007"/>
                  </a:lnTo>
                  <a:lnTo>
                    <a:pt x="1137660" y="133822"/>
                  </a:lnTo>
                  <a:lnTo>
                    <a:pt x="1173607" y="96431"/>
                  </a:lnTo>
                  <a:lnTo>
                    <a:pt x="1229118" y="71858"/>
                  </a:lnTo>
                  <a:lnTo>
                    <a:pt x="1294052" y="66351"/>
                  </a:lnTo>
                  <a:lnTo>
                    <a:pt x="1329542" y="70151"/>
                  </a:lnTo>
                  <a:lnTo>
                    <a:pt x="1405551" y="89667"/>
                  </a:lnTo>
                  <a:lnTo>
                    <a:pt x="1445661" y="104907"/>
                  </a:lnTo>
                  <a:lnTo>
                    <a:pt x="1486905" y="123483"/>
                  </a:lnTo>
                  <a:lnTo>
                    <a:pt x="1529077" y="145158"/>
                  </a:lnTo>
                  <a:lnTo>
                    <a:pt x="1571974" y="169694"/>
                  </a:lnTo>
                  <a:lnTo>
                    <a:pt x="1615392" y="196852"/>
                  </a:lnTo>
                  <a:lnTo>
                    <a:pt x="1659127" y="226393"/>
                  </a:lnTo>
                  <a:lnTo>
                    <a:pt x="1702976" y="258081"/>
                  </a:lnTo>
                  <a:lnTo>
                    <a:pt x="1746735" y="291675"/>
                  </a:lnTo>
                  <a:lnTo>
                    <a:pt x="1790199" y="326939"/>
                  </a:lnTo>
                  <a:lnTo>
                    <a:pt x="1833166" y="363634"/>
                  </a:lnTo>
                  <a:lnTo>
                    <a:pt x="1875431" y="401522"/>
                  </a:lnTo>
                  <a:lnTo>
                    <a:pt x="1916790" y="440364"/>
                  </a:lnTo>
                  <a:lnTo>
                    <a:pt x="1957040" y="479922"/>
                  </a:lnTo>
                  <a:lnTo>
                    <a:pt x="1995977" y="519959"/>
                  </a:lnTo>
                  <a:lnTo>
                    <a:pt x="2033396" y="560235"/>
                  </a:lnTo>
                  <a:lnTo>
                    <a:pt x="2059060" y="590057"/>
                  </a:lnTo>
                  <a:lnTo>
                    <a:pt x="2084121" y="622221"/>
                  </a:lnTo>
                  <a:lnTo>
                    <a:pt x="2108633" y="656569"/>
                  </a:lnTo>
                  <a:lnTo>
                    <a:pt x="2132648" y="692945"/>
                  </a:lnTo>
                  <a:lnTo>
                    <a:pt x="2156217" y="731192"/>
                  </a:lnTo>
                  <a:lnTo>
                    <a:pt x="2179393" y="771155"/>
                  </a:lnTo>
                  <a:lnTo>
                    <a:pt x="2202229" y="812676"/>
                  </a:lnTo>
                  <a:lnTo>
                    <a:pt x="2224776" y="855598"/>
                  </a:lnTo>
                  <a:lnTo>
                    <a:pt x="2247088" y="899766"/>
                  </a:lnTo>
                  <a:lnTo>
                    <a:pt x="2269215" y="945022"/>
                  </a:lnTo>
                  <a:lnTo>
                    <a:pt x="2291211" y="991211"/>
                  </a:lnTo>
                  <a:lnTo>
                    <a:pt x="2313128" y="1038175"/>
                  </a:lnTo>
                  <a:lnTo>
                    <a:pt x="2335017" y="1085757"/>
                  </a:lnTo>
                  <a:lnTo>
                    <a:pt x="2356932" y="1133803"/>
                  </a:lnTo>
                  <a:lnTo>
                    <a:pt x="2378924" y="1182154"/>
                  </a:lnTo>
                  <a:lnTo>
                    <a:pt x="2401045" y="1230654"/>
                  </a:lnTo>
                  <a:lnTo>
                    <a:pt x="2423349" y="1279147"/>
                  </a:lnTo>
                  <a:lnTo>
                    <a:pt x="2445887" y="1327476"/>
                  </a:lnTo>
                  <a:lnTo>
                    <a:pt x="2468711" y="1375485"/>
                  </a:lnTo>
                  <a:lnTo>
                    <a:pt x="2491874" y="1423016"/>
                  </a:lnTo>
                  <a:lnTo>
                    <a:pt x="2515428" y="1469915"/>
                  </a:lnTo>
                  <a:lnTo>
                    <a:pt x="2539425" y="1516022"/>
                  </a:lnTo>
                  <a:lnTo>
                    <a:pt x="2563918" y="1561184"/>
                  </a:lnTo>
                  <a:lnTo>
                    <a:pt x="2588958" y="1605242"/>
                  </a:lnTo>
                  <a:lnTo>
                    <a:pt x="2614598" y="1648040"/>
                  </a:lnTo>
                  <a:lnTo>
                    <a:pt x="2640891" y="1689422"/>
                  </a:lnTo>
                  <a:lnTo>
                    <a:pt x="2667888" y="1729230"/>
                  </a:lnTo>
                  <a:lnTo>
                    <a:pt x="2695642" y="1767310"/>
                  </a:lnTo>
                  <a:lnTo>
                    <a:pt x="2724205" y="1803503"/>
                  </a:lnTo>
                  <a:lnTo>
                    <a:pt x="2753629" y="1837654"/>
                  </a:lnTo>
                  <a:lnTo>
                    <a:pt x="2783967" y="1869605"/>
                  </a:lnTo>
                  <a:lnTo>
                    <a:pt x="2817559" y="1902902"/>
                  </a:lnTo>
                  <a:lnTo>
                    <a:pt x="2852380" y="1936810"/>
                  </a:lnTo>
                  <a:lnTo>
                    <a:pt x="2888343" y="1971159"/>
                  </a:lnTo>
                  <a:lnTo>
                    <a:pt x="2925363" y="2005782"/>
                  </a:lnTo>
                  <a:lnTo>
                    <a:pt x="2963355" y="2040512"/>
                  </a:lnTo>
                  <a:lnTo>
                    <a:pt x="3002232" y="2075180"/>
                  </a:lnTo>
                  <a:lnTo>
                    <a:pt x="3041910" y="2109619"/>
                  </a:lnTo>
                  <a:lnTo>
                    <a:pt x="3082302" y="2143662"/>
                  </a:lnTo>
                  <a:lnTo>
                    <a:pt x="3123323" y="2177140"/>
                  </a:lnTo>
                  <a:lnTo>
                    <a:pt x="3164888" y="2209885"/>
                  </a:lnTo>
                  <a:lnTo>
                    <a:pt x="3206910" y="2241731"/>
                  </a:lnTo>
                  <a:lnTo>
                    <a:pt x="3249304" y="2272508"/>
                  </a:lnTo>
                  <a:lnTo>
                    <a:pt x="3291985" y="2302050"/>
                  </a:lnTo>
                  <a:lnTo>
                    <a:pt x="3334866" y="2330189"/>
                  </a:lnTo>
                  <a:lnTo>
                    <a:pt x="3377863" y="2356757"/>
                  </a:lnTo>
                  <a:lnTo>
                    <a:pt x="3420890" y="2381586"/>
                  </a:lnTo>
                  <a:lnTo>
                    <a:pt x="3463860" y="2404508"/>
                  </a:lnTo>
                  <a:lnTo>
                    <a:pt x="3506689" y="2425356"/>
                  </a:lnTo>
                  <a:lnTo>
                    <a:pt x="3549291" y="2443963"/>
                  </a:lnTo>
                  <a:lnTo>
                    <a:pt x="3591580" y="2460159"/>
                  </a:lnTo>
                  <a:lnTo>
                    <a:pt x="3633471" y="2473778"/>
                  </a:lnTo>
                  <a:lnTo>
                    <a:pt x="3674878" y="2484651"/>
                  </a:lnTo>
                  <a:lnTo>
                    <a:pt x="3715716" y="2492612"/>
                  </a:lnTo>
                  <a:lnTo>
                    <a:pt x="3755898" y="2497491"/>
                  </a:lnTo>
                  <a:lnTo>
                    <a:pt x="3795339" y="2499122"/>
                  </a:lnTo>
                  <a:lnTo>
                    <a:pt x="3833954" y="2497337"/>
                  </a:lnTo>
                  <a:lnTo>
                    <a:pt x="3908362" y="2482847"/>
                  </a:lnTo>
                  <a:lnTo>
                    <a:pt x="3971931" y="2455927"/>
                  </a:lnTo>
                  <a:lnTo>
                    <a:pt x="4026122" y="2418090"/>
                  </a:lnTo>
                  <a:lnTo>
                    <a:pt x="4078259" y="2367916"/>
                  </a:lnTo>
                  <a:lnTo>
                    <a:pt x="4103639" y="2338615"/>
                  </a:lnTo>
                  <a:lnTo>
                    <a:pt x="4128602" y="2306725"/>
                  </a:lnTo>
                  <a:lnTo>
                    <a:pt x="4153182" y="2272410"/>
                  </a:lnTo>
                  <a:lnTo>
                    <a:pt x="4177410" y="2235835"/>
                  </a:lnTo>
                  <a:lnTo>
                    <a:pt x="4201320" y="2197166"/>
                  </a:lnTo>
                  <a:lnTo>
                    <a:pt x="4224944" y="2156566"/>
                  </a:lnTo>
                  <a:lnTo>
                    <a:pt x="4248314" y="2114202"/>
                  </a:lnTo>
                  <a:lnTo>
                    <a:pt x="4271463" y="2070238"/>
                  </a:lnTo>
                  <a:lnTo>
                    <a:pt x="4294423" y="2024838"/>
                  </a:lnTo>
                  <a:lnTo>
                    <a:pt x="4317226" y="1978169"/>
                  </a:lnTo>
                  <a:lnTo>
                    <a:pt x="4339906" y="1930394"/>
                  </a:lnTo>
                  <a:lnTo>
                    <a:pt x="4362494" y="1881678"/>
                  </a:lnTo>
                  <a:lnTo>
                    <a:pt x="4385024" y="1832187"/>
                  </a:lnTo>
                  <a:lnTo>
                    <a:pt x="4407527" y="1782086"/>
                  </a:lnTo>
                  <a:lnTo>
                    <a:pt x="4430036" y="1731539"/>
                  </a:lnTo>
                  <a:lnTo>
                    <a:pt x="4452583" y="1680711"/>
                  </a:lnTo>
                  <a:lnTo>
                    <a:pt x="4475201" y="1629767"/>
                  </a:lnTo>
                  <a:lnTo>
                    <a:pt x="4497923" y="1578872"/>
                  </a:lnTo>
                  <a:lnTo>
                    <a:pt x="4520781" y="1528191"/>
                  </a:lnTo>
                  <a:lnTo>
                    <a:pt x="4543807" y="1477889"/>
                  </a:lnTo>
                  <a:lnTo>
                    <a:pt x="4567034" y="1428131"/>
                  </a:lnTo>
                  <a:lnTo>
                    <a:pt x="4590494" y="1379081"/>
                  </a:lnTo>
                  <a:lnTo>
                    <a:pt x="4614220" y="1330905"/>
                  </a:lnTo>
                  <a:lnTo>
                    <a:pt x="4638244" y="1283768"/>
                  </a:lnTo>
                  <a:lnTo>
                    <a:pt x="4662599" y="1237833"/>
                  </a:lnTo>
                  <a:lnTo>
                    <a:pt x="4687317" y="1193267"/>
                  </a:lnTo>
                  <a:lnTo>
                    <a:pt x="4712430" y="1150235"/>
                  </a:lnTo>
                  <a:lnTo>
                    <a:pt x="4737972" y="1108900"/>
                  </a:lnTo>
                  <a:lnTo>
                    <a:pt x="4763974" y="1069428"/>
                  </a:lnTo>
                  <a:lnTo>
                    <a:pt x="4790470" y="1031985"/>
                  </a:lnTo>
                  <a:lnTo>
                    <a:pt x="4817491" y="996734"/>
                  </a:lnTo>
                  <a:lnTo>
                    <a:pt x="4847773" y="958759"/>
                  </a:lnTo>
                  <a:lnTo>
                    <a:pt x="4879020" y="919380"/>
                  </a:lnTo>
                  <a:lnTo>
                    <a:pt x="4911153" y="878782"/>
                  </a:lnTo>
                  <a:lnTo>
                    <a:pt x="4944098" y="837151"/>
                  </a:lnTo>
                  <a:lnTo>
                    <a:pt x="4977777" y="794672"/>
                  </a:lnTo>
                  <a:lnTo>
                    <a:pt x="5012114" y="751532"/>
                  </a:lnTo>
                  <a:lnTo>
                    <a:pt x="5047033" y="707915"/>
                  </a:lnTo>
                  <a:lnTo>
                    <a:pt x="5082458" y="664007"/>
                  </a:lnTo>
                  <a:lnTo>
                    <a:pt x="5118312" y="619994"/>
                  </a:lnTo>
                  <a:lnTo>
                    <a:pt x="5154519" y="576061"/>
                  </a:lnTo>
                  <a:lnTo>
                    <a:pt x="5191002" y="532394"/>
                  </a:lnTo>
                  <a:lnTo>
                    <a:pt x="5227686" y="489178"/>
                  </a:lnTo>
                  <a:lnTo>
                    <a:pt x="5264494" y="446599"/>
                  </a:lnTo>
                  <a:lnTo>
                    <a:pt x="5301350" y="404842"/>
                  </a:lnTo>
                  <a:lnTo>
                    <a:pt x="5338177" y="364094"/>
                  </a:lnTo>
                  <a:lnTo>
                    <a:pt x="5374899" y="324538"/>
                  </a:lnTo>
                  <a:lnTo>
                    <a:pt x="5411440" y="286362"/>
                  </a:lnTo>
                  <a:lnTo>
                    <a:pt x="5447724" y="249751"/>
                  </a:lnTo>
                  <a:lnTo>
                    <a:pt x="5483674" y="214890"/>
                  </a:lnTo>
                  <a:lnTo>
                    <a:pt x="5519213" y="181965"/>
                  </a:lnTo>
                  <a:lnTo>
                    <a:pt x="5554266" y="151161"/>
                  </a:lnTo>
                  <a:lnTo>
                    <a:pt x="5588757" y="122663"/>
                  </a:lnTo>
                  <a:lnTo>
                    <a:pt x="5622608" y="96659"/>
                  </a:lnTo>
                  <a:lnTo>
                    <a:pt x="5655744" y="73332"/>
                  </a:lnTo>
                  <a:lnTo>
                    <a:pt x="5688088" y="52869"/>
                  </a:lnTo>
                  <a:lnTo>
                    <a:pt x="5750096" y="21275"/>
                  </a:lnTo>
                  <a:lnTo>
                    <a:pt x="5808021" y="3362"/>
                  </a:lnTo>
                  <a:lnTo>
                    <a:pt x="5835262" y="0"/>
                  </a:lnTo>
                  <a:lnTo>
                    <a:pt x="5861254" y="614"/>
                  </a:lnTo>
                  <a:lnTo>
                    <a:pt x="5909183" y="14516"/>
                  </a:lnTo>
                  <a:lnTo>
                    <a:pt x="5946126" y="43414"/>
                  </a:lnTo>
                  <a:lnTo>
                    <a:pt x="5978945" y="89409"/>
                  </a:lnTo>
                  <a:lnTo>
                    <a:pt x="6008051" y="150703"/>
                  </a:lnTo>
                  <a:lnTo>
                    <a:pt x="6021341" y="186527"/>
                  </a:lnTo>
                  <a:lnTo>
                    <a:pt x="6033857" y="225502"/>
                  </a:lnTo>
                  <a:lnTo>
                    <a:pt x="6045651" y="267405"/>
                  </a:lnTo>
                  <a:lnTo>
                    <a:pt x="6056774" y="312010"/>
                  </a:lnTo>
                  <a:lnTo>
                    <a:pt x="6067278" y="359093"/>
                  </a:lnTo>
                  <a:lnTo>
                    <a:pt x="6077215" y="408431"/>
                  </a:lnTo>
                  <a:lnTo>
                    <a:pt x="6086635" y="459797"/>
                  </a:lnTo>
                  <a:lnTo>
                    <a:pt x="6095590" y="512969"/>
                  </a:lnTo>
                  <a:lnTo>
                    <a:pt x="6104131" y="567721"/>
                  </a:lnTo>
                  <a:lnTo>
                    <a:pt x="6112311" y="623828"/>
                  </a:lnTo>
                  <a:lnTo>
                    <a:pt x="6120181" y="681068"/>
                  </a:lnTo>
                  <a:lnTo>
                    <a:pt x="6127792" y="739214"/>
                  </a:lnTo>
                  <a:lnTo>
                    <a:pt x="6135195" y="798042"/>
                  </a:lnTo>
                  <a:lnTo>
                    <a:pt x="6142442" y="857329"/>
                  </a:lnTo>
                  <a:lnTo>
                    <a:pt x="6149585" y="916849"/>
                  </a:lnTo>
                  <a:lnTo>
                    <a:pt x="6156675" y="976379"/>
                  </a:lnTo>
                  <a:lnTo>
                    <a:pt x="6163763" y="1035693"/>
                  </a:lnTo>
                  <a:lnTo>
                    <a:pt x="6170902" y="1094567"/>
                  </a:lnTo>
                  <a:lnTo>
                    <a:pt x="6178141" y="1152777"/>
                  </a:lnTo>
                  <a:lnTo>
                    <a:pt x="6185534" y="1210098"/>
                  </a:lnTo>
                  <a:lnTo>
                    <a:pt x="6193131" y="1266306"/>
                  </a:lnTo>
                  <a:lnTo>
                    <a:pt x="6200984" y="1321176"/>
                  </a:lnTo>
                  <a:lnTo>
                    <a:pt x="6209145" y="1374484"/>
                  </a:lnTo>
                  <a:lnTo>
                    <a:pt x="6217664" y="1426006"/>
                  </a:lnTo>
                  <a:lnTo>
                    <a:pt x="6226594" y="1475516"/>
                  </a:lnTo>
                  <a:lnTo>
                    <a:pt x="6235985" y="1522791"/>
                  </a:lnTo>
                  <a:lnTo>
                    <a:pt x="6245890" y="1567606"/>
                  </a:lnTo>
                  <a:lnTo>
                    <a:pt x="6256359" y="1609736"/>
                  </a:lnTo>
                  <a:lnTo>
                    <a:pt x="6267445" y="1648957"/>
                  </a:lnTo>
                  <a:lnTo>
                    <a:pt x="6291671" y="1717775"/>
                  </a:lnTo>
                  <a:lnTo>
                    <a:pt x="6336062" y="1804365"/>
                  </a:lnTo>
                  <a:lnTo>
                    <a:pt x="6368406" y="1855010"/>
                  </a:lnTo>
                  <a:lnTo>
                    <a:pt x="6401872" y="1899283"/>
                  </a:lnTo>
                  <a:lnTo>
                    <a:pt x="6436385" y="1937609"/>
                  </a:lnTo>
                  <a:lnTo>
                    <a:pt x="6471870" y="1970412"/>
                  </a:lnTo>
                  <a:lnTo>
                    <a:pt x="6508254" y="1998117"/>
                  </a:lnTo>
                  <a:lnTo>
                    <a:pt x="6545460" y="2021149"/>
                  </a:lnTo>
                  <a:lnTo>
                    <a:pt x="6583415" y="2039933"/>
                  </a:lnTo>
                  <a:lnTo>
                    <a:pt x="6622044" y="2054894"/>
                  </a:lnTo>
                  <a:lnTo>
                    <a:pt x="6661273" y="2066456"/>
                  </a:lnTo>
                  <a:lnTo>
                    <a:pt x="6701026" y="2075045"/>
                  </a:lnTo>
                  <a:lnTo>
                    <a:pt x="6741230" y="2081085"/>
                  </a:lnTo>
                  <a:lnTo>
                    <a:pt x="6781810" y="2085000"/>
                  </a:lnTo>
                  <a:lnTo>
                    <a:pt x="6822690" y="2087216"/>
                  </a:lnTo>
                  <a:lnTo>
                    <a:pt x="6863797" y="2088158"/>
                  </a:lnTo>
                  <a:lnTo>
                    <a:pt x="6905056" y="2088250"/>
                  </a:lnTo>
                  <a:lnTo>
                    <a:pt x="6946392" y="2087918"/>
                  </a:lnTo>
                </a:path>
              </a:pathLst>
            </a:custGeom>
            <a:ln w="3810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0061" y="1605534"/>
              <a:ext cx="27305" cy="3633470"/>
            </a:xfrm>
            <a:custGeom>
              <a:avLst/>
              <a:gdLst/>
              <a:ahLst/>
              <a:cxnLst/>
              <a:rect l="l" t="t" r="r" b="b"/>
              <a:pathLst>
                <a:path w="27304" h="3633470">
                  <a:moveTo>
                    <a:pt x="0" y="0"/>
                  </a:moveTo>
                  <a:lnTo>
                    <a:pt x="27304" y="3633216"/>
                  </a:lnTo>
                </a:path>
              </a:pathLst>
            </a:custGeom>
            <a:ln w="28956">
              <a:solidFill>
                <a:srgbClr val="44536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75376" y="3608832"/>
              <a:ext cx="2901696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42581" y="5248757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58583" y="3695700"/>
            <a:ext cx="365760" cy="1771014"/>
            <a:chOff x="6958583" y="3695700"/>
            <a:chExt cx="365760" cy="1771014"/>
          </a:xfrm>
        </p:grpSpPr>
        <p:sp>
          <p:nvSpPr>
            <p:cNvPr id="20" name="object 20"/>
            <p:cNvSpPr/>
            <p:nvPr/>
          </p:nvSpPr>
          <p:spPr>
            <a:xfrm>
              <a:off x="6977633" y="3819905"/>
              <a:ext cx="327660" cy="1628139"/>
            </a:xfrm>
            <a:custGeom>
              <a:avLst/>
              <a:gdLst/>
              <a:ahLst/>
              <a:cxnLst/>
              <a:rect l="l" t="t" r="r" b="b"/>
              <a:pathLst>
                <a:path w="327659" h="1628139">
                  <a:moveTo>
                    <a:pt x="0" y="1627632"/>
                  </a:moveTo>
                  <a:lnTo>
                    <a:pt x="327151" y="1627632"/>
                  </a:lnTo>
                </a:path>
                <a:path w="327659" h="1628139">
                  <a:moveTo>
                    <a:pt x="149351" y="1431925"/>
                  </a:moveTo>
                  <a:lnTo>
                    <a:pt x="15151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1735" y="3695700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47078" y="3317240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90032" y="3595115"/>
            <a:ext cx="3063240" cy="457834"/>
            <a:chOff x="5590032" y="3595115"/>
            <a:chExt cx="3063240" cy="457834"/>
          </a:xfrm>
        </p:grpSpPr>
        <p:sp>
          <p:nvSpPr>
            <p:cNvPr id="24" name="object 24"/>
            <p:cNvSpPr/>
            <p:nvPr/>
          </p:nvSpPr>
          <p:spPr>
            <a:xfrm>
              <a:off x="5590032" y="3715511"/>
              <a:ext cx="179831" cy="1798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73439" y="3715511"/>
              <a:ext cx="179831" cy="1798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44540" y="3595115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0"/>
                  </a:moveTo>
                  <a:lnTo>
                    <a:pt x="0" y="457708"/>
                  </a:lnTo>
                </a:path>
              </a:pathLst>
            </a:custGeom>
            <a:ln w="5791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805680"/>
            <a:chOff x="553084" y="848741"/>
            <a:chExt cx="11285855" cy="4805680"/>
          </a:xfrm>
        </p:grpSpPr>
        <p:sp>
          <p:nvSpPr>
            <p:cNvPr id="3" name="object 3"/>
            <p:cNvSpPr/>
            <p:nvPr/>
          </p:nvSpPr>
          <p:spPr>
            <a:xfrm>
              <a:off x="2357627" y="1188720"/>
              <a:ext cx="6943344" cy="446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4595" y="4384548"/>
              <a:ext cx="2900172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9" y="146431"/>
            <a:ext cx="277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Interval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47182" y="767029"/>
            <a:ext cx="361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rlito"/>
                <a:cs typeface="Carlito"/>
              </a:rPr>
              <a:t>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2945" y="5235650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727" y="3608832"/>
            <a:ext cx="5419725" cy="1845945"/>
            <a:chOff x="3157727" y="3608832"/>
            <a:chExt cx="5419725" cy="1845945"/>
          </a:xfrm>
        </p:grpSpPr>
        <p:sp>
          <p:nvSpPr>
            <p:cNvPr id="9" name="object 9"/>
            <p:cNvSpPr/>
            <p:nvPr/>
          </p:nvSpPr>
          <p:spPr>
            <a:xfrm>
              <a:off x="4546853" y="4581906"/>
              <a:ext cx="327660" cy="853440"/>
            </a:xfrm>
            <a:custGeom>
              <a:avLst/>
              <a:gdLst/>
              <a:ahLst/>
              <a:cxnLst/>
              <a:rect l="l" t="t" r="r" b="b"/>
              <a:pathLst>
                <a:path w="327660" h="853439">
                  <a:moveTo>
                    <a:pt x="0" y="853440"/>
                  </a:moveTo>
                  <a:lnTo>
                    <a:pt x="327151" y="853440"/>
                  </a:lnTo>
                </a:path>
                <a:path w="327660" h="853439">
                  <a:moveTo>
                    <a:pt x="150875" y="702437"/>
                  </a:moveTo>
                  <a:lnTo>
                    <a:pt x="1508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0955" y="4471416"/>
              <a:ext cx="192024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7727" y="4491228"/>
              <a:ext cx="181356" cy="179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1135" y="4491228"/>
              <a:ext cx="179831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6732" y="4370832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0"/>
                  </a:moveTo>
                  <a:lnTo>
                    <a:pt x="0" y="457708"/>
                  </a:lnTo>
                </a:path>
              </a:pathLst>
            </a:custGeom>
            <a:ln w="5791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5376" y="3608832"/>
              <a:ext cx="2901696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42581" y="5262473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90032" y="3565905"/>
            <a:ext cx="3063240" cy="1914525"/>
            <a:chOff x="5590032" y="3565905"/>
            <a:chExt cx="3063240" cy="1914525"/>
          </a:xfrm>
        </p:grpSpPr>
        <p:sp>
          <p:nvSpPr>
            <p:cNvPr id="17" name="object 17"/>
            <p:cNvSpPr/>
            <p:nvPr/>
          </p:nvSpPr>
          <p:spPr>
            <a:xfrm>
              <a:off x="6977634" y="3833621"/>
              <a:ext cx="327660" cy="1628139"/>
            </a:xfrm>
            <a:custGeom>
              <a:avLst/>
              <a:gdLst/>
              <a:ahLst/>
              <a:cxnLst/>
              <a:rect l="l" t="t" r="r" b="b"/>
              <a:pathLst>
                <a:path w="327659" h="1628139">
                  <a:moveTo>
                    <a:pt x="0" y="1627631"/>
                  </a:moveTo>
                  <a:lnTo>
                    <a:pt x="327151" y="1627631"/>
                  </a:lnTo>
                </a:path>
                <a:path w="327659" h="1628139">
                  <a:moveTo>
                    <a:pt x="149351" y="1431924"/>
                  </a:moveTo>
                  <a:lnTo>
                    <a:pt x="15151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1736" y="4555236"/>
              <a:ext cx="192024" cy="192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90032" y="3715511"/>
              <a:ext cx="179831" cy="1798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73439" y="3715511"/>
              <a:ext cx="179831" cy="1798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58256" y="3595115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0"/>
                  </a:moveTo>
                  <a:lnTo>
                    <a:pt x="0" y="457708"/>
                  </a:lnTo>
                </a:path>
              </a:pathLst>
            </a:custGeom>
            <a:ln w="5791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06061" y="4132579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7078" y="3317240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75154" y="2634449"/>
            <a:ext cx="6946900" cy="2499360"/>
          </a:xfrm>
          <a:custGeom>
            <a:avLst/>
            <a:gdLst/>
            <a:ahLst/>
            <a:cxnLst/>
            <a:rect l="l" t="t" r="r" b="b"/>
            <a:pathLst>
              <a:path w="6946900" h="2499360">
                <a:moveTo>
                  <a:pt x="0" y="2483523"/>
                </a:moveTo>
                <a:lnTo>
                  <a:pt x="36608" y="2445435"/>
                </a:lnTo>
                <a:lnTo>
                  <a:pt x="73179" y="2407345"/>
                </a:lnTo>
                <a:lnTo>
                  <a:pt x="109675" y="2369247"/>
                </a:lnTo>
                <a:lnTo>
                  <a:pt x="146058" y="2331139"/>
                </a:lnTo>
                <a:lnTo>
                  <a:pt x="182290" y="2293017"/>
                </a:lnTo>
                <a:lnTo>
                  <a:pt x="218333" y="2254876"/>
                </a:lnTo>
                <a:lnTo>
                  <a:pt x="254149" y="2216713"/>
                </a:lnTo>
                <a:lnTo>
                  <a:pt x="289700" y="2178524"/>
                </a:lnTo>
                <a:lnTo>
                  <a:pt x="324949" y="2140305"/>
                </a:lnTo>
                <a:lnTo>
                  <a:pt x="359856" y="2102052"/>
                </a:lnTo>
                <a:lnTo>
                  <a:pt x="394385" y="2063762"/>
                </a:lnTo>
                <a:lnTo>
                  <a:pt x="428498" y="2025431"/>
                </a:lnTo>
                <a:lnTo>
                  <a:pt x="462155" y="1987054"/>
                </a:lnTo>
                <a:lnTo>
                  <a:pt x="495320" y="1948628"/>
                </a:lnTo>
                <a:lnTo>
                  <a:pt x="527954" y="1910150"/>
                </a:lnTo>
                <a:lnTo>
                  <a:pt x="560020" y="1871614"/>
                </a:lnTo>
                <a:lnTo>
                  <a:pt x="591480" y="1833018"/>
                </a:lnTo>
                <a:lnTo>
                  <a:pt x="622294" y="1794358"/>
                </a:lnTo>
                <a:lnTo>
                  <a:pt x="652427" y="1755629"/>
                </a:lnTo>
                <a:lnTo>
                  <a:pt x="681839" y="1716829"/>
                </a:lnTo>
                <a:lnTo>
                  <a:pt x="710493" y="1677952"/>
                </a:lnTo>
                <a:lnTo>
                  <a:pt x="738350" y="1638996"/>
                </a:lnTo>
                <a:lnTo>
                  <a:pt x="765373" y="1599956"/>
                </a:lnTo>
                <a:lnTo>
                  <a:pt x="791524" y="1560828"/>
                </a:lnTo>
                <a:lnTo>
                  <a:pt x="816765" y="1521610"/>
                </a:lnTo>
                <a:lnTo>
                  <a:pt x="841058" y="1482296"/>
                </a:lnTo>
                <a:lnTo>
                  <a:pt x="864365" y="1442883"/>
                </a:lnTo>
                <a:lnTo>
                  <a:pt x="886647" y="1403368"/>
                </a:lnTo>
                <a:lnTo>
                  <a:pt x="907868" y="1363745"/>
                </a:lnTo>
                <a:lnTo>
                  <a:pt x="927988" y="1324013"/>
                </a:lnTo>
                <a:lnTo>
                  <a:pt x="948396" y="1278607"/>
                </a:lnTo>
                <a:lnTo>
                  <a:pt x="966287" y="1230961"/>
                </a:lnTo>
                <a:lnTo>
                  <a:pt x="981860" y="1181343"/>
                </a:lnTo>
                <a:lnTo>
                  <a:pt x="995312" y="1130021"/>
                </a:lnTo>
                <a:lnTo>
                  <a:pt x="1006840" y="1077264"/>
                </a:lnTo>
                <a:lnTo>
                  <a:pt x="1016643" y="1023340"/>
                </a:lnTo>
                <a:lnTo>
                  <a:pt x="1024917" y="968516"/>
                </a:lnTo>
                <a:lnTo>
                  <a:pt x="1031860" y="913062"/>
                </a:lnTo>
                <a:lnTo>
                  <a:pt x="1037669" y="857246"/>
                </a:lnTo>
                <a:lnTo>
                  <a:pt x="1042543" y="801335"/>
                </a:lnTo>
                <a:lnTo>
                  <a:pt x="1046679" y="745599"/>
                </a:lnTo>
                <a:lnTo>
                  <a:pt x="1050274" y="690305"/>
                </a:lnTo>
                <a:lnTo>
                  <a:pt x="1053525" y="635722"/>
                </a:lnTo>
                <a:lnTo>
                  <a:pt x="1056631" y="582118"/>
                </a:lnTo>
                <a:lnTo>
                  <a:pt x="1059788" y="529761"/>
                </a:lnTo>
                <a:lnTo>
                  <a:pt x="1063195" y="478920"/>
                </a:lnTo>
                <a:lnTo>
                  <a:pt x="1067048" y="429863"/>
                </a:lnTo>
                <a:lnTo>
                  <a:pt x="1071546" y="382858"/>
                </a:lnTo>
                <a:lnTo>
                  <a:pt x="1076885" y="338174"/>
                </a:lnTo>
                <a:lnTo>
                  <a:pt x="1083264" y="296078"/>
                </a:lnTo>
                <a:lnTo>
                  <a:pt x="1090879" y="256840"/>
                </a:lnTo>
                <a:lnTo>
                  <a:pt x="1110611" y="188007"/>
                </a:lnTo>
                <a:lnTo>
                  <a:pt x="1137660" y="133822"/>
                </a:lnTo>
                <a:lnTo>
                  <a:pt x="1173607" y="96431"/>
                </a:lnTo>
                <a:lnTo>
                  <a:pt x="1229118" y="71858"/>
                </a:lnTo>
                <a:lnTo>
                  <a:pt x="1294052" y="66351"/>
                </a:lnTo>
                <a:lnTo>
                  <a:pt x="1329542" y="70151"/>
                </a:lnTo>
                <a:lnTo>
                  <a:pt x="1405551" y="89667"/>
                </a:lnTo>
                <a:lnTo>
                  <a:pt x="1445661" y="104907"/>
                </a:lnTo>
                <a:lnTo>
                  <a:pt x="1486905" y="123483"/>
                </a:lnTo>
                <a:lnTo>
                  <a:pt x="1529077" y="145158"/>
                </a:lnTo>
                <a:lnTo>
                  <a:pt x="1571974" y="169694"/>
                </a:lnTo>
                <a:lnTo>
                  <a:pt x="1615392" y="196852"/>
                </a:lnTo>
                <a:lnTo>
                  <a:pt x="1659127" y="226393"/>
                </a:lnTo>
                <a:lnTo>
                  <a:pt x="1702976" y="258081"/>
                </a:lnTo>
                <a:lnTo>
                  <a:pt x="1746735" y="291675"/>
                </a:lnTo>
                <a:lnTo>
                  <a:pt x="1790199" y="326939"/>
                </a:lnTo>
                <a:lnTo>
                  <a:pt x="1833166" y="363634"/>
                </a:lnTo>
                <a:lnTo>
                  <a:pt x="1875431" y="401522"/>
                </a:lnTo>
                <a:lnTo>
                  <a:pt x="1916790" y="440364"/>
                </a:lnTo>
                <a:lnTo>
                  <a:pt x="1957040" y="479922"/>
                </a:lnTo>
                <a:lnTo>
                  <a:pt x="1995977" y="519959"/>
                </a:lnTo>
                <a:lnTo>
                  <a:pt x="2033396" y="560235"/>
                </a:lnTo>
                <a:lnTo>
                  <a:pt x="2059060" y="590057"/>
                </a:lnTo>
                <a:lnTo>
                  <a:pt x="2084121" y="622221"/>
                </a:lnTo>
                <a:lnTo>
                  <a:pt x="2108633" y="656569"/>
                </a:lnTo>
                <a:lnTo>
                  <a:pt x="2132648" y="692945"/>
                </a:lnTo>
                <a:lnTo>
                  <a:pt x="2156217" y="731192"/>
                </a:lnTo>
                <a:lnTo>
                  <a:pt x="2179393" y="771155"/>
                </a:lnTo>
                <a:lnTo>
                  <a:pt x="2202229" y="812676"/>
                </a:lnTo>
                <a:lnTo>
                  <a:pt x="2224776" y="855598"/>
                </a:lnTo>
                <a:lnTo>
                  <a:pt x="2247088" y="899766"/>
                </a:lnTo>
                <a:lnTo>
                  <a:pt x="2269215" y="945022"/>
                </a:lnTo>
                <a:lnTo>
                  <a:pt x="2291211" y="991211"/>
                </a:lnTo>
                <a:lnTo>
                  <a:pt x="2313128" y="1038175"/>
                </a:lnTo>
                <a:lnTo>
                  <a:pt x="2335017" y="1085757"/>
                </a:lnTo>
                <a:lnTo>
                  <a:pt x="2356932" y="1133803"/>
                </a:lnTo>
                <a:lnTo>
                  <a:pt x="2378924" y="1182154"/>
                </a:lnTo>
                <a:lnTo>
                  <a:pt x="2401045" y="1230654"/>
                </a:lnTo>
                <a:lnTo>
                  <a:pt x="2423349" y="1279147"/>
                </a:lnTo>
                <a:lnTo>
                  <a:pt x="2445887" y="1327476"/>
                </a:lnTo>
                <a:lnTo>
                  <a:pt x="2468711" y="1375485"/>
                </a:lnTo>
                <a:lnTo>
                  <a:pt x="2491874" y="1423016"/>
                </a:lnTo>
                <a:lnTo>
                  <a:pt x="2515428" y="1469915"/>
                </a:lnTo>
                <a:lnTo>
                  <a:pt x="2539425" y="1516022"/>
                </a:lnTo>
                <a:lnTo>
                  <a:pt x="2563918" y="1561184"/>
                </a:lnTo>
                <a:lnTo>
                  <a:pt x="2588958" y="1605242"/>
                </a:lnTo>
                <a:lnTo>
                  <a:pt x="2614598" y="1648040"/>
                </a:lnTo>
                <a:lnTo>
                  <a:pt x="2640891" y="1689422"/>
                </a:lnTo>
                <a:lnTo>
                  <a:pt x="2667888" y="1729230"/>
                </a:lnTo>
                <a:lnTo>
                  <a:pt x="2695642" y="1767310"/>
                </a:lnTo>
                <a:lnTo>
                  <a:pt x="2724205" y="1803503"/>
                </a:lnTo>
                <a:lnTo>
                  <a:pt x="2753629" y="1837654"/>
                </a:lnTo>
                <a:lnTo>
                  <a:pt x="2783967" y="1869605"/>
                </a:lnTo>
                <a:lnTo>
                  <a:pt x="2817559" y="1902902"/>
                </a:lnTo>
                <a:lnTo>
                  <a:pt x="2852380" y="1936810"/>
                </a:lnTo>
                <a:lnTo>
                  <a:pt x="2888343" y="1971159"/>
                </a:lnTo>
                <a:lnTo>
                  <a:pt x="2925363" y="2005782"/>
                </a:lnTo>
                <a:lnTo>
                  <a:pt x="2963355" y="2040512"/>
                </a:lnTo>
                <a:lnTo>
                  <a:pt x="3002232" y="2075180"/>
                </a:lnTo>
                <a:lnTo>
                  <a:pt x="3041910" y="2109619"/>
                </a:lnTo>
                <a:lnTo>
                  <a:pt x="3082302" y="2143662"/>
                </a:lnTo>
                <a:lnTo>
                  <a:pt x="3123323" y="2177140"/>
                </a:lnTo>
                <a:lnTo>
                  <a:pt x="3164888" y="2209885"/>
                </a:lnTo>
                <a:lnTo>
                  <a:pt x="3206910" y="2241731"/>
                </a:lnTo>
                <a:lnTo>
                  <a:pt x="3249304" y="2272508"/>
                </a:lnTo>
                <a:lnTo>
                  <a:pt x="3291985" y="2302050"/>
                </a:lnTo>
                <a:lnTo>
                  <a:pt x="3334866" y="2330189"/>
                </a:lnTo>
                <a:lnTo>
                  <a:pt x="3377863" y="2356757"/>
                </a:lnTo>
                <a:lnTo>
                  <a:pt x="3420890" y="2381586"/>
                </a:lnTo>
                <a:lnTo>
                  <a:pt x="3463860" y="2404508"/>
                </a:lnTo>
                <a:lnTo>
                  <a:pt x="3506689" y="2425356"/>
                </a:lnTo>
                <a:lnTo>
                  <a:pt x="3549291" y="2443963"/>
                </a:lnTo>
                <a:lnTo>
                  <a:pt x="3591580" y="2460159"/>
                </a:lnTo>
                <a:lnTo>
                  <a:pt x="3633471" y="2473778"/>
                </a:lnTo>
                <a:lnTo>
                  <a:pt x="3674878" y="2484651"/>
                </a:lnTo>
                <a:lnTo>
                  <a:pt x="3715716" y="2492612"/>
                </a:lnTo>
                <a:lnTo>
                  <a:pt x="3755898" y="2497491"/>
                </a:lnTo>
                <a:lnTo>
                  <a:pt x="3795339" y="2499122"/>
                </a:lnTo>
                <a:lnTo>
                  <a:pt x="3833954" y="2497337"/>
                </a:lnTo>
                <a:lnTo>
                  <a:pt x="3908362" y="2482847"/>
                </a:lnTo>
                <a:lnTo>
                  <a:pt x="3971931" y="2455927"/>
                </a:lnTo>
                <a:lnTo>
                  <a:pt x="4026122" y="2418090"/>
                </a:lnTo>
                <a:lnTo>
                  <a:pt x="4078259" y="2367916"/>
                </a:lnTo>
                <a:lnTo>
                  <a:pt x="4103639" y="2338615"/>
                </a:lnTo>
                <a:lnTo>
                  <a:pt x="4128602" y="2306725"/>
                </a:lnTo>
                <a:lnTo>
                  <a:pt x="4153182" y="2272410"/>
                </a:lnTo>
                <a:lnTo>
                  <a:pt x="4177410" y="2235835"/>
                </a:lnTo>
                <a:lnTo>
                  <a:pt x="4201320" y="2197166"/>
                </a:lnTo>
                <a:lnTo>
                  <a:pt x="4224944" y="2156566"/>
                </a:lnTo>
                <a:lnTo>
                  <a:pt x="4248314" y="2114202"/>
                </a:lnTo>
                <a:lnTo>
                  <a:pt x="4271463" y="2070238"/>
                </a:lnTo>
                <a:lnTo>
                  <a:pt x="4294423" y="2024838"/>
                </a:lnTo>
                <a:lnTo>
                  <a:pt x="4317226" y="1978169"/>
                </a:lnTo>
                <a:lnTo>
                  <a:pt x="4339906" y="1930394"/>
                </a:lnTo>
                <a:lnTo>
                  <a:pt x="4362494" y="1881678"/>
                </a:lnTo>
                <a:lnTo>
                  <a:pt x="4385024" y="1832187"/>
                </a:lnTo>
                <a:lnTo>
                  <a:pt x="4407527" y="1782086"/>
                </a:lnTo>
                <a:lnTo>
                  <a:pt x="4430036" y="1731539"/>
                </a:lnTo>
                <a:lnTo>
                  <a:pt x="4452583" y="1680711"/>
                </a:lnTo>
                <a:lnTo>
                  <a:pt x="4475201" y="1629767"/>
                </a:lnTo>
                <a:lnTo>
                  <a:pt x="4497923" y="1578872"/>
                </a:lnTo>
                <a:lnTo>
                  <a:pt x="4520781" y="1528191"/>
                </a:lnTo>
                <a:lnTo>
                  <a:pt x="4543807" y="1477889"/>
                </a:lnTo>
                <a:lnTo>
                  <a:pt x="4567034" y="1428131"/>
                </a:lnTo>
                <a:lnTo>
                  <a:pt x="4590494" y="1379081"/>
                </a:lnTo>
                <a:lnTo>
                  <a:pt x="4614220" y="1330905"/>
                </a:lnTo>
                <a:lnTo>
                  <a:pt x="4638244" y="1283768"/>
                </a:lnTo>
                <a:lnTo>
                  <a:pt x="4662599" y="1237833"/>
                </a:lnTo>
                <a:lnTo>
                  <a:pt x="4687317" y="1193267"/>
                </a:lnTo>
                <a:lnTo>
                  <a:pt x="4712430" y="1150235"/>
                </a:lnTo>
                <a:lnTo>
                  <a:pt x="4737972" y="1108900"/>
                </a:lnTo>
                <a:lnTo>
                  <a:pt x="4763974" y="1069428"/>
                </a:lnTo>
                <a:lnTo>
                  <a:pt x="4790470" y="1031985"/>
                </a:lnTo>
                <a:lnTo>
                  <a:pt x="4817491" y="996734"/>
                </a:lnTo>
                <a:lnTo>
                  <a:pt x="4847773" y="958759"/>
                </a:lnTo>
                <a:lnTo>
                  <a:pt x="4879020" y="919380"/>
                </a:lnTo>
                <a:lnTo>
                  <a:pt x="4911153" y="878782"/>
                </a:lnTo>
                <a:lnTo>
                  <a:pt x="4944098" y="837151"/>
                </a:lnTo>
                <a:lnTo>
                  <a:pt x="4977777" y="794672"/>
                </a:lnTo>
                <a:lnTo>
                  <a:pt x="5012114" y="751532"/>
                </a:lnTo>
                <a:lnTo>
                  <a:pt x="5047033" y="707915"/>
                </a:lnTo>
                <a:lnTo>
                  <a:pt x="5082458" y="664007"/>
                </a:lnTo>
                <a:lnTo>
                  <a:pt x="5118312" y="619994"/>
                </a:lnTo>
                <a:lnTo>
                  <a:pt x="5154519" y="576061"/>
                </a:lnTo>
                <a:lnTo>
                  <a:pt x="5191002" y="532394"/>
                </a:lnTo>
                <a:lnTo>
                  <a:pt x="5227686" y="489178"/>
                </a:lnTo>
                <a:lnTo>
                  <a:pt x="5264494" y="446599"/>
                </a:lnTo>
                <a:lnTo>
                  <a:pt x="5301350" y="404842"/>
                </a:lnTo>
                <a:lnTo>
                  <a:pt x="5338177" y="364094"/>
                </a:lnTo>
                <a:lnTo>
                  <a:pt x="5374899" y="324538"/>
                </a:lnTo>
                <a:lnTo>
                  <a:pt x="5411440" y="286362"/>
                </a:lnTo>
                <a:lnTo>
                  <a:pt x="5447724" y="249751"/>
                </a:lnTo>
                <a:lnTo>
                  <a:pt x="5483674" y="214890"/>
                </a:lnTo>
                <a:lnTo>
                  <a:pt x="5519213" y="181965"/>
                </a:lnTo>
                <a:lnTo>
                  <a:pt x="5554266" y="151161"/>
                </a:lnTo>
                <a:lnTo>
                  <a:pt x="5588757" y="122663"/>
                </a:lnTo>
                <a:lnTo>
                  <a:pt x="5622608" y="96659"/>
                </a:lnTo>
                <a:lnTo>
                  <a:pt x="5655744" y="73332"/>
                </a:lnTo>
                <a:lnTo>
                  <a:pt x="5688088" y="52869"/>
                </a:lnTo>
                <a:lnTo>
                  <a:pt x="5750096" y="21275"/>
                </a:lnTo>
                <a:lnTo>
                  <a:pt x="5808021" y="3362"/>
                </a:lnTo>
                <a:lnTo>
                  <a:pt x="5835262" y="0"/>
                </a:lnTo>
                <a:lnTo>
                  <a:pt x="5861254" y="614"/>
                </a:lnTo>
                <a:lnTo>
                  <a:pt x="5909183" y="14516"/>
                </a:lnTo>
                <a:lnTo>
                  <a:pt x="5946126" y="43414"/>
                </a:lnTo>
                <a:lnTo>
                  <a:pt x="5978945" y="89409"/>
                </a:lnTo>
                <a:lnTo>
                  <a:pt x="6008051" y="150703"/>
                </a:lnTo>
                <a:lnTo>
                  <a:pt x="6021341" y="186527"/>
                </a:lnTo>
                <a:lnTo>
                  <a:pt x="6033857" y="225502"/>
                </a:lnTo>
                <a:lnTo>
                  <a:pt x="6045651" y="267405"/>
                </a:lnTo>
                <a:lnTo>
                  <a:pt x="6056774" y="312010"/>
                </a:lnTo>
                <a:lnTo>
                  <a:pt x="6067278" y="359093"/>
                </a:lnTo>
                <a:lnTo>
                  <a:pt x="6077215" y="408431"/>
                </a:lnTo>
                <a:lnTo>
                  <a:pt x="6086635" y="459797"/>
                </a:lnTo>
                <a:lnTo>
                  <a:pt x="6095590" y="512969"/>
                </a:lnTo>
                <a:lnTo>
                  <a:pt x="6104131" y="567721"/>
                </a:lnTo>
                <a:lnTo>
                  <a:pt x="6112311" y="623828"/>
                </a:lnTo>
                <a:lnTo>
                  <a:pt x="6120181" y="681068"/>
                </a:lnTo>
                <a:lnTo>
                  <a:pt x="6127792" y="739214"/>
                </a:lnTo>
                <a:lnTo>
                  <a:pt x="6135195" y="798042"/>
                </a:lnTo>
                <a:lnTo>
                  <a:pt x="6142442" y="857329"/>
                </a:lnTo>
                <a:lnTo>
                  <a:pt x="6149585" y="916849"/>
                </a:lnTo>
                <a:lnTo>
                  <a:pt x="6156675" y="976379"/>
                </a:lnTo>
                <a:lnTo>
                  <a:pt x="6163763" y="1035693"/>
                </a:lnTo>
                <a:lnTo>
                  <a:pt x="6170902" y="1094567"/>
                </a:lnTo>
                <a:lnTo>
                  <a:pt x="6178141" y="1152777"/>
                </a:lnTo>
                <a:lnTo>
                  <a:pt x="6185534" y="1210098"/>
                </a:lnTo>
                <a:lnTo>
                  <a:pt x="6193131" y="1266306"/>
                </a:lnTo>
                <a:lnTo>
                  <a:pt x="6200984" y="1321176"/>
                </a:lnTo>
                <a:lnTo>
                  <a:pt x="6209145" y="1374484"/>
                </a:lnTo>
                <a:lnTo>
                  <a:pt x="6217664" y="1426006"/>
                </a:lnTo>
                <a:lnTo>
                  <a:pt x="6226594" y="1475516"/>
                </a:lnTo>
                <a:lnTo>
                  <a:pt x="6235985" y="1522791"/>
                </a:lnTo>
                <a:lnTo>
                  <a:pt x="6245890" y="1567606"/>
                </a:lnTo>
                <a:lnTo>
                  <a:pt x="6256359" y="1609736"/>
                </a:lnTo>
                <a:lnTo>
                  <a:pt x="6267445" y="1648957"/>
                </a:lnTo>
                <a:lnTo>
                  <a:pt x="6291671" y="1717775"/>
                </a:lnTo>
                <a:lnTo>
                  <a:pt x="6336062" y="1804365"/>
                </a:lnTo>
                <a:lnTo>
                  <a:pt x="6368406" y="1855010"/>
                </a:lnTo>
                <a:lnTo>
                  <a:pt x="6401872" y="1899283"/>
                </a:lnTo>
                <a:lnTo>
                  <a:pt x="6436385" y="1937609"/>
                </a:lnTo>
                <a:lnTo>
                  <a:pt x="6471870" y="1970412"/>
                </a:lnTo>
                <a:lnTo>
                  <a:pt x="6508254" y="1998117"/>
                </a:lnTo>
                <a:lnTo>
                  <a:pt x="6545460" y="2021149"/>
                </a:lnTo>
                <a:lnTo>
                  <a:pt x="6583415" y="2039933"/>
                </a:lnTo>
                <a:lnTo>
                  <a:pt x="6622044" y="2054894"/>
                </a:lnTo>
                <a:lnTo>
                  <a:pt x="6661273" y="2066456"/>
                </a:lnTo>
                <a:lnTo>
                  <a:pt x="6701026" y="2075045"/>
                </a:lnTo>
                <a:lnTo>
                  <a:pt x="6741230" y="2081085"/>
                </a:lnTo>
                <a:lnTo>
                  <a:pt x="6781810" y="2085000"/>
                </a:lnTo>
                <a:lnTo>
                  <a:pt x="6822690" y="2087216"/>
                </a:lnTo>
                <a:lnTo>
                  <a:pt x="6863797" y="2088158"/>
                </a:lnTo>
                <a:lnTo>
                  <a:pt x="6905056" y="2088250"/>
                </a:lnTo>
                <a:lnTo>
                  <a:pt x="6946392" y="2087918"/>
                </a:lnTo>
              </a:path>
            </a:pathLst>
          </a:custGeom>
          <a:ln w="381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805680"/>
            <a:chOff x="553084" y="848741"/>
            <a:chExt cx="11285855" cy="4805680"/>
          </a:xfrm>
        </p:grpSpPr>
        <p:sp>
          <p:nvSpPr>
            <p:cNvPr id="3" name="object 3"/>
            <p:cNvSpPr/>
            <p:nvPr/>
          </p:nvSpPr>
          <p:spPr>
            <a:xfrm>
              <a:off x="2357627" y="1188720"/>
              <a:ext cx="6943344" cy="446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4595" y="4384548"/>
              <a:ext cx="2900172" cy="457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939" y="146431"/>
            <a:ext cx="2774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Interval</a:t>
            </a:r>
            <a:r>
              <a:rPr sz="3200" spc="-28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Estimate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47182" y="767029"/>
            <a:ext cx="361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rlito"/>
                <a:cs typeface="Carlito"/>
              </a:rPr>
              <a:t>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2945" y="5235650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57727" y="4341621"/>
            <a:ext cx="3063240" cy="1113155"/>
            <a:chOff x="3157727" y="4341621"/>
            <a:chExt cx="3063240" cy="1113155"/>
          </a:xfrm>
        </p:grpSpPr>
        <p:sp>
          <p:nvSpPr>
            <p:cNvPr id="9" name="object 9"/>
            <p:cNvSpPr/>
            <p:nvPr/>
          </p:nvSpPr>
          <p:spPr>
            <a:xfrm>
              <a:off x="4546853" y="4581905"/>
              <a:ext cx="327660" cy="853440"/>
            </a:xfrm>
            <a:custGeom>
              <a:avLst/>
              <a:gdLst/>
              <a:ahLst/>
              <a:cxnLst/>
              <a:rect l="l" t="t" r="r" b="b"/>
              <a:pathLst>
                <a:path w="327660" h="853439">
                  <a:moveTo>
                    <a:pt x="0" y="853440"/>
                  </a:moveTo>
                  <a:lnTo>
                    <a:pt x="327151" y="853440"/>
                  </a:lnTo>
                </a:path>
                <a:path w="327660" h="853439">
                  <a:moveTo>
                    <a:pt x="150875" y="702437"/>
                  </a:moveTo>
                  <a:lnTo>
                    <a:pt x="1508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0955" y="4471415"/>
              <a:ext cx="192024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7727" y="4491227"/>
              <a:ext cx="181356" cy="179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1135" y="4491227"/>
              <a:ext cx="179831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6732" y="4370831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0"/>
                  </a:moveTo>
                  <a:lnTo>
                    <a:pt x="0" y="457708"/>
                  </a:lnTo>
                </a:path>
              </a:pathLst>
            </a:custGeom>
            <a:ln w="57912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2581" y="5262473"/>
            <a:ext cx="34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57366" y="3873753"/>
            <a:ext cx="1605915" cy="1606550"/>
            <a:chOff x="5857366" y="3873753"/>
            <a:chExt cx="1605915" cy="1606550"/>
          </a:xfrm>
        </p:grpSpPr>
        <p:sp>
          <p:nvSpPr>
            <p:cNvPr id="16" name="object 16"/>
            <p:cNvSpPr/>
            <p:nvPr/>
          </p:nvSpPr>
          <p:spPr>
            <a:xfrm>
              <a:off x="6977633" y="4741925"/>
              <a:ext cx="327660" cy="719455"/>
            </a:xfrm>
            <a:custGeom>
              <a:avLst/>
              <a:gdLst/>
              <a:ahLst/>
              <a:cxnLst/>
              <a:rect l="l" t="t" r="r" b="b"/>
              <a:pathLst>
                <a:path w="327659" h="719454">
                  <a:moveTo>
                    <a:pt x="0" y="719328"/>
                  </a:moveTo>
                  <a:lnTo>
                    <a:pt x="327151" y="719328"/>
                  </a:lnTo>
                </a:path>
                <a:path w="327659" h="719454">
                  <a:moveTo>
                    <a:pt x="149351" y="522986"/>
                  </a:moveTo>
                  <a:lnTo>
                    <a:pt x="15151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1735" y="4555235"/>
              <a:ext cx="192024" cy="192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367" y="3873753"/>
              <a:ext cx="1605915" cy="1289050"/>
            </a:xfrm>
            <a:custGeom>
              <a:avLst/>
              <a:gdLst/>
              <a:ahLst/>
              <a:cxnLst/>
              <a:rect l="l" t="t" r="r" b="b"/>
              <a:pathLst>
                <a:path w="1605915" h="1289050">
                  <a:moveTo>
                    <a:pt x="190246" y="1184402"/>
                  </a:moveTo>
                  <a:lnTo>
                    <a:pt x="108458" y="1184402"/>
                  </a:lnTo>
                  <a:lnTo>
                    <a:pt x="161798" y="1153287"/>
                  </a:lnTo>
                  <a:lnTo>
                    <a:pt x="167398" y="1148245"/>
                  </a:lnTo>
                  <a:lnTo>
                    <a:pt x="170561" y="1141641"/>
                  </a:lnTo>
                  <a:lnTo>
                    <a:pt x="171043" y="1134325"/>
                  </a:lnTo>
                  <a:lnTo>
                    <a:pt x="168656" y="1127125"/>
                  </a:lnTo>
                  <a:lnTo>
                    <a:pt x="163601" y="1121524"/>
                  </a:lnTo>
                  <a:lnTo>
                    <a:pt x="156997" y="1118362"/>
                  </a:lnTo>
                  <a:lnTo>
                    <a:pt x="149682" y="1117879"/>
                  </a:lnTo>
                  <a:lnTo>
                    <a:pt x="142494" y="1120267"/>
                  </a:lnTo>
                  <a:lnTo>
                    <a:pt x="0" y="1203452"/>
                  </a:lnTo>
                  <a:lnTo>
                    <a:pt x="142494" y="1286637"/>
                  </a:lnTo>
                  <a:lnTo>
                    <a:pt x="149682" y="1289037"/>
                  </a:lnTo>
                  <a:lnTo>
                    <a:pt x="156997" y="1288542"/>
                  </a:lnTo>
                  <a:lnTo>
                    <a:pt x="163601" y="1285392"/>
                  </a:lnTo>
                  <a:lnTo>
                    <a:pt x="168656" y="1279779"/>
                  </a:lnTo>
                  <a:lnTo>
                    <a:pt x="171043" y="1272590"/>
                  </a:lnTo>
                  <a:lnTo>
                    <a:pt x="170561" y="1265275"/>
                  </a:lnTo>
                  <a:lnTo>
                    <a:pt x="167398" y="1258671"/>
                  </a:lnTo>
                  <a:lnTo>
                    <a:pt x="161798" y="1253617"/>
                  </a:lnTo>
                  <a:lnTo>
                    <a:pt x="108458" y="1222502"/>
                  </a:lnTo>
                  <a:lnTo>
                    <a:pt x="190246" y="1222502"/>
                  </a:lnTo>
                  <a:lnTo>
                    <a:pt x="190246" y="1184402"/>
                  </a:lnTo>
                  <a:close/>
                </a:path>
                <a:path w="1605915" h="1289050">
                  <a:moveTo>
                    <a:pt x="456946" y="1184402"/>
                  </a:moveTo>
                  <a:lnTo>
                    <a:pt x="304546" y="1184402"/>
                  </a:lnTo>
                  <a:lnTo>
                    <a:pt x="304546" y="1222502"/>
                  </a:lnTo>
                  <a:lnTo>
                    <a:pt x="456946" y="1222502"/>
                  </a:lnTo>
                  <a:lnTo>
                    <a:pt x="456946" y="1184402"/>
                  </a:lnTo>
                  <a:close/>
                </a:path>
                <a:path w="1605915" h="1289050">
                  <a:moveTo>
                    <a:pt x="723646" y="1184402"/>
                  </a:moveTo>
                  <a:lnTo>
                    <a:pt x="571246" y="1184402"/>
                  </a:lnTo>
                  <a:lnTo>
                    <a:pt x="571246" y="1222502"/>
                  </a:lnTo>
                  <a:lnTo>
                    <a:pt x="723646" y="1222502"/>
                  </a:lnTo>
                  <a:lnTo>
                    <a:pt x="723646" y="1184402"/>
                  </a:lnTo>
                  <a:close/>
                </a:path>
                <a:path w="1605915" h="1289050">
                  <a:moveTo>
                    <a:pt x="990346" y="1184402"/>
                  </a:moveTo>
                  <a:lnTo>
                    <a:pt x="837946" y="1184402"/>
                  </a:lnTo>
                  <a:lnTo>
                    <a:pt x="837946" y="1222502"/>
                  </a:lnTo>
                  <a:lnTo>
                    <a:pt x="990346" y="1222502"/>
                  </a:lnTo>
                  <a:lnTo>
                    <a:pt x="990346" y="1184402"/>
                  </a:lnTo>
                  <a:close/>
                </a:path>
                <a:path w="1605915" h="1289050">
                  <a:moveTo>
                    <a:pt x="1270000" y="1203452"/>
                  </a:moveTo>
                  <a:lnTo>
                    <a:pt x="1237361" y="1184402"/>
                  </a:lnTo>
                  <a:lnTo>
                    <a:pt x="1127506" y="1120267"/>
                  </a:lnTo>
                  <a:lnTo>
                    <a:pt x="1120381" y="1117879"/>
                  </a:lnTo>
                  <a:lnTo>
                    <a:pt x="1113104" y="1118362"/>
                  </a:lnTo>
                  <a:lnTo>
                    <a:pt x="1106512" y="1121524"/>
                  </a:lnTo>
                  <a:lnTo>
                    <a:pt x="1101471" y="1127125"/>
                  </a:lnTo>
                  <a:lnTo>
                    <a:pt x="1098994" y="1134325"/>
                  </a:lnTo>
                  <a:lnTo>
                    <a:pt x="1099464" y="1141641"/>
                  </a:lnTo>
                  <a:lnTo>
                    <a:pt x="1102639" y="1148245"/>
                  </a:lnTo>
                  <a:lnTo>
                    <a:pt x="1108329" y="1153287"/>
                  </a:lnTo>
                  <a:lnTo>
                    <a:pt x="1161656" y="1184402"/>
                  </a:lnTo>
                  <a:lnTo>
                    <a:pt x="1104646" y="1184402"/>
                  </a:lnTo>
                  <a:lnTo>
                    <a:pt x="1104646" y="1222502"/>
                  </a:lnTo>
                  <a:lnTo>
                    <a:pt x="1161656" y="1222502"/>
                  </a:lnTo>
                  <a:lnTo>
                    <a:pt x="1108329" y="1253617"/>
                  </a:lnTo>
                  <a:lnTo>
                    <a:pt x="1102639" y="1258671"/>
                  </a:lnTo>
                  <a:lnTo>
                    <a:pt x="1099464" y="1265275"/>
                  </a:lnTo>
                  <a:lnTo>
                    <a:pt x="1098994" y="1272590"/>
                  </a:lnTo>
                  <a:lnTo>
                    <a:pt x="1101471" y="1279779"/>
                  </a:lnTo>
                  <a:lnTo>
                    <a:pt x="1106512" y="1285392"/>
                  </a:lnTo>
                  <a:lnTo>
                    <a:pt x="1113104" y="1288542"/>
                  </a:lnTo>
                  <a:lnTo>
                    <a:pt x="1120381" y="1289037"/>
                  </a:lnTo>
                  <a:lnTo>
                    <a:pt x="1127506" y="1286637"/>
                  </a:lnTo>
                  <a:lnTo>
                    <a:pt x="1237361" y="1222502"/>
                  </a:lnTo>
                  <a:lnTo>
                    <a:pt x="1270000" y="1203452"/>
                  </a:lnTo>
                  <a:close/>
                </a:path>
                <a:path w="1605915" h="1289050">
                  <a:moveTo>
                    <a:pt x="1605661" y="32512"/>
                  </a:moveTo>
                  <a:lnTo>
                    <a:pt x="1488694" y="58801"/>
                  </a:lnTo>
                  <a:lnTo>
                    <a:pt x="1298702" y="175895"/>
                  </a:lnTo>
                  <a:lnTo>
                    <a:pt x="1208151" y="233299"/>
                  </a:lnTo>
                  <a:lnTo>
                    <a:pt x="1164463" y="261747"/>
                  </a:lnTo>
                  <a:lnTo>
                    <a:pt x="1121918" y="289941"/>
                  </a:lnTo>
                  <a:lnTo>
                    <a:pt x="1080897" y="317881"/>
                  </a:lnTo>
                  <a:lnTo>
                    <a:pt x="1041273" y="345567"/>
                  </a:lnTo>
                  <a:lnTo>
                    <a:pt x="1003300" y="372872"/>
                  </a:lnTo>
                  <a:lnTo>
                    <a:pt x="967105" y="399796"/>
                  </a:lnTo>
                  <a:lnTo>
                    <a:pt x="932942" y="426339"/>
                  </a:lnTo>
                  <a:lnTo>
                    <a:pt x="900684" y="452501"/>
                  </a:lnTo>
                  <a:lnTo>
                    <a:pt x="870712" y="478282"/>
                  </a:lnTo>
                  <a:lnTo>
                    <a:pt x="816610" y="528701"/>
                  </a:lnTo>
                  <a:lnTo>
                    <a:pt x="769607" y="577977"/>
                  </a:lnTo>
                  <a:lnTo>
                    <a:pt x="729107" y="625856"/>
                  </a:lnTo>
                  <a:lnTo>
                    <a:pt x="693572" y="672592"/>
                  </a:lnTo>
                  <a:lnTo>
                    <a:pt x="662432" y="717931"/>
                  </a:lnTo>
                  <a:lnTo>
                    <a:pt x="634365" y="762127"/>
                  </a:lnTo>
                  <a:lnTo>
                    <a:pt x="595884" y="826262"/>
                  </a:lnTo>
                  <a:lnTo>
                    <a:pt x="572897" y="868426"/>
                  </a:lnTo>
                  <a:lnTo>
                    <a:pt x="554101" y="909320"/>
                  </a:lnTo>
                  <a:lnTo>
                    <a:pt x="538988" y="948944"/>
                  </a:lnTo>
                  <a:lnTo>
                    <a:pt x="527050" y="987425"/>
                  </a:lnTo>
                  <a:lnTo>
                    <a:pt x="517652" y="1025144"/>
                  </a:lnTo>
                  <a:lnTo>
                    <a:pt x="516585" y="1030160"/>
                  </a:lnTo>
                  <a:lnTo>
                    <a:pt x="493014" y="968883"/>
                  </a:lnTo>
                  <a:lnTo>
                    <a:pt x="488924" y="962469"/>
                  </a:lnTo>
                  <a:lnTo>
                    <a:pt x="482930" y="958265"/>
                  </a:lnTo>
                  <a:lnTo>
                    <a:pt x="475805" y="956614"/>
                  </a:lnTo>
                  <a:lnTo>
                    <a:pt x="468376" y="957834"/>
                  </a:lnTo>
                  <a:lnTo>
                    <a:pt x="462000" y="961923"/>
                  </a:lnTo>
                  <a:lnTo>
                    <a:pt x="457809" y="967917"/>
                  </a:lnTo>
                  <a:lnTo>
                    <a:pt x="456171" y="975042"/>
                  </a:lnTo>
                  <a:lnTo>
                    <a:pt x="457454" y="982472"/>
                  </a:lnTo>
                  <a:lnTo>
                    <a:pt x="516763" y="1136523"/>
                  </a:lnTo>
                  <a:lnTo>
                    <a:pt x="544855" y="1102360"/>
                  </a:lnTo>
                  <a:lnTo>
                    <a:pt x="601789" y="1033145"/>
                  </a:lnTo>
                  <a:lnTo>
                    <a:pt x="621538" y="1009142"/>
                  </a:lnTo>
                  <a:lnTo>
                    <a:pt x="625119" y="1002461"/>
                  </a:lnTo>
                  <a:lnTo>
                    <a:pt x="625830" y="995159"/>
                  </a:lnTo>
                  <a:lnTo>
                    <a:pt x="623760" y="988123"/>
                  </a:lnTo>
                  <a:lnTo>
                    <a:pt x="618998" y="982218"/>
                  </a:lnTo>
                  <a:lnTo>
                    <a:pt x="612305" y="978712"/>
                  </a:lnTo>
                  <a:lnTo>
                    <a:pt x="605028" y="978027"/>
                  </a:lnTo>
                  <a:lnTo>
                    <a:pt x="598030" y="980122"/>
                  </a:lnTo>
                  <a:lnTo>
                    <a:pt x="592201" y="984885"/>
                  </a:lnTo>
                  <a:lnTo>
                    <a:pt x="555815" y="1029081"/>
                  </a:lnTo>
                  <a:lnTo>
                    <a:pt x="559054" y="1015365"/>
                  </a:lnTo>
                  <a:lnTo>
                    <a:pt x="558927" y="1016000"/>
                  </a:lnTo>
                  <a:lnTo>
                    <a:pt x="559092" y="1015365"/>
                  </a:lnTo>
                  <a:lnTo>
                    <a:pt x="563880" y="997458"/>
                  </a:lnTo>
                  <a:lnTo>
                    <a:pt x="563753" y="997966"/>
                  </a:lnTo>
                  <a:lnTo>
                    <a:pt x="563892" y="997458"/>
                  </a:lnTo>
                  <a:lnTo>
                    <a:pt x="569087" y="979297"/>
                  </a:lnTo>
                  <a:lnTo>
                    <a:pt x="568960" y="979932"/>
                  </a:lnTo>
                  <a:lnTo>
                    <a:pt x="569163" y="979297"/>
                  </a:lnTo>
                  <a:lnTo>
                    <a:pt x="575056" y="961517"/>
                  </a:lnTo>
                  <a:lnTo>
                    <a:pt x="575183" y="961136"/>
                  </a:lnTo>
                  <a:lnTo>
                    <a:pt x="574929" y="961517"/>
                  </a:lnTo>
                  <a:lnTo>
                    <a:pt x="581545" y="943102"/>
                  </a:lnTo>
                  <a:lnTo>
                    <a:pt x="581748" y="942581"/>
                  </a:lnTo>
                  <a:lnTo>
                    <a:pt x="589191" y="924306"/>
                  </a:lnTo>
                  <a:lnTo>
                    <a:pt x="589407" y="923798"/>
                  </a:lnTo>
                  <a:lnTo>
                    <a:pt x="589153" y="924306"/>
                  </a:lnTo>
                  <a:lnTo>
                    <a:pt x="597446" y="905256"/>
                  </a:lnTo>
                  <a:lnTo>
                    <a:pt x="597789" y="904494"/>
                  </a:lnTo>
                  <a:lnTo>
                    <a:pt x="597408" y="905256"/>
                  </a:lnTo>
                  <a:lnTo>
                    <a:pt x="607060" y="885190"/>
                  </a:lnTo>
                  <a:lnTo>
                    <a:pt x="606806" y="885825"/>
                  </a:lnTo>
                  <a:lnTo>
                    <a:pt x="607136" y="885190"/>
                  </a:lnTo>
                  <a:lnTo>
                    <a:pt x="617194" y="866013"/>
                  </a:lnTo>
                  <a:lnTo>
                    <a:pt x="617474" y="865505"/>
                  </a:lnTo>
                  <a:lnTo>
                    <a:pt x="617093" y="866013"/>
                  </a:lnTo>
                  <a:lnTo>
                    <a:pt x="628904" y="845312"/>
                  </a:lnTo>
                  <a:lnTo>
                    <a:pt x="628777" y="845566"/>
                  </a:lnTo>
                  <a:lnTo>
                    <a:pt x="628916" y="845312"/>
                  </a:lnTo>
                  <a:lnTo>
                    <a:pt x="653923" y="803275"/>
                  </a:lnTo>
                  <a:lnTo>
                    <a:pt x="653796" y="803529"/>
                  </a:lnTo>
                  <a:lnTo>
                    <a:pt x="653948" y="803275"/>
                  </a:lnTo>
                  <a:lnTo>
                    <a:pt x="666788" y="782193"/>
                  </a:lnTo>
                  <a:lnTo>
                    <a:pt x="666877" y="782066"/>
                  </a:lnTo>
                  <a:lnTo>
                    <a:pt x="666750" y="782193"/>
                  </a:lnTo>
                  <a:lnTo>
                    <a:pt x="680173" y="760730"/>
                  </a:lnTo>
                  <a:lnTo>
                    <a:pt x="680339" y="760476"/>
                  </a:lnTo>
                  <a:lnTo>
                    <a:pt x="680085" y="760730"/>
                  </a:lnTo>
                  <a:lnTo>
                    <a:pt x="694309" y="738759"/>
                  </a:lnTo>
                  <a:lnTo>
                    <a:pt x="694182" y="739013"/>
                  </a:lnTo>
                  <a:lnTo>
                    <a:pt x="694347" y="738759"/>
                  </a:lnTo>
                  <a:lnTo>
                    <a:pt x="709028" y="716788"/>
                  </a:lnTo>
                  <a:lnTo>
                    <a:pt x="724662" y="694690"/>
                  </a:lnTo>
                  <a:lnTo>
                    <a:pt x="724408" y="695071"/>
                  </a:lnTo>
                  <a:lnTo>
                    <a:pt x="724687" y="694690"/>
                  </a:lnTo>
                  <a:lnTo>
                    <a:pt x="741006" y="672592"/>
                  </a:lnTo>
                  <a:lnTo>
                    <a:pt x="741299" y="672211"/>
                  </a:lnTo>
                  <a:lnTo>
                    <a:pt x="740905" y="672592"/>
                  </a:lnTo>
                  <a:lnTo>
                    <a:pt x="758647" y="649859"/>
                  </a:lnTo>
                  <a:lnTo>
                    <a:pt x="758952" y="649478"/>
                  </a:lnTo>
                  <a:lnTo>
                    <a:pt x="758571" y="649859"/>
                  </a:lnTo>
                  <a:lnTo>
                    <a:pt x="777875" y="626491"/>
                  </a:lnTo>
                  <a:lnTo>
                    <a:pt x="777481" y="626999"/>
                  </a:lnTo>
                  <a:lnTo>
                    <a:pt x="777925" y="626491"/>
                  </a:lnTo>
                  <a:lnTo>
                    <a:pt x="797852" y="603631"/>
                  </a:lnTo>
                  <a:lnTo>
                    <a:pt x="798182" y="603250"/>
                  </a:lnTo>
                  <a:lnTo>
                    <a:pt x="797814" y="603631"/>
                  </a:lnTo>
                  <a:lnTo>
                    <a:pt x="820039" y="579501"/>
                  </a:lnTo>
                  <a:lnTo>
                    <a:pt x="819658" y="580009"/>
                  </a:lnTo>
                  <a:lnTo>
                    <a:pt x="820153" y="579501"/>
                  </a:lnTo>
                  <a:lnTo>
                    <a:pt x="843153" y="556006"/>
                  </a:lnTo>
                  <a:lnTo>
                    <a:pt x="868807" y="531241"/>
                  </a:lnTo>
                  <a:lnTo>
                    <a:pt x="868426" y="531622"/>
                  </a:lnTo>
                  <a:lnTo>
                    <a:pt x="868845" y="531241"/>
                  </a:lnTo>
                  <a:lnTo>
                    <a:pt x="896112" y="506603"/>
                  </a:lnTo>
                  <a:lnTo>
                    <a:pt x="895731" y="506984"/>
                  </a:lnTo>
                  <a:lnTo>
                    <a:pt x="896162" y="506603"/>
                  </a:lnTo>
                  <a:lnTo>
                    <a:pt x="925017" y="481838"/>
                  </a:lnTo>
                  <a:lnTo>
                    <a:pt x="925322" y="481584"/>
                  </a:lnTo>
                  <a:lnTo>
                    <a:pt x="924941" y="481838"/>
                  </a:lnTo>
                  <a:lnTo>
                    <a:pt x="956691" y="456057"/>
                  </a:lnTo>
                  <a:lnTo>
                    <a:pt x="956437" y="456311"/>
                  </a:lnTo>
                  <a:lnTo>
                    <a:pt x="956754" y="456057"/>
                  </a:lnTo>
                  <a:lnTo>
                    <a:pt x="990015" y="430276"/>
                  </a:lnTo>
                  <a:lnTo>
                    <a:pt x="990346" y="430022"/>
                  </a:lnTo>
                  <a:lnTo>
                    <a:pt x="989965" y="430276"/>
                  </a:lnTo>
                  <a:lnTo>
                    <a:pt x="1025906" y="403479"/>
                  </a:lnTo>
                  <a:lnTo>
                    <a:pt x="1025652" y="403733"/>
                  </a:lnTo>
                  <a:lnTo>
                    <a:pt x="1025994" y="403479"/>
                  </a:lnTo>
                  <a:lnTo>
                    <a:pt x="1063193" y="376809"/>
                  </a:lnTo>
                  <a:lnTo>
                    <a:pt x="1063371" y="376682"/>
                  </a:lnTo>
                  <a:lnTo>
                    <a:pt x="1063117" y="376809"/>
                  </a:lnTo>
                  <a:lnTo>
                    <a:pt x="1102423" y="349377"/>
                  </a:lnTo>
                  <a:lnTo>
                    <a:pt x="1102614" y="349250"/>
                  </a:lnTo>
                  <a:lnTo>
                    <a:pt x="1102360" y="349377"/>
                  </a:lnTo>
                  <a:lnTo>
                    <a:pt x="1143254" y="321564"/>
                  </a:lnTo>
                  <a:lnTo>
                    <a:pt x="1143127" y="321691"/>
                  </a:lnTo>
                  <a:lnTo>
                    <a:pt x="1143317" y="321564"/>
                  </a:lnTo>
                  <a:lnTo>
                    <a:pt x="1185418" y="293624"/>
                  </a:lnTo>
                  <a:lnTo>
                    <a:pt x="1185291" y="293624"/>
                  </a:lnTo>
                  <a:lnTo>
                    <a:pt x="1228852" y="265303"/>
                  </a:lnTo>
                  <a:lnTo>
                    <a:pt x="1228725" y="265430"/>
                  </a:lnTo>
                  <a:lnTo>
                    <a:pt x="1228915" y="265303"/>
                  </a:lnTo>
                  <a:lnTo>
                    <a:pt x="1319022" y="208153"/>
                  </a:lnTo>
                  <a:lnTo>
                    <a:pt x="1318895" y="208153"/>
                  </a:lnTo>
                  <a:lnTo>
                    <a:pt x="1365504" y="179070"/>
                  </a:lnTo>
                  <a:lnTo>
                    <a:pt x="1365504" y="179197"/>
                  </a:lnTo>
                  <a:lnTo>
                    <a:pt x="1365707" y="179070"/>
                  </a:lnTo>
                  <a:lnTo>
                    <a:pt x="1412748" y="149987"/>
                  </a:lnTo>
                  <a:lnTo>
                    <a:pt x="1412621" y="149987"/>
                  </a:lnTo>
                  <a:lnTo>
                    <a:pt x="1508506" y="91313"/>
                  </a:lnTo>
                  <a:lnTo>
                    <a:pt x="1508506" y="91440"/>
                  </a:lnTo>
                  <a:lnTo>
                    <a:pt x="1508709" y="91313"/>
                  </a:lnTo>
                  <a:lnTo>
                    <a:pt x="1605661" y="3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06061" y="4132579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3271" y="3440379"/>
            <a:ext cx="1381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Standard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14484" y="3163265"/>
            <a:ext cx="25984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How </a:t>
            </a:r>
            <a:r>
              <a:rPr sz="1800" spc="-20" dirty="0">
                <a:latin typeface="Carlito"/>
                <a:cs typeface="Carlito"/>
              </a:rPr>
              <a:t>Far </a:t>
            </a:r>
            <a:r>
              <a:rPr sz="1800" spc="-5" dirty="0">
                <a:latin typeface="Carlito"/>
                <a:cs typeface="Carlito"/>
              </a:rPr>
              <a:t>Sample </a:t>
            </a:r>
            <a:r>
              <a:rPr sz="1800" dirty="0">
                <a:latin typeface="Carlito"/>
                <a:cs typeface="Carlito"/>
              </a:rPr>
              <a:t>Mean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population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Mean?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627" y="1188720"/>
            <a:ext cx="6943344" cy="446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2407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latin typeface="Trebuchet MS"/>
                <a:cs typeface="Trebuchet MS"/>
              </a:rPr>
              <a:t>Standard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Error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7182" y="767029"/>
            <a:ext cx="361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Carlito"/>
                <a:cs typeface="Carlito"/>
              </a:rPr>
              <a:t>μ</a:t>
            </a:r>
          </a:p>
        </p:txBody>
      </p:sp>
      <p:sp>
        <p:nvSpPr>
          <p:cNvPr id="5" name="object 5"/>
          <p:cNvSpPr/>
          <p:nvPr/>
        </p:nvSpPr>
        <p:spPr>
          <a:xfrm>
            <a:off x="6825995" y="1362455"/>
            <a:ext cx="3965575" cy="399415"/>
          </a:xfrm>
          <a:custGeom>
            <a:avLst/>
            <a:gdLst/>
            <a:ahLst/>
            <a:cxnLst/>
            <a:rect l="l" t="t" r="r" b="b"/>
            <a:pathLst>
              <a:path w="3965575" h="399414">
                <a:moveTo>
                  <a:pt x="3965448" y="0"/>
                </a:moveTo>
                <a:lnTo>
                  <a:pt x="0" y="0"/>
                </a:lnTo>
                <a:lnTo>
                  <a:pt x="0" y="399288"/>
                </a:lnTo>
                <a:lnTo>
                  <a:pt x="3965448" y="399288"/>
                </a:lnTo>
                <a:lnTo>
                  <a:pt x="396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5625" y="1387856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Times New Roman"/>
                <a:cs typeface="Times New Roman"/>
              </a:rPr>
              <a:t>SE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35" dirty="0">
                <a:latin typeface="Times New Roman"/>
                <a:cs typeface="Times New Roman"/>
              </a:rPr>
              <a:t>Just </a:t>
            </a:r>
            <a:r>
              <a:rPr sz="2000" spc="60" dirty="0">
                <a:latin typeface="Times New Roman"/>
                <a:cs typeface="Times New Roman"/>
              </a:rPr>
              <a:t>Another </a:t>
            </a:r>
            <a:r>
              <a:rPr sz="2000" spc="40" dirty="0">
                <a:latin typeface="Times New Roman"/>
                <a:cs typeface="Times New Roman"/>
              </a:rPr>
              <a:t>Statistical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Jargon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5995" y="2170176"/>
            <a:ext cx="5171440" cy="646430"/>
          </a:xfrm>
          <a:custGeom>
            <a:avLst/>
            <a:gdLst/>
            <a:ahLst/>
            <a:cxnLst/>
            <a:rect l="l" t="t" r="r" b="b"/>
            <a:pathLst>
              <a:path w="5171440" h="646430">
                <a:moveTo>
                  <a:pt x="5170932" y="0"/>
                </a:moveTo>
                <a:lnTo>
                  <a:pt x="0" y="0"/>
                </a:lnTo>
                <a:lnTo>
                  <a:pt x="0" y="646176"/>
                </a:lnTo>
                <a:lnTo>
                  <a:pt x="5170932" y="646176"/>
                </a:lnTo>
                <a:lnTo>
                  <a:pt x="5170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5625" y="2197049"/>
            <a:ext cx="48336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Standard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Error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Standard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Deviation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25" dirty="0">
                <a:latin typeface="Times New Roman"/>
                <a:cs typeface="Times New Roman"/>
              </a:rPr>
              <a:t>Sampling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Distribution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Mean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Samples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9607" y="3286759"/>
            <a:ext cx="405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rlito"/>
                <a:cs typeface="Carlito"/>
              </a:rPr>
              <a:t>=</a:t>
            </a:r>
            <a:endParaRPr sz="6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74250" y="3818127"/>
            <a:ext cx="737870" cy="720090"/>
          </a:xfrm>
          <a:custGeom>
            <a:avLst/>
            <a:gdLst/>
            <a:ahLst/>
            <a:cxnLst/>
            <a:rect l="l" t="t" r="r" b="b"/>
            <a:pathLst>
              <a:path w="737870" h="720089">
                <a:moveTo>
                  <a:pt x="736092" y="0"/>
                </a:moveTo>
                <a:lnTo>
                  <a:pt x="0" y="0"/>
                </a:lnTo>
                <a:lnTo>
                  <a:pt x="0" y="48768"/>
                </a:lnTo>
                <a:lnTo>
                  <a:pt x="736092" y="48768"/>
                </a:lnTo>
                <a:lnTo>
                  <a:pt x="736092" y="0"/>
                </a:lnTo>
                <a:close/>
              </a:path>
              <a:path w="737870" h="720089">
                <a:moveTo>
                  <a:pt x="737616" y="184404"/>
                </a:moveTo>
                <a:lnTo>
                  <a:pt x="328676" y="184277"/>
                </a:lnTo>
                <a:lnTo>
                  <a:pt x="194437" y="647827"/>
                </a:lnTo>
                <a:lnTo>
                  <a:pt x="98679" y="437134"/>
                </a:lnTo>
                <a:lnTo>
                  <a:pt x="9525" y="477901"/>
                </a:lnTo>
                <a:lnTo>
                  <a:pt x="17907" y="498221"/>
                </a:lnTo>
                <a:lnTo>
                  <a:pt x="63881" y="477901"/>
                </a:lnTo>
                <a:lnTo>
                  <a:pt x="176276" y="719582"/>
                </a:lnTo>
                <a:lnTo>
                  <a:pt x="202692" y="719582"/>
                </a:lnTo>
                <a:lnTo>
                  <a:pt x="348742" y="220345"/>
                </a:lnTo>
                <a:lnTo>
                  <a:pt x="365760" y="220345"/>
                </a:lnTo>
                <a:lnTo>
                  <a:pt x="365760" y="220980"/>
                </a:lnTo>
                <a:lnTo>
                  <a:pt x="737616" y="220980"/>
                </a:lnTo>
                <a:lnTo>
                  <a:pt x="737616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0526" y="3045967"/>
            <a:ext cx="38671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155" dirty="0">
                <a:latin typeface="Arial"/>
                <a:cs typeface="Arial"/>
              </a:rPr>
              <a:t>σ</a:t>
            </a:r>
            <a:endParaRPr sz="4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8833" y="3874719"/>
            <a:ext cx="38735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-560" dirty="0">
                <a:latin typeface="Arial"/>
                <a:cs typeface="Arial"/>
              </a:rPr>
              <a:t>𝑛</a:t>
            </a:r>
            <a:endParaRPr sz="4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7769" y="389762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5781" y="3242817"/>
            <a:ext cx="1908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3600" spc="-175" dirty="0">
                <a:latin typeface="Times New Roman"/>
                <a:cs typeface="Times New Roman"/>
              </a:rPr>
              <a:t>SE	</a:t>
            </a:r>
            <a:r>
              <a:rPr sz="3600" spc="655" dirty="0">
                <a:latin typeface="Times New Roman"/>
                <a:cs typeface="Times New Roman"/>
              </a:rPr>
              <a:t>=</a:t>
            </a:r>
            <a:r>
              <a:rPr sz="3600" spc="-550" dirty="0">
                <a:latin typeface="Times New Roman"/>
                <a:cs typeface="Times New Roman"/>
              </a:rPr>
              <a:t> </a:t>
            </a:r>
            <a:r>
              <a:rPr sz="9000" spc="-757" baseline="-3240" dirty="0">
                <a:latin typeface="Arial"/>
                <a:cs typeface="Arial"/>
              </a:rPr>
              <a:t>σ</a:t>
            </a:r>
            <a:r>
              <a:rPr sz="4800" spc="-757" baseline="-22569" dirty="0">
                <a:latin typeface="Arial"/>
                <a:cs typeface="Arial"/>
              </a:rPr>
              <a:t>𝑥</a:t>
            </a:r>
            <a:endParaRPr sz="4800" baseline="-2256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1728216"/>
            <a:ext cx="5049011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2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Reliability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Factor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94105" y="1062989"/>
            <a:ext cx="1050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Sampling</a:t>
            </a:r>
            <a:r>
              <a:rPr sz="20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Distribution</a:t>
            </a:r>
            <a:r>
              <a:rPr sz="20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0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estimate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degree</a:t>
            </a: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confidence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533" y="4705045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μ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0522" y="4810759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15060" algn="l"/>
              </a:tabLst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4" y="4810759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1181100" algn="l"/>
              </a:tabLst>
            </a:pPr>
            <a:r>
              <a:rPr sz="1800" spc="5" dirty="0">
                <a:latin typeface="Carlito"/>
                <a:cs typeface="Carlito"/>
              </a:rPr>
              <a:t>+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5634" y="1732279"/>
            <a:ext cx="1299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Sample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4439" y="967613"/>
            <a:ext cx="6983095" cy="1720850"/>
            <a:chOff x="1234439" y="967613"/>
            <a:chExt cx="6983095" cy="1720850"/>
          </a:xfrm>
        </p:grpSpPr>
        <p:sp>
          <p:nvSpPr>
            <p:cNvPr id="10" name="object 10"/>
            <p:cNvSpPr/>
            <p:nvPr/>
          </p:nvSpPr>
          <p:spPr>
            <a:xfrm>
              <a:off x="6435089" y="982218"/>
              <a:ext cx="1767839" cy="561340"/>
            </a:xfrm>
            <a:custGeom>
              <a:avLst/>
              <a:gdLst/>
              <a:ahLst/>
              <a:cxnLst/>
              <a:rect l="l" t="t" r="r" b="b"/>
              <a:pathLst>
                <a:path w="1767840" h="561340">
                  <a:moveTo>
                    <a:pt x="0" y="280416"/>
                  </a:moveTo>
                  <a:lnTo>
                    <a:pt x="10506" y="237061"/>
                  </a:lnTo>
                  <a:lnTo>
                    <a:pt x="40977" y="195796"/>
                  </a:lnTo>
                  <a:lnTo>
                    <a:pt x="89840" y="157120"/>
                  </a:lnTo>
                  <a:lnTo>
                    <a:pt x="155524" y="121533"/>
                  </a:lnTo>
                  <a:lnTo>
                    <a:pt x="194183" y="105053"/>
                  </a:lnTo>
                  <a:lnTo>
                    <a:pt x="236457" y="89533"/>
                  </a:lnTo>
                  <a:lnTo>
                    <a:pt x="282151" y="75035"/>
                  </a:lnTo>
                  <a:lnTo>
                    <a:pt x="331067" y="61622"/>
                  </a:lnTo>
                  <a:lnTo>
                    <a:pt x="383010" y="49355"/>
                  </a:lnTo>
                  <a:lnTo>
                    <a:pt x="437783" y="38297"/>
                  </a:lnTo>
                  <a:lnTo>
                    <a:pt x="495188" y="28511"/>
                  </a:lnTo>
                  <a:lnTo>
                    <a:pt x="555031" y="20059"/>
                  </a:lnTo>
                  <a:lnTo>
                    <a:pt x="617114" y="13004"/>
                  </a:lnTo>
                  <a:lnTo>
                    <a:pt x="681241" y="7408"/>
                  </a:lnTo>
                  <a:lnTo>
                    <a:pt x="747215" y="3334"/>
                  </a:lnTo>
                  <a:lnTo>
                    <a:pt x="814840" y="844"/>
                  </a:lnTo>
                  <a:lnTo>
                    <a:pt x="883919" y="0"/>
                  </a:lnTo>
                  <a:lnTo>
                    <a:pt x="952999" y="844"/>
                  </a:lnTo>
                  <a:lnTo>
                    <a:pt x="1020624" y="3334"/>
                  </a:lnTo>
                  <a:lnTo>
                    <a:pt x="1086598" y="7408"/>
                  </a:lnTo>
                  <a:lnTo>
                    <a:pt x="1150725" y="13004"/>
                  </a:lnTo>
                  <a:lnTo>
                    <a:pt x="1212808" y="20059"/>
                  </a:lnTo>
                  <a:lnTo>
                    <a:pt x="1272651" y="28511"/>
                  </a:lnTo>
                  <a:lnTo>
                    <a:pt x="1330056" y="38297"/>
                  </a:lnTo>
                  <a:lnTo>
                    <a:pt x="1384829" y="49355"/>
                  </a:lnTo>
                  <a:lnTo>
                    <a:pt x="1436772" y="61622"/>
                  </a:lnTo>
                  <a:lnTo>
                    <a:pt x="1485688" y="75035"/>
                  </a:lnTo>
                  <a:lnTo>
                    <a:pt x="1531382" y="89533"/>
                  </a:lnTo>
                  <a:lnTo>
                    <a:pt x="1573656" y="105053"/>
                  </a:lnTo>
                  <a:lnTo>
                    <a:pt x="1612315" y="121533"/>
                  </a:lnTo>
                  <a:lnTo>
                    <a:pt x="1647161" y="138909"/>
                  </a:lnTo>
                  <a:lnTo>
                    <a:pt x="1704632" y="176104"/>
                  </a:lnTo>
                  <a:lnTo>
                    <a:pt x="1744495" y="216136"/>
                  </a:lnTo>
                  <a:lnTo>
                    <a:pt x="1765180" y="258508"/>
                  </a:lnTo>
                  <a:lnTo>
                    <a:pt x="1767839" y="280416"/>
                  </a:lnTo>
                  <a:lnTo>
                    <a:pt x="1765180" y="302323"/>
                  </a:lnTo>
                  <a:lnTo>
                    <a:pt x="1744495" y="344695"/>
                  </a:lnTo>
                  <a:lnTo>
                    <a:pt x="1704632" y="384727"/>
                  </a:lnTo>
                  <a:lnTo>
                    <a:pt x="1647161" y="421922"/>
                  </a:lnTo>
                  <a:lnTo>
                    <a:pt x="1612315" y="439298"/>
                  </a:lnTo>
                  <a:lnTo>
                    <a:pt x="1573656" y="455778"/>
                  </a:lnTo>
                  <a:lnTo>
                    <a:pt x="1531382" y="471298"/>
                  </a:lnTo>
                  <a:lnTo>
                    <a:pt x="1485688" y="485796"/>
                  </a:lnTo>
                  <a:lnTo>
                    <a:pt x="1436772" y="499209"/>
                  </a:lnTo>
                  <a:lnTo>
                    <a:pt x="1384829" y="511476"/>
                  </a:lnTo>
                  <a:lnTo>
                    <a:pt x="1330056" y="522534"/>
                  </a:lnTo>
                  <a:lnTo>
                    <a:pt x="1272651" y="532320"/>
                  </a:lnTo>
                  <a:lnTo>
                    <a:pt x="1212808" y="540772"/>
                  </a:lnTo>
                  <a:lnTo>
                    <a:pt x="1150725" y="547827"/>
                  </a:lnTo>
                  <a:lnTo>
                    <a:pt x="1086598" y="553423"/>
                  </a:lnTo>
                  <a:lnTo>
                    <a:pt x="1020624" y="557497"/>
                  </a:lnTo>
                  <a:lnTo>
                    <a:pt x="952999" y="559987"/>
                  </a:lnTo>
                  <a:lnTo>
                    <a:pt x="883919" y="560832"/>
                  </a:lnTo>
                  <a:lnTo>
                    <a:pt x="814840" y="559987"/>
                  </a:lnTo>
                  <a:lnTo>
                    <a:pt x="747215" y="557497"/>
                  </a:lnTo>
                  <a:lnTo>
                    <a:pt x="681241" y="553423"/>
                  </a:lnTo>
                  <a:lnTo>
                    <a:pt x="617114" y="547827"/>
                  </a:lnTo>
                  <a:lnTo>
                    <a:pt x="555031" y="540772"/>
                  </a:lnTo>
                  <a:lnTo>
                    <a:pt x="495188" y="532320"/>
                  </a:lnTo>
                  <a:lnTo>
                    <a:pt x="437783" y="522534"/>
                  </a:lnTo>
                  <a:lnTo>
                    <a:pt x="383010" y="511476"/>
                  </a:lnTo>
                  <a:lnTo>
                    <a:pt x="331067" y="499209"/>
                  </a:lnTo>
                  <a:lnTo>
                    <a:pt x="282151" y="485796"/>
                  </a:lnTo>
                  <a:lnTo>
                    <a:pt x="236457" y="471298"/>
                  </a:lnTo>
                  <a:lnTo>
                    <a:pt x="194183" y="455778"/>
                  </a:lnTo>
                  <a:lnTo>
                    <a:pt x="155524" y="439298"/>
                  </a:lnTo>
                  <a:lnTo>
                    <a:pt x="120678" y="421922"/>
                  </a:lnTo>
                  <a:lnTo>
                    <a:pt x="63207" y="384727"/>
                  </a:lnTo>
                  <a:lnTo>
                    <a:pt x="23344" y="344695"/>
                  </a:lnTo>
                  <a:lnTo>
                    <a:pt x="2659" y="302323"/>
                  </a:lnTo>
                  <a:lnTo>
                    <a:pt x="0" y="280416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6306" y="1491488"/>
              <a:ext cx="1878964" cy="492125"/>
            </a:xfrm>
            <a:custGeom>
              <a:avLst/>
              <a:gdLst/>
              <a:ahLst/>
              <a:cxnLst/>
              <a:rect l="l" t="t" r="r" b="b"/>
              <a:pathLst>
                <a:path w="1878965" h="492125">
                  <a:moveTo>
                    <a:pt x="118109" y="357377"/>
                  </a:moveTo>
                  <a:lnTo>
                    <a:pt x="0" y="419481"/>
                  </a:lnTo>
                  <a:lnTo>
                    <a:pt x="112267" y="491616"/>
                  </a:lnTo>
                  <a:lnTo>
                    <a:pt x="121284" y="489712"/>
                  </a:lnTo>
                  <a:lnTo>
                    <a:pt x="129920" y="476250"/>
                  </a:lnTo>
                  <a:lnTo>
                    <a:pt x="127888" y="467233"/>
                  </a:lnTo>
                  <a:lnTo>
                    <a:pt x="81630" y="437509"/>
                  </a:lnTo>
                  <a:lnTo>
                    <a:pt x="28193" y="435228"/>
                  </a:lnTo>
                  <a:lnTo>
                    <a:pt x="29337" y="406273"/>
                  </a:lnTo>
                  <a:lnTo>
                    <a:pt x="87358" y="406273"/>
                  </a:lnTo>
                  <a:lnTo>
                    <a:pt x="131571" y="382904"/>
                  </a:lnTo>
                  <a:lnTo>
                    <a:pt x="134238" y="374141"/>
                  </a:lnTo>
                  <a:lnTo>
                    <a:pt x="130555" y="367157"/>
                  </a:lnTo>
                  <a:lnTo>
                    <a:pt x="126872" y="360045"/>
                  </a:lnTo>
                  <a:lnTo>
                    <a:pt x="118109" y="357377"/>
                  </a:lnTo>
                  <a:close/>
                </a:path>
                <a:path w="1878965" h="492125">
                  <a:moveTo>
                    <a:pt x="83020" y="408559"/>
                  </a:moveTo>
                  <a:lnTo>
                    <a:pt x="57507" y="422008"/>
                  </a:lnTo>
                  <a:lnTo>
                    <a:pt x="81630" y="437509"/>
                  </a:lnTo>
                  <a:lnTo>
                    <a:pt x="290575" y="444881"/>
                  </a:lnTo>
                  <a:lnTo>
                    <a:pt x="386968" y="446786"/>
                  </a:lnTo>
                  <a:lnTo>
                    <a:pt x="482726" y="446913"/>
                  </a:lnTo>
                  <a:lnTo>
                    <a:pt x="530478" y="446277"/>
                  </a:lnTo>
                  <a:lnTo>
                    <a:pt x="577850" y="445135"/>
                  </a:lnTo>
                  <a:lnTo>
                    <a:pt x="625093" y="443357"/>
                  </a:lnTo>
                  <a:lnTo>
                    <a:pt x="672083" y="440944"/>
                  </a:lnTo>
                  <a:lnTo>
                    <a:pt x="718819" y="437896"/>
                  </a:lnTo>
                  <a:lnTo>
                    <a:pt x="765301" y="433959"/>
                  </a:lnTo>
                  <a:lnTo>
                    <a:pt x="859027" y="424307"/>
                  </a:lnTo>
                  <a:lnTo>
                    <a:pt x="910305" y="417957"/>
                  </a:lnTo>
                  <a:lnTo>
                    <a:pt x="482472" y="417957"/>
                  </a:lnTo>
                  <a:lnTo>
                    <a:pt x="387350" y="417829"/>
                  </a:lnTo>
                  <a:lnTo>
                    <a:pt x="291210" y="416051"/>
                  </a:lnTo>
                  <a:lnTo>
                    <a:pt x="291338" y="416051"/>
                  </a:lnTo>
                  <a:lnTo>
                    <a:pt x="194690" y="413003"/>
                  </a:lnTo>
                  <a:lnTo>
                    <a:pt x="97789" y="409194"/>
                  </a:lnTo>
                  <a:lnTo>
                    <a:pt x="83020" y="408559"/>
                  </a:lnTo>
                  <a:close/>
                </a:path>
                <a:path w="1878965" h="492125">
                  <a:moveTo>
                    <a:pt x="29337" y="406273"/>
                  </a:moveTo>
                  <a:lnTo>
                    <a:pt x="28193" y="435228"/>
                  </a:lnTo>
                  <a:lnTo>
                    <a:pt x="81630" y="437509"/>
                  </a:lnTo>
                  <a:lnTo>
                    <a:pt x="75512" y="433577"/>
                  </a:lnTo>
                  <a:lnTo>
                    <a:pt x="35559" y="433577"/>
                  </a:lnTo>
                  <a:lnTo>
                    <a:pt x="36575" y="408559"/>
                  </a:lnTo>
                  <a:lnTo>
                    <a:pt x="83008" y="408559"/>
                  </a:lnTo>
                  <a:lnTo>
                    <a:pt x="29337" y="406273"/>
                  </a:lnTo>
                  <a:close/>
                </a:path>
                <a:path w="1878965" h="492125">
                  <a:moveTo>
                    <a:pt x="36575" y="408559"/>
                  </a:moveTo>
                  <a:lnTo>
                    <a:pt x="35559" y="433577"/>
                  </a:lnTo>
                  <a:lnTo>
                    <a:pt x="57507" y="422008"/>
                  </a:lnTo>
                  <a:lnTo>
                    <a:pt x="36575" y="408559"/>
                  </a:lnTo>
                  <a:close/>
                </a:path>
                <a:path w="1878965" h="492125">
                  <a:moveTo>
                    <a:pt x="57507" y="422008"/>
                  </a:moveTo>
                  <a:lnTo>
                    <a:pt x="35559" y="433577"/>
                  </a:lnTo>
                  <a:lnTo>
                    <a:pt x="75512" y="433577"/>
                  </a:lnTo>
                  <a:lnTo>
                    <a:pt x="57507" y="422008"/>
                  </a:lnTo>
                  <a:close/>
                </a:path>
                <a:path w="1878965" h="492125">
                  <a:moveTo>
                    <a:pt x="83008" y="408559"/>
                  </a:moveTo>
                  <a:lnTo>
                    <a:pt x="36575" y="408559"/>
                  </a:lnTo>
                  <a:lnTo>
                    <a:pt x="57507" y="422008"/>
                  </a:lnTo>
                  <a:lnTo>
                    <a:pt x="83020" y="408559"/>
                  </a:lnTo>
                  <a:close/>
                </a:path>
                <a:path w="1878965" h="492125">
                  <a:moveTo>
                    <a:pt x="482495" y="417956"/>
                  </a:moveTo>
                  <a:lnTo>
                    <a:pt x="482726" y="417957"/>
                  </a:lnTo>
                  <a:lnTo>
                    <a:pt x="482495" y="417956"/>
                  </a:lnTo>
                  <a:close/>
                </a:path>
                <a:path w="1878965" h="492125">
                  <a:moveTo>
                    <a:pt x="1092453" y="362331"/>
                  </a:moveTo>
                  <a:lnTo>
                    <a:pt x="1045209" y="370077"/>
                  </a:lnTo>
                  <a:lnTo>
                    <a:pt x="1045463" y="370077"/>
                  </a:lnTo>
                  <a:lnTo>
                    <a:pt x="950340" y="383794"/>
                  </a:lnTo>
                  <a:lnTo>
                    <a:pt x="950721" y="383794"/>
                  </a:lnTo>
                  <a:lnTo>
                    <a:pt x="855598" y="395477"/>
                  </a:lnTo>
                  <a:lnTo>
                    <a:pt x="855852" y="395477"/>
                  </a:lnTo>
                  <a:lnTo>
                    <a:pt x="808735" y="400558"/>
                  </a:lnTo>
                  <a:lnTo>
                    <a:pt x="808863" y="400558"/>
                  </a:lnTo>
                  <a:lnTo>
                    <a:pt x="762507" y="405129"/>
                  </a:lnTo>
                  <a:lnTo>
                    <a:pt x="762762" y="405129"/>
                  </a:lnTo>
                  <a:lnTo>
                    <a:pt x="716533" y="408939"/>
                  </a:lnTo>
                  <a:lnTo>
                    <a:pt x="716788" y="408939"/>
                  </a:lnTo>
                  <a:lnTo>
                    <a:pt x="670305" y="411988"/>
                  </a:lnTo>
                  <a:lnTo>
                    <a:pt x="623696" y="414527"/>
                  </a:lnTo>
                  <a:lnTo>
                    <a:pt x="623951" y="414527"/>
                  </a:lnTo>
                  <a:lnTo>
                    <a:pt x="576960" y="416178"/>
                  </a:lnTo>
                  <a:lnTo>
                    <a:pt x="577088" y="416178"/>
                  </a:lnTo>
                  <a:lnTo>
                    <a:pt x="529843" y="417322"/>
                  </a:lnTo>
                  <a:lnTo>
                    <a:pt x="482495" y="417956"/>
                  </a:lnTo>
                  <a:lnTo>
                    <a:pt x="910308" y="417956"/>
                  </a:lnTo>
                  <a:lnTo>
                    <a:pt x="954404" y="412496"/>
                  </a:lnTo>
                  <a:lnTo>
                    <a:pt x="1049781" y="398652"/>
                  </a:lnTo>
                  <a:lnTo>
                    <a:pt x="1097279" y="390906"/>
                  </a:lnTo>
                  <a:lnTo>
                    <a:pt x="1144142" y="382650"/>
                  </a:lnTo>
                  <a:lnTo>
                    <a:pt x="1190243" y="373761"/>
                  </a:lnTo>
                  <a:lnTo>
                    <a:pt x="1235582" y="364363"/>
                  </a:lnTo>
                  <a:lnTo>
                    <a:pt x="1244082" y="362458"/>
                  </a:lnTo>
                  <a:lnTo>
                    <a:pt x="1092327" y="362458"/>
                  </a:lnTo>
                  <a:close/>
                </a:path>
                <a:path w="1878965" h="492125">
                  <a:moveTo>
                    <a:pt x="87358" y="406273"/>
                  </a:moveTo>
                  <a:lnTo>
                    <a:pt x="29337" y="406273"/>
                  </a:lnTo>
                  <a:lnTo>
                    <a:pt x="83021" y="408559"/>
                  </a:lnTo>
                  <a:lnTo>
                    <a:pt x="87358" y="406273"/>
                  </a:lnTo>
                  <a:close/>
                </a:path>
                <a:path w="1878965" h="492125">
                  <a:moveTo>
                    <a:pt x="1138935" y="354075"/>
                  </a:moveTo>
                  <a:lnTo>
                    <a:pt x="1092327" y="362458"/>
                  </a:lnTo>
                  <a:lnTo>
                    <a:pt x="1244082" y="362458"/>
                  </a:lnTo>
                  <a:lnTo>
                    <a:pt x="1279778" y="354457"/>
                  </a:lnTo>
                  <a:lnTo>
                    <a:pt x="1280825" y="354202"/>
                  </a:lnTo>
                  <a:lnTo>
                    <a:pt x="1138808" y="354202"/>
                  </a:lnTo>
                  <a:close/>
                </a:path>
                <a:path w="1878965" h="492125">
                  <a:moveTo>
                    <a:pt x="1229487" y="336041"/>
                  </a:moveTo>
                  <a:lnTo>
                    <a:pt x="1184528" y="345439"/>
                  </a:lnTo>
                  <a:lnTo>
                    <a:pt x="1138808" y="354202"/>
                  </a:lnTo>
                  <a:lnTo>
                    <a:pt x="1280825" y="354202"/>
                  </a:lnTo>
                  <a:lnTo>
                    <a:pt x="1322704" y="344042"/>
                  </a:lnTo>
                  <a:lnTo>
                    <a:pt x="1352644" y="336169"/>
                  </a:lnTo>
                  <a:lnTo>
                    <a:pt x="1229232" y="336169"/>
                  </a:lnTo>
                  <a:lnTo>
                    <a:pt x="1229487" y="336041"/>
                  </a:lnTo>
                  <a:close/>
                </a:path>
                <a:path w="1878965" h="492125">
                  <a:moveTo>
                    <a:pt x="1315719" y="315849"/>
                  </a:moveTo>
                  <a:lnTo>
                    <a:pt x="1273047" y="326263"/>
                  </a:lnTo>
                  <a:lnTo>
                    <a:pt x="1273302" y="326263"/>
                  </a:lnTo>
                  <a:lnTo>
                    <a:pt x="1229232" y="336169"/>
                  </a:lnTo>
                  <a:lnTo>
                    <a:pt x="1352644" y="336169"/>
                  </a:lnTo>
                  <a:lnTo>
                    <a:pt x="1364233" y="333121"/>
                  </a:lnTo>
                  <a:lnTo>
                    <a:pt x="1404112" y="321437"/>
                  </a:lnTo>
                  <a:lnTo>
                    <a:pt x="1421299" y="315975"/>
                  </a:lnTo>
                  <a:lnTo>
                    <a:pt x="1315465" y="315975"/>
                  </a:lnTo>
                  <a:lnTo>
                    <a:pt x="1315719" y="315849"/>
                  </a:lnTo>
                  <a:close/>
                </a:path>
                <a:path w="1878965" h="492125">
                  <a:moveTo>
                    <a:pt x="1515703" y="281813"/>
                  </a:moveTo>
                  <a:lnTo>
                    <a:pt x="1433067" y="281813"/>
                  </a:lnTo>
                  <a:lnTo>
                    <a:pt x="1395476" y="293750"/>
                  </a:lnTo>
                  <a:lnTo>
                    <a:pt x="1395729" y="293750"/>
                  </a:lnTo>
                  <a:lnTo>
                    <a:pt x="1356232" y="305181"/>
                  </a:lnTo>
                  <a:lnTo>
                    <a:pt x="1356614" y="305181"/>
                  </a:lnTo>
                  <a:lnTo>
                    <a:pt x="1315465" y="315975"/>
                  </a:lnTo>
                  <a:lnTo>
                    <a:pt x="1421299" y="315975"/>
                  </a:lnTo>
                  <a:lnTo>
                    <a:pt x="1442084" y="309372"/>
                  </a:lnTo>
                  <a:lnTo>
                    <a:pt x="1478152" y="296672"/>
                  </a:lnTo>
                  <a:lnTo>
                    <a:pt x="1512189" y="283337"/>
                  </a:lnTo>
                  <a:lnTo>
                    <a:pt x="1515703" y="281813"/>
                  </a:lnTo>
                  <a:close/>
                </a:path>
                <a:path w="1878965" h="492125">
                  <a:moveTo>
                    <a:pt x="1544115" y="269494"/>
                  </a:moveTo>
                  <a:lnTo>
                    <a:pt x="1468246" y="269494"/>
                  </a:lnTo>
                  <a:lnTo>
                    <a:pt x="1432872" y="281875"/>
                  </a:lnTo>
                  <a:lnTo>
                    <a:pt x="1433067" y="281813"/>
                  </a:lnTo>
                  <a:lnTo>
                    <a:pt x="1515703" y="281813"/>
                  </a:lnTo>
                  <a:lnTo>
                    <a:pt x="1544115" y="269494"/>
                  </a:lnTo>
                  <a:close/>
                </a:path>
                <a:path w="1878965" h="492125">
                  <a:moveTo>
                    <a:pt x="1570746" y="256539"/>
                  </a:moveTo>
                  <a:lnTo>
                    <a:pt x="1501393" y="256539"/>
                  </a:lnTo>
                  <a:lnTo>
                    <a:pt x="1467739" y="269621"/>
                  </a:lnTo>
                  <a:lnTo>
                    <a:pt x="1468246" y="269494"/>
                  </a:lnTo>
                  <a:lnTo>
                    <a:pt x="1544115" y="269494"/>
                  </a:lnTo>
                  <a:lnTo>
                    <a:pt x="1544700" y="269239"/>
                  </a:lnTo>
                  <a:lnTo>
                    <a:pt x="1570746" y="256539"/>
                  </a:lnTo>
                  <a:close/>
                </a:path>
                <a:path w="1878965" h="492125">
                  <a:moveTo>
                    <a:pt x="1622684" y="228346"/>
                  </a:moveTo>
                  <a:lnTo>
                    <a:pt x="1562608" y="228346"/>
                  </a:lnTo>
                  <a:lnTo>
                    <a:pt x="1532254" y="243077"/>
                  </a:lnTo>
                  <a:lnTo>
                    <a:pt x="1500885" y="256666"/>
                  </a:lnTo>
                  <a:lnTo>
                    <a:pt x="1501393" y="256539"/>
                  </a:lnTo>
                  <a:lnTo>
                    <a:pt x="1570746" y="256539"/>
                  </a:lnTo>
                  <a:lnTo>
                    <a:pt x="1575435" y="254253"/>
                  </a:lnTo>
                  <a:lnTo>
                    <a:pt x="1604644" y="238760"/>
                  </a:lnTo>
                  <a:lnTo>
                    <a:pt x="1622684" y="228346"/>
                  </a:lnTo>
                  <a:close/>
                </a:path>
                <a:path w="1878965" h="492125">
                  <a:moveTo>
                    <a:pt x="1532763" y="242824"/>
                  </a:moveTo>
                  <a:lnTo>
                    <a:pt x="1532178" y="243077"/>
                  </a:lnTo>
                  <a:lnTo>
                    <a:pt x="1532763" y="242824"/>
                  </a:lnTo>
                  <a:close/>
                </a:path>
                <a:path w="1878965" h="492125">
                  <a:moveTo>
                    <a:pt x="1647446" y="213360"/>
                  </a:moveTo>
                  <a:lnTo>
                    <a:pt x="1590928" y="213360"/>
                  </a:lnTo>
                  <a:lnTo>
                    <a:pt x="1562271" y="228509"/>
                  </a:lnTo>
                  <a:lnTo>
                    <a:pt x="1562608" y="228346"/>
                  </a:lnTo>
                  <a:lnTo>
                    <a:pt x="1622684" y="228346"/>
                  </a:lnTo>
                  <a:lnTo>
                    <a:pt x="1632585" y="222631"/>
                  </a:lnTo>
                  <a:lnTo>
                    <a:pt x="1647446" y="213360"/>
                  </a:lnTo>
                  <a:close/>
                </a:path>
                <a:path w="1878965" h="492125">
                  <a:moveTo>
                    <a:pt x="1694422" y="181610"/>
                  </a:moveTo>
                  <a:lnTo>
                    <a:pt x="1643634" y="181610"/>
                  </a:lnTo>
                  <a:lnTo>
                    <a:pt x="1617471" y="197992"/>
                  </a:lnTo>
                  <a:lnTo>
                    <a:pt x="1590420" y="213613"/>
                  </a:lnTo>
                  <a:lnTo>
                    <a:pt x="1590928" y="213360"/>
                  </a:lnTo>
                  <a:lnTo>
                    <a:pt x="1647446" y="213360"/>
                  </a:lnTo>
                  <a:lnTo>
                    <a:pt x="1659254" y="205994"/>
                  </a:lnTo>
                  <a:lnTo>
                    <a:pt x="1684527" y="188722"/>
                  </a:lnTo>
                  <a:lnTo>
                    <a:pt x="1694422" y="181610"/>
                  </a:lnTo>
                  <a:close/>
                </a:path>
                <a:path w="1878965" h="492125">
                  <a:moveTo>
                    <a:pt x="1617852" y="197738"/>
                  </a:moveTo>
                  <a:lnTo>
                    <a:pt x="1617414" y="197992"/>
                  </a:lnTo>
                  <a:lnTo>
                    <a:pt x="1617852" y="197738"/>
                  </a:lnTo>
                  <a:close/>
                </a:path>
                <a:path w="1878965" h="492125">
                  <a:moveTo>
                    <a:pt x="1716975" y="164973"/>
                  </a:moveTo>
                  <a:lnTo>
                    <a:pt x="1668144" y="164973"/>
                  </a:lnTo>
                  <a:lnTo>
                    <a:pt x="1643125" y="181863"/>
                  </a:lnTo>
                  <a:lnTo>
                    <a:pt x="1643634" y="181610"/>
                  </a:lnTo>
                  <a:lnTo>
                    <a:pt x="1694422" y="181610"/>
                  </a:lnTo>
                  <a:lnTo>
                    <a:pt x="1708912" y="171196"/>
                  </a:lnTo>
                  <a:lnTo>
                    <a:pt x="1716975" y="164973"/>
                  </a:lnTo>
                  <a:close/>
                </a:path>
                <a:path w="1878965" h="492125">
                  <a:moveTo>
                    <a:pt x="1738827" y="147827"/>
                  </a:moveTo>
                  <a:lnTo>
                    <a:pt x="1691766" y="147827"/>
                  </a:lnTo>
                  <a:lnTo>
                    <a:pt x="1667764" y="165226"/>
                  </a:lnTo>
                  <a:lnTo>
                    <a:pt x="1668144" y="164973"/>
                  </a:lnTo>
                  <a:lnTo>
                    <a:pt x="1716975" y="164973"/>
                  </a:lnTo>
                  <a:lnTo>
                    <a:pt x="1732279" y="153162"/>
                  </a:lnTo>
                  <a:lnTo>
                    <a:pt x="1738827" y="147827"/>
                  </a:lnTo>
                  <a:close/>
                </a:path>
                <a:path w="1878965" h="492125">
                  <a:moveTo>
                    <a:pt x="1759943" y="130428"/>
                  </a:moveTo>
                  <a:lnTo>
                    <a:pt x="1714499" y="130428"/>
                  </a:lnTo>
                  <a:lnTo>
                    <a:pt x="1691386" y="148082"/>
                  </a:lnTo>
                  <a:lnTo>
                    <a:pt x="1691766" y="147827"/>
                  </a:lnTo>
                  <a:lnTo>
                    <a:pt x="1738827" y="147827"/>
                  </a:lnTo>
                  <a:lnTo>
                    <a:pt x="1754886" y="134747"/>
                  </a:lnTo>
                  <a:lnTo>
                    <a:pt x="1759943" y="130428"/>
                  </a:lnTo>
                  <a:close/>
                </a:path>
                <a:path w="1878965" h="492125">
                  <a:moveTo>
                    <a:pt x="1778381" y="75819"/>
                  </a:moveTo>
                  <a:lnTo>
                    <a:pt x="1757425" y="94487"/>
                  </a:lnTo>
                  <a:lnTo>
                    <a:pt x="1736216" y="112649"/>
                  </a:lnTo>
                  <a:lnTo>
                    <a:pt x="1714118" y="130683"/>
                  </a:lnTo>
                  <a:lnTo>
                    <a:pt x="1714499" y="130428"/>
                  </a:lnTo>
                  <a:lnTo>
                    <a:pt x="1759943" y="130428"/>
                  </a:lnTo>
                  <a:lnTo>
                    <a:pt x="1776602" y="116204"/>
                  </a:lnTo>
                  <a:lnTo>
                    <a:pt x="1797812" y="97282"/>
                  </a:lnTo>
                  <a:lnTo>
                    <a:pt x="1820576" y="76073"/>
                  </a:lnTo>
                  <a:lnTo>
                    <a:pt x="1778253" y="76073"/>
                  </a:lnTo>
                  <a:lnTo>
                    <a:pt x="1778381" y="75819"/>
                  </a:lnTo>
                  <a:close/>
                </a:path>
                <a:path w="1878965" h="492125">
                  <a:moveTo>
                    <a:pt x="1736470" y="112395"/>
                  </a:moveTo>
                  <a:lnTo>
                    <a:pt x="1736160" y="112649"/>
                  </a:lnTo>
                  <a:lnTo>
                    <a:pt x="1736470" y="112395"/>
                  </a:lnTo>
                  <a:close/>
                </a:path>
                <a:path w="1878965" h="492125">
                  <a:moveTo>
                    <a:pt x="1757679" y="94234"/>
                  </a:moveTo>
                  <a:lnTo>
                    <a:pt x="1757383" y="94487"/>
                  </a:lnTo>
                  <a:lnTo>
                    <a:pt x="1757679" y="94234"/>
                  </a:lnTo>
                  <a:close/>
                </a:path>
                <a:path w="1878965" h="492125">
                  <a:moveTo>
                    <a:pt x="1860625" y="38100"/>
                  </a:moveTo>
                  <a:lnTo>
                    <a:pt x="1818893" y="38100"/>
                  </a:lnTo>
                  <a:lnTo>
                    <a:pt x="1778253" y="76073"/>
                  </a:lnTo>
                  <a:lnTo>
                    <a:pt x="1820576" y="76073"/>
                  </a:lnTo>
                  <a:lnTo>
                    <a:pt x="1838706" y="59182"/>
                  </a:lnTo>
                  <a:lnTo>
                    <a:pt x="1860625" y="38100"/>
                  </a:lnTo>
                  <a:close/>
                </a:path>
                <a:path w="1878965" h="492125">
                  <a:moveTo>
                    <a:pt x="1858517" y="0"/>
                  </a:moveTo>
                  <a:lnTo>
                    <a:pt x="1818639" y="38226"/>
                  </a:lnTo>
                  <a:lnTo>
                    <a:pt x="1818893" y="38100"/>
                  </a:lnTo>
                  <a:lnTo>
                    <a:pt x="1860625" y="38100"/>
                  </a:lnTo>
                  <a:lnTo>
                    <a:pt x="1878584" y="20827"/>
                  </a:lnTo>
                  <a:lnTo>
                    <a:pt x="1858517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3489" y="266928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1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28176" y="1667255"/>
            <a:ext cx="948055" cy="462280"/>
          </a:xfrm>
          <a:prstGeom prst="rect">
            <a:avLst/>
          </a:prstGeom>
          <a:solidFill>
            <a:srgbClr val="B5E61D"/>
          </a:solidFill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rlito"/>
                <a:cs typeface="Carlito"/>
              </a:rPr>
              <a:t>95.4%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8691" y="2443683"/>
            <a:ext cx="16871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70" algn="l"/>
              </a:tabLst>
            </a:pPr>
            <a:r>
              <a:rPr sz="7200" spc="-1575" baseline="-2314" dirty="0">
                <a:latin typeface="Arial"/>
                <a:cs typeface="Arial"/>
              </a:rPr>
              <a:t>𝑥	</a:t>
            </a:r>
            <a:r>
              <a:rPr sz="4800" dirty="0">
                <a:latin typeface="Carlito"/>
                <a:cs typeface="Carlito"/>
              </a:rPr>
              <a:t>+</a:t>
            </a:r>
            <a:r>
              <a:rPr sz="4800" spc="-9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2σ</a:t>
            </a:r>
            <a:endParaRPr sz="4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71241" y="2563367"/>
            <a:ext cx="6015990" cy="1973580"/>
            <a:chOff x="3071241" y="2563367"/>
            <a:chExt cx="6015990" cy="1973580"/>
          </a:xfrm>
        </p:grpSpPr>
        <p:sp>
          <p:nvSpPr>
            <p:cNvPr id="16" name="object 16"/>
            <p:cNvSpPr/>
            <p:nvPr/>
          </p:nvSpPr>
          <p:spPr>
            <a:xfrm>
              <a:off x="3071241" y="2856229"/>
              <a:ext cx="5488685" cy="1680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0901" y="2582417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1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06739" y="2355926"/>
            <a:ext cx="1571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70" algn="l"/>
              </a:tabLst>
            </a:pPr>
            <a:r>
              <a:rPr sz="7200" spc="-1567" baseline="-2314" dirty="0">
                <a:latin typeface="Arial"/>
                <a:cs typeface="Arial"/>
              </a:rPr>
              <a:t>𝑥	</a:t>
            </a:r>
            <a:r>
              <a:rPr sz="4800" dirty="0">
                <a:latin typeface="Carlito"/>
                <a:cs typeface="Carlito"/>
              </a:rPr>
              <a:t>-</a:t>
            </a:r>
            <a:r>
              <a:rPr sz="4800" spc="-8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2σ</a:t>
            </a:r>
            <a:endParaRPr sz="4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37888" y="3831335"/>
            <a:ext cx="2819400" cy="510540"/>
            <a:chOff x="4437888" y="3831335"/>
            <a:chExt cx="2819400" cy="510540"/>
          </a:xfrm>
        </p:grpSpPr>
        <p:sp>
          <p:nvSpPr>
            <p:cNvPr id="20" name="object 20"/>
            <p:cNvSpPr/>
            <p:nvPr/>
          </p:nvSpPr>
          <p:spPr>
            <a:xfrm>
              <a:off x="4437888" y="3843527"/>
              <a:ext cx="403860" cy="498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3427" y="3831335"/>
              <a:ext cx="403859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0174223" y="2778251"/>
            <a:ext cx="38252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9588" y="2906267"/>
            <a:ext cx="382524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848867"/>
            <a:ext cx="11522075" cy="5172075"/>
            <a:chOff x="301752" y="848867"/>
            <a:chExt cx="11522075" cy="5172075"/>
          </a:xfrm>
        </p:grpSpPr>
        <p:sp>
          <p:nvSpPr>
            <p:cNvPr id="3" name="object 3"/>
            <p:cNvSpPr/>
            <p:nvPr/>
          </p:nvSpPr>
          <p:spPr>
            <a:xfrm>
              <a:off x="301752" y="905255"/>
              <a:ext cx="4475988" cy="2656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3932" y="3824177"/>
              <a:ext cx="1042892" cy="2196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0898" y="1043050"/>
              <a:ext cx="5295265" cy="4088765"/>
            </a:xfrm>
            <a:custGeom>
              <a:avLst/>
              <a:gdLst/>
              <a:ahLst/>
              <a:cxnLst/>
              <a:rect l="l" t="t" r="r" b="b"/>
              <a:pathLst>
                <a:path w="5295265" h="4088765">
                  <a:moveTo>
                    <a:pt x="928878" y="3269869"/>
                  </a:moveTo>
                  <a:lnTo>
                    <a:pt x="677418" y="3269869"/>
                  </a:lnTo>
                  <a:lnTo>
                    <a:pt x="677418" y="3629533"/>
                  </a:lnTo>
                  <a:lnTo>
                    <a:pt x="928878" y="3629533"/>
                  </a:lnTo>
                  <a:lnTo>
                    <a:pt x="928878" y="3269869"/>
                  </a:lnTo>
                  <a:close/>
                </a:path>
                <a:path w="5295265" h="4088765">
                  <a:moveTo>
                    <a:pt x="5295265" y="3654679"/>
                  </a:moveTo>
                  <a:lnTo>
                    <a:pt x="5262626" y="3635629"/>
                  </a:lnTo>
                  <a:lnTo>
                    <a:pt x="5152771" y="3571494"/>
                  </a:lnTo>
                  <a:lnTo>
                    <a:pt x="5145570" y="3569106"/>
                  </a:lnTo>
                  <a:lnTo>
                    <a:pt x="5138255" y="3569601"/>
                  </a:lnTo>
                  <a:lnTo>
                    <a:pt x="5131651" y="3572751"/>
                  </a:lnTo>
                  <a:lnTo>
                    <a:pt x="5126609" y="3578352"/>
                  </a:lnTo>
                  <a:lnTo>
                    <a:pt x="5124208" y="3585553"/>
                  </a:lnTo>
                  <a:lnTo>
                    <a:pt x="5124704" y="3592868"/>
                  </a:lnTo>
                  <a:lnTo>
                    <a:pt x="5127853" y="3599472"/>
                  </a:lnTo>
                  <a:lnTo>
                    <a:pt x="5133467" y="3604514"/>
                  </a:lnTo>
                  <a:lnTo>
                    <a:pt x="5186794" y="3635629"/>
                  </a:lnTo>
                  <a:lnTo>
                    <a:pt x="454914" y="3635629"/>
                  </a:lnTo>
                  <a:lnTo>
                    <a:pt x="454914" y="108458"/>
                  </a:lnTo>
                  <a:lnTo>
                    <a:pt x="486029" y="161798"/>
                  </a:lnTo>
                  <a:lnTo>
                    <a:pt x="491070" y="167411"/>
                  </a:lnTo>
                  <a:lnTo>
                    <a:pt x="497674" y="170561"/>
                  </a:lnTo>
                  <a:lnTo>
                    <a:pt x="504990" y="171056"/>
                  </a:lnTo>
                  <a:lnTo>
                    <a:pt x="512191" y="168656"/>
                  </a:lnTo>
                  <a:lnTo>
                    <a:pt x="517791" y="163614"/>
                  </a:lnTo>
                  <a:lnTo>
                    <a:pt x="520954" y="157010"/>
                  </a:lnTo>
                  <a:lnTo>
                    <a:pt x="521436" y="149694"/>
                  </a:lnTo>
                  <a:lnTo>
                    <a:pt x="519049" y="142494"/>
                  </a:lnTo>
                  <a:lnTo>
                    <a:pt x="457949" y="37846"/>
                  </a:lnTo>
                  <a:lnTo>
                    <a:pt x="435864" y="0"/>
                  </a:lnTo>
                  <a:lnTo>
                    <a:pt x="352679" y="142494"/>
                  </a:lnTo>
                  <a:lnTo>
                    <a:pt x="350278" y="149694"/>
                  </a:lnTo>
                  <a:lnTo>
                    <a:pt x="350774" y="157010"/>
                  </a:lnTo>
                  <a:lnTo>
                    <a:pt x="353923" y="163614"/>
                  </a:lnTo>
                  <a:lnTo>
                    <a:pt x="359537" y="168656"/>
                  </a:lnTo>
                  <a:lnTo>
                    <a:pt x="366725" y="171056"/>
                  </a:lnTo>
                  <a:lnTo>
                    <a:pt x="374040" y="170561"/>
                  </a:lnTo>
                  <a:lnTo>
                    <a:pt x="380644" y="167411"/>
                  </a:lnTo>
                  <a:lnTo>
                    <a:pt x="385699" y="161798"/>
                  </a:lnTo>
                  <a:lnTo>
                    <a:pt x="416814" y="108458"/>
                  </a:lnTo>
                  <a:lnTo>
                    <a:pt x="416814" y="3635629"/>
                  </a:lnTo>
                  <a:lnTo>
                    <a:pt x="0" y="3635629"/>
                  </a:lnTo>
                  <a:lnTo>
                    <a:pt x="0" y="3673729"/>
                  </a:lnTo>
                  <a:lnTo>
                    <a:pt x="416814" y="3673729"/>
                  </a:lnTo>
                  <a:lnTo>
                    <a:pt x="416814" y="4088384"/>
                  </a:lnTo>
                  <a:lnTo>
                    <a:pt x="454914" y="4088384"/>
                  </a:lnTo>
                  <a:lnTo>
                    <a:pt x="454914" y="3673729"/>
                  </a:lnTo>
                  <a:lnTo>
                    <a:pt x="5186794" y="3673729"/>
                  </a:lnTo>
                  <a:lnTo>
                    <a:pt x="5133467" y="3704844"/>
                  </a:lnTo>
                  <a:lnTo>
                    <a:pt x="5127853" y="3709898"/>
                  </a:lnTo>
                  <a:lnTo>
                    <a:pt x="5124704" y="3716502"/>
                  </a:lnTo>
                  <a:lnTo>
                    <a:pt x="5124208" y="3723817"/>
                  </a:lnTo>
                  <a:lnTo>
                    <a:pt x="5126609" y="3731006"/>
                  </a:lnTo>
                  <a:lnTo>
                    <a:pt x="5131651" y="3736619"/>
                  </a:lnTo>
                  <a:lnTo>
                    <a:pt x="5138255" y="3739769"/>
                  </a:lnTo>
                  <a:lnTo>
                    <a:pt x="5145570" y="3740264"/>
                  </a:lnTo>
                  <a:lnTo>
                    <a:pt x="5152771" y="3737864"/>
                  </a:lnTo>
                  <a:lnTo>
                    <a:pt x="5262626" y="3673729"/>
                  </a:lnTo>
                  <a:lnTo>
                    <a:pt x="5295265" y="36546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8316" y="4312920"/>
              <a:ext cx="251460" cy="360045"/>
            </a:xfrm>
            <a:custGeom>
              <a:avLst/>
              <a:gdLst/>
              <a:ahLst/>
              <a:cxnLst/>
              <a:rect l="l" t="t" r="r" b="b"/>
              <a:pathLst>
                <a:path w="251459" h="360045">
                  <a:moveTo>
                    <a:pt x="0" y="359663"/>
                  </a:moveTo>
                  <a:lnTo>
                    <a:pt x="251460" y="359663"/>
                  </a:lnTo>
                  <a:lnTo>
                    <a:pt x="25146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9816" y="3589019"/>
              <a:ext cx="251460" cy="1080770"/>
            </a:xfrm>
            <a:custGeom>
              <a:avLst/>
              <a:gdLst/>
              <a:ahLst/>
              <a:cxnLst/>
              <a:rect l="l" t="t" r="r" b="b"/>
              <a:pathLst>
                <a:path w="251459" h="1080770">
                  <a:moveTo>
                    <a:pt x="251459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251459" y="1080515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9816" y="3589019"/>
              <a:ext cx="251460" cy="1080770"/>
            </a:xfrm>
            <a:custGeom>
              <a:avLst/>
              <a:gdLst/>
              <a:ahLst/>
              <a:cxnLst/>
              <a:rect l="l" t="t" r="r" b="b"/>
              <a:pathLst>
                <a:path w="251459" h="1080770">
                  <a:moveTo>
                    <a:pt x="0" y="1080515"/>
                  </a:moveTo>
                  <a:lnTo>
                    <a:pt x="251459" y="1080515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10805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9792" y="2871216"/>
              <a:ext cx="253365" cy="1800225"/>
            </a:xfrm>
            <a:custGeom>
              <a:avLst/>
              <a:gdLst/>
              <a:ahLst/>
              <a:cxnLst/>
              <a:rect l="l" t="t" r="r" b="b"/>
              <a:pathLst>
                <a:path w="253365" h="1800225">
                  <a:moveTo>
                    <a:pt x="252983" y="0"/>
                  </a:moveTo>
                  <a:lnTo>
                    <a:pt x="0" y="0"/>
                  </a:lnTo>
                  <a:lnTo>
                    <a:pt x="0" y="1799843"/>
                  </a:lnTo>
                  <a:lnTo>
                    <a:pt x="252983" y="1799843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9792" y="2871216"/>
              <a:ext cx="253365" cy="1800225"/>
            </a:xfrm>
            <a:custGeom>
              <a:avLst/>
              <a:gdLst/>
              <a:ahLst/>
              <a:cxnLst/>
              <a:rect l="l" t="t" r="r" b="b"/>
              <a:pathLst>
                <a:path w="253365" h="1800225">
                  <a:moveTo>
                    <a:pt x="0" y="1799843"/>
                  </a:moveTo>
                  <a:lnTo>
                    <a:pt x="252983" y="1799843"/>
                  </a:lnTo>
                  <a:lnTo>
                    <a:pt x="252983" y="0"/>
                  </a:lnTo>
                  <a:lnTo>
                    <a:pt x="0" y="0"/>
                  </a:lnTo>
                  <a:lnTo>
                    <a:pt x="0" y="179984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46720" y="2862072"/>
              <a:ext cx="251460" cy="1805939"/>
            </a:xfrm>
            <a:custGeom>
              <a:avLst/>
              <a:gdLst/>
              <a:ahLst/>
              <a:cxnLst/>
              <a:rect l="l" t="t" r="r" b="b"/>
              <a:pathLst>
                <a:path w="251459" h="1805939">
                  <a:moveTo>
                    <a:pt x="251459" y="0"/>
                  </a:moveTo>
                  <a:lnTo>
                    <a:pt x="0" y="0"/>
                  </a:lnTo>
                  <a:lnTo>
                    <a:pt x="0" y="1805939"/>
                  </a:lnTo>
                  <a:lnTo>
                    <a:pt x="251459" y="1805939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6720" y="2862072"/>
              <a:ext cx="251460" cy="1805939"/>
            </a:xfrm>
            <a:custGeom>
              <a:avLst/>
              <a:gdLst/>
              <a:ahLst/>
              <a:cxnLst/>
              <a:rect l="l" t="t" r="r" b="b"/>
              <a:pathLst>
                <a:path w="251459" h="1805939">
                  <a:moveTo>
                    <a:pt x="0" y="1805939"/>
                  </a:moveTo>
                  <a:lnTo>
                    <a:pt x="251459" y="1805939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18059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8220" y="3589019"/>
              <a:ext cx="251460" cy="1079500"/>
            </a:xfrm>
            <a:custGeom>
              <a:avLst/>
              <a:gdLst/>
              <a:ahLst/>
              <a:cxnLst/>
              <a:rect l="l" t="t" r="r" b="b"/>
              <a:pathLst>
                <a:path w="251459" h="1079500">
                  <a:moveTo>
                    <a:pt x="251459" y="0"/>
                  </a:moveTo>
                  <a:lnTo>
                    <a:pt x="0" y="0"/>
                  </a:lnTo>
                  <a:lnTo>
                    <a:pt x="0" y="1078991"/>
                  </a:lnTo>
                  <a:lnTo>
                    <a:pt x="251459" y="1078991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8220" y="3589019"/>
              <a:ext cx="251460" cy="1079500"/>
            </a:xfrm>
            <a:custGeom>
              <a:avLst/>
              <a:gdLst/>
              <a:ahLst/>
              <a:cxnLst/>
              <a:rect l="l" t="t" r="r" b="b"/>
              <a:pathLst>
                <a:path w="251459" h="1079500">
                  <a:moveTo>
                    <a:pt x="0" y="1078991"/>
                  </a:moveTo>
                  <a:lnTo>
                    <a:pt x="251459" y="1078991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10789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89720" y="4303776"/>
              <a:ext cx="251460" cy="360045"/>
            </a:xfrm>
            <a:custGeom>
              <a:avLst/>
              <a:gdLst/>
              <a:ahLst/>
              <a:cxnLst/>
              <a:rect l="l" t="t" r="r" b="b"/>
              <a:pathLst>
                <a:path w="251459" h="360045">
                  <a:moveTo>
                    <a:pt x="251459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251459" y="359663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89720" y="4303776"/>
              <a:ext cx="251460" cy="360045"/>
            </a:xfrm>
            <a:custGeom>
              <a:avLst/>
              <a:gdLst/>
              <a:ahLst/>
              <a:cxnLst/>
              <a:rect l="l" t="t" r="r" b="b"/>
              <a:pathLst>
                <a:path w="251459" h="360045">
                  <a:moveTo>
                    <a:pt x="0" y="359663"/>
                  </a:moveTo>
                  <a:lnTo>
                    <a:pt x="251459" y="359663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284" y="3721607"/>
              <a:ext cx="1283208" cy="1950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24828" y="3971544"/>
              <a:ext cx="251460" cy="698500"/>
            </a:xfrm>
            <a:custGeom>
              <a:avLst/>
              <a:gdLst/>
              <a:ahLst/>
              <a:cxnLst/>
              <a:rect l="l" t="t" r="r" b="b"/>
              <a:pathLst>
                <a:path w="251459" h="698500">
                  <a:moveTo>
                    <a:pt x="251459" y="0"/>
                  </a:moveTo>
                  <a:lnTo>
                    <a:pt x="0" y="0"/>
                  </a:lnTo>
                  <a:lnTo>
                    <a:pt x="0" y="697991"/>
                  </a:lnTo>
                  <a:lnTo>
                    <a:pt x="251459" y="697991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4828" y="3971544"/>
              <a:ext cx="251460" cy="698500"/>
            </a:xfrm>
            <a:custGeom>
              <a:avLst/>
              <a:gdLst/>
              <a:ahLst/>
              <a:cxnLst/>
              <a:rect l="l" t="t" r="r" b="b"/>
              <a:pathLst>
                <a:path w="251459" h="698500">
                  <a:moveTo>
                    <a:pt x="0" y="697991"/>
                  </a:moveTo>
                  <a:lnTo>
                    <a:pt x="251459" y="697991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9375" y="3258311"/>
              <a:ext cx="251460" cy="1422400"/>
            </a:xfrm>
            <a:custGeom>
              <a:avLst/>
              <a:gdLst/>
              <a:ahLst/>
              <a:cxnLst/>
              <a:rect l="l" t="t" r="r" b="b"/>
              <a:pathLst>
                <a:path w="251459" h="1422400">
                  <a:moveTo>
                    <a:pt x="251459" y="0"/>
                  </a:moveTo>
                  <a:lnTo>
                    <a:pt x="0" y="0"/>
                  </a:lnTo>
                  <a:lnTo>
                    <a:pt x="0" y="1421892"/>
                  </a:lnTo>
                  <a:lnTo>
                    <a:pt x="251459" y="1421892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9375" y="3258311"/>
              <a:ext cx="251460" cy="1422400"/>
            </a:xfrm>
            <a:custGeom>
              <a:avLst/>
              <a:gdLst/>
              <a:ahLst/>
              <a:cxnLst/>
              <a:rect l="l" t="t" r="r" b="b"/>
              <a:pathLst>
                <a:path w="251459" h="1422400">
                  <a:moveTo>
                    <a:pt x="0" y="1421892"/>
                  </a:moveTo>
                  <a:lnTo>
                    <a:pt x="251459" y="1421892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142189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6304" y="2599944"/>
              <a:ext cx="251460" cy="2078989"/>
            </a:xfrm>
            <a:custGeom>
              <a:avLst/>
              <a:gdLst/>
              <a:ahLst/>
              <a:cxnLst/>
              <a:rect l="l" t="t" r="r" b="b"/>
              <a:pathLst>
                <a:path w="251459" h="2078989">
                  <a:moveTo>
                    <a:pt x="251459" y="0"/>
                  </a:moveTo>
                  <a:lnTo>
                    <a:pt x="0" y="0"/>
                  </a:lnTo>
                  <a:lnTo>
                    <a:pt x="0" y="2078735"/>
                  </a:lnTo>
                  <a:lnTo>
                    <a:pt x="251459" y="2078735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6304" y="2599944"/>
              <a:ext cx="251460" cy="2078989"/>
            </a:xfrm>
            <a:custGeom>
              <a:avLst/>
              <a:gdLst/>
              <a:ahLst/>
              <a:cxnLst/>
              <a:rect l="l" t="t" r="r" b="b"/>
              <a:pathLst>
                <a:path w="251459" h="2078989">
                  <a:moveTo>
                    <a:pt x="0" y="2078735"/>
                  </a:moveTo>
                  <a:lnTo>
                    <a:pt x="251459" y="2078735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207873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28659" y="3252216"/>
              <a:ext cx="251460" cy="1423670"/>
            </a:xfrm>
            <a:custGeom>
              <a:avLst/>
              <a:gdLst/>
              <a:ahLst/>
              <a:cxnLst/>
              <a:rect l="l" t="t" r="r" b="b"/>
              <a:pathLst>
                <a:path w="251459" h="1423670">
                  <a:moveTo>
                    <a:pt x="251459" y="0"/>
                  </a:moveTo>
                  <a:lnTo>
                    <a:pt x="0" y="0"/>
                  </a:lnTo>
                  <a:lnTo>
                    <a:pt x="0" y="1423416"/>
                  </a:lnTo>
                  <a:lnTo>
                    <a:pt x="251459" y="1423416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28659" y="3252216"/>
              <a:ext cx="251460" cy="1423670"/>
            </a:xfrm>
            <a:custGeom>
              <a:avLst/>
              <a:gdLst/>
              <a:ahLst/>
              <a:cxnLst/>
              <a:rect l="l" t="t" r="r" b="b"/>
              <a:pathLst>
                <a:path w="251459" h="1423670">
                  <a:moveTo>
                    <a:pt x="0" y="1423416"/>
                  </a:moveTo>
                  <a:lnTo>
                    <a:pt x="251459" y="1423416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14234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00159" y="3971544"/>
              <a:ext cx="251460" cy="698500"/>
            </a:xfrm>
            <a:custGeom>
              <a:avLst/>
              <a:gdLst/>
              <a:ahLst/>
              <a:cxnLst/>
              <a:rect l="l" t="t" r="r" b="b"/>
              <a:pathLst>
                <a:path w="251459" h="698500">
                  <a:moveTo>
                    <a:pt x="251459" y="0"/>
                  </a:moveTo>
                  <a:lnTo>
                    <a:pt x="0" y="0"/>
                  </a:lnTo>
                  <a:lnTo>
                    <a:pt x="0" y="697991"/>
                  </a:lnTo>
                  <a:lnTo>
                    <a:pt x="251459" y="697991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00159" y="3971544"/>
              <a:ext cx="251460" cy="698500"/>
            </a:xfrm>
            <a:custGeom>
              <a:avLst/>
              <a:gdLst/>
              <a:ahLst/>
              <a:cxnLst/>
              <a:rect l="l" t="t" r="r" b="b"/>
              <a:pathLst>
                <a:path w="251459" h="698500">
                  <a:moveTo>
                    <a:pt x="0" y="697991"/>
                  </a:moveTo>
                  <a:lnTo>
                    <a:pt x="251459" y="697991"/>
                  </a:lnTo>
                  <a:lnTo>
                    <a:pt x="251459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19266" y="2648453"/>
              <a:ext cx="3276600" cy="1869439"/>
            </a:xfrm>
            <a:custGeom>
              <a:avLst/>
              <a:gdLst/>
              <a:ahLst/>
              <a:cxnLst/>
              <a:rect l="l" t="t" r="r" b="b"/>
              <a:pathLst>
                <a:path w="3276600" h="1869439">
                  <a:moveTo>
                    <a:pt x="0" y="1824613"/>
                  </a:moveTo>
                  <a:lnTo>
                    <a:pt x="69717" y="1810164"/>
                  </a:lnTo>
                  <a:lnTo>
                    <a:pt x="142922" y="1782084"/>
                  </a:lnTo>
                  <a:lnTo>
                    <a:pt x="181938" y="1758656"/>
                  </a:lnTo>
                  <a:lnTo>
                    <a:pt x="223152" y="1726690"/>
                  </a:lnTo>
                  <a:lnTo>
                    <a:pt x="267007" y="1684475"/>
                  </a:lnTo>
                  <a:lnTo>
                    <a:pt x="313943" y="1630303"/>
                  </a:lnTo>
                  <a:lnTo>
                    <a:pt x="358206" y="1569493"/>
                  </a:lnTo>
                  <a:lnTo>
                    <a:pt x="381075" y="1534443"/>
                  </a:lnTo>
                  <a:lnTo>
                    <a:pt x="404427" y="1496696"/>
                  </a:lnTo>
                  <a:lnTo>
                    <a:pt x="428255" y="1456551"/>
                  </a:lnTo>
                  <a:lnTo>
                    <a:pt x="452552" y="1414309"/>
                  </a:lnTo>
                  <a:lnTo>
                    <a:pt x="477312" y="1370268"/>
                  </a:lnTo>
                  <a:lnTo>
                    <a:pt x="502528" y="1324728"/>
                  </a:lnTo>
                  <a:lnTo>
                    <a:pt x="528193" y="1277989"/>
                  </a:lnTo>
                  <a:lnTo>
                    <a:pt x="554299" y="1230350"/>
                  </a:lnTo>
                  <a:lnTo>
                    <a:pt x="580841" y="1182112"/>
                  </a:lnTo>
                  <a:lnTo>
                    <a:pt x="607812" y="1133573"/>
                  </a:lnTo>
                  <a:lnTo>
                    <a:pt x="635205" y="1085033"/>
                  </a:lnTo>
                  <a:lnTo>
                    <a:pt x="663012" y="1036792"/>
                  </a:lnTo>
                  <a:lnTo>
                    <a:pt x="691228" y="989150"/>
                  </a:lnTo>
                  <a:lnTo>
                    <a:pt x="719845" y="942405"/>
                  </a:lnTo>
                  <a:lnTo>
                    <a:pt x="748856" y="896858"/>
                  </a:lnTo>
                  <a:lnTo>
                    <a:pt x="778256" y="852809"/>
                  </a:lnTo>
                  <a:lnTo>
                    <a:pt x="805234" y="812970"/>
                  </a:lnTo>
                  <a:lnTo>
                    <a:pt x="832904" y="771385"/>
                  </a:lnTo>
                  <a:lnTo>
                    <a:pt x="861203" y="728360"/>
                  </a:lnTo>
                  <a:lnTo>
                    <a:pt x="890069" y="684204"/>
                  </a:lnTo>
                  <a:lnTo>
                    <a:pt x="919442" y="639226"/>
                  </a:lnTo>
                  <a:lnTo>
                    <a:pt x="949259" y="593734"/>
                  </a:lnTo>
                  <a:lnTo>
                    <a:pt x="979458" y="548035"/>
                  </a:lnTo>
                  <a:lnTo>
                    <a:pt x="1009979" y="502439"/>
                  </a:lnTo>
                  <a:lnTo>
                    <a:pt x="1040759" y="457253"/>
                  </a:lnTo>
                  <a:lnTo>
                    <a:pt x="1071737" y="412785"/>
                  </a:lnTo>
                  <a:lnTo>
                    <a:pt x="1102851" y="369345"/>
                  </a:lnTo>
                  <a:lnTo>
                    <a:pt x="1134039" y="327239"/>
                  </a:lnTo>
                  <a:lnTo>
                    <a:pt x="1165241" y="286777"/>
                  </a:lnTo>
                  <a:lnTo>
                    <a:pt x="1196394" y="248266"/>
                  </a:lnTo>
                  <a:lnTo>
                    <a:pt x="1227437" y="212014"/>
                  </a:lnTo>
                  <a:lnTo>
                    <a:pt x="1258307" y="178331"/>
                  </a:lnTo>
                  <a:lnTo>
                    <a:pt x="1288945" y="147524"/>
                  </a:lnTo>
                  <a:lnTo>
                    <a:pt x="1319287" y="119901"/>
                  </a:lnTo>
                  <a:lnTo>
                    <a:pt x="1349272" y="95771"/>
                  </a:lnTo>
                  <a:lnTo>
                    <a:pt x="1424033" y="49995"/>
                  </a:lnTo>
                  <a:lnTo>
                    <a:pt x="1469252" y="29887"/>
                  </a:lnTo>
                  <a:lnTo>
                    <a:pt x="1514440" y="14977"/>
                  </a:lnTo>
                  <a:lnTo>
                    <a:pt x="1559541" y="5121"/>
                  </a:lnTo>
                  <a:lnTo>
                    <a:pt x="1604498" y="176"/>
                  </a:lnTo>
                  <a:lnTo>
                    <a:pt x="1649256" y="0"/>
                  </a:lnTo>
                  <a:lnTo>
                    <a:pt x="1693757" y="4448"/>
                  </a:lnTo>
                  <a:lnTo>
                    <a:pt x="1737946" y="13380"/>
                  </a:lnTo>
                  <a:lnTo>
                    <a:pt x="1781767" y="26651"/>
                  </a:lnTo>
                  <a:lnTo>
                    <a:pt x="1825163" y="44118"/>
                  </a:lnTo>
                  <a:lnTo>
                    <a:pt x="1868079" y="65640"/>
                  </a:lnTo>
                  <a:lnTo>
                    <a:pt x="1910458" y="91072"/>
                  </a:lnTo>
                  <a:lnTo>
                    <a:pt x="1952243" y="120273"/>
                  </a:lnTo>
                  <a:lnTo>
                    <a:pt x="1982050" y="144883"/>
                  </a:lnTo>
                  <a:lnTo>
                    <a:pt x="2011538" y="173590"/>
                  </a:lnTo>
                  <a:lnTo>
                    <a:pt x="2040731" y="206018"/>
                  </a:lnTo>
                  <a:lnTo>
                    <a:pt x="2069648" y="241788"/>
                  </a:lnTo>
                  <a:lnTo>
                    <a:pt x="2098311" y="280526"/>
                  </a:lnTo>
                  <a:lnTo>
                    <a:pt x="2126741" y="321855"/>
                  </a:lnTo>
                  <a:lnTo>
                    <a:pt x="2154960" y="365397"/>
                  </a:lnTo>
                  <a:lnTo>
                    <a:pt x="2182988" y="410776"/>
                  </a:lnTo>
                  <a:lnTo>
                    <a:pt x="2210847" y="457616"/>
                  </a:lnTo>
                  <a:lnTo>
                    <a:pt x="2238558" y="505541"/>
                  </a:lnTo>
                  <a:lnTo>
                    <a:pt x="2266142" y="554173"/>
                  </a:lnTo>
                  <a:lnTo>
                    <a:pt x="2293619" y="603136"/>
                  </a:lnTo>
                  <a:lnTo>
                    <a:pt x="2321013" y="652054"/>
                  </a:lnTo>
                  <a:lnTo>
                    <a:pt x="2348342" y="700549"/>
                  </a:lnTo>
                  <a:lnTo>
                    <a:pt x="2375630" y="748247"/>
                  </a:lnTo>
                  <a:lnTo>
                    <a:pt x="2402896" y="794768"/>
                  </a:lnTo>
                  <a:lnTo>
                    <a:pt x="2430162" y="839739"/>
                  </a:lnTo>
                  <a:lnTo>
                    <a:pt x="2457450" y="882781"/>
                  </a:lnTo>
                  <a:lnTo>
                    <a:pt x="2484871" y="925409"/>
                  </a:lnTo>
                  <a:lnTo>
                    <a:pt x="2512488" y="969263"/>
                  </a:lnTo>
                  <a:lnTo>
                    <a:pt x="2540245" y="1014088"/>
                  </a:lnTo>
                  <a:lnTo>
                    <a:pt x="2568085" y="1059631"/>
                  </a:lnTo>
                  <a:lnTo>
                    <a:pt x="2595952" y="1105636"/>
                  </a:lnTo>
                  <a:lnTo>
                    <a:pt x="2623791" y="1151851"/>
                  </a:lnTo>
                  <a:lnTo>
                    <a:pt x="2651546" y="1198022"/>
                  </a:lnTo>
                  <a:lnTo>
                    <a:pt x="2679159" y="1243893"/>
                  </a:lnTo>
                  <a:lnTo>
                    <a:pt x="2706576" y="1289212"/>
                  </a:lnTo>
                  <a:lnTo>
                    <a:pt x="2733740" y="1333725"/>
                  </a:lnTo>
                  <a:lnTo>
                    <a:pt x="2760595" y="1377176"/>
                  </a:lnTo>
                  <a:lnTo>
                    <a:pt x="2787085" y="1419313"/>
                  </a:lnTo>
                  <a:lnTo>
                    <a:pt x="2813154" y="1459882"/>
                  </a:lnTo>
                  <a:lnTo>
                    <a:pt x="2838746" y="1498627"/>
                  </a:lnTo>
                  <a:lnTo>
                    <a:pt x="2863805" y="1535296"/>
                  </a:lnTo>
                  <a:lnTo>
                    <a:pt x="2888275" y="1569634"/>
                  </a:lnTo>
                  <a:lnTo>
                    <a:pt x="2912100" y="1601388"/>
                  </a:lnTo>
                  <a:lnTo>
                    <a:pt x="2984928" y="1686230"/>
                  </a:lnTo>
                  <a:lnTo>
                    <a:pt x="3031819" y="1731748"/>
                  </a:lnTo>
                  <a:lnTo>
                    <a:pt x="3076299" y="1768342"/>
                  </a:lnTo>
                  <a:lnTo>
                    <a:pt x="3118770" y="1797498"/>
                  </a:lnTo>
                  <a:lnTo>
                    <a:pt x="3159634" y="1820701"/>
                  </a:lnTo>
                  <a:lnTo>
                    <a:pt x="3199292" y="1839436"/>
                  </a:lnTo>
                  <a:lnTo>
                    <a:pt x="3238147" y="1855188"/>
                  </a:lnTo>
                  <a:lnTo>
                    <a:pt x="3276600" y="186944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60" dirty="0">
                <a:solidFill>
                  <a:srgbClr val="000000"/>
                </a:solidFill>
              </a:rPr>
              <a:t>Discrete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Variables</a:t>
            </a:r>
            <a:endParaRPr sz="3200"/>
          </a:p>
        </p:txBody>
      </p:sp>
      <p:sp>
        <p:nvSpPr>
          <p:cNvPr id="30" name="object 30"/>
          <p:cNvSpPr txBox="1"/>
          <p:nvPr/>
        </p:nvSpPr>
        <p:spPr>
          <a:xfrm>
            <a:off x="6417309" y="4682169"/>
            <a:ext cx="3112770" cy="7708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  <a:tabLst>
                <a:tab pos="271780" algn="l"/>
                <a:tab pos="544195" algn="l"/>
                <a:tab pos="870585" algn="l"/>
                <a:tab pos="1143000" algn="l"/>
                <a:tab pos="1415415" algn="l"/>
                <a:tab pos="1687830" algn="l"/>
                <a:tab pos="1962150" algn="l"/>
              </a:tabLst>
            </a:pPr>
            <a:r>
              <a:rPr sz="1800" dirty="0">
                <a:latin typeface="Carlito"/>
                <a:cs typeface="Carlito"/>
              </a:rPr>
              <a:t>2	3	4	5	6	7	8	9 10 11</a:t>
            </a:r>
            <a:r>
              <a:rPr sz="1800" spc="3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  <a:p>
            <a:pPr marR="316865" algn="ctr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latin typeface="Carlito"/>
                <a:cs typeface="Carlito"/>
              </a:rPr>
              <a:t>Sum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90988" y="2340472"/>
            <a:ext cx="288290" cy="1303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spc="-10" dirty="0">
                <a:latin typeface="Carlito"/>
                <a:cs typeface="Carlito"/>
              </a:rPr>
              <a:t>Probability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1728216"/>
            <a:ext cx="5049011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2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Reliability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Factor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88533" y="4705045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μ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0522" y="4810759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15060" algn="l"/>
              </a:tabLst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4" y="4810759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1181100" algn="l"/>
              </a:tabLst>
            </a:pPr>
            <a:r>
              <a:rPr sz="1800" spc="5" dirty="0">
                <a:latin typeface="Carlito"/>
                <a:cs typeface="Carlito"/>
              </a:rPr>
              <a:t>+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105" y="1062989"/>
            <a:ext cx="10504805" cy="969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Sampling</a:t>
            </a:r>
            <a:r>
              <a:rPr sz="20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Distribution</a:t>
            </a:r>
            <a:r>
              <a:rPr sz="20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0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estimate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degree</a:t>
            </a: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confidence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Sample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96307" y="967613"/>
            <a:ext cx="6268085" cy="2642870"/>
            <a:chOff x="4996307" y="967613"/>
            <a:chExt cx="6268085" cy="2642870"/>
          </a:xfrm>
        </p:grpSpPr>
        <p:sp>
          <p:nvSpPr>
            <p:cNvPr id="9" name="object 9"/>
            <p:cNvSpPr/>
            <p:nvPr/>
          </p:nvSpPr>
          <p:spPr>
            <a:xfrm>
              <a:off x="6435090" y="982218"/>
              <a:ext cx="1767839" cy="561340"/>
            </a:xfrm>
            <a:custGeom>
              <a:avLst/>
              <a:gdLst/>
              <a:ahLst/>
              <a:cxnLst/>
              <a:rect l="l" t="t" r="r" b="b"/>
              <a:pathLst>
                <a:path w="1767840" h="561340">
                  <a:moveTo>
                    <a:pt x="0" y="280416"/>
                  </a:moveTo>
                  <a:lnTo>
                    <a:pt x="10506" y="237061"/>
                  </a:lnTo>
                  <a:lnTo>
                    <a:pt x="40977" y="195796"/>
                  </a:lnTo>
                  <a:lnTo>
                    <a:pt x="89840" y="157120"/>
                  </a:lnTo>
                  <a:lnTo>
                    <a:pt x="155524" y="121533"/>
                  </a:lnTo>
                  <a:lnTo>
                    <a:pt x="194183" y="105053"/>
                  </a:lnTo>
                  <a:lnTo>
                    <a:pt x="236457" y="89533"/>
                  </a:lnTo>
                  <a:lnTo>
                    <a:pt x="282151" y="75035"/>
                  </a:lnTo>
                  <a:lnTo>
                    <a:pt x="331067" y="61622"/>
                  </a:lnTo>
                  <a:lnTo>
                    <a:pt x="383010" y="49355"/>
                  </a:lnTo>
                  <a:lnTo>
                    <a:pt x="437783" y="38297"/>
                  </a:lnTo>
                  <a:lnTo>
                    <a:pt x="495188" y="28511"/>
                  </a:lnTo>
                  <a:lnTo>
                    <a:pt x="555031" y="20059"/>
                  </a:lnTo>
                  <a:lnTo>
                    <a:pt x="617114" y="13004"/>
                  </a:lnTo>
                  <a:lnTo>
                    <a:pt x="681241" y="7408"/>
                  </a:lnTo>
                  <a:lnTo>
                    <a:pt x="747215" y="3334"/>
                  </a:lnTo>
                  <a:lnTo>
                    <a:pt x="814840" y="844"/>
                  </a:lnTo>
                  <a:lnTo>
                    <a:pt x="883919" y="0"/>
                  </a:lnTo>
                  <a:lnTo>
                    <a:pt x="952999" y="844"/>
                  </a:lnTo>
                  <a:lnTo>
                    <a:pt x="1020624" y="3334"/>
                  </a:lnTo>
                  <a:lnTo>
                    <a:pt x="1086598" y="7408"/>
                  </a:lnTo>
                  <a:lnTo>
                    <a:pt x="1150725" y="13004"/>
                  </a:lnTo>
                  <a:lnTo>
                    <a:pt x="1212808" y="20059"/>
                  </a:lnTo>
                  <a:lnTo>
                    <a:pt x="1272651" y="28511"/>
                  </a:lnTo>
                  <a:lnTo>
                    <a:pt x="1330056" y="38297"/>
                  </a:lnTo>
                  <a:lnTo>
                    <a:pt x="1384829" y="49355"/>
                  </a:lnTo>
                  <a:lnTo>
                    <a:pt x="1436772" y="61622"/>
                  </a:lnTo>
                  <a:lnTo>
                    <a:pt x="1485688" y="75035"/>
                  </a:lnTo>
                  <a:lnTo>
                    <a:pt x="1531382" y="89533"/>
                  </a:lnTo>
                  <a:lnTo>
                    <a:pt x="1573656" y="105053"/>
                  </a:lnTo>
                  <a:lnTo>
                    <a:pt x="1612315" y="121533"/>
                  </a:lnTo>
                  <a:lnTo>
                    <a:pt x="1647161" y="138909"/>
                  </a:lnTo>
                  <a:lnTo>
                    <a:pt x="1704632" y="176104"/>
                  </a:lnTo>
                  <a:lnTo>
                    <a:pt x="1744495" y="216136"/>
                  </a:lnTo>
                  <a:lnTo>
                    <a:pt x="1765180" y="258508"/>
                  </a:lnTo>
                  <a:lnTo>
                    <a:pt x="1767839" y="280416"/>
                  </a:lnTo>
                  <a:lnTo>
                    <a:pt x="1765180" y="302323"/>
                  </a:lnTo>
                  <a:lnTo>
                    <a:pt x="1744495" y="344695"/>
                  </a:lnTo>
                  <a:lnTo>
                    <a:pt x="1704632" y="384727"/>
                  </a:lnTo>
                  <a:lnTo>
                    <a:pt x="1647161" y="421922"/>
                  </a:lnTo>
                  <a:lnTo>
                    <a:pt x="1612315" y="439298"/>
                  </a:lnTo>
                  <a:lnTo>
                    <a:pt x="1573656" y="455778"/>
                  </a:lnTo>
                  <a:lnTo>
                    <a:pt x="1531382" y="471298"/>
                  </a:lnTo>
                  <a:lnTo>
                    <a:pt x="1485688" y="485796"/>
                  </a:lnTo>
                  <a:lnTo>
                    <a:pt x="1436772" y="499209"/>
                  </a:lnTo>
                  <a:lnTo>
                    <a:pt x="1384829" y="511476"/>
                  </a:lnTo>
                  <a:lnTo>
                    <a:pt x="1330056" y="522534"/>
                  </a:lnTo>
                  <a:lnTo>
                    <a:pt x="1272651" y="532320"/>
                  </a:lnTo>
                  <a:lnTo>
                    <a:pt x="1212808" y="540772"/>
                  </a:lnTo>
                  <a:lnTo>
                    <a:pt x="1150725" y="547827"/>
                  </a:lnTo>
                  <a:lnTo>
                    <a:pt x="1086598" y="553423"/>
                  </a:lnTo>
                  <a:lnTo>
                    <a:pt x="1020624" y="557497"/>
                  </a:lnTo>
                  <a:lnTo>
                    <a:pt x="952999" y="559987"/>
                  </a:lnTo>
                  <a:lnTo>
                    <a:pt x="883919" y="560832"/>
                  </a:lnTo>
                  <a:lnTo>
                    <a:pt x="814840" y="559987"/>
                  </a:lnTo>
                  <a:lnTo>
                    <a:pt x="747215" y="557497"/>
                  </a:lnTo>
                  <a:lnTo>
                    <a:pt x="681241" y="553423"/>
                  </a:lnTo>
                  <a:lnTo>
                    <a:pt x="617114" y="547827"/>
                  </a:lnTo>
                  <a:lnTo>
                    <a:pt x="555031" y="540772"/>
                  </a:lnTo>
                  <a:lnTo>
                    <a:pt x="495188" y="532320"/>
                  </a:lnTo>
                  <a:lnTo>
                    <a:pt x="437783" y="522534"/>
                  </a:lnTo>
                  <a:lnTo>
                    <a:pt x="383010" y="511476"/>
                  </a:lnTo>
                  <a:lnTo>
                    <a:pt x="331067" y="499209"/>
                  </a:lnTo>
                  <a:lnTo>
                    <a:pt x="282151" y="485796"/>
                  </a:lnTo>
                  <a:lnTo>
                    <a:pt x="236457" y="471298"/>
                  </a:lnTo>
                  <a:lnTo>
                    <a:pt x="194183" y="455778"/>
                  </a:lnTo>
                  <a:lnTo>
                    <a:pt x="155524" y="439298"/>
                  </a:lnTo>
                  <a:lnTo>
                    <a:pt x="120678" y="421922"/>
                  </a:lnTo>
                  <a:lnTo>
                    <a:pt x="63207" y="384727"/>
                  </a:lnTo>
                  <a:lnTo>
                    <a:pt x="23344" y="344695"/>
                  </a:lnTo>
                  <a:lnTo>
                    <a:pt x="2659" y="302323"/>
                  </a:lnTo>
                  <a:lnTo>
                    <a:pt x="0" y="280416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6307" y="1491488"/>
              <a:ext cx="1878964" cy="492125"/>
            </a:xfrm>
            <a:custGeom>
              <a:avLst/>
              <a:gdLst/>
              <a:ahLst/>
              <a:cxnLst/>
              <a:rect l="l" t="t" r="r" b="b"/>
              <a:pathLst>
                <a:path w="1878965" h="492125">
                  <a:moveTo>
                    <a:pt x="118109" y="357377"/>
                  </a:moveTo>
                  <a:lnTo>
                    <a:pt x="0" y="419481"/>
                  </a:lnTo>
                  <a:lnTo>
                    <a:pt x="112267" y="491616"/>
                  </a:lnTo>
                  <a:lnTo>
                    <a:pt x="121284" y="489712"/>
                  </a:lnTo>
                  <a:lnTo>
                    <a:pt x="129920" y="476250"/>
                  </a:lnTo>
                  <a:lnTo>
                    <a:pt x="127888" y="467233"/>
                  </a:lnTo>
                  <a:lnTo>
                    <a:pt x="81630" y="437509"/>
                  </a:lnTo>
                  <a:lnTo>
                    <a:pt x="28193" y="435228"/>
                  </a:lnTo>
                  <a:lnTo>
                    <a:pt x="29337" y="406273"/>
                  </a:lnTo>
                  <a:lnTo>
                    <a:pt x="87358" y="406273"/>
                  </a:lnTo>
                  <a:lnTo>
                    <a:pt x="131571" y="382904"/>
                  </a:lnTo>
                  <a:lnTo>
                    <a:pt x="134238" y="374141"/>
                  </a:lnTo>
                  <a:lnTo>
                    <a:pt x="130555" y="367157"/>
                  </a:lnTo>
                  <a:lnTo>
                    <a:pt x="126872" y="360045"/>
                  </a:lnTo>
                  <a:lnTo>
                    <a:pt x="118109" y="357377"/>
                  </a:lnTo>
                  <a:close/>
                </a:path>
                <a:path w="1878965" h="492125">
                  <a:moveTo>
                    <a:pt x="83020" y="408559"/>
                  </a:moveTo>
                  <a:lnTo>
                    <a:pt x="57507" y="422008"/>
                  </a:lnTo>
                  <a:lnTo>
                    <a:pt x="81630" y="437509"/>
                  </a:lnTo>
                  <a:lnTo>
                    <a:pt x="290575" y="444881"/>
                  </a:lnTo>
                  <a:lnTo>
                    <a:pt x="386968" y="446786"/>
                  </a:lnTo>
                  <a:lnTo>
                    <a:pt x="482726" y="446913"/>
                  </a:lnTo>
                  <a:lnTo>
                    <a:pt x="530478" y="446277"/>
                  </a:lnTo>
                  <a:lnTo>
                    <a:pt x="577850" y="445135"/>
                  </a:lnTo>
                  <a:lnTo>
                    <a:pt x="625093" y="443357"/>
                  </a:lnTo>
                  <a:lnTo>
                    <a:pt x="672083" y="440944"/>
                  </a:lnTo>
                  <a:lnTo>
                    <a:pt x="718819" y="437896"/>
                  </a:lnTo>
                  <a:lnTo>
                    <a:pt x="765301" y="433959"/>
                  </a:lnTo>
                  <a:lnTo>
                    <a:pt x="859027" y="424307"/>
                  </a:lnTo>
                  <a:lnTo>
                    <a:pt x="910305" y="417957"/>
                  </a:lnTo>
                  <a:lnTo>
                    <a:pt x="482472" y="417957"/>
                  </a:lnTo>
                  <a:lnTo>
                    <a:pt x="387350" y="417829"/>
                  </a:lnTo>
                  <a:lnTo>
                    <a:pt x="291210" y="416051"/>
                  </a:lnTo>
                  <a:lnTo>
                    <a:pt x="291338" y="416051"/>
                  </a:lnTo>
                  <a:lnTo>
                    <a:pt x="194690" y="413003"/>
                  </a:lnTo>
                  <a:lnTo>
                    <a:pt x="97789" y="409194"/>
                  </a:lnTo>
                  <a:lnTo>
                    <a:pt x="83020" y="408559"/>
                  </a:lnTo>
                  <a:close/>
                </a:path>
                <a:path w="1878965" h="492125">
                  <a:moveTo>
                    <a:pt x="29337" y="406273"/>
                  </a:moveTo>
                  <a:lnTo>
                    <a:pt x="28193" y="435228"/>
                  </a:lnTo>
                  <a:lnTo>
                    <a:pt x="81630" y="437509"/>
                  </a:lnTo>
                  <a:lnTo>
                    <a:pt x="75512" y="433577"/>
                  </a:lnTo>
                  <a:lnTo>
                    <a:pt x="35559" y="433577"/>
                  </a:lnTo>
                  <a:lnTo>
                    <a:pt x="36575" y="408559"/>
                  </a:lnTo>
                  <a:lnTo>
                    <a:pt x="83008" y="408559"/>
                  </a:lnTo>
                  <a:lnTo>
                    <a:pt x="29337" y="406273"/>
                  </a:lnTo>
                  <a:close/>
                </a:path>
                <a:path w="1878965" h="492125">
                  <a:moveTo>
                    <a:pt x="36575" y="408559"/>
                  </a:moveTo>
                  <a:lnTo>
                    <a:pt x="35559" y="433577"/>
                  </a:lnTo>
                  <a:lnTo>
                    <a:pt x="57507" y="422008"/>
                  </a:lnTo>
                  <a:lnTo>
                    <a:pt x="36575" y="408559"/>
                  </a:lnTo>
                  <a:close/>
                </a:path>
                <a:path w="1878965" h="492125">
                  <a:moveTo>
                    <a:pt x="57507" y="422008"/>
                  </a:moveTo>
                  <a:lnTo>
                    <a:pt x="35559" y="433577"/>
                  </a:lnTo>
                  <a:lnTo>
                    <a:pt x="75512" y="433577"/>
                  </a:lnTo>
                  <a:lnTo>
                    <a:pt x="57507" y="422008"/>
                  </a:lnTo>
                  <a:close/>
                </a:path>
                <a:path w="1878965" h="492125">
                  <a:moveTo>
                    <a:pt x="83008" y="408559"/>
                  </a:moveTo>
                  <a:lnTo>
                    <a:pt x="36575" y="408559"/>
                  </a:lnTo>
                  <a:lnTo>
                    <a:pt x="57507" y="422008"/>
                  </a:lnTo>
                  <a:lnTo>
                    <a:pt x="83020" y="408559"/>
                  </a:lnTo>
                  <a:close/>
                </a:path>
                <a:path w="1878965" h="492125">
                  <a:moveTo>
                    <a:pt x="482495" y="417956"/>
                  </a:moveTo>
                  <a:lnTo>
                    <a:pt x="482726" y="417957"/>
                  </a:lnTo>
                  <a:lnTo>
                    <a:pt x="482495" y="417956"/>
                  </a:lnTo>
                  <a:close/>
                </a:path>
                <a:path w="1878965" h="492125">
                  <a:moveTo>
                    <a:pt x="1092453" y="362331"/>
                  </a:moveTo>
                  <a:lnTo>
                    <a:pt x="1045209" y="370077"/>
                  </a:lnTo>
                  <a:lnTo>
                    <a:pt x="1045463" y="370077"/>
                  </a:lnTo>
                  <a:lnTo>
                    <a:pt x="950340" y="383794"/>
                  </a:lnTo>
                  <a:lnTo>
                    <a:pt x="950721" y="383794"/>
                  </a:lnTo>
                  <a:lnTo>
                    <a:pt x="855598" y="395477"/>
                  </a:lnTo>
                  <a:lnTo>
                    <a:pt x="855852" y="395477"/>
                  </a:lnTo>
                  <a:lnTo>
                    <a:pt x="808735" y="400558"/>
                  </a:lnTo>
                  <a:lnTo>
                    <a:pt x="808863" y="400558"/>
                  </a:lnTo>
                  <a:lnTo>
                    <a:pt x="762507" y="405129"/>
                  </a:lnTo>
                  <a:lnTo>
                    <a:pt x="762762" y="405129"/>
                  </a:lnTo>
                  <a:lnTo>
                    <a:pt x="716533" y="408939"/>
                  </a:lnTo>
                  <a:lnTo>
                    <a:pt x="716788" y="408939"/>
                  </a:lnTo>
                  <a:lnTo>
                    <a:pt x="670305" y="411988"/>
                  </a:lnTo>
                  <a:lnTo>
                    <a:pt x="623696" y="414527"/>
                  </a:lnTo>
                  <a:lnTo>
                    <a:pt x="623951" y="414527"/>
                  </a:lnTo>
                  <a:lnTo>
                    <a:pt x="576960" y="416178"/>
                  </a:lnTo>
                  <a:lnTo>
                    <a:pt x="577088" y="416178"/>
                  </a:lnTo>
                  <a:lnTo>
                    <a:pt x="529843" y="417322"/>
                  </a:lnTo>
                  <a:lnTo>
                    <a:pt x="482495" y="417956"/>
                  </a:lnTo>
                  <a:lnTo>
                    <a:pt x="910308" y="417956"/>
                  </a:lnTo>
                  <a:lnTo>
                    <a:pt x="954404" y="412496"/>
                  </a:lnTo>
                  <a:lnTo>
                    <a:pt x="1049781" y="398652"/>
                  </a:lnTo>
                  <a:lnTo>
                    <a:pt x="1097279" y="390906"/>
                  </a:lnTo>
                  <a:lnTo>
                    <a:pt x="1144142" y="382650"/>
                  </a:lnTo>
                  <a:lnTo>
                    <a:pt x="1190243" y="373761"/>
                  </a:lnTo>
                  <a:lnTo>
                    <a:pt x="1235582" y="364363"/>
                  </a:lnTo>
                  <a:lnTo>
                    <a:pt x="1244082" y="362458"/>
                  </a:lnTo>
                  <a:lnTo>
                    <a:pt x="1092327" y="362458"/>
                  </a:lnTo>
                  <a:close/>
                </a:path>
                <a:path w="1878965" h="492125">
                  <a:moveTo>
                    <a:pt x="87358" y="406273"/>
                  </a:moveTo>
                  <a:lnTo>
                    <a:pt x="29337" y="406273"/>
                  </a:lnTo>
                  <a:lnTo>
                    <a:pt x="83021" y="408559"/>
                  </a:lnTo>
                  <a:lnTo>
                    <a:pt x="87358" y="406273"/>
                  </a:lnTo>
                  <a:close/>
                </a:path>
                <a:path w="1878965" h="492125">
                  <a:moveTo>
                    <a:pt x="1138935" y="354075"/>
                  </a:moveTo>
                  <a:lnTo>
                    <a:pt x="1092327" y="362458"/>
                  </a:lnTo>
                  <a:lnTo>
                    <a:pt x="1244082" y="362458"/>
                  </a:lnTo>
                  <a:lnTo>
                    <a:pt x="1279778" y="354457"/>
                  </a:lnTo>
                  <a:lnTo>
                    <a:pt x="1280825" y="354202"/>
                  </a:lnTo>
                  <a:lnTo>
                    <a:pt x="1138808" y="354202"/>
                  </a:lnTo>
                  <a:close/>
                </a:path>
                <a:path w="1878965" h="492125">
                  <a:moveTo>
                    <a:pt x="1229487" y="336041"/>
                  </a:moveTo>
                  <a:lnTo>
                    <a:pt x="1184528" y="345439"/>
                  </a:lnTo>
                  <a:lnTo>
                    <a:pt x="1138808" y="354202"/>
                  </a:lnTo>
                  <a:lnTo>
                    <a:pt x="1280825" y="354202"/>
                  </a:lnTo>
                  <a:lnTo>
                    <a:pt x="1322704" y="344042"/>
                  </a:lnTo>
                  <a:lnTo>
                    <a:pt x="1352644" y="336169"/>
                  </a:lnTo>
                  <a:lnTo>
                    <a:pt x="1229232" y="336169"/>
                  </a:lnTo>
                  <a:lnTo>
                    <a:pt x="1229487" y="336041"/>
                  </a:lnTo>
                  <a:close/>
                </a:path>
                <a:path w="1878965" h="492125">
                  <a:moveTo>
                    <a:pt x="1315719" y="315849"/>
                  </a:moveTo>
                  <a:lnTo>
                    <a:pt x="1273047" y="326263"/>
                  </a:lnTo>
                  <a:lnTo>
                    <a:pt x="1273302" y="326263"/>
                  </a:lnTo>
                  <a:lnTo>
                    <a:pt x="1229232" y="336169"/>
                  </a:lnTo>
                  <a:lnTo>
                    <a:pt x="1352644" y="336169"/>
                  </a:lnTo>
                  <a:lnTo>
                    <a:pt x="1364233" y="333121"/>
                  </a:lnTo>
                  <a:lnTo>
                    <a:pt x="1404112" y="321437"/>
                  </a:lnTo>
                  <a:lnTo>
                    <a:pt x="1421299" y="315975"/>
                  </a:lnTo>
                  <a:lnTo>
                    <a:pt x="1315465" y="315975"/>
                  </a:lnTo>
                  <a:lnTo>
                    <a:pt x="1315719" y="315849"/>
                  </a:lnTo>
                  <a:close/>
                </a:path>
                <a:path w="1878965" h="492125">
                  <a:moveTo>
                    <a:pt x="1515703" y="281813"/>
                  </a:moveTo>
                  <a:lnTo>
                    <a:pt x="1433067" y="281813"/>
                  </a:lnTo>
                  <a:lnTo>
                    <a:pt x="1395476" y="293750"/>
                  </a:lnTo>
                  <a:lnTo>
                    <a:pt x="1395729" y="293750"/>
                  </a:lnTo>
                  <a:lnTo>
                    <a:pt x="1356232" y="305181"/>
                  </a:lnTo>
                  <a:lnTo>
                    <a:pt x="1356614" y="305181"/>
                  </a:lnTo>
                  <a:lnTo>
                    <a:pt x="1315465" y="315975"/>
                  </a:lnTo>
                  <a:lnTo>
                    <a:pt x="1421299" y="315975"/>
                  </a:lnTo>
                  <a:lnTo>
                    <a:pt x="1442084" y="309372"/>
                  </a:lnTo>
                  <a:lnTo>
                    <a:pt x="1478152" y="296672"/>
                  </a:lnTo>
                  <a:lnTo>
                    <a:pt x="1512189" y="283337"/>
                  </a:lnTo>
                  <a:lnTo>
                    <a:pt x="1515703" y="281813"/>
                  </a:lnTo>
                  <a:close/>
                </a:path>
                <a:path w="1878965" h="492125">
                  <a:moveTo>
                    <a:pt x="1544115" y="269494"/>
                  </a:moveTo>
                  <a:lnTo>
                    <a:pt x="1468246" y="269494"/>
                  </a:lnTo>
                  <a:lnTo>
                    <a:pt x="1432872" y="281875"/>
                  </a:lnTo>
                  <a:lnTo>
                    <a:pt x="1433067" y="281813"/>
                  </a:lnTo>
                  <a:lnTo>
                    <a:pt x="1515703" y="281813"/>
                  </a:lnTo>
                  <a:lnTo>
                    <a:pt x="1544115" y="269494"/>
                  </a:lnTo>
                  <a:close/>
                </a:path>
                <a:path w="1878965" h="492125">
                  <a:moveTo>
                    <a:pt x="1570746" y="256539"/>
                  </a:moveTo>
                  <a:lnTo>
                    <a:pt x="1501393" y="256539"/>
                  </a:lnTo>
                  <a:lnTo>
                    <a:pt x="1467739" y="269621"/>
                  </a:lnTo>
                  <a:lnTo>
                    <a:pt x="1468246" y="269494"/>
                  </a:lnTo>
                  <a:lnTo>
                    <a:pt x="1544115" y="269494"/>
                  </a:lnTo>
                  <a:lnTo>
                    <a:pt x="1544700" y="269239"/>
                  </a:lnTo>
                  <a:lnTo>
                    <a:pt x="1570746" y="256539"/>
                  </a:lnTo>
                  <a:close/>
                </a:path>
                <a:path w="1878965" h="492125">
                  <a:moveTo>
                    <a:pt x="1622684" y="228346"/>
                  </a:moveTo>
                  <a:lnTo>
                    <a:pt x="1562608" y="228346"/>
                  </a:lnTo>
                  <a:lnTo>
                    <a:pt x="1532254" y="243077"/>
                  </a:lnTo>
                  <a:lnTo>
                    <a:pt x="1500885" y="256666"/>
                  </a:lnTo>
                  <a:lnTo>
                    <a:pt x="1501393" y="256539"/>
                  </a:lnTo>
                  <a:lnTo>
                    <a:pt x="1570746" y="256539"/>
                  </a:lnTo>
                  <a:lnTo>
                    <a:pt x="1575435" y="254253"/>
                  </a:lnTo>
                  <a:lnTo>
                    <a:pt x="1604644" y="238760"/>
                  </a:lnTo>
                  <a:lnTo>
                    <a:pt x="1622684" y="228346"/>
                  </a:lnTo>
                  <a:close/>
                </a:path>
                <a:path w="1878965" h="492125">
                  <a:moveTo>
                    <a:pt x="1532763" y="242824"/>
                  </a:moveTo>
                  <a:lnTo>
                    <a:pt x="1532178" y="243077"/>
                  </a:lnTo>
                  <a:lnTo>
                    <a:pt x="1532763" y="242824"/>
                  </a:lnTo>
                  <a:close/>
                </a:path>
                <a:path w="1878965" h="492125">
                  <a:moveTo>
                    <a:pt x="1647446" y="213360"/>
                  </a:moveTo>
                  <a:lnTo>
                    <a:pt x="1590928" y="213360"/>
                  </a:lnTo>
                  <a:lnTo>
                    <a:pt x="1562271" y="228509"/>
                  </a:lnTo>
                  <a:lnTo>
                    <a:pt x="1562608" y="228346"/>
                  </a:lnTo>
                  <a:lnTo>
                    <a:pt x="1622684" y="228346"/>
                  </a:lnTo>
                  <a:lnTo>
                    <a:pt x="1632585" y="222631"/>
                  </a:lnTo>
                  <a:lnTo>
                    <a:pt x="1647446" y="213360"/>
                  </a:lnTo>
                  <a:close/>
                </a:path>
                <a:path w="1878965" h="492125">
                  <a:moveTo>
                    <a:pt x="1694422" y="181610"/>
                  </a:moveTo>
                  <a:lnTo>
                    <a:pt x="1643634" y="181610"/>
                  </a:lnTo>
                  <a:lnTo>
                    <a:pt x="1617471" y="197992"/>
                  </a:lnTo>
                  <a:lnTo>
                    <a:pt x="1590420" y="213613"/>
                  </a:lnTo>
                  <a:lnTo>
                    <a:pt x="1590928" y="213360"/>
                  </a:lnTo>
                  <a:lnTo>
                    <a:pt x="1647446" y="213360"/>
                  </a:lnTo>
                  <a:lnTo>
                    <a:pt x="1659254" y="205994"/>
                  </a:lnTo>
                  <a:lnTo>
                    <a:pt x="1684527" y="188722"/>
                  </a:lnTo>
                  <a:lnTo>
                    <a:pt x="1694422" y="181610"/>
                  </a:lnTo>
                  <a:close/>
                </a:path>
                <a:path w="1878965" h="492125">
                  <a:moveTo>
                    <a:pt x="1617852" y="197738"/>
                  </a:moveTo>
                  <a:lnTo>
                    <a:pt x="1617414" y="197992"/>
                  </a:lnTo>
                  <a:lnTo>
                    <a:pt x="1617852" y="197738"/>
                  </a:lnTo>
                  <a:close/>
                </a:path>
                <a:path w="1878965" h="492125">
                  <a:moveTo>
                    <a:pt x="1716975" y="164973"/>
                  </a:moveTo>
                  <a:lnTo>
                    <a:pt x="1668144" y="164973"/>
                  </a:lnTo>
                  <a:lnTo>
                    <a:pt x="1643125" y="181863"/>
                  </a:lnTo>
                  <a:lnTo>
                    <a:pt x="1643634" y="181610"/>
                  </a:lnTo>
                  <a:lnTo>
                    <a:pt x="1694422" y="181610"/>
                  </a:lnTo>
                  <a:lnTo>
                    <a:pt x="1708912" y="171196"/>
                  </a:lnTo>
                  <a:lnTo>
                    <a:pt x="1716975" y="164973"/>
                  </a:lnTo>
                  <a:close/>
                </a:path>
                <a:path w="1878965" h="492125">
                  <a:moveTo>
                    <a:pt x="1738827" y="147827"/>
                  </a:moveTo>
                  <a:lnTo>
                    <a:pt x="1691766" y="147827"/>
                  </a:lnTo>
                  <a:lnTo>
                    <a:pt x="1667764" y="165226"/>
                  </a:lnTo>
                  <a:lnTo>
                    <a:pt x="1668144" y="164973"/>
                  </a:lnTo>
                  <a:lnTo>
                    <a:pt x="1716975" y="164973"/>
                  </a:lnTo>
                  <a:lnTo>
                    <a:pt x="1732279" y="153162"/>
                  </a:lnTo>
                  <a:lnTo>
                    <a:pt x="1738827" y="147827"/>
                  </a:lnTo>
                  <a:close/>
                </a:path>
                <a:path w="1878965" h="492125">
                  <a:moveTo>
                    <a:pt x="1759943" y="130428"/>
                  </a:moveTo>
                  <a:lnTo>
                    <a:pt x="1714499" y="130428"/>
                  </a:lnTo>
                  <a:lnTo>
                    <a:pt x="1691386" y="148082"/>
                  </a:lnTo>
                  <a:lnTo>
                    <a:pt x="1691766" y="147827"/>
                  </a:lnTo>
                  <a:lnTo>
                    <a:pt x="1738827" y="147827"/>
                  </a:lnTo>
                  <a:lnTo>
                    <a:pt x="1754886" y="134747"/>
                  </a:lnTo>
                  <a:lnTo>
                    <a:pt x="1759943" y="130428"/>
                  </a:lnTo>
                  <a:close/>
                </a:path>
                <a:path w="1878965" h="492125">
                  <a:moveTo>
                    <a:pt x="1778381" y="75819"/>
                  </a:moveTo>
                  <a:lnTo>
                    <a:pt x="1757425" y="94487"/>
                  </a:lnTo>
                  <a:lnTo>
                    <a:pt x="1736216" y="112649"/>
                  </a:lnTo>
                  <a:lnTo>
                    <a:pt x="1714118" y="130683"/>
                  </a:lnTo>
                  <a:lnTo>
                    <a:pt x="1714499" y="130428"/>
                  </a:lnTo>
                  <a:lnTo>
                    <a:pt x="1759943" y="130428"/>
                  </a:lnTo>
                  <a:lnTo>
                    <a:pt x="1776602" y="116204"/>
                  </a:lnTo>
                  <a:lnTo>
                    <a:pt x="1797812" y="97282"/>
                  </a:lnTo>
                  <a:lnTo>
                    <a:pt x="1820576" y="76073"/>
                  </a:lnTo>
                  <a:lnTo>
                    <a:pt x="1778253" y="76073"/>
                  </a:lnTo>
                  <a:lnTo>
                    <a:pt x="1778381" y="75819"/>
                  </a:lnTo>
                  <a:close/>
                </a:path>
                <a:path w="1878965" h="492125">
                  <a:moveTo>
                    <a:pt x="1736470" y="112395"/>
                  </a:moveTo>
                  <a:lnTo>
                    <a:pt x="1736160" y="112649"/>
                  </a:lnTo>
                  <a:lnTo>
                    <a:pt x="1736470" y="112395"/>
                  </a:lnTo>
                  <a:close/>
                </a:path>
                <a:path w="1878965" h="492125">
                  <a:moveTo>
                    <a:pt x="1757679" y="94234"/>
                  </a:moveTo>
                  <a:lnTo>
                    <a:pt x="1757383" y="94487"/>
                  </a:lnTo>
                  <a:lnTo>
                    <a:pt x="1757679" y="94234"/>
                  </a:lnTo>
                  <a:close/>
                </a:path>
                <a:path w="1878965" h="492125">
                  <a:moveTo>
                    <a:pt x="1860625" y="38100"/>
                  </a:moveTo>
                  <a:lnTo>
                    <a:pt x="1818893" y="38100"/>
                  </a:lnTo>
                  <a:lnTo>
                    <a:pt x="1778253" y="76073"/>
                  </a:lnTo>
                  <a:lnTo>
                    <a:pt x="1820576" y="76073"/>
                  </a:lnTo>
                  <a:lnTo>
                    <a:pt x="1838706" y="59182"/>
                  </a:lnTo>
                  <a:lnTo>
                    <a:pt x="1860625" y="38100"/>
                  </a:lnTo>
                  <a:close/>
                </a:path>
                <a:path w="1878965" h="492125">
                  <a:moveTo>
                    <a:pt x="1858517" y="0"/>
                  </a:moveTo>
                  <a:lnTo>
                    <a:pt x="1818639" y="38226"/>
                  </a:lnTo>
                  <a:lnTo>
                    <a:pt x="1818893" y="38100"/>
                  </a:lnTo>
                  <a:lnTo>
                    <a:pt x="1860625" y="38100"/>
                  </a:lnTo>
                  <a:lnTo>
                    <a:pt x="1878584" y="20827"/>
                  </a:lnTo>
                  <a:lnTo>
                    <a:pt x="1858517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780" y="2286000"/>
              <a:ext cx="3880485" cy="1324610"/>
            </a:xfrm>
            <a:custGeom>
              <a:avLst/>
              <a:gdLst/>
              <a:ahLst/>
              <a:cxnLst/>
              <a:rect l="l" t="t" r="r" b="b"/>
              <a:pathLst>
                <a:path w="3880484" h="1324610">
                  <a:moveTo>
                    <a:pt x="3880104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3880104" y="1324356"/>
                  </a:lnTo>
                  <a:lnTo>
                    <a:pt x="3880104" y="0"/>
                  </a:lnTo>
                  <a:close/>
                </a:path>
              </a:pathLst>
            </a:custGeom>
            <a:solidFill>
              <a:srgbClr val="B5E6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83780" y="2286000"/>
            <a:ext cx="3880485" cy="1324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2710" marR="381635" algn="just">
              <a:lnSpc>
                <a:spcPct val="100000"/>
              </a:lnSpc>
              <a:spcBef>
                <a:spcPts val="240"/>
              </a:spcBef>
            </a:pPr>
            <a:r>
              <a:rPr sz="2000" spc="-35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95.4% </a:t>
            </a:r>
            <a:r>
              <a:rPr sz="2000" spc="-10" dirty="0">
                <a:latin typeface="Carlito"/>
                <a:cs typeface="Carlito"/>
              </a:rPr>
              <a:t>confident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b="1" dirty="0">
                <a:latin typeface="Carlito"/>
                <a:cs typeface="Carlito"/>
              </a:rPr>
              <a:t>Sample </a:t>
            </a:r>
            <a:r>
              <a:rPr sz="2000" b="1" spc="-5" dirty="0">
                <a:latin typeface="Carlito"/>
                <a:cs typeface="Carlito"/>
              </a:rPr>
              <a:t>Mean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be within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+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2σ  and the </a:t>
            </a:r>
            <a:r>
              <a:rPr sz="2000" b="1" spc="-5" dirty="0">
                <a:latin typeface="Carlito"/>
                <a:cs typeface="Carlito"/>
              </a:rPr>
              <a:t>Population Mean </a:t>
            </a:r>
            <a:r>
              <a:rPr sz="2000" spc="-5" dirty="0">
                <a:latin typeface="Carlito"/>
                <a:cs typeface="Carlito"/>
              </a:rPr>
              <a:t>will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  </a:t>
            </a:r>
            <a:r>
              <a:rPr sz="2000" dirty="0">
                <a:latin typeface="Carlito"/>
                <a:cs typeface="Carlito"/>
              </a:rPr>
              <a:t>within an </a:t>
            </a:r>
            <a:r>
              <a:rPr sz="2000" b="1" spc="-10" dirty="0">
                <a:latin typeface="Carlito"/>
                <a:cs typeface="Carlito"/>
              </a:rPr>
              <a:t>interval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+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2σ.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34439" y="2650235"/>
            <a:ext cx="6911340" cy="2865120"/>
            <a:chOff x="1234439" y="2650235"/>
            <a:chExt cx="6911340" cy="2865120"/>
          </a:xfrm>
        </p:grpSpPr>
        <p:sp>
          <p:nvSpPr>
            <p:cNvPr id="14" name="object 14"/>
            <p:cNvSpPr/>
            <p:nvPr/>
          </p:nvSpPr>
          <p:spPr>
            <a:xfrm>
              <a:off x="1253489" y="2669285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1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1084" y="2888233"/>
              <a:ext cx="5814314" cy="26271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0733" y="3611117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5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8691" y="2234371"/>
            <a:ext cx="1687195" cy="190817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598170" algn="l"/>
              </a:tabLst>
            </a:pPr>
            <a:r>
              <a:rPr sz="7200" spc="-1575" baseline="-2314" dirty="0">
                <a:latin typeface="Arial"/>
                <a:cs typeface="Arial"/>
              </a:rPr>
              <a:t>𝑥	</a:t>
            </a:r>
            <a:r>
              <a:rPr sz="4800" dirty="0">
                <a:latin typeface="Carlito"/>
                <a:cs typeface="Carlito"/>
              </a:rPr>
              <a:t>+</a:t>
            </a:r>
            <a:r>
              <a:rPr sz="4800" spc="-9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2σ</a:t>
            </a:r>
            <a:endParaRPr sz="4800">
              <a:latin typeface="Carlito"/>
              <a:cs typeface="Carlito"/>
            </a:endParaRPr>
          </a:p>
          <a:p>
            <a:pPr marL="59055">
              <a:lnSpc>
                <a:spcPct val="100000"/>
              </a:lnSpc>
              <a:spcBef>
                <a:spcPts val="1650"/>
              </a:spcBef>
              <a:tabLst>
                <a:tab pos="645160" algn="l"/>
              </a:tabLst>
            </a:pPr>
            <a:r>
              <a:rPr sz="7200" spc="-1575" baseline="-2314" dirty="0">
                <a:latin typeface="Arial"/>
                <a:cs typeface="Arial"/>
              </a:rPr>
              <a:t>𝑥	</a:t>
            </a:r>
            <a:r>
              <a:rPr sz="4800" dirty="0">
                <a:latin typeface="Carlito"/>
                <a:cs typeface="Carlito"/>
              </a:rPr>
              <a:t>-</a:t>
            </a:r>
            <a:r>
              <a:rPr sz="4800" spc="-55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2σ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99588" y="2906267"/>
            <a:ext cx="382524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61488" y="3831335"/>
            <a:ext cx="4495800" cy="510540"/>
            <a:chOff x="2761488" y="3831335"/>
            <a:chExt cx="4495800" cy="510540"/>
          </a:xfrm>
        </p:grpSpPr>
        <p:sp>
          <p:nvSpPr>
            <p:cNvPr id="20" name="object 20"/>
            <p:cNvSpPr/>
            <p:nvPr/>
          </p:nvSpPr>
          <p:spPr>
            <a:xfrm>
              <a:off x="4437888" y="3843527"/>
              <a:ext cx="403860" cy="498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3428" y="3831335"/>
              <a:ext cx="403859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1488" y="3854195"/>
              <a:ext cx="381000" cy="470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1728216"/>
            <a:ext cx="5049011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2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Reliability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Factor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94105" y="1062989"/>
            <a:ext cx="1050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Sampling</a:t>
            </a:r>
            <a:r>
              <a:rPr sz="20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Distribution</a:t>
            </a:r>
            <a:r>
              <a:rPr sz="20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0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estimate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degree</a:t>
            </a: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confidence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533" y="4705045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μ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0522" y="4810759"/>
            <a:ext cx="3859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15060" algn="l"/>
                <a:tab pos="2326005" algn="l"/>
                <a:tab pos="2852420" algn="l"/>
                <a:tab pos="3494404" algn="l"/>
              </a:tabLst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-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	</a:t>
            </a:r>
            <a:r>
              <a:rPr sz="1800" spc="5" dirty="0">
                <a:latin typeface="Carlito"/>
                <a:cs typeface="Carlito"/>
              </a:rPr>
              <a:t>+</a:t>
            </a:r>
            <a:r>
              <a:rPr sz="1800" spc="-5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σ	+</a:t>
            </a:r>
            <a:r>
              <a:rPr sz="1800" spc="-5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σ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0035" y="5309615"/>
            <a:ext cx="2080260" cy="370840"/>
          </a:xfrm>
          <a:custGeom>
            <a:avLst/>
            <a:gdLst/>
            <a:ahLst/>
            <a:cxnLst/>
            <a:rect l="l" t="t" r="r" b="b"/>
            <a:pathLst>
              <a:path w="2080259" h="370839">
                <a:moveTo>
                  <a:pt x="2080260" y="0"/>
                </a:moveTo>
                <a:lnTo>
                  <a:pt x="0" y="0"/>
                </a:lnTo>
                <a:lnTo>
                  <a:pt x="0" y="370332"/>
                </a:lnTo>
                <a:lnTo>
                  <a:pt x="2080260" y="370332"/>
                </a:lnTo>
                <a:lnTo>
                  <a:pt x="2080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0035" y="5309615"/>
            <a:ext cx="2080260" cy="37084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rlito"/>
                <a:cs typeface="Carlito"/>
              </a:rPr>
              <a:t>Area </a:t>
            </a:r>
            <a:r>
              <a:rPr sz="1800" spc="-5" dirty="0">
                <a:latin typeface="Carlito"/>
                <a:cs typeface="Carlito"/>
              </a:rPr>
              <a:t>not</a:t>
            </a:r>
            <a:r>
              <a:rPr sz="1800" spc="-10" dirty="0">
                <a:latin typeface="Carlito"/>
                <a:cs typeface="Carlito"/>
              </a:rPr>
              <a:t> considered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9079" y="2090927"/>
            <a:ext cx="7174230" cy="3411220"/>
            <a:chOff x="259079" y="2090927"/>
            <a:chExt cx="7174230" cy="3411220"/>
          </a:xfrm>
        </p:grpSpPr>
        <p:sp>
          <p:nvSpPr>
            <p:cNvPr id="10" name="object 10"/>
            <p:cNvSpPr/>
            <p:nvPr/>
          </p:nvSpPr>
          <p:spPr>
            <a:xfrm>
              <a:off x="4360037" y="4586350"/>
              <a:ext cx="3073400" cy="915669"/>
            </a:xfrm>
            <a:custGeom>
              <a:avLst/>
              <a:gdLst/>
              <a:ahLst/>
              <a:cxnLst/>
              <a:rect l="l" t="t" r="r" b="b"/>
              <a:pathLst>
                <a:path w="3073400" h="915670">
                  <a:moveTo>
                    <a:pt x="518922" y="873887"/>
                  </a:moveTo>
                  <a:lnTo>
                    <a:pt x="466750" y="850392"/>
                  </a:lnTo>
                  <a:lnTo>
                    <a:pt x="466471" y="850265"/>
                  </a:lnTo>
                  <a:lnTo>
                    <a:pt x="415036" y="825881"/>
                  </a:lnTo>
                  <a:lnTo>
                    <a:pt x="415544" y="826008"/>
                  </a:lnTo>
                  <a:lnTo>
                    <a:pt x="415290" y="825881"/>
                  </a:lnTo>
                  <a:lnTo>
                    <a:pt x="390753" y="813181"/>
                  </a:lnTo>
                  <a:lnTo>
                    <a:pt x="390271" y="812927"/>
                  </a:lnTo>
                  <a:lnTo>
                    <a:pt x="390525" y="813181"/>
                  </a:lnTo>
                  <a:lnTo>
                    <a:pt x="365760" y="799592"/>
                  </a:lnTo>
                  <a:lnTo>
                    <a:pt x="366141" y="799719"/>
                  </a:lnTo>
                  <a:lnTo>
                    <a:pt x="365912" y="799592"/>
                  </a:lnTo>
                  <a:lnTo>
                    <a:pt x="341757" y="785495"/>
                  </a:lnTo>
                  <a:lnTo>
                    <a:pt x="342392" y="785749"/>
                  </a:lnTo>
                  <a:lnTo>
                    <a:pt x="341998" y="785495"/>
                  </a:lnTo>
                  <a:lnTo>
                    <a:pt x="318770" y="770509"/>
                  </a:lnTo>
                  <a:lnTo>
                    <a:pt x="319278" y="770763"/>
                  </a:lnTo>
                  <a:lnTo>
                    <a:pt x="318909" y="770509"/>
                  </a:lnTo>
                  <a:lnTo>
                    <a:pt x="296418" y="754634"/>
                  </a:lnTo>
                  <a:lnTo>
                    <a:pt x="297053" y="755015"/>
                  </a:lnTo>
                  <a:lnTo>
                    <a:pt x="296557" y="754634"/>
                  </a:lnTo>
                  <a:lnTo>
                    <a:pt x="275717" y="738251"/>
                  </a:lnTo>
                  <a:lnTo>
                    <a:pt x="275513" y="738085"/>
                  </a:lnTo>
                  <a:lnTo>
                    <a:pt x="275145" y="737743"/>
                  </a:lnTo>
                  <a:lnTo>
                    <a:pt x="255473" y="720217"/>
                  </a:lnTo>
                  <a:lnTo>
                    <a:pt x="254863" y="719683"/>
                  </a:lnTo>
                  <a:lnTo>
                    <a:pt x="236093" y="700913"/>
                  </a:lnTo>
                  <a:lnTo>
                    <a:pt x="235331" y="700151"/>
                  </a:lnTo>
                  <a:lnTo>
                    <a:pt x="235966" y="700913"/>
                  </a:lnTo>
                  <a:lnTo>
                    <a:pt x="217830" y="680085"/>
                  </a:lnTo>
                  <a:lnTo>
                    <a:pt x="217601" y="679831"/>
                  </a:lnTo>
                  <a:lnTo>
                    <a:pt x="217220" y="679323"/>
                  </a:lnTo>
                  <a:lnTo>
                    <a:pt x="200850" y="657860"/>
                  </a:lnTo>
                  <a:lnTo>
                    <a:pt x="200367" y="657237"/>
                  </a:lnTo>
                  <a:lnTo>
                    <a:pt x="200279" y="657098"/>
                  </a:lnTo>
                  <a:lnTo>
                    <a:pt x="185102" y="633996"/>
                  </a:lnTo>
                  <a:lnTo>
                    <a:pt x="184645" y="633298"/>
                  </a:lnTo>
                  <a:lnTo>
                    <a:pt x="184543" y="633095"/>
                  </a:lnTo>
                  <a:lnTo>
                    <a:pt x="170180" y="607187"/>
                  </a:lnTo>
                  <a:lnTo>
                    <a:pt x="170688" y="608076"/>
                  </a:lnTo>
                  <a:lnTo>
                    <a:pt x="170268" y="607187"/>
                  </a:lnTo>
                  <a:lnTo>
                    <a:pt x="157759" y="580263"/>
                  </a:lnTo>
                  <a:lnTo>
                    <a:pt x="157556" y="579843"/>
                  </a:lnTo>
                  <a:lnTo>
                    <a:pt x="157378" y="579374"/>
                  </a:lnTo>
                  <a:lnTo>
                    <a:pt x="146088" y="550418"/>
                  </a:lnTo>
                  <a:lnTo>
                    <a:pt x="145884" y="549935"/>
                  </a:lnTo>
                  <a:lnTo>
                    <a:pt x="145821" y="549757"/>
                  </a:lnTo>
                  <a:lnTo>
                    <a:pt x="135509" y="518033"/>
                  </a:lnTo>
                  <a:lnTo>
                    <a:pt x="135763" y="518668"/>
                  </a:lnTo>
                  <a:lnTo>
                    <a:pt x="135572" y="518033"/>
                  </a:lnTo>
                  <a:lnTo>
                    <a:pt x="126238" y="484759"/>
                  </a:lnTo>
                  <a:lnTo>
                    <a:pt x="126492" y="485394"/>
                  </a:lnTo>
                  <a:lnTo>
                    <a:pt x="126339" y="484759"/>
                  </a:lnTo>
                  <a:lnTo>
                    <a:pt x="118351" y="450469"/>
                  </a:lnTo>
                  <a:lnTo>
                    <a:pt x="118262" y="449961"/>
                  </a:lnTo>
                  <a:lnTo>
                    <a:pt x="111315" y="414147"/>
                  </a:lnTo>
                  <a:lnTo>
                    <a:pt x="111252" y="413766"/>
                  </a:lnTo>
                  <a:lnTo>
                    <a:pt x="111252" y="414147"/>
                  </a:lnTo>
                  <a:lnTo>
                    <a:pt x="105079" y="376428"/>
                  </a:lnTo>
                  <a:lnTo>
                    <a:pt x="105029" y="376047"/>
                  </a:lnTo>
                  <a:lnTo>
                    <a:pt x="105029" y="376428"/>
                  </a:lnTo>
                  <a:lnTo>
                    <a:pt x="99720" y="337566"/>
                  </a:lnTo>
                  <a:lnTo>
                    <a:pt x="99745" y="337439"/>
                  </a:lnTo>
                  <a:lnTo>
                    <a:pt x="99822" y="337566"/>
                  </a:lnTo>
                  <a:lnTo>
                    <a:pt x="99783" y="337312"/>
                  </a:lnTo>
                  <a:lnTo>
                    <a:pt x="95262" y="297561"/>
                  </a:lnTo>
                  <a:lnTo>
                    <a:pt x="91198" y="256667"/>
                  </a:lnTo>
                  <a:lnTo>
                    <a:pt x="87896" y="215138"/>
                  </a:lnTo>
                  <a:lnTo>
                    <a:pt x="85077" y="172720"/>
                  </a:lnTo>
                  <a:lnTo>
                    <a:pt x="80251" y="86614"/>
                  </a:lnTo>
                  <a:lnTo>
                    <a:pt x="80010" y="81381"/>
                  </a:lnTo>
                  <a:lnTo>
                    <a:pt x="105664" y="121031"/>
                  </a:lnTo>
                  <a:lnTo>
                    <a:pt x="109982" y="127762"/>
                  </a:lnTo>
                  <a:lnTo>
                    <a:pt x="118872" y="129667"/>
                  </a:lnTo>
                  <a:lnTo>
                    <a:pt x="132334" y="121031"/>
                  </a:lnTo>
                  <a:lnTo>
                    <a:pt x="134239" y="112014"/>
                  </a:lnTo>
                  <a:lnTo>
                    <a:pt x="129921" y="105410"/>
                  </a:lnTo>
                  <a:lnTo>
                    <a:pt x="79971" y="28067"/>
                  </a:lnTo>
                  <a:lnTo>
                    <a:pt x="61849" y="0"/>
                  </a:lnTo>
                  <a:lnTo>
                    <a:pt x="3683" y="111125"/>
                  </a:lnTo>
                  <a:lnTo>
                    <a:pt x="0" y="118237"/>
                  </a:lnTo>
                  <a:lnTo>
                    <a:pt x="2667" y="127000"/>
                  </a:lnTo>
                  <a:lnTo>
                    <a:pt x="16891" y="134366"/>
                  </a:lnTo>
                  <a:lnTo>
                    <a:pt x="25654" y="131699"/>
                  </a:lnTo>
                  <a:lnTo>
                    <a:pt x="29337" y="124587"/>
                  </a:lnTo>
                  <a:lnTo>
                    <a:pt x="51168" y="82804"/>
                  </a:lnTo>
                  <a:lnTo>
                    <a:pt x="56134" y="174498"/>
                  </a:lnTo>
                  <a:lnTo>
                    <a:pt x="59055" y="217170"/>
                  </a:lnTo>
                  <a:lnTo>
                    <a:pt x="62357" y="259207"/>
                  </a:lnTo>
                  <a:lnTo>
                    <a:pt x="66421" y="300482"/>
                  </a:lnTo>
                  <a:lnTo>
                    <a:pt x="70993" y="340995"/>
                  </a:lnTo>
                  <a:lnTo>
                    <a:pt x="76454" y="380492"/>
                  </a:lnTo>
                  <a:lnTo>
                    <a:pt x="82804" y="418973"/>
                  </a:lnTo>
                  <a:lnTo>
                    <a:pt x="98298" y="492252"/>
                  </a:lnTo>
                  <a:lnTo>
                    <a:pt x="118745" y="559816"/>
                  </a:lnTo>
                  <a:lnTo>
                    <a:pt x="144653" y="620776"/>
                  </a:lnTo>
                  <a:lnTo>
                    <a:pt x="176911" y="674243"/>
                  </a:lnTo>
                  <a:lnTo>
                    <a:pt x="214503" y="720344"/>
                  </a:lnTo>
                  <a:lnTo>
                    <a:pt x="256794" y="760222"/>
                  </a:lnTo>
                  <a:lnTo>
                    <a:pt x="302768" y="794639"/>
                  </a:lnTo>
                  <a:lnTo>
                    <a:pt x="351536" y="824865"/>
                  </a:lnTo>
                  <a:lnTo>
                    <a:pt x="402463" y="851916"/>
                  </a:lnTo>
                  <a:lnTo>
                    <a:pt x="454533" y="876554"/>
                  </a:lnTo>
                  <a:lnTo>
                    <a:pt x="506984" y="900303"/>
                  </a:lnTo>
                  <a:lnTo>
                    <a:pt x="518922" y="873887"/>
                  </a:lnTo>
                  <a:close/>
                </a:path>
                <a:path w="3073400" h="915670">
                  <a:moveTo>
                    <a:pt x="2888119" y="715645"/>
                  </a:moveTo>
                  <a:lnTo>
                    <a:pt x="2851137" y="715657"/>
                  </a:lnTo>
                  <a:lnTo>
                    <a:pt x="2850565" y="716280"/>
                  </a:lnTo>
                  <a:lnTo>
                    <a:pt x="2833116" y="735444"/>
                  </a:lnTo>
                  <a:lnTo>
                    <a:pt x="2814447" y="753618"/>
                  </a:lnTo>
                  <a:lnTo>
                    <a:pt x="2814955" y="753110"/>
                  </a:lnTo>
                  <a:lnTo>
                    <a:pt x="2814370" y="753618"/>
                  </a:lnTo>
                  <a:lnTo>
                    <a:pt x="2795016" y="770509"/>
                  </a:lnTo>
                  <a:lnTo>
                    <a:pt x="2795524" y="770001"/>
                  </a:lnTo>
                  <a:lnTo>
                    <a:pt x="2774696" y="786384"/>
                  </a:lnTo>
                  <a:lnTo>
                    <a:pt x="2775204" y="785876"/>
                  </a:lnTo>
                  <a:lnTo>
                    <a:pt x="2753741" y="801116"/>
                  </a:lnTo>
                  <a:lnTo>
                    <a:pt x="2754249" y="800862"/>
                  </a:lnTo>
                  <a:lnTo>
                    <a:pt x="2732532" y="814959"/>
                  </a:lnTo>
                  <a:lnTo>
                    <a:pt x="2732100" y="815213"/>
                  </a:lnTo>
                  <a:lnTo>
                    <a:pt x="2709926" y="828548"/>
                  </a:lnTo>
                  <a:lnTo>
                    <a:pt x="2710180" y="828421"/>
                  </a:lnTo>
                  <a:lnTo>
                    <a:pt x="2687193" y="841502"/>
                  </a:lnTo>
                  <a:lnTo>
                    <a:pt x="2687574" y="841248"/>
                  </a:lnTo>
                  <a:lnTo>
                    <a:pt x="2687078" y="841502"/>
                  </a:lnTo>
                  <a:lnTo>
                    <a:pt x="2640711" y="865759"/>
                  </a:lnTo>
                  <a:lnTo>
                    <a:pt x="2640495" y="865873"/>
                  </a:lnTo>
                  <a:lnTo>
                    <a:pt x="2592959" y="889381"/>
                  </a:lnTo>
                  <a:lnTo>
                    <a:pt x="2605659" y="915289"/>
                  </a:lnTo>
                  <a:lnTo>
                    <a:pt x="2653665" y="891667"/>
                  </a:lnTo>
                  <a:lnTo>
                    <a:pt x="2701163" y="866775"/>
                  </a:lnTo>
                  <a:lnTo>
                    <a:pt x="2702941" y="865759"/>
                  </a:lnTo>
                  <a:lnTo>
                    <a:pt x="2724658" y="853440"/>
                  </a:lnTo>
                  <a:lnTo>
                    <a:pt x="2747645" y="839597"/>
                  </a:lnTo>
                  <a:lnTo>
                    <a:pt x="2764942" y="828421"/>
                  </a:lnTo>
                  <a:lnTo>
                    <a:pt x="2770251" y="824992"/>
                  </a:lnTo>
                  <a:lnTo>
                    <a:pt x="2792222" y="809371"/>
                  </a:lnTo>
                  <a:lnTo>
                    <a:pt x="2803106" y="800862"/>
                  </a:lnTo>
                  <a:lnTo>
                    <a:pt x="2813685" y="792607"/>
                  </a:lnTo>
                  <a:lnTo>
                    <a:pt x="2820822" y="786384"/>
                  </a:lnTo>
                  <a:lnTo>
                    <a:pt x="2834259" y="774700"/>
                  </a:lnTo>
                  <a:lnTo>
                    <a:pt x="2838551" y="770509"/>
                  </a:lnTo>
                  <a:lnTo>
                    <a:pt x="2854071" y="755396"/>
                  </a:lnTo>
                  <a:lnTo>
                    <a:pt x="2872752" y="734949"/>
                  </a:lnTo>
                  <a:lnTo>
                    <a:pt x="2872994" y="734695"/>
                  </a:lnTo>
                  <a:lnTo>
                    <a:pt x="2888119" y="715645"/>
                  </a:lnTo>
                  <a:close/>
                </a:path>
                <a:path w="3073400" h="915670">
                  <a:moveTo>
                    <a:pt x="3073146" y="131699"/>
                  </a:moveTo>
                  <a:lnTo>
                    <a:pt x="3069463" y="124587"/>
                  </a:lnTo>
                  <a:lnTo>
                    <a:pt x="3025698" y="41910"/>
                  </a:lnTo>
                  <a:lnTo>
                    <a:pt x="3010789" y="13716"/>
                  </a:lnTo>
                  <a:lnTo>
                    <a:pt x="2938907" y="126111"/>
                  </a:lnTo>
                  <a:lnTo>
                    <a:pt x="2940812" y="135001"/>
                  </a:lnTo>
                  <a:lnTo>
                    <a:pt x="2954274" y="143637"/>
                  </a:lnTo>
                  <a:lnTo>
                    <a:pt x="2963291" y="141732"/>
                  </a:lnTo>
                  <a:lnTo>
                    <a:pt x="2992971" y="95377"/>
                  </a:lnTo>
                  <a:lnTo>
                    <a:pt x="2992755" y="100584"/>
                  </a:lnTo>
                  <a:lnTo>
                    <a:pt x="2992742" y="100711"/>
                  </a:lnTo>
                  <a:lnTo>
                    <a:pt x="2988437" y="186817"/>
                  </a:lnTo>
                  <a:lnTo>
                    <a:pt x="2988424" y="186944"/>
                  </a:lnTo>
                  <a:lnTo>
                    <a:pt x="2985770" y="229108"/>
                  </a:lnTo>
                  <a:lnTo>
                    <a:pt x="2985757" y="229235"/>
                  </a:lnTo>
                  <a:lnTo>
                    <a:pt x="2982722" y="271018"/>
                  </a:lnTo>
                  <a:lnTo>
                    <a:pt x="2982722" y="270764"/>
                  </a:lnTo>
                  <a:lnTo>
                    <a:pt x="2982696" y="271018"/>
                  </a:lnTo>
                  <a:lnTo>
                    <a:pt x="2979166" y="311912"/>
                  </a:lnTo>
                  <a:lnTo>
                    <a:pt x="2979166" y="311658"/>
                  </a:lnTo>
                  <a:lnTo>
                    <a:pt x="2979128" y="311912"/>
                  </a:lnTo>
                  <a:lnTo>
                    <a:pt x="2974975" y="352044"/>
                  </a:lnTo>
                  <a:lnTo>
                    <a:pt x="2974975" y="351663"/>
                  </a:lnTo>
                  <a:lnTo>
                    <a:pt x="2974924" y="352044"/>
                  </a:lnTo>
                  <a:lnTo>
                    <a:pt x="2970149" y="390906"/>
                  </a:lnTo>
                  <a:lnTo>
                    <a:pt x="2970149" y="390652"/>
                  </a:lnTo>
                  <a:lnTo>
                    <a:pt x="2970098" y="390906"/>
                  </a:lnTo>
                  <a:lnTo>
                    <a:pt x="2964434" y="428752"/>
                  </a:lnTo>
                  <a:lnTo>
                    <a:pt x="2964561" y="428371"/>
                  </a:lnTo>
                  <a:lnTo>
                    <a:pt x="2958084" y="465201"/>
                  </a:lnTo>
                  <a:lnTo>
                    <a:pt x="2958084" y="464693"/>
                  </a:lnTo>
                  <a:lnTo>
                    <a:pt x="2957969" y="465201"/>
                  </a:lnTo>
                  <a:lnTo>
                    <a:pt x="2950591" y="500253"/>
                  </a:lnTo>
                  <a:lnTo>
                    <a:pt x="2942336" y="533146"/>
                  </a:lnTo>
                  <a:lnTo>
                    <a:pt x="2942183" y="533654"/>
                  </a:lnTo>
                  <a:lnTo>
                    <a:pt x="2932760" y="565264"/>
                  </a:lnTo>
                  <a:lnTo>
                    <a:pt x="2932938" y="564769"/>
                  </a:lnTo>
                  <a:lnTo>
                    <a:pt x="2932684" y="565531"/>
                  </a:lnTo>
                  <a:lnTo>
                    <a:pt x="2932760" y="565264"/>
                  </a:lnTo>
                  <a:lnTo>
                    <a:pt x="2932658" y="565531"/>
                  </a:lnTo>
                  <a:lnTo>
                    <a:pt x="2922143" y="595376"/>
                  </a:lnTo>
                  <a:lnTo>
                    <a:pt x="2922397" y="594614"/>
                  </a:lnTo>
                  <a:lnTo>
                    <a:pt x="2922066" y="595376"/>
                  </a:lnTo>
                  <a:lnTo>
                    <a:pt x="2910586" y="622427"/>
                  </a:lnTo>
                  <a:lnTo>
                    <a:pt x="2910128" y="623328"/>
                  </a:lnTo>
                  <a:lnTo>
                    <a:pt x="2897238" y="648995"/>
                  </a:lnTo>
                  <a:lnTo>
                    <a:pt x="2897098" y="649224"/>
                  </a:lnTo>
                  <a:lnTo>
                    <a:pt x="2882912" y="672998"/>
                  </a:lnTo>
                  <a:lnTo>
                    <a:pt x="2882747" y="673227"/>
                  </a:lnTo>
                  <a:lnTo>
                    <a:pt x="2867152" y="695579"/>
                  </a:lnTo>
                  <a:lnTo>
                    <a:pt x="2867787" y="694817"/>
                  </a:lnTo>
                  <a:lnTo>
                    <a:pt x="2851150" y="715645"/>
                  </a:lnTo>
                  <a:lnTo>
                    <a:pt x="2888119" y="715645"/>
                  </a:lnTo>
                  <a:lnTo>
                    <a:pt x="2890647" y="712470"/>
                  </a:lnTo>
                  <a:lnTo>
                    <a:pt x="2902940" y="694817"/>
                  </a:lnTo>
                  <a:lnTo>
                    <a:pt x="2907284" y="688594"/>
                  </a:lnTo>
                  <a:lnTo>
                    <a:pt x="2916847" y="672465"/>
                  </a:lnTo>
                  <a:lnTo>
                    <a:pt x="2922651" y="662686"/>
                  </a:lnTo>
                  <a:lnTo>
                    <a:pt x="2929915" y="648335"/>
                  </a:lnTo>
                  <a:lnTo>
                    <a:pt x="2936621" y="635127"/>
                  </a:lnTo>
                  <a:lnTo>
                    <a:pt x="2941993" y="622427"/>
                  </a:lnTo>
                  <a:lnTo>
                    <a:pt x="2949194" y="605409"/>
                  </a:lnTo>
                  <a:lnTo>
                    <a:pt x="2960370" y="574167"/>
                  </a:lnTo>
                  <a:lnTo>
                    <a:pt x="2963138" y="564769"/>
                  </a:lnTo>
                  <a:lnTo>
                    <a:pt x="2970149" y="541020"/>
                  </a:lnTo>
                  <a:lnTo>
                    <a:pt x="2978912" y="506476"/>
                  </a:lnTo>
                  <a:lnTo>
                    <a:pt x="2980321" y="499745"/>
                  </a:lnTo>
                  <a:lnTo>
                    <a:pt x="2986532" y="470408"/>
                  </a:lnTo>
                  <a:lnTo>
                    <a:pt x="2993136" y="433197"/>
                  </a:lnTo>
                  <a:lnTo>
                    <a:pt x="2993847" y="428371"/>
                  </a:lnTo>
                  <a:lnTo>
                    <a:pt x="2998851" y="394716"/>
                  </a:lnTo>
                  <a:lnTo>
                    <a:pt x="3003804" y="355092"/>
                  </a:lnTo>
                  <a:lnTo>
                    <a:pt x="3007995" y="314579"/>
                  </a:lnTo>
                  <a:lnTo>
                    <a:pt x="3011551" y="273177"/>
                  </a:lnTo>
                  <a:lnTo>
                    <a:pt x="3014599" y="231140"/>
                  </a:lnTo>
                  <a:lnTo>
                    <a:pt x="3017393" y="188468"/>
                  </a:lnTo>
                  <a:lnTo>
                    <a:pt x="3021634" y="100584"/>
                  </a:lnTo>
                  <a:lnTo>
                    <a:pt x="3021812" y="96570"/>
                  </a:lnTo>
                  <a:lnTo>
                    <a:pt x="3043809" y="138176"/>
                  </a:lnTo>
                  <a:lnTo>
                    <a:pt x="3047619" y="145161"/>
                  </a:lnTo>
                  <a:lnTo>
                    <a:pt x="3056382" y="147955"/>
                  </a:lnTo>
                  <a:lnTo>
                    <a:pt x="3063367" y="144145"/>
                  </a:lnTo>
                  <a:lnTo>
                    <a:pt x="3070479" y="140462"/>
                  </a:lnTo>
                  <a:lnTo>
                    <a:pt x="3073146" y="13169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79" y="2090927"/>
              <a:ext cx="2862072" cy="461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079" y="2090927"/>
            <a:ext cx="286258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rlito"/>
                <a:cs typeface="Carlito"/>
              </a:rPr>
              <a:t>α </a:t>
            </a:r>
            <a:r>
              <a:rPr sz="2000" dirty="0">
                <a:latin typeface="Carlito"/>
                <a:cs typeface="Carlito"/>
              </a:rPr>
              <a:t>= 1 – </a:t>
            </a:r>
            <a:r>
              <a:rPr sz="2000" spc="-5" dirty="0">
                <a:latin typeface="Carlito"/>
                <a:cs typeface="Carlito"/>
              </a:rPr>
              <a:t>Confidence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79" y="3121151"/>
            <a:ext cx="2862072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079" y="3121151"/>
            <a:ext cx="2862580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latin typeface="Carlito"/>
                <a:cs typeface="Carlito"/>
              </a:rPr>
              <a:t>Confidence </a:t>
            </a:r>
            <a:r>
              <a:rPr sz="2000" spc="-10" dirty="0">
                <a:latin typeface="Carlito"/>
                <a:cs typeface="Carlito"/>
              </a:rPr>
              <a:t>Level </a:t>
            </a:r>
            <a:r>
              <a:rPr sz="2000" dirty="0">
                <a:latin typeface="Carlito"/>
                <a:cs typeface="Carlito"/>
              </a:rPr>
              <a:t>= 1 –</a:t>
            </a:r>
            <a:r>
              <a:rPr sz="2000" spc="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α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1036" y="2659379"/>
            <a:ext cx="518159" cy="355600"/>
          </a:xfrm>
          <a:custGeom>
            <a:avLst/>
            <a:gdLst/>
            <a:ahLst/>
            <a:cxnLst/>
            <a:rect l="l" t="t" r="r" b="b"/>
            <a:pathLst>
              <a:path w="518160" h="355600">
                <a:moveTo>
                  <a:pt x="0" y="177546"/>
                </a:moveTo>
                <a:lnTo>
                  <a:pt x="129539" y="177546"/>
                </a:lnTo>
                <a:lnTo>
                  <a:pt x="129539" y="0"/>
                </a:lnTo>
                <a:lnTo>
                  <a:pt x="388619" y="0"/>
                </a:lnTo>
                <a:lnTo>
                  <a:pt x="388619" y="177546"/>
                </a:lnTo>
                <a:lnTo>
                  <a:pt x="518159" y="177546"/>
                </a:lnTo>
                <a:lnTo>
                  <a:pt x="259080" y="355092"/>
                </a:lnTo>
                <a:lnTo>
                  <a:pt x="0" y="177546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0522" y="4085970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0.05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5956" y="4085970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0.05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6297" y="3790569"/>
            <a:ext cx="101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2400" b="1" spc="5" dirty="0">
                <a:solidFill>
                  <a:srgbClr val="FF0000"/>
                </a:solidFill>
                <a:latin typeface="Carlito"/>
                <a:cs typeface="Carlito"/>
              </a:rPr>
              <a:t>z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2400" b="1" spc="-35" dirty="0">
                <a:solidFill>
                  <a:srgbClr val="FF0000"/>
                </a:solidFill>
                <a:latin typeface="Carlito"/>
                <a:cs typeface="Carlito"/>
              </a:rPr>
              <a:t>v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alue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75532" y="1682495"/>
            <a:ext cx="8060690" cy="2825750"/>
            <a:chOff x="3875532" y="1682495"/>
            <a:chExt cx="8060690" cy="2825750"/>
          </a:xfrm>
        </p:grpSpPr>
        <p:sp>
          <p:nvSpPr>
            <p:cNvPr id="20" name="object 20"/>
            <p:cNvSpPr/>
            <p:nvPr/>
          </p:nvSpPr>
          <p:spPr>
            <a:xfrm>
              <a:off x="4845558" y="4393691"/>
              <a:ext cx="1029969" cy="114300"/>
            </a:xfrm>
            <a:custGeom>
              <a:avLst/>
              <a:gdLst/>
              <a:ahLst/>
              <a:cxnLst/>
              <a:rect l="l" t="t" r="r" b="b"/>
              <a:pathLst>
                <a:path w="1029970" h="114300">
                  <a:moveTo>
                    <a:pt x="915288" y="0"/>
                  </a:moveTo>
                  <a:lnTo>
                    <a:pt x="915288" y="114299"/>
                  </a:lnTo>
                  <a:lnTo>
                    <a:pt x="991488" y="76199"/>
                  </a:lnTo>
                  <a:lnTo>
                    <a:pt x="934338" y="76199"/>
                  </a:lnTo>
                  <a:lnTo>
                    <a:pt x="934338" y="38099"/>
                  </a:lnTo>
                  <a:lnTo>
                    <a:pt x="991488" y="38099"/>
                  </a:lnTo>
                  <a:lnTo>
                    <a:pt x="915288" y="0"/>
                  </a:lnTo>
                  <a:close/>
                </a:path>
                <a:path w="1029970" h="114300">
                  <a:moveTo>
                    <a:pt x="915288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915288" y="76199"/>
                  </a:lnTo>
                  <a:lnTo>
                    <a:pt x="915288" y="38099"/>
                  </a:lnTo>
                  <a:close/>
                </a:path>
                <a:path w="1029970" h="114300">
                  <a:moveTo>
                    <a:pt x="991488" y="38099"/>
                  </a:moveTo>
                  <a:lnTo>
                    <a:pt x="934338" y="38099"/>
                  </a:lnTo>
                  <a:lnTo>
                    <a:pt x="934338" y="76199"/>
                  </a:lnTo>
                  <a:lnTo>
                    <a:pt x="991488" y="76199"/>
                  </a:lnTo>
                  <a:lnTo>
                    <a:pt x="1029588" y="57149"/>
                  </a:lnTo>
                  <a:lnTo>
                    <a:pt x="991488" y="3809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9686" y="4393691"/>
              <a:ext cx="935990" cy="114300"/>
            </a:xfrm>
            <a:custGeom>
              <a:avLst/>
              <a:gdLst/>
              <a:ahLst/>
              <a:cxnLst/>
              <a:rect l="l" t="t" r="r" b="b"/>
              <a:pathLst>
                <a:path w="935990" h="114300">
                  <a:moveTo>
                    <a:pt x="114300" y="0"/>
                  </a:moveTo>
                  <a:lnTo>
                    <a:pt x="0" y="57149"/>
                  </a:lnTo>
                  <a:lnTo>
                    <a:pt x="114300" y="114299"/>
                  </a:lnTo>
                  <a:lnTo>
                    <a:pt x="114300" y="76199"/>
                  </a:lnTo>
                  <a:lnTo>
                    <a:pt x="95250" y="76199"/>
                  </a:lnTo>
                  <a:lnTo>
                    <a:pt x="95250" y="38099"/>
                  </a:lnTo>
                  <a:lnTo>
                    <a:pt x="114300" y="38099"/>
                  </a:lnTo>
                  <a:lnTo>
                    <a:pt x="114300" y="0"/>
                  </a:lnTo>
                  <a:close/>
                </a:path>
                <a:path w="935990" h="114300">
                  <a:moveTo>
                    <a:pt x="114300" y="38099"/>
                  </a:moveTo>
                  <a:lnTo>
                    <a:pt x="95250" y="38099"/>
                  </a:lnTo>
                  <a:lnTo>
                    <a:pt x="95250" y="76199"/>
                  </a:lnTo>
                  <a:lnTo>
                    <a:pt x="114300" y="76199"/>
                  </a:lnTo>
                  <a:lnTo>
                    <a:pt x="114300" y="38099"/>
                  </a:lnTo>
                  <a:close/>
                </a:path>
                <a:path w="935990" h="114300">
                  <a:moveTo>
                    <a:pt x="935989" y="38099"/>
                  </a:moveTo>
                  <a:lnTo>
                    <a:pt x="114300" y="38099"/>
                  </a:lnTo>
                  <a:lnTo>
                    <a:pt x="114300" y="76199"/>
                  </a:lnTo>
                  <a:lnTo>
                    <a:pt x="935989" y="76199"/>
                  </a:lnTo>
                  <a:lnTo>
                    <a:pt x="935989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7076" y="1682495"/>
              <a:ext cx="4088891" cy="14386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761" y="2266949"/>
              <a:ext cx="1146175" cy="559435"/>
            </a:xfrm>
            <a:custGeom>
              <a:avLst/>
              <a:gdLst/>
              <a:ahLst/>
              <a:cxnLst/>
              <a:rect l="l" t="t" r="r" b="b"/>
              <a:pathLst>
                <a:path w="1146175" h="559435">
                  <a:moveTo>
                    <a:pt x="0" y="279653"/>
                  </a:moveTo>
                  <a:lnTo>
                    <a:pt x="13216" y="219666"/>
                  </a:lnTo>
                  <a:lnTo>
                    <a:pt x="51000" y="164160"/>
                  </a:lnTo>
                  <a:lnTo>
                    <a:pt x="110557" y="114501"/>
                  </a:lnTo>
                  <a:lnTo>
                    <a:pt x="147626" y="92290"/>
                  </a:lnTo>
                  <a:lnTo>
                    <a:pt x="189089" y="72054"/>
                  </a:lnTo>
                  <a:lnTo>
                    <a:pt x="234598" y="53961"/>
                  </a:lnTo>
                  <a:lnTo>
                    <a:pt x="283802" y="38184"/>
                  </a:lnTo>
                  <a:lnTo>
                    <a:pt x="336352" y="24893"/>
                  </a:lnTo>
                  <a:lnTo>
                    <a:pt x="391899" y="14258"/>
                  </a:lnTo>
                  <a:lnTo>
                    <a:pt x="450093" y="6450"/>
                  </a:lnTo>
                  <a:lnTo>
                    <a:pt x="510584" y="1641"/>
                  </a:lnTo>
                  <a:lnTo>
                    <a:pt x="573024" y="0"/>
                  </a:lnTo>
                  <a:lnTo>
                    <a:pt x="635463" y="1641"/>
                  </a:lnTo>
                  <a:lnTo>
                    <a:pt x="695954" y="6450"/>
                  </a:lnTo>
                  <a:lnTo>
                    <a:pt x="754148" y="14258"/>
                  </a:lnTo>
                  <a:lnTo>
                    <a:pt x="809695" y="24893"/>
                  </a:lnTo>
                  <a:lnTo>
                    <a:pt x="862245" y="38184"/>
                  </a:lnTo>
                  <a:lnTo>
                    <a:pt x="911449" y="53961"/>
                  </a:lnTo>
                  <a:lnTo>
                    <a:pt x="956958" y="72054"/>
                  </a:lnTo>
                  <a:lnTo>
                    <a:pt x="998421" y="92290"/>
                  </a:lnTo>
                  <a:lnTo>
                    <a:pt x="1035490" y="114501"/>
                  </a:lnTo>
                  <a:lnTo>
                    <a:pt x="1067815" y="138514"/>
                  </a:lnTo>
                  <a:lnTo>
                    <a:pt x="1116835" y="191268"/>
                  </a:lnTo>
                  <a:lnTo>
                    <a:pt x="1142685" y="249185"/>
                  </a:lnTo>
                  <a:lnTo>
                    <a:pt x="1146048" y="279653"/>
                  </a:lnTo>
                  <a:lnTo>
                    <a:pt x="1142685" y="310122"/>
                  </a:lnTo>
                  <a:lnTo>
                    <a:pt x="1116835" y="368039"/>
                  </a:lnTo>
                  <a:lnTo>
                    <a:pt x="1067816" y="420793"/>
                  </a:lnTo>
                  <a:lnTo>
                    <a:pt x="1035490" y="444806"/>
                  </a:lnTo>
                  <a:lnTo>
                    <a:pt x="998421" y="467017"/>
                  </a:lnTo>
                  <a:lnTo>
                    <a:pt x="956958" y="487253"/>
                  </a:lnTo>
                  <a:lnTo>
                    <a:pt x="911449" y="505346"/>
                  </a:lnTo>
                  <a:lnTo>
                    <a:pt x="862245" y="521123"/>
                  </a:lnTo>
                  <a:lnTo>
                    <a:pt x="809695" y="534414"/>
                  </a:lnTo>
                  <a:lnTo>
                    <a:pt x="754148" y="545049"/>
                  </a:lnTo>
                  <a:lnTo>
                    <a:pt x="695954" y="552857"/>
                  </a:lnTo>
                  <a:lnTo>
                    <a:pt x="635463" y="557666"/>
                  </a:lnTo>
                  <a:lnTo>
                    <a:pt x="573024" y="559308"/>
                  </a:lnTo>
                  <a:lnTo>
                    <a:pt x="510584" y="557666"/>
                  </a:lnTo>
                  <a:lnTo>
                    <a:pt x="450093" y="552857"/>
                  </a:lnTo>
                  <a:lnTo>
                    <a:pt x="391899" y="545049"/>
                  </a:lnTo>
                  <a:lnTo>
                    <a:pt x="336352" y="534414"/>
                  </a:lnTo>
                  <a:lnTo>
                    <a:pt x="283802" y="521123"/>
                  </a:lnTo>
                  <a:lnTo>
                    <a:pt x="234598" y="505346"/>
                  </a:lnTo>
                  <a:lnTo>
                    <a:pt x="189089" y="487253"/>
                  </a:lnTo>
                  <a:lnTo>
                    <a:pt x="147626" y="467017"/>
                  </a:lnTo>
                  <a:lnTo>
                    <a:pt x="110557" y="444806"/>
                  </a:lnTo>
                  <a:lnTo>
                    <a:pt x="78232" y="420793"/>
                  </a:lnTo>
                  <a:lnTo>
                    <a:pt x="29212" y="368039"/>
                  </a:lnTo>
                  <a:lnTo>
                    <a:pt x="3362" y="310122"/>
                  </a:lnTo>
                  <a:lnTo>
                    <a:pt x="0" y="27965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532" y="3785742"/>
              <a:ext cx="273050" cy="281940"/>
            </a:xfrm>
            <a:custGeom>
              <a:avLst/>
              <a:gdLst/>
              <a:ahLst/>
              <a:cxnLst/>
              <a:rect l="l" t="t" r="r" b="b"/>
              <a:pathLst>
                <a:path w="273050" h="281939">
                  <a:moveTo>
                    <a:pt x="215433" y="231277"/>
                  </a:moveTo>
                  <a:lnTo>
                    <a:pt x="192658" y="253364"/>
                  </a:lnTo>
                  <a:lnTo>
                    <a:pt x="273050" y="281558"/>
                  </a:lnTo>
                  <a:lnTo>
                    <a:pt x="260062" y="240410"/>
                  </a:lnTo>
                  <a:lnTo>
                    <a:pt x="224281" y="240410"/>
                  </a:lnTo>
                  <a:lnTo>
                    <a:pt x="215433" y="231277"/>
                  </a:lnTo>
                  <a:close/>
                </a:path>
                <a:path w="273050" h="281939">
                  <a:moveTo>
                    <a:pt x="224588" y="222398"/>
                  </a:moveTo>
                  <a:lnTo>
                    <a:pt x="215433" y="231277"/>
                  </a:lnTo>
                  <a:lnTo>
                    <a:pt x="224281" y="240410"/>
                  </a:lnTo>
                  <a:lnTo>
                    <a:pt x="233425" y="231520"/>
                  </a:lnTo>
                  <a:lnTo>
                    <a:pt x="224588" y="222398"/>
                  </a:lnTo>
                  <a:close/>
                </a:path>
                <a:path w="273050" h="281939">
                  <a:moveTo>
                    <a:pt x="247395" y="200278"/>
                  </a:moveTo>
                  <a:lnTo>
                    <a:pt x="224588" y="222398"/>
                  </a:lnTo>
                  <a:lnTo>
                    <a:pt x="233425" y="231520"/>
                  </a:lnTo>
                  <a:lnTo>
                    <a:pt x="224281" y="240410"/>
                  </a:lnTo>
                  <a:lnTo>
                    <a:pt x="260062" y="240410"/>
                  </a:lnTo>
                  <a:lnTo>
                    <a:pt x="247395" y="200278"/>
                  </a:lnTo>
                  <a:close/>
                </a:path>
                <a:path w="273050" h="281939">
                  <a:moveTo>
                    <a:pt x="9143" y="0"/>
                  </a:moveTo>
                  <a:lnTo>
                    <a:pt x="0" y="8889"/>
                  </a:lnTo>
                  <a:lnTo>
                    <a:pt x="215433" y="231277"/>
                  </a:lnTo>
                  <a:lnTo>
                    <a:pt x="224588" y="22239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84181" y="3381247"/>
            <a:ext cx="225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-1.7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spc="-5" dirty="0">
                <a:latin typeface="Carlito"/>
                <a:cs typeface="Carlito"/>
              </a:rPr>
              <a:t>0.05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-1.65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05697" y="3459860"/>
            <a:ext cx="90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67" baseline="12896" dirty="0">
                <a:latin typeface="Carlito"/>
                <a:cs typeface="Carlito"/>
              </a:rPr>
              <a:t>Z</a:t>
            </a:r>
            <a:r>
              <a:rPr sz="1800" spc="45" dirty="0">
                <a:latin typeface="Carlito"/>
                <a:cs typeface="Carlito"/>
              </a:rPr>
              <a:t>α/2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4200" spc="-7" baseline="12896" dirty="0">
                <a:latin typeface="Carlito"/>
                <a:cs typeface="Carlito"/>
              </a:rPr>
              <a:t>=</a:t>
            </a:r>
            <a:endParaRPr sz="4200" baseline="12896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1773" y="5611469"/>
            <a:ext cx="28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rlito"/>
                <a:cs typeface="Carlito"/>
              </a:rPr>
              <a:t>α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8679" y="3342258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rlito"/>
                <a:cs typeface="Carlito"/>
              </a:rPr>
              <a:t>z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-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Sco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1728216"/>
            <a:ext cx="5049011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2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Reliability</a:t>
            </a:r>
            <a:r>
              <a:rPr sz="3200" spc="-260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Factor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94105" y="1062989"/>
            <a:ext cx="1050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Sampling</a:t>
            </a:r>
            <a:r>
              <a:rPr sz="20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Distribution</a:t>
            </a:r>
            <a:r>
              <a:rPr sz="20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point</a:t>
            </a:r>
            <a:r>
              <a:rPr sz="2000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estimate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degree</a:t>
            </a: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0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confidence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5840" y="4564379"/>
            <a:ext cx="3068320" cy="719455"/>
            <a:chOff x="8625840" y="4564379"/>
            <a:chExt cx="3068320" cy="719455"/>
          </a:xfrm>
        </p:grpSpPr>
        <p:sp>
          <p:nvSpPr>
            <p:cNvPr id="6" name="object 6"/>
            <p:cNvSpPr/>
            <p:nvPr/>
          </p:nvSpPr>
          <p:spPr>
            <a:xfrm>
              <a:off x="8644890" y="4583429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1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2360" y="4751831"/>
              <a:ext cx="431292" cy="531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40293" y="2518410"/>
            <a:ext cx="3504565" cy="2596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draw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calculate  </a:t>
            </a:r>
            <a:r>
              <a:rPr sz="2000" dirty="0">
                <a:latin typeface="Carlito"/>
                <a:cs typeface="Carlito"/>
              </a:rPr>
              <a:t>its mean, </a:t>
            </a:r>
            <a:r>
              <a:rPr sz="2000" spc="-10" dirty="0">
                <a:latin typeface="Carlito"/>
                <a:cs typeface="Carlito"/>
              </a:rPr>
              <a:t>we are </a:t>
            </a:r>
            <a:r>
              <a:rPr sz="2000" dirty="0">
                <a:latin typeface="Carlito"/>
                <a:cs typeface="Carlito"/>
              </a:rPr>
              <a:t>90% </a:t>
            </a:r>
            <a:r>
              <a:rPr sz="2000" spc="-10" dirty="0">
                <a:latin typeface="Carlito"/>
                <a:cs typeface="Carlito"/>
              </a:rPr>
              <a:t>confident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population mean will be  </a:t>
            </a:r>
            <a:r>
              <a:rPr sz="2000" dirty="0">
                <a:latin typeface="Carlito"/>
                <a:cs typeface="Carlito"/>
              </a:rPr>
              <a:t>within an </a:t>
            </a:r>
            <a:r>
              <a:rPr sz="2000" spc="-10" dirty="0">
                <a:latin typeface="Carlito"/>
                <a:cs typeface="Carlito"/>
              </a:rPr>
              <a:t>interval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of,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rlito"/>
              <a:cs typeface="Carlito"/>
            </a:endParaRPr>
          </a:p>
          <a:p>
            <a:pPr marL="183515">
              <a:lnSpc>
                <a:spcPct val="100000"/>
              </a:lnSpc>
              <a:tabLst>
                <a:tab pos="769620" algn="l"/>
                <a:tab pos="1348740" algn="l"/>
              </a:tabLst>
            </a:pPr>
            <a:r>
              <a:rPr sz="7200" spc="-1567" baseline="-2314" dirty="0">
                <a:latin typeface="Arial"/>
                <a:cs typeface="Arial"/>
              </a:rPr>
              <a:t>𝑥	</a:t>
            </a:r>
            <a:r>
              <a:rPr sz="4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+</a:t>
            </a:r>
            <a:r>
              <a:rPr sz="4800" dirty="0">
                <a:latin typeface="Carlito"/>
                <a:cs typeface="Carlito"/>
              </a:rPr>
              <a:t>	</a:t>
            </a:r>
            <a:r>
              <a:rPr sz="3200" spc="-5" dirty="0">
                <a:latin typeface="Carlito"/>
                <a:cs typeface="Carlito"/>
              </a:rPr>
              <a:t>1.65 </a:t>
            </a:r>
            <a:r>
              <a:rPr sz="4800" dirty="0">
                <a:latin typeface="Carlito"/>
                <a:cs typeface="Carlito"/>
              </a:rPr>
              <a:t>*</a:t>
            </a:r>
            <a:r>
              <a:rPr sz="4800" spc="-10" dirty="0">
                <a:latin typeface="Carlito"/>
                <a:cs typeface="Carlito"/>
              </a:rPr>
              <a:t> </a:t>
            </a:r>
            <a:r>
              <a:rPr sz="4800" dirty="0">
                <a:latin typeface="Carlito"/>
                <a:cs typeface="Carlito"/>
              </a:rPr>
              <a:t>σ</a:t>
            </a:r>
            <a:endParaRPr sz="4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5294" y="4872228"/>
            <a:ext cx="4587875" cy="1024255"/>
            <a:chOff x="3495294" y="4872228"/>
            <a:chExt cx="4587875" cy="1024255"/>
          </a:xfrm>
        </p:grpSpPr>
        <p:sp>
          <p:nvSpPr>
            <p:cNvPr id="10" name="object 10"/>
            <p:cNvSpPr/>
            <p:nvPr/>
          </p:nvSpPr>
          <p:spPr>
            <a:xfrm>
              <a:off x="3495294" y="4976622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5676" y="4879848"/>
              <a:ext cx="175260" cy="1889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7210" y="5229606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9116" y="5132832"/>
              <a:ext cx="175260" cy="188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7286" y="4969002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7667" y="4872228"/>
              <a:ext cx="176784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2733" y="5129022"/>
              <a:ext cx="1877060" cy="0"/>
            </a:xfrm>
            <a:custGeom>
              <a:avLst/>
              <a:gdLst/>
              <a:ahLst/>
              <a:cxnLst/>
              <a:rect l="l" t="t" r="r" b="b"/>
              <a:pathLst>
                <a:path w="1877059">
                  <a:moveTo>
                    <a:pt x="0" y="0"/>
                  </a:moveTo>
                  <a:lnTo>
                    <a:pt x="1876551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8460" y="5030724"/>
              <a:ext cx="176784" cy="190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70297" y="5439918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2204" y="5343144"/>
              <a:ext cx="175260" cy="188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9042" y="5631942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0948" y="5535168"/>
              <a:ext cx="175260" cy="188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1086" y="5350002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0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2992" y="5251704"/>
              <a:ext cx="17526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77177" y="5804154"/>
              <a:ext cx="1706245" cy="0"/>
            </a:xfrm>
            <a:custGeom>
              <a:avLst/>
              <a:gdLst/>
              <a:ahLst/>
              <a:cxnLst/>
              <a:rect l="l" t="t" r="r" b="b"/>
              <a:pathLst>
                <a:path w="1706245">
                  <a:moveTo>
                    <a:pt x="0" y="0"/>
                  </a:moveTo>
                  <a:lnTo>
                    <a:pt x="1705991" y="0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47559" y="5707380"/>
              <a:ext cx="175260" cy="1889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3403" y="1743913"/>
            <a:ext cx="26873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90% CI </a:t>
            </a:r>
            <a:r>
              <a:rPr sz="2000" spc="-5" dirty="0">
                <a:latin typeface="Carlito"/>
                <a:cs typeface="Carlito"/>
              </a:rPr>
              <a:t>does not </a:t>
            </a:r>
            <a:r>
              <a:rPr sz="2000" dirty="0">
                <a:latin typeface="Carlito"/>
                <a:cs typeface="Carlito"/>
              </a:rPr>
              <a:t>mean 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is 90% </a:t>
            </a:r>
            <a:r>
              <a:rPr sz="2000" spc="-5" dirty="0">
                <a:latin typeface="Carlito"/>
                <a:cs typeface="Carlito"/>
              </a:rPr>
              <a:t>probability  that population mean will  be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5" dirty="0">
                <a:latin typeface="Carlito"/>
                <a:cs typeface="Carlito"/>
              </a:rPr>
              <a:t>given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interval.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403" y="3268726"/>
            <a:ext cx="290195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90% </a:t>
            </a:r>
            <a:r>
              <a:rPr sz="2000" spc="-10" dirty="0">
                <a:latin typeface="Carlito"/>
                <a:cs typeface="Carlito"/>
              </a:rPr>
              <a:t>intervals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20" dirty="0">
                <a:latin typeface="Carlito"/>
                <a:cs typeface="Carlito"/>
              </a:rPr>
              <a:t>have  </a:t>
            </a:r>
            <a:r>
              <a:rPr sz="2000" spc="-5" dirty="0">
                <a:latin typeface="Carlito"/>
                <a:cs typeface="Carlito"/>
              </a:rPr>
              <a:t>population mean </a:t>
            </a:r>
            <a:r>
              <a:rPr sz="2000" dirty="0">
                <a:latin typeface="Carlito"/>
                <a:cs typeface="Carlito"/>
              </a:rPr>
              <a:t>within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interval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limits.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403" y="4488307"/>
            <a:ext cx="29019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9 </a:t>
            </a:r>
            <a:r>
              <a:rPr sz="2000" spc="-5" dirty="0">
                <a:latin typeface="Carlito"/>
                <a:cs typeface="Carlito"/>
              </a:rPr>
              <a:t>out of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10" dirty="0">
                <a:latin typeface="Carlito"/>
                <a:cs typeface="Carlito"/>
              </a:rPr>
              <a:t>random  intervals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20" dirty="0">
                <a:latin typeface="Carlito"/>
                <a:cs typeface="Carlito"/>
              </a:rPr>
              <a:t>have  </a:t>
            </a:r>
            <a:r>
              <a:rPr sz="2000" spc="-5" dirty="0">
                <a:latin typeface="Carlito"/>
                <a:cs typeface="Carlito"/>
              </a:rPr>
              <a:t>population mean </a:t>
            </a:r>
            <a:r>
              <a:rPr sz="2000" dirty="0">
                <a:latin typeface="Carlito"/>
                <a:cs typeface="Carlito"/>
              </a:rPr>
              <a:t>within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range.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205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Confidence</a:t>
            </a:r>
            <a:r>
              <a:rPr sz="3200" spc="-300" dirty="0">
                <a:solidFill>
                  <a:srgbClr val="000000"/>
                </a:solidFill>
              </a:rPr>
              <a:t> </a:t>
            </a:r>
            <a:r>
              <a:rPr sz="3200" spc="-175" dirty="0">
                <a:solidFill>
                  <a:srgbClr val="000000"/>
                </a:solidFill>
              </a:rPr>
              <a:t>Interval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55293" y="997712"/>
            <a:ext cx="4194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5245" algn="l"/>
              </a:tabLst>
            </a:pPr>
            <a:r>
              <a:rPr sz="2000" spc="30" dirty="0">
                <a:latin typeface="Times New Roman"/>
                <a:cs typeface="Times New Roman"/>
              </a:rPr>
              <a:t>Confidence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Interval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365" dirty="0">
                <a:latin typeface="Times New Roman"/>
                <a:cs typeface="Times New Roman"/>
              </a:rPr>
              <a:t>=	</a:t>
            </a:r>
            <a:r>
              <a:rPr sz="2000" spc="55" dirty="0">
                <a:latin typeface="Times New Roman"/>
                <a:cs typeface="Times New Roman"/>
              </a:rPr>
              <a:t>Point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Estimate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5638" y="997712"/>
            <a:ext cx="4466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5450" algn="l"/>
                <a:tab pos="2491740" algn="l"/>
                <a:tab pos="2823210" algn="l"/>
              </a:tabLst>
            </a:pPr>
            <a:r>
              <a:rPr sz="2000" u="heavy" spc="3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2000" spc="365" dirty="0"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Times New Roman"/>
                <a:cs typeface="Times New Roman"/>
              </a:rPr>
              <a:t>Reliability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Factor	</a:t>
            </a:r>
            <a:r>
              <a:rPr sz="2000" spc="-145" dirty="0">
                <a:latin typeface="Times New Roman"/>
                <a:cs typeface="Times New Roman"/>
              </a:rPr>
              <a:t>*	</a:t>
            </a:r>
            <a:r>
              <a:rPr sz="2000" spc="75" dirty="0">
                <a:latin typeface="Times New Roman"/>
                <a:cs typeface="Times New Roman"/>
              </a:rPr>
              <a:t>Standard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6437" y="1392682"/>
            <a:ext cx="7937500" cy="3707129"/>
            <a:chOff x="1976437" y="1392682"/>
            <a:chExt cx="7937500" cy="3707129"/>
          </a:xfrm>
        </p:grpSpPr>
        <p:sp>
          <p:nvSpPr>
            <p:cNvPr id="6" name="object 6"/>
            <p:cNvSpPr/>
            <p:nvPr/>
          </p:nvSpPr>
          <p:spPr>
            <a:xfrm>
              <a:off x="4287773" y="213893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9476" y="1405128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371475" y="0"/>
                  </a:moveTo>
                  <a:lnTo>
                    <a:pt x="123825" y="0"/>
                  </a:lnTo>
                  <a:lnTo>
                    <a:pt x="123825" y="322325"/>
                  </a:lnTo>
                  <a:lnTo>
                    <a:pt x="0" y="322325"/>
                  </a:lnTo>
                  <a:lnTo>
                    <a:pt x="247650" y="569976"/>
                  </a:lnTo>
                  <a:lnTo>
                    <a:pt x="495300" y="322325"/>
                  </a:lnTo>
                  <a:lnTo>
                    <a:pt x="371475" y="322325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9476" y="1405128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0" y="322325"/>
                  </a:moveTo>
                  <a:lnTo>
                    <a:pt x="123825" y="322325"/>
                  </a:lnTo>
                  <a:lnTo>
                    <a:pt x="123825" y="0"/>
                  </a:lnTo>
                  <a:lnTo>
                    <a:pt x="371475" y="0"/>
                  </a:lnTo>
                  <a:lnTo>
                    <a:pt x="371475" y="322325"/>
                  </a:lnTo>
                  <a:lnTo>
                    <a:pt x="495300" y="322325"/>
                  </a:lnTo>
                  <a:lnTo>
                    <a:pt x="247650" y="569976"/>
                  </a:lnTo>
                  <a:lnTo>
                    <a:pt x="0" y="3223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35696" y="1880616"/>
              <a:ext cx="1677924" cy="972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1307" y="1399032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371475" y="0"/>
                  </a:moveTo>
                  <a:lnTo>
                    <a:pt x="123825" y="0"/>
                  </a:lnTo>
                  <a:lnTo>
                    <a:pt x="123825" y="322325"/>
                  </a:lnTo>
                  <a:lnTo>
                    <a:pt x="0" y="322325"/>
                  </a:lnTo>
                  <a:lnTo>
                    <a:pt x="247650" y="569976"/>
                  </a:lnTo>
                  <a:lnTo>
                    <a:pt x="495300" y="322325"/>
                  </a:lnTo>
                  <a:lnTo>
                    <a:pt x="371475" y="322325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1307" y="1399032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0" y="322325"/>
                  </a:moveTo>
                  <a:lnTo>
                    <a:pt x="123825" y="322325"/>
                  </a:lnTo>
                  <a:lnTo>
                    <a:pt x="123825" y="0"/>
                  </a:lnTo>
                  <a:lnTo>
                    <a:pt x="371475" y="0"/>
                  </a:lnTo>
                  <a:lnTo>
                    <a:pt x="371475" y="322325"/>
                  </a:lnTo>
                  <a:lnTo>
                    <a:pt x="495300" y="322325"/>
                  </a:lnTo>
                  <a:lnTo>
                    <a:pt x="247650" y="569976"/>
                  </a:lnTo>
                  <a:lnTo>
                    <a:pt x="0" y="3223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4055" y="1399032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371475" y="0"/>
                  </a:moveTo>
                  <a:lnTo>
                    <a:pt x="123825" y="0"/>
                  </a:lnTo>
                  <a:lnTo>
                    <a:pt x="123825" y="322325"/>
                  </a:lnTo>
                  <a:lnTo>
                    <a:pt x="0" y="322325"/>
                  </a:lnTo>
                  <a:lnTo>
                    <a:pt x="247650" y="569976"/>
                  </a:lnTo>
                  <a:lnTo>
                    <a:pt x="495300" y="322325"/>
                  </a:lnTo>
                  <a:lnTo>
                    <a:pt x="371475" y="322325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4055" y="1399032"/>
              <a:ext cx="495300" cy="570230"/>
            </a:xfrm>
            <a:custGeom>
              <a:avLst/>
              <a:gdLst/>
              <a:ahLst/>
              <a:cxnLst/>
              <a:rect l="l" t="t" r="r" b="b"/>
              <a:pathLst>
                <a:path w="495300" h="570230">
                  <a:moveTo>
                    <a:pt x="0" y="322325"/>
                  </a:moveTo>
                  <a:lnTo>
                    <a:pt x="123825" y="322325"/>
                  </a:lnTo>
                  <a:lnTo>
                    <a:pt x="123825" y="0"/>
                  </a:lnTo>
                  <a:lnTo>
                    <a:pt x="371475" y="0"/>
                  </a:lnTo>
                  <a:lnTo>
                    <a:pt x="371475" y="322325"/>
                  </a:lnTo>
                  <a:lnTo>
                    <a:pt x="495300" y="322325"/>
                  </a:lnTo>
                  <a:lnTo>
                    <a:pt x="247650" y="569976"/>
                  </a:lnTo>
                  <a:lnTo>
                    <a:pt x="0" y="3223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5772" y="3479292"/>
              <a:ext cx="3139440" cy="16108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1200" y="3474720"/>
              <a:ext cx="3148965" cy="1620520"/>
            </a:xfrm>
            <a:custGeom>
              <a:avLst/>
              <a:gdLst/>
              <a:ahLst/>
              <a:cxnLst/>
              <a:rect l="l" t="t" r="r" b="b"/>
              <a:pathLst>
                <a:path w="3148965" h="1620520">
                  <a:moveTo>
                    <a:pt x="0" y="1620011"/>
                  </a:moveTo>
                  <a:lnTo>
                    <a:pt x="3148583" y="1620011"/>
                  </a:lnTo>
                  <a:lnTo>
                    <a:pt x="3148583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91071" y="3479292"/>
              <a:ext cx="3145535" cy="1609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6500" y="3474720"/>
              <a:ext cx="3154680" cy="1618615"/>
            </a:xfrm>
            <a:custGeom>
              <a:avLst/>
              <a:gdLst/>
              <a:ahLst/>
              <a:cxnLst/>
              <a:rect l="l" t="t" r="r" b="b"/>
              <a:pathLst>
                <a:path w="3154679" h="1618614">
                  <a:moveTo>
                    <a:pt x="0" y="1618487"/>
                  </a:moveTo>
                  <a:lnTo>
                    <a:pt x="3154679" y="1618487"/>
                  </a:lnTo>
                  <a:lnTo>
                    <a:pt x="3154679" y="0"/>
                  </a:lnTo>
                  <a:lnTo>
                    <a:pt x="0" y="0"/>
                  </a:lnTo>
                  <a:lnTo>
                    <a:pt x="0" y="1618487"/>
                  </a:lnTo>
                  <a:close/>
                </a:path>
              </a:pathLst>
            </a:custGeom>
            <a:ln w="9144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05269" y="2301951"/>
            <a:ext cx="793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15" baseline="21825" dirty="0">
                <a:latin typeface="Times New Roman"/>
                <a:cs typeface="Times New Roman"/>
              </a:rPr>
              <a:t>Z</a:t>
            </a:r>
            <a:r>
              <a:rPr sz="4200" spc="-179" baseline="218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rlito"/>
                <a:cs typeface="Carlito"/>
              </a:rPr>
              <a:t>α/2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2127" y="1938909"/>
            <a:ext cx="1677925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395" dirty="0">
                <a:latin typeface="Arial"/>
                <a:cs typeface="Arial"/>
              </a:rPr>
              <a:t>𝑥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95"/>
              </a:spcBef>
            </a:pPr>
            <a:r>
              <a:rPr sz="1800" spc="-10" dirty="0">
                <a:latin typeface="Carlito"/>
                <a:cs typeface="Carlito"/>
              </a:rPr>
              <a:t>Lower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Endpoint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2000" y="3114802"/>
            <a:ext cx="149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Upper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Endpoint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37888" y="5385815"/>
            <a:ext cx="2860548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37888" y="5385815"/>
            <a:ext cx="2860675" cy="46228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rlito"/>
                <a:cs typeface="Carlito"/>
              </a:rPr>
              <a:t>α </a:t>
            </a:r>
            <a:r>
              <a:rPr sz="2000" dirty="0">
                <a:latin typeface="Carlito"/>
                <a:cs typeface="Carlito"/>
              </a:rPr>
              <a:t>= 1 – </a:t>
            </a:r>
            <a:r>
              <a:rPr sz="2000" spc="-5" dirty="0">
                <a:latin typeface="Carlito"/>
                <a:cs typeface="Carlito"/>
              </a:rPr>
              <a:t>Confidence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9706" y="1245616"/>
          <a:ext cx="1550035" cy="335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30.6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34.6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18433" y="5000371"/>
            <a:ext cx="305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Frequency </a:t>
            </a:r>
            <a:r>
              <a:rPr sz="1800" spc="-10" dirty="0">
                <a:latin typeface="Carlito"/>
                <a:cs typeface="Carlito"/>
              </a:rPr>
              <a:t>Distribution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Bins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733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30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0565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31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089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32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4921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33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0754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34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7727" y="1677923"/>
            <a:ext cx="3362325" cy="2173605"/>
            <a:chOff x="3157727" y="1677923"/>
            <a:chExt cx="3362325" cy="2173605"/>
          </a:xfrm>
        </p:grpSpPr>
        <p:sp>
          <p:nvSpPr>
            <p:cNvPr id="11" name="object 11"/>
            <p:cNvSpPr/>
            <p:nvPr/>
          </p:nvSpPr>
          <p:spPr>
            <a:xfrm>
              <a:off x="3163823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3823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5876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876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8955" y="2404871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8955" y="2404871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9220" y="2404871"/>
              <a:ext cx="649605" cy="1440180"/>
            </a:xfrm>
            <a:custGeom>
              <a:avLst/>
              <a:gdLst/>
              <a:ahLst/>
              <a:cxnLst/>
              <a:rect l="l" t="t" r="r" b="b"/>
              <a:pathLst>
                <a:path w="649604" h="1440179">
                  <a:moveTo>
                    <a:pt x="649224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9224" y="1440179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220" y="2404871"/>
              <a:ext cx="649605" cy="1440180"/>
            </a:xfrm>
            <a:custGeom>
              <a:avLst/>
              <a:gdLst/>
              <a:ahLst/>
              <a:cxnLst/>
              <a:rect l="l" t="t" r="r" b="b"/>
              <a:pathLst>
                <a:path w="649604" h="1440179">
                  <a:moveTo>
                    <a:pt x="0" y="1440179"/>
                  </a:moveTo>
                  <a:lnTo>
                    <a:pt x="649224" y="1440179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14088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647700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647700" y="21595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4088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0" y="2159507"/>
                  </a:moveTo>
                  <a:lnTo>
                    <a:pt x="647700" y="21595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8722" y="1512265"/>
            <a:ext cx="153035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905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2349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2457" y="1242821"/>
            <a:ext cx="285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What </a:t>
            </a:r>
            <a:r>
              <a:rPr sz="1800" dirty="0">
                <a:latin typeface="Carlito"/>
                <a:cs typeface="Carlito"/>
              </a:rPr>
              <a:t>% </a:t>
            </a:r>
            <a:r>
              <a:rPr sz="1800" spc="-5" dirty="0">
                <a:latin typeface="Carlito"/>
                <a:cs typeface="Carlito"/>
              </a:rPr>
              <a:t>of values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between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963407" y="1972027"/>
          <a:ext cx="2326005" cy="203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71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30-31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1/9 =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11.1%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31-32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2/9 =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22.2%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32-33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3/9 =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33.3%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33-34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2/9 =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22.2%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34-35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1/9 =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11.1%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05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">
            <a:extLst>
              <a:ext uri="{FF2B5EF4-FFF2-40B4-BE49-F238E27FC236}">
                <a16:creationId xmlns:a16="http://schemas.microsoft.com/office/drawing/2014/main" id="{DA84D34E-1F71-4EC5-A66A-17F5D1C09F7A}"/>
              </a:ext>
            </a:extLst>
          </p:cNvPr>
          <p:cNvSpPr/>
          <p:nvPr/>
        </p:nvSpPr>
        <p:spPr>
          <a:xfrm>
            <a:off x="2571750" y="1137538"/>
            <a:ext cx="4376420" cy="3072130"/>
          </a:xfrm>
          <a:custGeom>
            <a:avLst/>
            <a:gdLst/>
            <a:ahLst/>
            <a:cxnLst/>
            <a:rect l="l" t="t" r="r" b="b"/>
            <a:pathLst>
              <a:path w="4376420" h="3072129">
                <a:moveTo>
                  <a:pt x="4376293" y="2708275"/>
                </a:moveTo>
                <a:lnTo>
                  <a:pt x="4343628" y="2689225"/>
                </a:lnTo>
                <a:lnTo>
                  <a:pt x="4233672" y="2625090"/>
                </a:lnTo>
                <a:lnTo>
                  <a:pt x="4226547" y="2622702"/>
                </a:lnTo>
                <a:lnTo>
                  <a:pt x="4219270" y="2623185"/>
                </a:lnTo>
                <a:lnTo>
                  <a:pt x="4212679" y="2626347"/>
                </a:lnTo>
                <a:lnTo>
                  <a:pt x="4207637" y="2631948"/>
                </a:lnTo>
                <a:lnTo>
                  <a:pt x="4205236" y="2639149"/>
                </a:lnTo>
                <a:lnTo>
                  <a:pt x="4205732" y="2646464"/>
                </a:lnTo>
                <a:lnTo>
                  <a:pt x="4208881" y="2653068"/>
                </a:lnTo>
                <a:lnTo>
                  <a:pt x="4214495" y="2658110"/>
                </a:lnTo>
                <a:lnTo>
                  <a:pt x="4267822" y="2689225"/>
                </a:lnTo>
                <a:lnTo>
                  <a:pt x="486918" y="2689225"/>
                </a:lnTo>
                <a:lnTo>
                  <a:pt x="486918" y="108458"/>
                </a:lnTo>
                <a:lnTo>
                  <a:pt x="518033" y="161798"/>
                </a:lnTo>
                <a:lnTo>
                  <a:pt x="523074" y="167411"/>
                </a:lnTo>
                <a:lnTo>
                  <a:pt x="529678" y="170561"/>
                </a:lnTo>
                <a:lnTo>
                  <a:pt x="536994" y="171056"/>
                </a:lnTo>
                <a:lnTo>
                  <a:pt x="544195" y="168656"/>
                </a:lnTo>
                <a:lnTo>
                  <a:pt x="549795" y="163614"/>
                </a:lnTo>
                <a:lnTo>
                  <a:pt x="552958" y="157010"/>
                </a:lnTo>
                <a:lnTo>
                  <a:pt x="553440" y="149694"/>
                </a:lnTo>
                <a:lnTo>
                  <a:pt x="551053" y="142494"/>
                </a:lnTo>
                <a:lnTo>
                  <a:pt x="489953" y="37846"/>
                </a:lnTo>
                <a:lnTo>
                  <a:pt x="467868" y="0"/>
                </a:lnTo>
                <a:lnTo>
                  <a:pt x="384683" y="142494"/>
                </a:lnTo>
                <a:lnTo>
                  <a:pt x="382282" y="149694"/>
                </a:lnTo>
                <a:lnTo>
                  <a:pt x="382778" y="157010"/>
                </a:lnTo>
                <a:lnTo>
                  <a:pt x="385927" y="163614"/>
                </a:lnTo>
                <a:lnTo>
                  <a:pt x="391541" y="168656"/>
                </a:lnTo>
                <a:lnTo>
                  <a:pt x="398729" y="171056"/>
                </a:lnTo>
                <a:lnTo>
                  <a:pt x="406044" y="170561"/>
                </a:lnTo>
                <a:lnTo>
                  <a:pt x="412648" y="167411"/>
                </a:lnTo>
                <a:lnTo>
                  <a:pt x="417703" y="161798"/>
                </a:lnTo>
                <a:lnTo>
                  <a:pt x="448805" y="108458"/>
                </a:lnTo>
                <a:lnTo>
                  <a:pt x="448818" y="37846"/>
                </a:lnTo>
                <a:lnTo>
                  <a:pt x="448818" y="108458"/>
                </a:lnTo>
                <a:lnTo>
                  <a:pt x="448818" y="2689225"/>
                </a:lnTo>
                <a:lnTo>
                  <a:pt x="0" y="2689225"/>
                </a:lnTo>
                <a:lnTo>
                  <a:pt x="0" y="2727325"/>
                </a:lnTo>
                <a:lnTo>
                  <a:pt x="448818" y="2727325"/>
                </a:lnTo>
                <a:lnTo>
                  <a:pt x="448818" y="3071749"/>
                </a:lnTo>
                <a:lnTo>
                  <a:pt x="486918" y="3071749"/>
                </a:lnTo>
                <a:lnTo>
                  <a:pt x="486918" y="2727325"/>
                </a:lnTo>
                <a:lnTo>
                  <a:pt x="4267822" y="2727325"/>
                </a:lnTo>
                <a:lnTo>
                  <a:pt x="4214495" y="2758440"/>
                </a:lnTo>
                <a:lnTo>
                  <a:pt x="4208881" y="2763494"/>
                </a:lnTo>
                <a:lnTo>
                  <a:pt x="4205732" y="2770098"/>
                </a:lnTo>
                <a:lnTo>
                  <a:pt x="4205236" y="2777413"/>
                </a:lnTo>
                <a:lnTo>
                  <a:pt x="4207637" y="2784602"/>
                </a:lnTo>
                <a:lnTo>
                  <a:pt x="4212679" y="2790215"/>
                </a:lnTo>
                <a:lnTo>
                  <a:pt x="4219270" y="2793365"/>
                </a:lnTo>
                <a:lnTo>
                  <a:pt x="4226547" y="2793860"/>
                </a:lnTo>
                <a:lnTo>
                  <a:pt x="4233672" y="2791460"/>
                </a:lnTo>
                <a:lnTo>
                  <a:pt x="4343628" y="2727325"/>
                </a:lnTo>
                <a:lnTo>
                  <a:pt x="4376293" y="27082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750" y="1137538"/>
            <a:ext cx="4376420" cy="3072130"/>
          </a:xfrm>
          <a:custGeom>
            <a:avLst/>
            <a:gdLst/>
            <a:ahLst/>
            <a:cxnLst/>
            <a:rect l="l" t="t" r="r" b="b"/>
            <a:pathLst>
              <a:path w="4376420" h="3072129">
                <a:moveTo>
                  <a:pt x="4376293" y="2708275"/>
                </a:moveTo>
                <a:lnTo>
                  <a:pt x="4343628" y="2689225"/>
                </a:lnTo>
                <a:lnTo>
                  <a:pt x="4233672" y="2625090"/>
                </a:lnTo>
                <a:lnTo>
                  <a:pt x="4226547" y="2622702"/>
                </a:lnTo>
                <a:lnTo>
                  <a:pt x="4219270" y="2623185"/>
                </a:lnTo>
                <a:lnTo>
                  <a:pt x="4212679" y="2626347"/>
                </a:lnTo>
                <a:lnTo>
                  <a:pt x="4207637" y="2631948"/>
                </a:lnTo>
                <a:lnTo>
                  <a:pt x="4205236" y="2639149"/>
                </a:lnTo>
                <a:lnTo>
                  <a:pt x="4205732" y="2646464"/>
                </a:lnTo>
                <a:lnTo>
                  <a:pt x="4208881" y="2653068"/>
                </a:lnTo>
                <a:lnTo>
                  <a:pt x="4214495" y="2658110"/>
                </a:lnTo>
                <a:lnTo>
                  <a:pt x="4267822" y="2689225"/>
                </a:lnTo>
                <a:lnTo>
                  <a:pt x="486918" y="2689225"/>
                </a:lnTo>
                <a:lnTo>
                  <a:pt x="486918" y="108458"/>
                </a:lnTo>
                <a:lnTo>
                  <a:pt x="518033" y="161798"/>
                </a:lnTo>
                <a:lnTo>
                  <a:pt x="523074" y="167411"/>
                </a:lnTo>
                <a:lnTo>
                  <a:pt x="529678" y="170561"/>
                </a:lnTo>
                <a:lnTo>
                  <a:pt x="536994" y="171056"/>
                </a:lnTo>
                <a:lnTo>
                  <a:pt x="544195" y="168656"/>
                </a:lnTo>
                <a:lnTo>
                  <a:pt x="549795" y="163614"/>
                </a:lnTo>
                <a:lnTo>
                  <a:pt x="552958" y="157010"/>
                </a:lnTo>
                <a:lnTo>
                  <a:pt x="553440" y="149694"/>
                </a:lnTo>
                <a:lnTo>
                  <a:pt x="551053" y="142494"/>
                </a:lnTo>
                <a:lnTo>
                  <a:pt x="489953" y="37846"/>
                </a:lnTo>
                <a:lnTo>
                  <a:pt x="467868" y="0"/>
                </a:lnTo>
                <a:lnTo>
                  <a:pt x="384683" y="142494"/>
                </a:lnTo>
                <a:lnTo>
                  <a:pt x="382282" y="149694"/>
                </a:lnTo>
                <a:lnTo>
                  <a:pt x="382778" y="157010"/>
                </a:lnTo>
                <a:lnTo>
                  <a:pt x="385927" y="163614"/>
                </a:lnTo>
                <a:lnTo>
                  <a:pt x="391541" y="168656"/>
                </a:lnTo>
                <a:lnTo>
                  <a:pt x="398729" y="171056"/>
                </a:lnTo>
                <a:lnTo>
                  <a:pt x="406044" y="170561"/>
                </a:lnTo>
                <a:lnTo>
                  <a:pt x="412648" y="167411"/>
                </a:lnTo>
                <a:lnTo>
                  <a:pt x="417703" y="161798"/>
                </a:lnTo>
                <a:lnTo>
                  <a:pt x="448805" y="108458"/>
                </a:lnTo>
                <a:lnTo>
                  <a:pt x="448818" y="37846"/>
                </a:lnTo>
                <a:lnTo>
                  <a:pt x="448818" y="108458"/>
                </a:lnTo>
                <a:lnTo>
                  <a:pt x="448818" y="2689225"/>
                </a:lnTo>
                <a:lnTo>
                  <a:pt x="0" y="2689225"/>
                </a:lnTo>
                <a:lnTo>
                  <a:pt x="0" y="2727325"/>
                </a:lnTo>
                <a:lnTo>
                  <a:pt x="448818" y="2727325"/>
                </a:lnTo>
                <a:lnTo>
                  <a:pt x="448818" y="3071749"/>
                </a:lnTo>
                <a:lnTo>
                  <a:pt x="486918" y="3071749"/>
                </a:lnTo>
                <a:lnTo>
                  <a:pt x="486918" y="2727325"/>
                </a:lnTo>
                <a:lnTo>
                  <a:pt x="4267822" y="2727325"/>
                </a:lnTo>
                <a:lnTo>
                  <a:pt x="4214495" y="2758440"/>
                </a:lnTo>
                <a:lnTo>
                  <a:pt x="4208881" y="2763494"/>
                </a:lnTo>
                <a:lnTo>
                  <a:pt x="4205732" y="2770098"/>
                </a:lnTo>
                <a:lnTo>
                  <a:pt x="4205236" y="2777413"/>
                </a:lnTo>
                <a:lnTo>
                  <a:pt x="4207637" y="2784602"/>
                </a:lnTo>
                <a:lnTo>
                  <a:pt x="4212679" y="2790215"/>
                </a:lnTo>
                <a:lnTo>
                  <a:pt x="4219270" y="2793365"/>
                </a:lnTo>
                <a:lnTo>
                  <a:pt x="4226547" y="2793860"/>
                </a:lnTo>
                <a:lnTo>
                  <a:pt x="4233672" y="2791460"/>
                </a:lnTo>
                <a:lnTo>
                  <a:pt x="4343628" y="2727325"/>
                </a:lnTo>
                <a:lnTo>
                  <a:pt x="4376293" y="27082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706" y="1245616"/>
          <a:ext cx="1550035" cy="335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30.6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34.6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18433" y="5000371"/>
            <a:ext cx="305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Frequency </a:t>
            </a:r>
            <a:r>
              <a:rPr sz="1800" spc="-10" dirty="0">
                <a:latin typeface="Carlito"/>
                <a:cs typeface="Carlito"/>
              </a:rPr>
              <a:t>Distribution </a:t>
            </a:r>
            <a:r>
              <a:rPr sz="1800" spc="-5" dirty="0">
                <a:latin typeface="Carlito"/>
                <a:cs typeface="Carlito"/>
              </a:rPr>
              <a:t>with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Bins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733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30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0565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31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089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32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4921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33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0754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34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7473" y="1137538"/>
            <a:ext cx="8743950" cy="3072130"/>
            <a:chOff x="3157473" y="1137538"/>
            <a:chExt cx="8743950" cy="3072130"/>
          </a:xfrm>
        </p:grpSpPr>
        <p:sp>
          <p:nvSpPr>
            <p:cNvPr id="12" name="object 12"/>
            <p:cNvSpPr/>
            <p:nvPr/>
          </p:nvSpPr>
          <p:spPr>
            <a:xfrm>
              <a:off x="3163823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3823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875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5875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89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89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9219" y="2404872"/>
              <a:ext cx="649605" cy="1440180"/>
            </a:xfrm>
            <a:custGeom>
              <a:avLst/>
              <a:gdLst/>
              <a:ahLst/>
              <a:cxnLst/>
              <a:rect l="l" t="t" r="r" b="b"/>
              <a:pathLst>
                <a:path w="649604" h="1440179">
                  <a:moveTo>
                    <a:pt x="649224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9224" y="1440179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9219" y="2404872"/>
              <a:ext cx="649605" cy="1440180"/>
            </a:xfrm>
            <a:custGeom>
              <a:avLst/>
              <a:gdLst/>
              <a:ahLst/>
              <a:cxnLst/>
              <a:rect l="l" t="t" r="r" b="b"/>
              <a:pathLst>
                <a:path w="649604" h="1440179">
                  <a:moveTo>
                    <a:pt x="0" y="1440179"/>
                  </a:moveTo>
                  <a:lnTo>
                    <a:pt x="649224" y="1440179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4087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647700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647700" y="21595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4087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0" y="2159507"/>
                  </a:moveTo>
                  <a:lnTo>
                    <a:pt x="647700" y="21595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24750" y="1137538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4376293" y="2708275"/>
                  </a:moveTo>
                  <a:lnTo>
                    <a:pt x="4343628" y="2689225"/>
                  </a:lnTo>
                  <a:lnTo>
                    <a:pt x="4233672" y="2625090"/>
                  </a:lnTo>
                  <a:lnTo>
                    <a:pt x="4226547" y="2622702"/>
                  </a:lnTo>
                  <a:lnTo>
                    <a:pt x="4219270" y="2623185"/>
                  </a:lnTo>
                  <a:lnTo>
                    <a:pt x="4212679" y="2626347"/>
                  </a:lnTo>
                  <a:lnTo>
                    <a:pt x="4207637" y="2631948"/>
                  </a:lnTo>
                  <a:lnTo>
                    <a:pt x="4205236" y="2639149"/>
                  </a:lnTo>
                  <a:lnTo>
                    <a:pt x="4205732" y="2646464"/>
                  </a:lnTo>
                  <a:lnTo>
                    <a:pt x="4208881" y="2653068"/>
                  </a:lnTo>
                  <a:lnTo>
                    <a:pt x="4214495" y="2658110"/>
                  </a:lnTo>
                  <a:lnTo>
                    <a:pt x="4267822" y="2689225"/>
                  </a:lnTo>
                  <a:lnTo>
                    <a:pt x="1239774" y="2689225"/>
                  </a:lnTo>
                  <a:lnTo>
                    <a:pt x="1239774" y="1985137"/>
                  </a:lnTo>
                  <a:lnTo>
                    <a:pt x="590550" y="1985137"/>
                  </a:lnTo>
                  <a:lnTo>
                    <a:pt x="590550" y="2689225"/>
                  </a:lnTo>
                  <a:lnTo>
                    <a:pt x="486918" y="2689225"/>
                  </a:lnTo>
                  <a:lnTo>
                    <a:pt x="486918" y="108470"/>
                  </a:lnTo>
                  <a:lnTo>
                    <a:pt x="518033" y="161798"/>
                  </a:lnTo>
                  <a:lnTo>
                    <a:pt x="523074" y="167411"/>
                  </a:lnTo>
                  <a:lnTo>
                    <a:pt x="529678" y="170561"/>
                  </a:lnTo>
                  <a:lnTo>
                    <a:pt x="536994" y="171056"/>
                  </a:lnTo>
                  <a:lnTo>
                    <a:pt x="544195" y="168656"/>
                  </a:lnTo>
                  <a:lnTo>
                    <a:pt x="549795" y="163614"/>
                  </a:lnTo>
                  <a:lnTo>
                    <a:pt x="552958" y="157010"/>
                  </a:lnTo>
                  <a:lnTo>
                    <a:pt x="553440" y="149694"/>
                  </a:lnTo>
                  <a:lnTo>
                    <a:pt x="551053" y="142494"/>
                  </a:lnTo>
                  <a:lnTo>
                    <a:pt x="489953" y="37846"/>
                  </a:lnTo>
                  <a:lnTo>
                    <a:pt x="467868" y="0"/>
                  </a:lnTo>
                  <a:lnTo>
                    <a:pt x="384683" y="142494"/>
                  </a:lnTo>
                  <a:lnTo>
                    <a:pt x="382282" y="149694"/>
                  </a:lnTo>
                  <a:lnTo>
                    <a:pt x="382778" y="157010"/>
                  </a:lnTo>
                  <a:lnTo>
                    <a:pt x="385927" y="163614"/>
                  </a:lnTo>
                  <a:lnTo>
                    <a:pt x="391541" y="168656"/>
                  </a:lnTo>
                  <a:lnTo>
                    <a:pt x="398729" y="171056"/>
                  </a:lnTo>
                  <a:lnTo>
                    <a:pt x="406044" y="170561"/>
                  </a:lnTo>
                  <a:lnTo>
                    <a:pt x="412648" y="167411"/>
                  </a:lnTo>
                  <a:lnTo>
                    <a:pt x="417703" y="161798"/>
                  </a:lnTo>
                  <a:lnTo>
                    <a:pt x="448805" y="108470"/>
                  </a:lnTo>
                  <a:lnTo>
                    <a:pt x="448818" y="37846"/>
                  </a:lnTo>
                  <a:lnTo>
                    <a:pt x="448818" y="108470"/>
                  </a:lnTo>
                  <a:lnTo>
                    <a:pt x="448818" y="2689225"/>
                  </a:lnTo>
                  <a:lnTo>
                    <a:pt x="0" y="2689225"/>
                  </a:lnTo>
                  <a:lnTo>
                    <a:pt x="0" y="2727325"/>
                  </a:lnTo>
                  <a:lnTo>
                    <a:pt x="448818" y="2727325"/>
                  </a:lnTo>
                  <a:lnTo>
                    <a:pt x="448818" y="3071749"/>
                  </a:lnTo>
                  <a:lnTo>
                    <a:pt x="486918" y="3071749"/>
                  </a:lnTo>
                  <a:lnTo>
                    <a:pt x="486918" y="2727325"/>
                  </a:lnTo>
                  <a:lnTo>
                    <a:pt x="4267822" y="2727325"/>
                  </a:lnTo>
                  <a:lnTo>
                    <a:pt x="4214495" y="2758440"/>
                  </a:lnTo>
                  <a:lnTo>
                    <a:pt x="4208881" y="2763494"/>
                  </a:lnTo>
                  <a:lnTo>
                    <a:pt x="4205732" y="2770098"/>
                  </a:lnTo>
                  <a:lnTo>
                    <a:pt x="4205236" y="2777413"/>
                  </a:lnTo>
                  <a:lnTo>
                    <a:pt x="4207637" y="2784602"/>
                  </a:lnTo>
                  <a:lnTo>
                    <a:pt x="4212679" y="2790215"/>
                  </a:lnTo>
                  <a:lnTo>
                    <a:pt x="4219270" y="2793365"/>
                  </a:lnTo>
                  <a:lnTo>
                    <a:pt x="4226547" y="2793860"/>
                  </a:lnTo>
                  <a:lnTo>
                    <a:pt x="4233672" y="2791460"/>
                  </a:lnTo>
                  <a:lnTo>
                    <a:pt x="4343628" y="2727325"/>
                  </a:lnTo>
                  <a:lnTo>
                    <a:pt x="4376293" y="2708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15300" y="3122675"/>
              <a:ext cx="649605" cy="719455"/>
            </a:xfrm>
            <a:custGeom>
              <a:avLst/>
              <a:gdLst/>
              <a:ahLst/>
              <a:cxnLst/>
              <a:rect l="l" t="t" r="r" b="b"/>
              <a:pathLst>
                <a:path w="649604" h="719454">
                  <a:moveTo>
                    <a:pt x="0" y="719328"/>
                  </a:moveTo>
                  <a:lnTo>
                    <a:pt x="649224" y="71932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8876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18876" y="3122675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919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919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42219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2219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8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647700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647700" y="21595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7088" y="1684019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0" y="2159507"/>
                  </a:moveTo>
                  <a:lnTo>
                    <a:pt x="647700" y="21595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77758" y="3986276"/>
            <a:ext cx="254635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rlito"/>
                <a:cs typeface="Carlito"/>
              </a:rPr>
              <a:t>30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73819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31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02723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32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98176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33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94135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34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39898" y="29847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35707" y="22519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8722" y="15122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91598" y="1270253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33.3%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77782" y="1964816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22.22%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5051" y="2767076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11.1%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40442" y="2008123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22.22%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6054" y="2796666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11.1%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15221" y="5000371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Bins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54161" y="1490213"/>
            <a:ext cx="3275329" cy="1869439"/>
          </a:xfrm>
          <a:custGeom>
            <a:avLst/>
            <a:gdLst/>
            <a:ahLst/>
            <a:cxnLst/>
            <a:rect l="l" t="t" r="r" b="b"/>
            <a:pathLst>
              <a:path w="3275329" h="1869439">
                <a:moveTo>
                  <a:pt x="0" y="1824613"/>
                </a:moveTo>
                <a:lnTo>
                  <a:pt x="69661" y="1810164"/>
                </a:lnTo>
                <a:lnTo>
                  <a:pt x="142859" y="1782084"/>
                </a:lnTo>
                <a:lnTo>
                  <a:pt x="181874" y="1758656"/>
                </a:lnTo>
                <a:lnTo>
                  <a:pt x="223081" y="1726690"/>
                </a:lnTo>
                <a:lnTo>
                  <a:pt x="266917" y="1684475"/>
                </a:lnTo>
                <a:lnTo>
                  <a:pt x="313817" y="1630303"/>
                </a:lnTo>
                <a:lnTo>
                  <a:pt x="358041" y="1569493"/>
                </a:lnTo>
                <a:lnTo>
                  <a:pt x="380894" y="1534443"/>
                </a:lnTo>
                <a:lnTo>
                  <a:pt x="404231" y="1496696"/>
                </a:lnTo>
                <a:lnTo>
                  <a:pt x="428046" y="1456551"/>
                </a:lnTo>
                <a:lnTo>
                  <a:pt x="452331" y="1414309"/>
                </a:lnTo>
                <a:lnTo>
                  <a:pt x="477080" y="1370268"/>
                </a:lnTo>
                <a:lnTo>
                  <a:pt x="502285" y="1324728"/>
                </a:lnTo>
                <a:lnTo>
                  <a:pt x="527939" y="1277989"/>
                </a:lnTo>
                <a:lnTo>
                  <a:pt x="554035" y="1230350"/>
                </a:lnTo>
                <a:lnTo>
                  <a:pt x="580566" y="1182112"/>
                </a:lnTo>
                <a:lnTo>
                  <a:pt x="607525" y="1133573"/>
                </a:lnTo>
                <a:lnTo>
                  <a:pt x="634905" y="1085033"/>
                </a:lnTo>
                <a:lnTo>
                  <a:pt x="662700" y="1036792"/>
                </a:lnTo>
                <a:lnTo>
                  <a:pt x="690901" y="989150"/>
                </a:lnTo>
                <a:lnTo>
                  <a:pt x="719502" y="942405"/>
                </a:lnTo>
                <a:lnTo>
                  <a:pt x="748495" y="896858"/>
                </a:lnTo>
                <a:lnTo>
                  <a:pt x="777875" y="852809"/>
                </a:lnTo>
                <a:lnTo>
                  <a:pt x="804834" y="812970"/>
                </a:lnTo>
                <a:lnTo>
                  <a:pt x="832485" y="771385"/>
                </a:lnTo>
                <a:lnTo>
                  <a:pt x="860765" y="728360"/>
                </a:lnTo>
                <a:lnTo>
                  <a:pt x="889613" y="684204"/>
                </a:lnTo>
                <a:lnTo>
                  <a:pt x="918968" y="639226"/>
                </a:lnTo>
                <a:lnTo>
                  <a:pt x="948767" y="593734"/>
                </a:lnTo>
                <a:lnTo>
                  <a:pt x="978949" y="548035"/>
                </a:lnTo>
                <a:lnTo>
                  <a:pt x="1009453" y="502439"/>
                </a:lnTo>
                <a:lnTo>
                  <a:pt x="1040218" y="457253"/>
                </a:lnTo>
                <a:lnTo>
                  <a:pt x="1071181" y="412785"/>
                </a:lnTo>
                <a:lnTo>
                  <a:pt x="1102281" y="369345"/>
                </a:lnTo>
                <a:lnTo>
                  <a:pt x="1133457" y="327239"/>
                </a:lnTo>
                <a:lnTo>
                  <a:pt x="1164647" y="286777"/>
                </a:lnTo>
                <a:lnTo>
                  <a:pt x="1195790" y="248266"/>
                </a:lnTo>
                <a:lnTo>
                  <a:pt x="1226823" y="212014"/>
                </a:lnTo>
                <a:lnTo>
                  <a:pt x="1257687" y="178331"/>
                </a:lnTo>
                <a:lnTo>
                  <a:pt x="1288318" y="147524"/>
                </a:lnTo>
                <a:lnTo>
                  <a:pt x="1318655" y="119901"/>
                </a:lnTo>
                <a:lnTo>
                  <a:pt x="1348638" y="95771"/>
                </a:lnTo>
                <a:lnTo>
                  <a:pt x="1423396" y="49995"/>
                </a:lnTo>
                <a:lnTo>
                  <a:pt x="1468609" y="29887"/>
                </a:lnTo>
                <a:lnTo>
                  <a:pt x="1513787" y="14977"/>
                </a:lnTo>
                <a:lnTo>
                  <a:pt x="1558874" y="5121"/>
                </a:lnTo>
                <a:lnTo>
                  <a:pt x="1603814" y="176"/>
                </a:lnTo>
                <a:lnTo>
                  <a:pt x="1648552" y="0"/>
                </a:lnTo>
                <a:lnTo>
                  <a:pt x="1693031" y="4448"/>
                </a:lnTo>
                <a:lnTo>
                  <a:pt x="1737196" y="13380"/>
                </a:lnTo>
                <a:lnTo>
                  <a:pt x="1780992" y="26651"/>
                </a:lnTo>
                <a:lnTo>
                  <a:pt x="1824361" y="44118"/>
                </a:lnTo>
                <a:lnTo>
                  <a:pt x="1867248" y="65640"/>
                </a:lnTo>
                <a:lnTo>
                  <a:pt x="1909598" y="91072"/>
                </a:lnTo>
                <a:lnTo>
                  <a:pt x="1951355" y="120273"/>
                </a:lnTo>
                <a:lnTo>
                  <a:pt x="1981141" y="144883"/>
                </a:lnTo>
                <a:lnTo>
                  <a:pt x="2010611" y="173590"/>
                </a:lnTo>
                <a:lnTo>
                  <a:pt x="2039788" y="206018"/>
                </a:lnTo>
                <a:lnTo>
                  <a:pt x="2068690" y="241788"/>
                </a:lnTo>
                <a:lnTo>
                  <a:pt x="2097340" y="280526"/>
                </a:lnTo>
                <a:lnTo>
                  <a:pt x="2125758" y="321855"/>
                </a:lnTo>
                <a:lnTo>
                  <a:pt x="2153966" y="365397"/>
                </a:lnTo>
                <a:lnTo>
                  <a:pt x="2181983" y="410776"/>
                </a:lnTo>
                <a:lnTo>
                  <a:pt x="2209831" y="457616"/>
                </a:lnTo>
                <a:lnTo>
                  <a:pt x="2237531" y="505541"/>
                </a:lnTo>
                <a:lnTo>
                  <a:pt x="2265104" y="554173"/>
                </a:lnTo>
                <a:lnTo>
                  <a:pt x="2292571" y="603136"/>
                </a:lnTo>
                <a:lnTo>
                  <a:pt x="2319952" y="652054"/>
                </a:lnTo>
                <a:lnTo>
                  <a:pt x="2347268" y="700549"/>
                </a:lnTo>
                <a:lnTo>
                  <a:pt x="2374541" y="748247"/>
                </a:lnTo>
                <a:lnTo>
                  <a:pt x="2401791" y="794768"/>
                </a:lnTo>
                <a:lnTo>
                  <a:pt x="2429039" y="839739"/>
                </a:lnTo>
                <a:lnTo>
                  <a:pt x="2456307" y="882781"/>
                </a:lnTo>
                <a:lnTo>
                  <a:pt x="2483708" y="925409"/>
                </a:lnTo>
                <a:lnTo>
                  <a:pt x="2511307" y="969263"/>
                </a:lnTo>
                <a:lnTo>
                  <a:pt x="2539048" y="1014088"/>
                </a:lnTo>
                <a:lnTo>
                  <a:pt x="2566875" y="1059631"/>
                </a:lnTo>
                <a:lnTo>
                  <a:pt x="2594730" y="1105636"/>
                </a:lnTo>
                <a:lnTo>
                  <a:pt x="2622559" y="1151851"/>
                </a:lnTo>
                <a:lnTo>
                  <a:pt x="2650305" y="1198022"/>
                </a:lnTo>
                <a:lnTo>
                  <a:pt x="2677911" y="1243893"/>
                </a:lnTo>
                <a:lnTo>
                  <a:pt x="2705322" y="1289212"/>
                </a:lnTo>
                <a:lnTo>
                  <a:pt x="2732481" y="1333725"/>
                </a:lnTo>
                <a:lnTo>
                  <a:pt x="2759332" y="1377176"/>
                </a:lnTo>
                <a:lnTo>
                  <a:pt x="2785820" y="1419313"/>
                </a:lnTo>
                <a:lnTo>
                  <a:pt x="2811887" y="1459882"/>
                </a:lnTo>
                <a:lnTo>
                  <a:pt x="2837478" y="1498627"/>
                </a:lnTo>
                <a:lnTo>
                  <a:pt x="2862536" y="1535296"/>
                </a:lnTo>
                <a:lnTo>
                  <a:pt x="2887005" y="1569634"/>
                </a:lnTo>
                <a:lnTo>
                  <a:pt x="2910830" y="1601388"/>
                </a:lnTo>
                <a:lnTo>
                  <a:pt x="2983574" y="1686230"/>
                </a:lnTo>
                <a:lnTo>
                  <a:pt x="3030402" y="1731748"/>
                </a:lnTo>
                <a:lnTo>
                  <a:pt x="3074837" y="1768342"/>
                </a:lnTo>
                <a:lnTo>
                  <a:pt x="3117278" y="1797498"/>
                </a:lnTo>
                <a:lnTo>
                  <a:pt x="3158123" y="1820701"/>
                </a:lnTo>
                <a:lnTo>
                  <a:pt x="3197772" y="1839436"/>
                </a:lnTo>
                <a:lnTo>
                  <a:pt x="3236623" y="1855188"/>
                </a:lnTo>
                <a:lnTo>
                  <a:pt x="3275076" y="186944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0374" y="1137538"/>
            <a:ext cx="4376420" cy="3072130"/>
          </a:xfrm>
          <a:custGeom>
            <a:avLst/>
            <a:gdLst/>
            <a:ahLst/>
            <a:cxnLst/>
            <a:rect l="l" t="t" r="r" b="b"/>
            <a:pathLst>
              <a:path w="4376420" h="3072129">
                <a:moveTo>
                  <a:pt x="4376293" y="2708275"/>
                </a:moveTo>
                <a:lnTo>
                  <a:pt x="4343628" y="2689225"/>
                </a:lnTo>
                <a:lnTo>
                  <a:pt x="4233672" y="2625090"/>
                </a:lnTo>
                <a:lnTo>
                  <a:pt x="4226547" y="2622702"/>
                </a:lnTo>
                <a:lnTo>
                  <a:pt x="4219270" y="2623185"/>
                </a:lnTo>
                <a:lnTo>
                  <a:pt x="4212679" y="2626347"/>
                </a:lnTo>
                <a:lnTo>
                  <a:pt x="4207637" y="2631948"/>
                </a:lnTo>
                <a:lnTo>
                  <a:pt x="4205236" y="2639149"/>
                </a:lnTo>
                <a:lnTo>
                  <a:pt x="4205732" y="2646464"/>
                </a:lnTo>
                <a:lnTo>
                  <a:pt x="4208881" y="2653068"/>
                </a:lnTo>
                <a:lnTo>
                  <a:pt x="4214495" y="2658110"/>
                </a:lnTo>
                <a:lnTo>
                  <a:pt x="4267822" y="2689225"/>
                </a:lnTo>
                <a:lnTo>
                  <a:pt x="485394" y="2689225"/>
                </a:lnTo>
                <a:lnTo>
                  <a:pt x="485394" y="108458"/>
                </a:lnTo>
                <a:lnTo>
                  <a:pt x="516509" y="161798"/>
                </a:lnTo>
                <a:lnTo>
                  <a:pt x="521550" y="167411"/>
                </a:lnTo>
                <a:lnTo>
                  <a:pt x="528154" y="170561"/>
                </a:lnTo>
                <a:lnTo>
                  <a:pt x="535470" y="171056"/>
                </a:lnTo>
                <a:lnTo>
                  <a:pt x="542671" y="168656"/>
                </a:lnTo>
                <a:lnTo>
                  <a:pt x="548271" y="163614"/>
                </a:lnTo>
                <a:lnTo>
                  <a:pt x="551434" y="157010"/>
                </a:lnTo>
                <a:lnTo>
                  <a:pt x="551916" y="149694"/>
                </a:lnTo>
                <a:lnTo>
                  <a:pt x="549529" y="142494"/>
                </a:lnTo>
                <a:lnTo>
                  <a:pt x="488429" y="37846"/>
                </a:lnTo>
                <a:lnTo>
                  <a:pt x="466344" y="0"/>
                </a:lnTo>
                <a:lnTo>
                  <a:pt x="383159" y="142494"/>
                </a:lnTo>
                <a:lnTo>
                  <a:pt x="380758" y="149694"/>
                </a:lnTo>
                <a:lnTo>
                  <a:pt x="381254" y="157010"/>
                </a:lnTo>
                <a:lnTo>
                  <a:pt x="384403" y="163614"/>
                </a:lnTo>
                <a:lnTo>
                  <a:pt x="390017" y="168656"/>
                </a:lnTo>
                <a:lnTo>
                  <a:pt x="397205" y="171056"/>
                </a:lnTo>
                <a:lnTo>
                  <a:pt x="404520" y="170561"/>
                </a:lnTo>
                <a:lnTo>
                  <a:pt x="411124" y="167411"/>
                </a:lnTo>
                <a:lnTo>
                  <a:pt x="416179" y="161798"/>
                </a:lnTo>
                <a:lnTo>
                  <a:pt x="447281" y="108458"/>
                </a:lnTo>
                <a:lnTo>
                  <a:pt x="447294" y="37846"/>
                </a:lnTo>
                <a:lnTo>
                  <a:pt x="447294" y="108458"/>
                </a:lnTo>
                <a:lnTo>
                  <a:pt x="447294" y="2689225"/>
                </a:lnTo>
                <a:lnTo>
                  <a:pt x="0" y="2689225"/>
                </a:lnTo>
                <a:lnTo>
                  <a:pt x="0" y="2727325"/>
                </a:lnTo>
                <a:lnTo>
                  <a:pt x="447294" y="2727325"/>
                </a:lnTo>
                <a:lnTo>
                  <a:pt x="447294" y="3071749"/>
                </a:lnTo>
                <a:lnTo>
                  <a:pt x="485394" y="3071749"/>
                </a:lnTo>
                <a:lnTo>
                  <a:pt x="485394" y="2727325"/>
                </a:lnTo>
                <a:lnTo>
                  <a:pt x="4267822" y="2727325"/>
                </a:lnTo>
                <a:lnTo>
                  <a:pt x="4214495" y="2758440"/>
                </a:lnTo>
                <a:lnTo>
                  <a:pt x="4208881" y="2763494"/>
                </a:lnTo>
                <a:lnTo>
                  <a:pt x="4205732" y="2770098"/>
                </a:lnTo>
                <a:lnTo>
                  <a:pt x="4205236" y="2777413"/>
                </a:lnTo>
                <a:lnTo>
                  <a:pt x="4207637" y="2784602"/>
                </a:lnTo>
                <a:lnTo>
                  <a:pt x="4212679" y="2790215"/>
                </a:lnTo>
                <a:lnTo>
                  <a:pt x="4219270" y="2793365"/>
                </a:lnTo>
                <a:lnTo>
                  <a:pt x="4226547" y="2793860"/>
                </a:lnTo>
                <a:lnTo>
                  <a:pt x="4233672" y="2791460"/>
                </a:lnTo>
                <a:lnTo>
                  <a:pt x="4343628" y="2727325"/>
                </a:lnTo>
                <a:lnTo>
                  <a:pt x="4376293" y="27082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706" y="1245616"/>
          <a:ext cx="1550035" cy="335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30.6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31.2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32.1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32.7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33.8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34.6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718940" y="5000371"/>
            <a:ext cx="207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Bins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086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30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7920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31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6442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32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2276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33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7854" y="3986276"/>
            <a:ext cx="254000" cy="708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34 –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35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4573" y="1677670"/>
            <a:ext cx="3362960" cy="2174240"/>
            <a:chOff x="2814573" y="1677670"/>
            <a:chExt cx="3362960" cy="2174240"/>
          </a:xfrm>
        </p:grpSpPr>
        <p:sp>
          <p:nvSpPr>
            <p:cNvPr id="12" name="object 12"/>
            <p:cNvSpPr/>
            <p:nvPr/>
          </p:nvSpPr>
          <p:spPr>
            <a:xfrm>
              <a:off x="2820923" y="3122676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0923" y="3122676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22975" y="3122676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647700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647700" y="71932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2975" y="3122676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719328"/>
                  </a:moveTo>
                  <a:lnTo>
                    <a:pt x="647700" y="719328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60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6055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47844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647700" y="0"/>
                  </a:moveTo>
                  <a:lnTo>
                    <a:pt x="0" y="0"/>
                  </a:lnTo>
                  <a:lnTo>
                    <a:pt x="0" y="1440179"/>
                  </a:lnTo>
                  <a:lnTo>
                    <a:pt x="647700" y="144017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47844" y="2404872"/>
              <a:ext cx="647700" cy="1440180"/>
            </a:xfrm>
            <a:custGeom>
              <a:avLst/>
              <a:gdLst/>
              <a:ahLst/>
              <a:cxnLst/>
              <a:rect l="l" t="t" r="r" b="b"/>
              <a:pathLst>
                <a:path w="647700" h="1440179">
                  <a:moveTo>
                    <a:pt x="0" y="1440179"/>
                  </a:moveTo>
                  <a:lnTo>
                    <a:pt x="647700" y="144017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1187" y="1684020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647700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647700" y="21595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1187" y="1684020"/>
              <a:ext cx="647700" cy="2159635"/>
            </a:xfrm>
            <a:custGeom>
              <a:avLst/>
              <a:gdLst/>
              <a:ahLst/>
              <a:cxnLst/>
              <a:rect l="l" t="t" r="r" b="b"/>
              <a:pathLst>
                <a:path w="647700" h="2159635">
                  <a:moveTo>
                    <a:pt x="0" y="2159507"/>
                  </a:moveTo>
                  <a:lnTo>
                    <a:pt x="647700" y="21595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5317" y="1270253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33.3%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1502" y="1964816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22.22%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8770" y="2767076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11.1%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4288" y="2008123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22.22%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50153" y="2796666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11.1%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24750" y="1137538"/>
            <a:ext cx="4376420" cy="3072130"/>
            <a:chOff x="7524750" y="1137538"/>
            <a:chExt cx="4376420" cy="3072130"/>
          </a:xfrm>
        </p:grpSpPr>
        <p:sp>
          <p:nvSpPr>
            <p:cNvPr id="28" name="object 28"/>
            <p:cNvSpPr/>
            <p:nvPr/>
          </p:nvSpPr>
          <p:spPr>
            <a:xfrm>
              <a:off x="7524750" y="1137538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671322" y="2430157"/>
                  </a:moveTo>
                  <a:lnTo>
                    <a:pt x="598170" y="2430157"/>
                  </a:lnTo>
                  <a:lnTo>
                    <a:pt x="598170" y="2678557"/>
                  </a:lnTo>
                  <a:lnTo>
                    <a:pt x="671322" y="2678557"/>
                  </a:lnTo>
                  <a:lnTo>
                    <a:pt x="671322" y="2430157"/>
                  </a:lnTo>
                  <a:close/>
                </a:path>
                <a:path w="4376420" h="3072129">
                  <a:moveTo>
                    <a:pt x="4376293" y="2708275"/>
                  </a:moveTo>
                  <a:lnTo>
                    <a:pt x="4343628" y="2689225"/>
                  </a:lnTo>
                  <a:lnTo>
                    <a:pt x="4233672" y="2625090"/>
                  </a:lnTo>
                  <a:lnTo>
                    <a:pt x="4226547" y="2622702"/>
                  </a:lnTo>
                  <a:lnTo>
                    <a:pt x="4219270" y="2623185"/>
                  </a:lnTo>
                  <a:lnTo>
                    <a:pt x="4212679" y="2626347"/>
                  </a:lnTo>
                  <a:lnTo>
                    <a:pt x="4207637" y="2631948"/>
                  </a:lnTo>
                  <a:lnTo>
                    <a:pt x="4205236" y="2639149"/>
                  </a:lnTo>
                  <a:lnTo>
                    <a:pt x="4205732" y="2646464"/>
                  </a:lnTo>
                  <a:lnTo>
                    <a:pt x="4208881" y="2653068"/>
                  </a:lnTo>
                  <a:lnTo>
                    <a:pt x="4214495" y="2658110"/>
                  </a:lnTo>
                  <a:lnTo>
                    <a:pt x="4267822" y="2689225"/>
                  </a:lnTo>
                  <a:lnTo>
                    <a:pt x="486918" y="2689225"/>
                  </a:lnTo>
                  <a:lnTo>
                    <a:pt x="486918" y="108470"/>
                  </a:lnTo>
                  <a:lnTo>
                    <a:pt x="518033" y="161798"/>
                  </a:lnTo>
                  <a:lnTo>
                    <a:pt x="523074" y="167411"/>
                  </a:lnTo>
                  <a:lnTo>
                    <a:pt x="529678" y="170561"/>
                  </a:lnTo>
                  <a:lnTo>
                    <a:pt x="536994" y="171056"/>
                  </a:lnTo>
                  <a:lnTo>
                    <a:pt x="544195" y="168656"/>
                  </a:lnTo>
                  <a:lnTo>
                    <a:pt x="549795" y="163614"/>
                  </a:lnTo>
                  <a:lnTo>
                    <a:pt x="552958" y="157010"/>
                  </a:lnTo>
                  <a:lnTo>
                    <a:pt x="553440" y="149694"/>
                  </a:lnTo>
                  <a:lnTo>
                    <a:pt x="551053" y="142494"/>
                  </a:lnTo>
                  <a:lnTo>
                    <a:pt x="489953" y="37846"/>
                  </a:lnTo>
                  <a:lnTo>
                    <a:pt x="467868" y="0"/>
                  </a:lnTo>
                  <a:lnTo>
                    <a:pt x="384683" y="142494"/>
                  </a:lnTo>
                  <a:lnTo>
                    <a:pt x="382282" y="149694"/>
                  </a:lnTo>
                  <a:lnTo>
                    <a:pt x="382778" y="157010"/>
                  </a:lnTo>
                  <a:lnTo>
                    <a:pt x="385927" y="163614"/>
                  </a:lnTo>
                  <a:lnTo>
                    <a:pt x="391541" y="168656"/>
                  </a:lnTo>
                  <a:lnTo>
                    <a:pt x="398729" y="171056"/>
                  </a:lnTo>
                  <a:lnTo>
                    <a:pt x="406044" y="170561"/>
                  </a:lnTo>
                  <a:lnTo>
                    <a:pt x="412648" y="167411"/>
                  </a:lnTo>
                  <a:lnTo>
                    <a:pt x="417703" y="161798"/>
                  </a:lnTo>
                  <a:lnTo>
                    <a:pt x="448805" y="108470"/>
                  </a:lnTo>
                  <a:lnTo>
                    <a:pt x="448818" y="37846"/>
                  </a:lnTo>
                  <a:lnTo>
                    <a:pt x="448818" y="108470"/>
                  </a:lnTo>
                  <a:lnTo>
                    <a:pt x="448818" y="2689225"/>
                  </a:lnTo>
                  <a:lnTo>
                    <a:pt x="0" y="2689225"/>
                  </a:lnTo>
                  <a:lnTo>
                    <a:pt x="0" y="2727325"/>
                  </a:lnTo>
                  <a:lnTo>
                    <a:pt x="448818" y="2727325"/>
                  </a:lnTo>
                  <a:lnTo>
                    <a:pt x="448818" y="3071749"/>
                  </a:lnTo>
                  <a:lnTo>
                    <a:pt x="486918" y="3071749"/>
                  </a:lnTo>
                  <a:lnTo>
                    <a:pt x="486918" y="2727325"/>
                  </a:lnTo>
                  <a:lnTo>
                    <a:pt x="4267822" y="2727325"/>
                  </a:lnTo>
                  <a:lnTo>
                    <a:pt x="4214495" y="2758440"/>
                  </a:lnTo>
                  <a:lnTo>
                    <a:pt x="4208881" y="2763494"/>
                  </a:lnTo>
                  <a:lnTo>
                    <a:pt x="4205732" y="2770098"/>
                  </a:lnTo>
                  <a:lnTo>
                    <a:pt x="4205236" y="2777413"/>
                  </a:lnTo>
                  <a:lnTo>
                    <a:pt x="4207637" y="2784602"/>
                  </a:lnTo>
                  <a:lnTo>
                    <a:pt x="4212679" y="2790215"/>
                  </a:lnTo>
                  <a:lnTo>
                    <a:pt x="4219270" y="2793365"/>
                  </a:lnTo>
                  <a:lnTo>
                    <a:pt x="4226547" y="2793860"/>
                  </a:lnTo>
                  <a:lnTo>
                    <a:pt x="4233672" y="2791460"/>
                  </a:lnTo>
                  <a:lnTo>
                    <a:pt x="4343628" y="2727325"/>
                  </a:lnTo>
                  <a:lnTo>
                    <a:pt x="4376293" y="2708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22919" y="3567684"/>
              <a:ext cx="73660" cy="248920"/>
            </a:xfrm>
            <a:custGeom>
              <a:avLst/>
              <a:gdLst/>
              <a:ahLst/>
              <a:cxnLst/>
              <a:rect l="l" t="t" r="r" b="b"/>
              <a:pathLst>
                <a:path w="73659" h="248920">
                  <a:moveTo>
                    <a:pt x="0" y="248411"/>
                  </a:moveTo>
                  <a:lnTo>
                    <a:pt x="73151" y="24841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18876" y="3567684"/>
              <a:ext cx="71755" cy="248920"/>
            </a:xfrm>
            <a:custGeom>
              <a:avLst/>
              <a:gdLst/>
              <a:ahLst/>
              <a:cxnLst/>
              <a:rect l="l" t="t" r="r" b="b"/>
              <a:pathLst>
                <a:path w="71754" h="248920">
                  <a:moveTo>
                    <a:pt x="71627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71627" y="248411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18876" y="3567684"/>
              <a:ext cx="71755" cy="248920"/>
            </a:xfrm>
            <a:custGeom>
              <a:avLst/>
              <a:gdLst/>
              <a:ahLst/>
              <a:cxnLst/>
              <a:rect l="l" t="t" r="r" b="b"/>
              <a:pathLst>
                <a:path w="71754" h="248920">
                  <a:moveTo>
                    <a:pt x="0" y="248411"/>
                  </a:moveTo>
                  <a:lnTo>
                    <a:pt x="71627" y="248411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42220" y="2452116"/>
              <a:ext cx="73660" cy="1363980"/>
            </a:xfrm>
            <a:custGeom>
              <a:avLst/>
              <a:gdLst/>
              <a:ahLst/>
              <a:cxnLst/>
              <a:rect l="l" t="t" r="r" b="b"/>
              <a:pathLst>
                <a:path w="73659" h="1363979">
                  <a:moveTo>
                    <a:pt x="73151" y="0"/>
                  </a:moveTo>
                  <a:lnTo>
                    <a:pt x="0" y="0"/>
                  </a:lnTo>
                  <a:lnTo>
                    <a:pt x="0" y="1363980"/>
                  </a:lnTo>
                  <a:lnTo>
                    <a:pt x="73151" y="13639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42220" y="2452116"/>
              <a:ext cx="73660" cy="1363980"/>
            </a:xfrm>
            <a:custGeom>
              <a:avLst/>
              <a:gdLst/>
              <a:ahLst/>
              <a:cxnLst/>
              <a:rect l="l" t="t" r="r" b="b"/>
              <a:pathLst>
                <a:path w="73659" h="1363979">
                  <a:moveTo>
                    <a:pt x="0" y="1363980"/>
                  </a:moveTo>
                  <a:lnTo>
                    <a:pt x="73151" y="1363980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13639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67344" y="3023615"/>
              <a:ext cx="71755" cy="792480"/>
            </a:xfrm>
            <a:custGeom>
              <a:avLst/>
              <a:gdLst/>
              <a:ahLst/>
              <a:cxnLst/>
              <a:rect l="l" t="t" r="r" b="b"/>
              <a:pathLst>
                <a:path w="71754" h="792479">
                  <a:moveTo>
                    <a:pt x="71627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71627" y="792480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67344" y="3023615"/>
              <a:ext cx="71755" cy="792480"/>
            </a:xfrm>
            <a:custGeom>
              <a:avLst/>
              <a:gdLst/>
              <a:ahLst/>
              <a:cxnLst/>
              <a:rect l="l" t="t" r="r" b="b"/>
              <a:pathLst>
                <a:path w="71754" h="792479">
                  <a:moveTo>
                    <a:pt x="0" y="792480"/>
                  </a:moveTo>
                  <a:lnTo>
                    <a:pt x="71627" y="792480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05672" y="2452116"/>
              <a:ext cx="71755" cy="1363980"/>
            </a:xfrm>
            <a:custGeom>
              <a:avLst/>
              <a:gdLst/>
              <a:ahLst/>
              <a:cxnLst/>
              <a:rect l="l" t="t" r="r" b="b"/>
              <a:pathLst>
                <a:path w="71754" h="1363979">
                  <a:moveTo>
                    <a:pt x="71627" y="0"/>
                  </a:moveTo>
                  <a:lnTo>
                    <a:pt x="0" y="0"/>
                  </a:lnTo>
                  <a:lnTo>
                    <a:pt x="0" y="1363980"/>
                  </a:lnTo>
                  <a:lnTo>
                    <a:pt x="71627" y="1363980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05672" y="2452116"/>
              <a:ext cx="71755" cy="1363980"/>
            </a:xfrm>
            <a:custGeom>
              <a:avLst/>
              <a:gdLst/>
              <a:ahLst/>
              <a:cxnLst/>
              <a:rect l="l" t="t" r="r" b="b"/>
              <a:pathLst>
                <a:path w="71754" h="1363979">
                  <a:moveTo>
                    <a:pt x="0" y="1363980"/>
                  </a:moveTo>
                  <a:lnTo>
                    <a:pt x="71627" y="1363980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36398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56192" y="1946147"/>
              <a:ext cx="73660" cy="1870075"/>
            </a:xfrm>
            <a:custGeom>
              <a:avLst/>
              <a:gdLst/>
              <a:ahLst/>
              <a:cxnLst/>
              <a:rect l="l" t="t" r="r" b="b"/>
              <a:pathLst>
                <a:path w="73659" h="1870075">
                  <a:moveTo>
                    <a:pt x="73151" y="0"/>
                  </a:moveTo>
                  <a:lnTo>
                    <a:pt x="0" y="0"/>
                  </a:lnTo>
                  <a:lnTo>
                    <a:pt x="0" y="1869947"/>
                  </a:lnTo>
                  <a:lnTo>
                    <a:pt x="73151" y="1869947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56192" y="1946147"/>
              <a:ext cx="73660" cy="1870075"/>
            </a:xfrm>
            <a:custGeom>
              <a:avLst/>
              <a:gdLst/>
              <a:ahLst/>
              <a:cxnLst/>
              <a:rect l="l" t="t" r="r" b="b"/>
              <a:pathLst>
                <a:path w="73659" h="1870075">
                  <a:moveTo>
                    <a:pt x="0" y="1869947"/>
                  </a:moveTo>
                  <a:lnTo>
                    <a:pt x="73151" y="1869947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18699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96272" y="1946147"/>
              <a:ext cx="71755" cy="1870075"/>
            </a:xfrm>
            <a:custGeom>
              <a:avLst/>
              <a:gdLst/>
              <a:ahLst/>
              <a:cxnLst/>
              <a:rect l="l" t="t" r="r" b="b"/>
              <a:pathLst>
                <a:path w="71754" h="1870075">
                  <a:moveTo>
                    <a:pt x="71627" y="0"/>
                  </a:moveTo>
                  <a:lnTo>
                    <a:pt x="0" y="0"/>
                  </a:lnTo>
                  <a:lnTo>
                    <a:pt x="0" y="1869947"/>
                  </a:lnTo>
                  <a:lnTo>
                    <a:pt x="71627" y="186994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796272" y="1946147"/>
              <a:ext cx="71755" cy="1870075"/>
            </a:xfrm>
            <a:custGeom>
              <a:avLst/>
              <a:gdLst/>
              <a:ahLst/>
              <a:cxnLst/>
              <a:rect l="l" t="t" r="r" b="b"/>
              <a:pathLst>
                <a:path w="71754" h="1870075">
                  <a:moveTo>
                    <a:pt x="0" y="1869947"/>
                  </a:moveTo>
                  <a:lnTo>
                    <a:pt x="71627" y="1869947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8699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91216" y="3023615"/>
              <a:ext cx="73660" cy="792480"/>
            </a:xfrm>
            <a:custGeom>
              <a:avLst/>
              <a:gdLst/>
              <a:ahLst/>
              <a:cxnLst/>
              <a:rect l="l" t="t" r="r" b="b"/>
              <a:pathLst>
                <a:path w="73659" h="792479">
                  <a:moveTo>
                    <a:pt x="73151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73151" y="7924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91216" y="3023615"/>
              <a:ext cx="73660" cy="792480"/>
            </a:xfrm>
            <a:custGeom>
              <a:avLst/>
              <a:gdLst/>
              <a:ahLst/>
              <a:cxnLst/>
              <a:rect l="l" t="t" r="r" b="b"/>
              <a:pathLst>
                <a:path w="73659" h="792479">
                  <a:moveTo>
                    <a:pt x="0" y="792480"/>
                  </a:moveTo>
                  <a:lnTo>
                    <a:pt x="73151" y="792480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70007" y="2087880"/>
              <a:ext cx="71755" cy="1728470"/>
            </a:xfrm>
            <a:custGeom>
              <a:avLst/>
              <a:gdLst/>
              <a:ahLst/>
              <a:cxnLst/>
              <a:rect l="l" t="t" r="r" b="b"/>
              <a:pathLst>
                <a:path w="71754" h="1728470">
                  <a:moveTo>
                    <a:pt x="71627" y="0"/>
                  </a:moveTo>
                  <a:lnTo>
                    <a:pt x="0" y="0"/>
                  </a:lnTo>
                  <a:lnTo>
                    <a:pt x="0" y="1728216"/>
                  </a:lnTo>
                  <a:lnTo>
                    <a:pt x="71627" y="1728216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007" y="2087880"/>
              <a:ext cx="71755" cy="1728470"/>
            </a:xfrm>
            <a:custGeom>
              <a:avLst/>
              <a:gdLst/>
              <a:ahLst/>
              <a:cxnLst/>
              <a:rect l="l" t="t" r="r" b="b"/>
              <a:pathLst>
                <a:path w="71754" h="1728470">
                  <a:moveTo>
                    <a:pt x="0" y="1728216"/>
                  </a:moveTo>
                  <a:lnTo>
                    <a:pt x="71627" y="1728216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728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09860" y="2749296"/>
              <a:ext cx="71755" cy="1066800"/>
            </a:xfrm>
            <a:custGeom>
              <a:avLst/>
              <a:gdLst/>
              <a:ahLst/>
              <a:cxnLst/>
              <a:rect l="l" t="t" r="r" b="b"/>
              <a:pathLst>
                <a:path w="71754" h="1066800">
                  <a:moveTo>
                    <a:pt x="71627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71627" y="106679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09860" y="2749296"/>
              <a:ext cx="71755" cy="1066800"/>
            </a:xfrm>
            <a:custGeom>
              <a:avLst/>
              <a:gdLst/>
              <a:ahLst/>
              <a:cxnLst/>
              <a:rect l="l" t="t" r="r" b="b"/>
              <a:pathLst>
                <a:path w="71754" h="1066800">
                  <a:moveTo>
                    <a:pt x="0" y="1066799"/>
                  </a:moveTo>
                  <a:lnTo>
                    <a:pt x="71627" y="1066799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439" y="1795272"/>
              <a:ext cx="71755" cy="2021205"/>
            </a:xfrm>
            <a:custGeom>
              <a:avLst/>
              <a:gdLst/>
              <a:ahLst/>
              <a:cxnLst/>
              <a:rect l="l" t="t" r="r" b="b"/>
              <a:pathLst>
                <a:path w="71754" h="2021204">
                  <a:moveTo>
                    <a:pt x="71627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71627" y="202082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16439" y="1795272"/>
              <a:ext cx="71755" cy="2021205"/>
            </a:xfrm>
            <a:custGeom>
              <a:avLst/>
              <a:gdLst/>
              <a:ahLst/>
              <a:cxnLst/>
              <a:rect l="l" t="t" r="r" b="b"/>
              <a:pathLst>
                <a:path w="71754" h="2021204">
                  <a:moveTo>
                    <a:pt x="0" y="2020823"/>
                  </a:moveTo>
                  <a:lnTo>
                    <a:pt x="71627" y="2020823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20783" y="1795272"/>
              <a:ext cx="71755" cy="2021205"/>
            </a:xfrm>
            <a:custGeom>
              <a:avLst/>
              <a:gdLst/>
              <a:ahLst/>
              <a:cxnLst/>
              <a:rect l="l" t="t" r="r" b="b"/>
              <a:pathLst>
                <a:path w="71754" h="2021204">
                  <a:moveTo>
                    <a:pt x="71627" y="0"/>
                  </a:moveTo>
                  <a:lnTo>
                    <a:pt x="0" y="0"/>
                  </a:lnTo>
                  <a:lnTo>
                    <a:pt x="0" y="2020823"/>
                  </a:lnTo>
                  <a:lnTo>
                    <a:pt x="71627" y="202082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320783" y="1795272"/>
              <a:ext cx="71755" cy="2021205"/>
            </a:xfrm>
            <a:custGeom>
              <a:avLst/>
              <a:gdLst/>
              <a:ahLst/>
              <a:cxnLst/>
              <a:rect l="l" t="t" r="r" b="b"/>
              <a:pathLst>
                <a:path w="71754" h="2021204">
                  <a:moveTo>
                    <a:pt x="0" y="2020823"/>
                  </a:moveTo>
                  <a:lnTo>
                    <a:pt x="71627" y="2020823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77883" y="2087880"/>
              <a:ext cx="71755" cy="1728470"/>
            </a:xfrm>
            <a:custGeom>
              <a:avLst/>
              <a:gdLst/>
              <a:ahLst/>
              <a:cxnLst/>
              <a:rect l="l" t="t" r="r" b="b"/>
              <a:pathLst>
                <a:path w="71754" h="1728470">
                  <a:moveTo>
                    <a:pt x="71627" y="0"/>
                  </a:moveTo>
                  <a:lnTo>
                    <a:pt x="0" y="0"/>
                  </a:lnTo>
                  <a:lnTo>
                    <a:pt x="0" y="1728216"/>
                  </a:lnTo>
                  <a:lnTo>
                    <a:pt x="71627" y="1728216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77883" y="2087880"/>
              <a:ext cx="71755" cy="1728470"/>
            </a:xfrm>
            <a:custGeom>
              <a:avLst/>
              <a:gdLst/>
              <a:ahLst/>
              <a:cxnLst/>
              <a:rect l="l" t="t" r="r" b="b"/>
              <a:pathLst>
                <a:path w="71754" h="1728470">
                  <a:moveTo>
                    <a:pt x="0" y="1728216"/>
                  </a:moveTo>
                  <a:lnTo>
                    <a:pt x="71627" y="1728216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7282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27363" y="2749296"/>
              <a:ext cx="71755" cy="1066800"/>
            </a:xfrm>
            <a:custGeom>
              <a:avLst/>
              <a:gdLst/>
              <a:ahLst/>
              <a:cxnLst/>
              <a:rect l="l" t="t" r="r" b="b"/>
              <a:pathLst>
                <a:path w="71754" h="1066800">
                  <a:moveTo>
                    <a:pt x="71627" y="0"/>
                  </a:moveTo>
                  <a:lnTo>
                    <a:pt x="0" y="0"/>
                  </a:lnTo>
                  <a:lnTo>
                    <a:pt x="0" y="1066799"/>
                  </a:lnTo>
                  <a:lnTo>
                    <a:pt x="71627" y="106679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27363" y="2749296"/>
              <a:ext cx="71755" cy="1066800"/>
            </a:xfrm>
            <a:custGeom>
              <a:avLst/>
              <a:gdLst/>
              <a:ahLst/>
              <a:cxnLst/>
              <a:rect l="l" t="t" r="r" b="b"/>
              <a:pathLst>
                <a:path w="71754" h="1066800">
                  <a:moveTo>
                    <a:pt x="0" y="1066799"/>
                  </a:moveTo>
                  <a:lnTo>
                    <a:pt x="71627" y="1066799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79891" y="3297936"/>
              <a:ext cx="71755" cy="518159"/>
            </a:xfrm>
            <a:custGeom>
              <a:avLst/>
              <a:gdLst/>
              <a:ahLst/>
              <a:cxnLst/>
              <a:rect l="l" t="t" r="r" b="b"/>
              <a:pathLst>
                <a:path w="71754" h="518160">
                  <a:moveTo>
                    <a:pt x="71627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71627" y="51815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79891" y="3297936"/>
              <a:ext cx="71755" cy="518159"/>
            </a:xfrm>
            <a:custGeom>
              <a:avLst/>
              <a:gdLst/>
              <a:ahLst/>
              <a:cxnLst/>
              <a:rect l="l" t="t" r="r" b="b"/>
              <a:pathLst>
                <a:path w="71754" h="518160">
                  <a:moveTo>
                    <a:pt x="0" y="518159"/>
                  </a:moveTo>
                  <a:lnTo>
                    <a:pt x="71627" y="518159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5181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668000" y="3297936"/>
              <a:ext cx="73660" cy="518159"/>
            </a:xfrm>
            <a:custGeom>
              <a:avLst/>
              <a:gdLst/>
              <a:ahLst/>
              <a:cxnLst/>
              <a:rect l="l" t="t" r="r" b="b"/>
              <a:pathLst>
                <a:path w="73659" h="518160">
                  <a:moveTo>
                    <a:pt x="73151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73151" y="518159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668000" y="3297936"/>
              <a:ext cx="73660" cy="518159"/>
            </a:xfrm>
            <a:custGeom>
              <a:avLst/>
              <a:gdLst/>
              <a:ahLst/>
              <a:cxnLst/>
              <a:rect l="l" t="t" r="r" b="b"/>
              <a:pathLst>
                <a:path w="73659" h="518160">
                  <a:moveTo>
                    <a:pt x="0" y="518159"/>
                  </a:moveTo>
                  <a:lnTo>
                    <a:pt x="73151" y="518159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5181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67088" y="1656587"/>
              <a:ext cx="71755" cy="2159635"/>
            </a:xfrm>
            <a:custGeom>
              <a:avLst/>
              <a:gdLst/>
              <a:ahLst/>
              <a:cxnLst/>
              <a:rect l="l" t="t" r="r" b="b"/>
              <a:pathLst>
                <a:path w="71754" h="2159635">
                  <a:moveTo>
                    <a:pt x="71627" y="0"/>
                  </a:moveTo>
                  <a:lnTo>
                    <a:pt x="0" y="0"/>
                  </a:lnTo>
                  <a:lnTo>
                    <a:pt x="0" y="2159508"/>
                  </a:lnTo>
                  <a:lnTo>
                    <a:pt x="71627" y="215950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467088" y="1656587"/>
              <a:ext cx="71755" cy="2159635"/>
            </a:xfrm>
            <a:custGeom>
              <a:avLst/>
              <a:gdLst/>
              <a:ahLst/>
              <a:cxnLst/>
              <a:rect l="l" t="t" r="r" b="b"/>
              <a:pathLst>
                <a:path w="71754" h="2159635">
                  <a:moveTo>
                    <a:pt x="0" y="2159508"/>
                  </a:moveTo>
                  <a:lnTo>
                    <a:pt x="71627" y="215950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21595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78901" y="1622824"/>
              <a:ext cx="3116580" cy="2021839"/>
            </a:xfrm>
            <a:custGeom>
              <a:avLst/>
              <a:gdLst/>
              <a:ahLst/>
              <a:cxnLst/>
              <a:rect l="l" t="t" r="r" b="b"/>
              <a:pathLst>
                <a:path w="3116579" h="2021839">
                  <a:moveTo>
                    <a:pt x="0" y="1973307"/>
                  </a:moveTo>
                  <a:lnTo>
                    <a:pt x="66282" y="1957700"/>
                  </a:lnTo>
                  <a:lnTo>
                    <a:pt x="135921" y="1927317"/>
                  </a:lnTo>
                  <a:lnTo>
                    <a:pt x="173049" y="1901968"/>
                  </a:lnTo>
                  <a:lnTo>
                    <a:pt x="212276" y="1867383"/>
                  </a:lnTo>
                  <a:lnTo>
                    <a:pt x="254021" y="1821717"/>
                  </a:lnTo>
                  <a:lnTo>
                    <a:pt x="298703" y="1763122"/>
                  </a:lnTo>
                  <a:lnTo>
                    <a:pt x="338503" y="1701198"/>
                  </a:lnTo>
                  <a:lnTo>
                    <a:pt x="359038" y="1665685"/>
                  </a:lnTo>
                  <a:lnTo>
                    <a:pt x="379988" y="1627506"/>
                  </a:lnTo>
                  <a:lnTo>
                    <a:pt x="401348" y="1586936"/>
                  </a:lnTo>
                  <a:lnTo>
                    <a:pt x="423111" y="1544252"/>
                  </a:lnTo>
                  <a:lnTo>
                    <a:pt x="445272" y="1499729"/>
                  </a:lnTo>
                  <a:lnTo>
                    <a:pt x="467826" y="1453643"/>
                  </a:lnTo>
                  <a:lnTo>
                    <a:pt x="490766" y="1406269"/>
                  </a:lnTo>
                  <a:lnTo>
                    <a:pt x="514087" y="1357884"/>
                  </a:lnTo>
                  <a:lnTo>
                    <a:pt x="537783" y="1308762"/>
                  </a:lnTo>
                  <a:lnTo>
                    <a:pt x="561848" y="1259180"/>
                  </a:lnTo>
                  <a:lnTo>
                    <a:pt x="586277" y="1209414"/>
                  </a:lnTo>
                  <a:lnTo>
                    <a:pt x="611063" y="1159739"/>
                  </a:lnTo>
                  <a:lnTo>
                    <a:pt x="636201" y="1110431"/>
                  </a:lnTo>
                  <a:lnTo>
                    <a:pt x="661685" y="1061765"/>
                  </a:lnTo>
                  <a:lnTo>
                    <a:pt x="687509" y="1014018"/>
                  </a:lnTo>
                  <a:lnTo>
                    <a:pt x="713668" y="967465"/>
                  </a:lnTo>
                  <a:lnTo>
                    <a:pt x="740155" y="922382"/>
                  </a:lnTo>
                  <a:lnTo>
                    <a:pt x="765839" y="879284"/>
                  </a:lnTo>
                  <a:lnTo>
                    <a:pt x="792176" y="834297"/>
                  </a:lnTo>
                  <a:lnTo>
                    <a:pt x="819108" y="787756"/>
                  </a:lnTo>
                  <a:lnTo>
                    <a:pt x="846578" y="739994"/>
                  </a:lnTo>
                  <a:lnTo>
                    <a:pt x="874527" y="691343"/>
                  </a:lnTo>
                  <a:lnTo>
                    <a:pt x="902897" y="642138"/>
                  </a:lnTo>
                  <a:lnTo>
                    <a:pt x="931629" y="592711"/>
                  </a:lnTo>
                  <a:lnTo>
                    <a:pt x="960664" y="543396"/>
                  </a:lnTo>
                  <a:lnTo>
                    <a:pt x="989945" y="494526"/>
                  </a:lnTo>
                  <a:lnTo>
                    <a:pt x="1019413" y="446434"/>
                  </a:lnTo>
                  <a:lnTo>
                    <a:pt x="1049009" y="399453"/>
                  </a:lnTo>
                  <a:lnTo>
                    <a:pt x="1078676" y="353918"/>
                  </a:lnTo>
                  <a:lnTo>
                    <a:pt x="1108354" y="310161"/>
                  </a:lnTo>
                  <a:lnTo>
                    <a:pt x="1137986" y="268515"/>
                  </a:lnTo>
                  <a:lnTo>
                    <a:pt x="1167512" y="229313"/>
                  </a:lnTo>
                  <a:lnTo>
                    <a:pt x="1196876" y="192890"/>
                  </a:lnTo>
                  <a:lnTo>
                    <a:pt x="1226018" y="159578"/>
                  </a:lnTo>
                  <a:lnTo>
                    <a:pt x="1254879" y="129710"/>
                  </a:lnTo>
                  <a:lnTo>
                    <a:pt x="1283402" y="103621"/>
                  </a:lnTo>
                  <a:lnTo>
                    <a:pt x="1354521" y="54103"/>
                  </a:lnTo>
                  <a:lnTo>
                    <a:pt x="1397533" y="32343"/>
                  </a:lnTo>
                  <a:lnTo>
                    <a:pt x="1440513" y="16208"/>
                  </a:lnTo>
                  <a:lnTo>
                    <a:pt x="1483407" y="5541"/>
                  </a:lnTo>
                  <a:lnTo>
                    <a:pt x="1526165" y="190"/>
                  </a:lnTo>
                  <a:lnTo>
                    <a:pt x="1568732" y="0"/>
                  </a:lnTo>
                  <a:lnTo>
                    <a:pt x="1611058" y="4814"/>
                  </a:lnTo>
                  <a:lnTo>
                    <a:pt x="1653089" y="14480"/>
                  </a:lnTo>
                  <a:lnTo>
                    <a:pt x="1694773" y="28841"/>
                  </a:lnTo>
                  <a:lnTo>
                    <a:pt x="1736058" y="47745"/>
                  </a:lnTo>
                  <a:lnTo>
                    <a:pt x="1776891" y="71035"/>
                  </a:lnTo>
                  <a:lnTo>
                    <a:pt x="1817220" y="98557"/>
                  </a:lnTo>
                  <a:lnTo>
                    <a:pt x="1856994" y="130156"/>
                  </a:lnTo>
                  <a:lnTo>
                    <a:pt x="1910424" y="184343"/>
                  </a:lnTo>
                  <a:lnTo>
                    <a:pt x="1936751" y="217086"/>
                  </a:lnTo>
                  <a:lnTo>
                    <a:pt x="1962842" y="253134"/>
                  </a:lnTo>
                  <a:lnTo>
                    <a:pt x="1988713" y="292139"/>
                  </a:lnTo>
                  <a:lnTo>
                    <a:pt x="2014383" y="333756"/>
                  </a:lnTo>
                  <a:lnTo>
                    <a:pt x="2039868" y="377639"/>
                  </a:lnTo>
                  <a:lnTo>
                    <a:pt x="2065184" y="423439"/>
                  </a:lnTo>
                  <a:lnTo>
                    <a:pt x="2090350" y="470812"/>
                  </a:lnTo>
                  <a:lnTo>
                    <a:pt x="2115381" y="519410"/>
                  </a:lnTo>
                  <a:lnTo>
                    <a:pt x="2140296" y="568887"/>
                  </a:lnTo>
                  <a:lnTo>
                    <a:pt x="2165110" y="618897"/>
                  </a:lnTo>
                  <a:lnTo>
                    <a:pt x="2189841" y="669092"/>
                  </a:lnTo>
                  <a:lnTo>
                    <a:pt x="2214506" y="719127"/>
                  </a:lnTo>
                  <a:lnTo>
                    <a:pt x="2239122" y="768655"/>
                  </a:lnTo>
                  <a:lnTo>
                    <a:pt x="2263706" y="817330"/>
                  </a:lnTo>
                  <a:lnTo>
                    <a:pt x="2288274" y="864804"/>
                  </a:lnTo>
                  <a:lnTo>
                    <a:pt x="2312845" y="910732"/>
                  </a:lnTo>
                  <a:lnTo>
                    <a:pt x="2337434" y="954767"/>
                  </a:lnTo>
                  <a:lnTo>
                    <a:pt x="2363517" y="1000880"/>
                  </a:lnTo>
                  <a:lnTo>
                    <a:pt x="2389786" y="1048315"/>
                  </a:lnTo>
                  <a:lnTo>
                    <a:pt x="2416189" y="1096798"/>
                  </a:lnTo>
                  <a:lnTo>
                    <a:pt x="2442671" y="1146055"/>
                  </a:lnTo>
                  <a:lnTo>
                    <a:pt x="2469180" y="1195810"/>
                  </a:lnTo>
                  <a:lnTo>
                    <a:pt x="2495662" y="1245790"/>
                  </a:lnTo>
                  <a:lnTo>
                    <a:pt x="2522065" y="1295719"/>
                  </a:lnTo>
                  <a:lnTo>
                    <a:pt x="2548334" y="1345324"/>
                  </a:lnTo>
                  <a:lnTo>
                    <a:pt x="2574417" y="1394330"/>
                  </a:lnTo>
                  <a:lnTo>
                    <a:pt x="2600259" y="1442462"/>
                  </a:lnTo>
                  <a:lnTo>
                    <a:pt x="2625809" y="1489446"/>
                  </a:lnTo>
                  <a:lnTo>
                    <a:pt x="2651012" y="1535007"/>
                  </a:lnTo>
                  <a:lnTo>
                    <a:pt x="2675815" y="1578870"/>
                  </a:lnTo>
                  <a:lnTo>
                    <a:pt x="2700165" y="1620762"/>
                  </a:lnTo>
                  <a:lnTo>
                    <a:pt x="2724008" y="1660408"/>
                  </a:lnTo>
                  <a:lnTo>
                    <a:pt x="2747292" y="1697533"/>
                  </a:lnTo>
                  <a:lnTo>
                    <a:pt x="2769963" y="1731862"/>
                  </a:lnTo>
                  <a:lnTo>
                    <a:pt x="2791968" y="1763122"/>
                  </a:lnTo>
                  <a:lnTo>
                    <a:pt x="2839185" y="1823630"/>
                  </a:lnTo>
                  <a:lnTo>
                    <a:pt x="2883747" y="1872874"/>
                  </a:lnTo>
                  <a:lnTo>
                    <a:pt x="2926031" y="1912462"/>
                  </a:lnTo>
                  <a:lnTo>
                    <a:pt x="2966418" y="1944002"/>
                  </a:lnTo>
                  <a:lnTo>
                    <a:pt x="3005287" y="1969100"/>
                  </a:lnTo>
                  <a:lnTo>
                    <a:pt x="3043017" y="1989365"/>
                  </a:lnTo>
                  <a:lnTo>
                    <a:pt x="3079988" y="2006402"/>
                  </a:lnTo>
                  <a:lnTo>
                    <a:pt x="3116579" y="202182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720455" y="5000371"/>
            <a:ext cx="177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Density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1146" y="1206118"/>
            <a:ext cx="4376420" cy="3072130"/>
          </a:xfrm>
          <a:custGeom>
            <a:avLst/>
            <a:gdLst/>
            <a:ahLst/>
            <a:cxnLst/>
            <a:rect l="l" t="t" r="r" b="b"/>
            <a:pathLst>
              <a:path w="4376420" h="3072129">
                <a:moveTo>
                  <a:pt x="4376293" y="2708275"/>
                </a:moveTo>
                <a:lnTo>
                  <a:pt x="4343628" y="2689225"/>
                </a:lnTo>
                <a:lnTo>
                  <a:pt x="4233672" y="2625090"/>
                </a:lnTo>
                <a:lnTo>
                  <a:pt x="4226547" y="2622702"/>
                </a:lnTo>
                <a:lnTo>
                  <a:pt x="4219270" y="2623185"/>
                </a:lnTo>
                <a:lnTo>
                  <a:pt x="4212679" y="2626347"/>
                </a:lnTo>
                <a:lnTo>
                  <a:pt x="4207624" y="2631948"/>
                </a:lnTo>
                <a:lnTo>
                  <a:pt x="4205236" y="2639149"/>
                </a:lnTo>
                <a:lnTo>
                  <a:pt x="4205732" y="2646464"/>
                </a:lnTo>
                <a:lnTo>
                  <a:pt x="4208881" y="2653068"/>
                </a:lnTo>
                <a:lnTo>
                  <a:pt x="4214495" y="2658110"/>
                </a:lnTo>
                <a:lnTo>
                  <a:pt x="4267822" y="2689225"/>
                </a:lnTo>
                <a:lnTo>
                  <a:pt x="486918" y="2689225"/>
                </a:lnTo>
                <a:lnTo>
                  <a:pt x="486918" y="108458"/>
                </a:lnTo>
                <a:lnTo>
                  <a:pt x="518033" y="161798"/>
                </a:lnTo>
                <a:lnTo>
                  <a:pt x="523074" y="167411"/>
                </a:lnTo>
                <a:lnTo>
                  <a:pt x="529678" y="170573"/>
                </a:lnTo>
                <a:lnTo>
                  <a:pt x="536994" y="171056"/>
                </a:lnTo>
                <a:lnTo>
                  <a:pt x="544195" y="168656"/>
                </a:lnTo>
                <a:lnTo>
                  <a:pt x="549795" y="163614"/>
                </a:lnTo>
                <a:lnTo>
                  <a:pt x="552958" y="157010"/>
                </a:lnTo>
                <a:lnTo>
                  <a:pt x="553440" y="149694"/>
                </a:lnTo>
                <a:lnTo>
                  <a:pt x="551053" y="142494"/>
                </a:lnTo>
                <a:lnTo>
                  <a:pt x="489953" y="37846"/>
                </a:lnTo>
                <a:lnTo>
                  <a:pt x="467868" y="0"/>
                </a:lnTo>
                <a:lnTo>
                  <a:pt x="384683" y="142494"/>
                </a:lnTo>
                <a:lnTo>
                  <a:pt x="382282" y="149694"/>
                </a:lnTo>
                <a:lnTo>
                  <a:pt x="382778" y="157010"/>
                </a:lnTo>
                <a:lnTo>
                  <a:pt x="385927" y="163614"/>
                </a:lnTo>
                <a:lnTo>
                  <a:pt x="391541" y="168656"/>
                </a:lnTo>
                <a:lnTo>
                  <a:pt x="398729" y="171056"/>
                </a:lnTo>
                <a:lnTo>
                  <a:pt x="406044" y="170573"/>
                </a:lnTo>
                <a:lnTo>
                  <a:pt x="412648" y="167411"/>
                </a:lnTo>
                <a:lnTo>
                  <a:pt x="417703" y="161798"/>
                </a:lnTo>
                <a:lnTo>
                  <a:pt x="448818" y="108458"/>
                </a:lnTo>
                <a:lnTo>
                  <a:pt x="448818" y="2689225"/>
                </a:lnTo>
                <a:lnTo>
                  <a:pt x="0" y="2689225"/>
                </a:lnTo>
                <a:lnTo>
                  <a:pt x="0" y="2727325"/>
                </a:lnTo>
                <a:lnTo>
                  <a:pt x="448818" y="2727325"/>
                </a:lnTo>
                <a:lnTo>
                  <a:pt x="448818" y="3071749"/>
                </a:lnTo>
                <a:lnTo>
                  <a:pt x="486918" y="3071749"/>
                </a:lnTo>
                <a:lnTo>
                  <a:pt x="486918" y="2727325"/>
                </a:lnTo>
                <a:lnTo>
                  <a:pt x="4267822" y="2727325"/>
                </a:lnTo>
                <a:lnTo>
                  <a:pt x="4214495" y="2758440"/>
                </a:lnTo>
                <a:lnTo>
                  <a:pt x="4208881" y="2763494"/>
                </a:lnTo>
                <a:lnTo>
                  <a:pt x="4205732" y="2770098"/>
                </a:lnTo>
                <a:lnTo>
                  <a:pt x="4205236" y="2777413"/>
                </a:lnTo>
                <a:lnTo>
                  <a:pt x="4207624" y="2784602"/>
                </a:lnTo>
                <a:lnTo>
                  <a:pt x="4212679" y="2790215"/>
                </a:lnTo>
                <a:lnTo>
                  <a:pt x="4219270" y="2793365"/>
                </a:lnTo>
                <a:lnTo>
                  <a:pt x="4226547" y="2793860"/>
                </a:lnTo>
                <a:lnTo>
                  <a:pt x="4233672" y="2791460"/>
                </a:lnTo>
                <a:lnTo>
                  <a:pt x="4343628" y="2727325"/>
                </a:lnTo>
                <a:lnTo>
                  <a:pt x="4376293" y="27082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21177" y="4804917"/>
            <a:ext cx="263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Density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214" y="1530222"/>
            <a:ext cx="431800" cy="1904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0.33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rlito"/>
              <a:cs typeface="Carlito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0.22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rlito"/>
                <a:cs typeface="Carlito"/>
              </a:rPr>
              <a:t>0.11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58439" y="940308"/>
            <a:ext cx="8490585" cy="4494530"/>
            <a:chOff x="2758439" y="940308"/>
            <a:chExt cx="8490585" cy="4494530"/>
          </a:xfrm>
        </p:grpSpPr>
        <p:sp>
          <p:nvSpPr>
            <p:cNvPr id="7" name="object 7"/>
            <p:cNvSpPr/>
            <p:nvPr/>
          </p:nvSpPr>
          <p:spPr>
            <a:xfrm>
              <a:off x="7508748" y="940308"/>
              <a:ext cx="3739896" cy="2174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8475" y="3485387"/>
              <a:ext cx="3180587" cy="1949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7489" y="1714276"/>
              <a:ext cx="3118485" cy="2023745"/>
            </a:xfrm>
            <a:custGeom>
              <a:avLst/>
              <a:gdLst/>
              <a:ahLst/>
              <a:cxnLst/>
              <a:rect l="l" t="t" r="r" b="b"/>
              <a:pathLst>
                <a:path w="3118485" h="2023745">
                  <a:moveTo>
                    <a:pt x="0" y="1974819"/>
                  </a:moveTo>
                  <a:lnTo>
                    <a:pt x="66355" y="1959209"/>
                  </a:lnTo>
                  <a:lnTo>
                    <a:pt x="136032" y="1928813"/>
                  </a:lnTo>
                  <a:lnTo>
                    <a:pt x="173170" y="1903448"/>
                  </a:lnTo>
                  <a:lnTo>
                    <a:pt x="212401" y="1868841"/>
                  </a:lnTo>
                  <a:lnTo>
                    <a:pt x="254148" y="1823143"/>
                  </a:lnTo>
                  <a:lnTo>
                    <a:pt x="298831" y="1764507"/>
                  </a:lnTo>
                  <a:lnTo>
                    <a:pt x="338667" y="1702502"/>
                  </a:lnTo>
                  <a:lnTo>
                    <a:pt x="359217" y="1666949"/>
                  </a:lnTo>
                  <a:lnTo>
                    <a:pt x="380181" y="1628730"/>
                  </a:lnTo>
                  <a:lnTo>
                    <a:pt x="401553" y="1588120"/>
                  </a:lnTo>
                  <a:lnTo>
                    <a:pt x="423328" y="1545396"/>
                  </a:lnTo>
                  <a:lnTo>
                    <a:pt x="445501" y="1500833"/>
                  </a:lnTo>
                  <a:lnTo>
                    <a:pt x="468065" y="1454707"/>
                  </a:lnTo>
                  <a:lnTo>
                    <a:pt x="491015" y="1407293"/>
                  </a:lnTo>
                  <a:lnTo>
                    <a:pt x="514346" y="1358867"/>
                  </a:lnTo>
                  <a:lnTo>
                    <a:pt x="538053" y="1309705"/>
                  </a:lnTo>
                  <a:lnTo>
                    <a:pt x="562128" y="1260083"/>
                  </a:lnTo>
                  <a:lnTo>
                    <a:pt x="586568" y="1210277"/>
                  </a:lnTo>
                  <a:lnTo>
                    <a:pt x="611366" y="1160562"/>
                  </a:lnTo>
                  <a:lnTo>
                    <a:pt x="636516" y="1111214"/>
                  </a:lnTo>
                  <a:lnTo>
                    <a:pt x="662014" y="1062508"/>
                  </a:lnTo>
                  <a:lnTo>
                    <a:pt x="687854" y="1014721"/>
                  </a:lnTo>
                  <a:lnTo>
                    <a:pt x="714030" y="968128"/>
                  </a:lnTo>
                  <a:lnTo>
                    <a:pt x="740537" y="923005"/>
                  </a:lnTo>
                  <a:lnTo>
                    <a:pt x="766220" y="879885"/>
                  </a:lnTo>
                  <a:lnTo>
                    <a:pt x="792560" y="834875"/>
                  </a:lnTo>
                  <a:lnTo>
                    <a:pt x="819498" y="788306"/>
                  </a:lnTo>
                  <a:lnTo>
                    <a:pt x="846974" y="740514"/>
                  </a:lnTo>
                  <a:lnTo>
                    <a:pt x="874930" y="691831"/>
                  </a:lnTo>
                  <a:lnTo>
                    <a:pt x="903309" y="642591"/>
                  </a:lnTo>
                  <a:lnTo>
                    <a:pt x="932051" y="593129"/>
                  </a:lnTo>
                  <a:lnTo>
                    <a:pt x="961098" y="543776"/>
                  </a:lnTo>
                  <a:lnTo>
                    <a:pt x="990391" y="494869"/>
                  </a:lnTo>
                  <a:lnTo>
                    <a:pt x="1019873" y="446739"/>
                  </a:lnTo>
                  <a:lnTo>
                    <a:pt x="1049484" y="399720"/>
                  </a:lnTo>
                  <a:lnTo>
                    <a:pt x="1079166" y="354147"/>
                  </a:lnTo>
                  <a:lnTo>
                    <a:pt x="1108861" y="310353"/>
                  </a:lnTo>
                  <a:lnTo>
                    <a:pt x="1138510" y="268671"/>
                  </a:lnTo>
                  <a:lnTo>
                    <a:pt x="1168054" y="229436"/>
                  </a:lnTo>
                  <a:lnTo>
                    <a:pt x="1197436" y="192980"/>
                  </a:lnTo>
                  <a:lnTo>
                    <a:pt x="1226596" y="159638"/>
                  </a:lnTo>
                  <a:lnTo>
                    <a:pt x="1255476" y="129743"/>
                  </a:lnTo>
                  <a:lnTo>
                    <a:pt x="1284018" y="103629"/>
                  </a:lnTo>
                  <a:lnTo>
                    <a:pt x="1355185" y="54091"/>
                  </a:lnTo>
                  <a:lnTo>
                    <a:pt x="1398226" y="32331"/>
                  </a:lnTo>
                  <a:lnTo>
                    <a:pt x="1441234" y="16197"/>
                  </a:lnTo>
                  <a:lnTo>
                    <a:pt x="1484156" y="5533"/>
                  </a:lnTo>
                  <a:lnTo>
                    <a:pt x="1526939" y="185"/>
                  </a:lnTo>
                  <a:lnTo>
                    <a:pt x="1569530" y="0"/>
                  </a:lnTo>
                  <a:lnTo>
                    <a:pt x="1611878" y="4822"/>
                  </a:lnTo>
                  <a:lnTo>
                    <a:pt x="1653928" y="14497"/>
                  </a:lnTo>
                  <a:lnTo>
                    <a:pt x="1695629" y="28871"/>
                  </a:lnTo>
                  <a:lnTo>
                    <a:pt x="1736928" y="47790"/>
                  </a:lnTo>
                  <a:lnTo>
                    <a:pt x="1777771" y="71099"/>
                  </a:lnTo>
                  <a:lnTo>
                    <a:pt x="1818107" y="98644"/>
                  </a:lnTo>
                  <a:lnTo>
                    <a:pt x="1857883" y="130271"/>
                  </a:lnTo>
                  <a:lnTo>
                    <a:pt x="1911349" y="184469"/>
                  </a:lnTo>
                  <a:lnTo>
                    <a:pt x="1937691" y="217226"/>
                  </a:lnTo>
                  <a:lnTo>
                    <a:pt x="1963796" y="253293"/>
                  </a:lnTo>
                  <a:lnTo>
                    <a:pt x="1989681" y="292321"/>
                  </a:lnTo>
                  <a:lnTo>
                    <a:pt x="2015363" y="333965"/>
                  </a:lnTo>
                  <a:lnTo>
                    <a:pt x="2040858" y="377876"/>
                  </a:lnTo>
                  <a:lnTo>
                    <a:pt x="2066185" y="423709"/>
                  </a:lnTo>
                  <a:lnTo>
                    <a:pt x="2091361" y="471115"/>
                  </a:lnTo>
                  <a:lnTo>
                    <a:pt x="2116402" y="519749"/>
                  </a:lnTo>
                  <a:lnTo>
                    <a:pt x="2141327" y="569262"/>
                  </a:lnTo>
                  <a:lnTo>
                    <a:pt x="2166152" y="619307"/>
                  </a:lnTo>
                  <a:lnTo>
                    <a:pt x="2190894" y="669539"/>
                  </a:lnTo>
                  <a:lnTo>
                    <a:pt x="2215571" y="719608"/>
                  </a:lnTo>
                  <a:lnTo>
                    <a:pt x="2240199" y="769170"/>
                  </a:lnTo>
                  <a:lnTo>
                    <a:pt x="2264797" y="817876"/>
                  </a:lnTo>
                  <a:lnTo>
                    <a:pt x="2289381" y="865379"/>
                  </a:lnTo>
                  <a:lnTo>
                    <a:pt x="2313969" y="911333"/>
                  </a:lnTo>
                  <a:lnTo>
                    <a:pt x="2338578" y="955390"/>
                  </a:lnTo>
                  <a:lnTo>
                    <a:pt x="2364680" y="1001545"/>
                  </a:lnTo>
                  <a:lnTo>
                    <a:pt x="2390967" y="1049022"/>
                  </a:lnTo>
                  <a:lnTo>
                    <a:pt x="2417385" y="1097548"/>
                  </a:lnTo>
                  <a:lnTo>
                    <a:pt x="2443881" y="1146847"/>
                  </a:lnTo>
                  <a:lnTo>
                    <a:pt x="2470402" y="1196644"/>
                  </a:lnTo>
                  <a:lnTo>
                    <a:pt x="2496895" y="1246666"/>
                  </a:lnTo>
                  <a:lnTo>
                    <a:pt x="2523306" y="1296638"/>
                  </a:lnTo>
                  <a:lnTo>
                    <a:pt x="2549582" y="1346285"/>
                  </a:lnTo>
                  <a:lnTo>
                    <a:pt x="2575671" y="1395333"/>
                  </a:lnTo>
                  <a:lnTo>
                    <a:pt x="2601518" y="1443508"/>
                  </a:lnTo>
                  <a:lnTo>
                    <a:pt x="2627071" y="1490534"/>
                  </a:lnTo>
                  <a:lnTo>
                    <a:pt x="2652277" y="1536137"/>
                  </a:lnTo>
                  <a:lnTo>
                    <a:pt x="2677082" y="1580043"/>
                  </a:lnTo>
                  <a:lnTo>
                    <a:pt x="2701433" y="1621977"/>
                  </a:lnTo>
                  <a:lnTo>
                    <a:pt x="2725278" y="1661665"/>
                  </a:lnTo>
                  <a:lnTo>
                    <a:pt x="2748562" y="1698833"/>
                  </a:lnTo>
                  <a:lnTo>
                    <a:pt x="2771233" y="1733204"/>
                  </a:lnTo>
                  <a:lnTo>
                    <a:pt x="2793238" y="1764507"/>
                  </a:lnTo>
                  <a:lnTo>
                    <a:pt x="2840539" y="1825051"/>
                  </a:lnTo>
                  <a:lnTo>
                    <a:pt x="2885164" y="1874314"/>
                  </a:lnTo>
                  <a:lnTo>
                    <a:pt x="2927493" y="1913909"/>
                  </a:lnTo>
                  <a:lnTo>
                    <a:pt x="2967910" y="1945450"/>
                  </a:lnTo>
                  <a:lnTo>
                    <a:pt x="3006797" y="1970549"/>
                  </a:lnTo>
                  <a:lnTo>
                    <a:pt x="3044537" y="1990821"/>
                  </a:lnTo>
                  <a:lnTo>
                    <a:pt x="3081511" y="2007877"/>
                  </a:lnTo>
                  <a:lnTo>
                    <a:pt x="3118104" y="202333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4334256" y="1744980"/>
              <a:ext cx="45720" cy="2141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1146" y="1206118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4376293" y="2708275"/>
                  </a:moveTo>
                  <a:lnTo>
                    <a:pt x="4343628" y="2689225"/>
                  </a:lnTo>
                  <a:lnTo>
                    <a:pt x="4233672" y="2625090"/>
                  </a:lnTo>
                  <a:lnTo>
                    <a:pt x="4226547" y="2622702"/>
                  </a:lnTo>
                  <a:lnTo>
                    <a:pt x="4219270" y="2623185"/>
                  </a:lnTo>
                  <a:lnTo>
                    <a:pt x="4212679" y="2626347"/>
                  </a:lnTo>
                  <a:lnTo>
                    <a:pt x="4207624" y="2631948"/>
                  </a:lnTo>
                  <a:lnTo>
                    <a:pt x="4205236" y="2639149"/>
                  </a:lnTo>
                  <a:lnTo>
                    <a:pt x="4205732" y="2646464"/>
                  </a:lnTo>
                  <a:lnTo>
                    <a:pt x="4208881" y="2653068"/>
                  </a:lnTo>
                  <a:lnTo>
                    <a:pt x="4214495" y="2658110"/>
                  </a:lnTo>
                  <a:lnTo>
                    <a:pt x="4267822" y="2689225"/>
                  </a:lnTo>
                  <a:lnTo>
                    <a:pt x="486918" y="2689225"/>
                  </a:lnTo>
                  <a:lnTo>
                    <a:pt x="486918" y="108458"/>
                  </a:lnTo>
                  <a:lnTo>
                    <a:pt x="518033" y="161798"/>
                  </a:lnTo>
                  <a:lnTo>
                    <a:pt x="523074" y="167411"/>
                  </a:lnTo>
                  <a:lnTo>
                    <a:pt x="529678" y="170573"/>
                  </a:lnTo>
                  <a:lnTo>
                    <a:pt x="536994" y="171056"/>
                  </a:lnTo>
                  <a:lnTo>
                    <a:pt x="544195" y="168656"/>
                  </a:lnTo>
                  <a:lnTo>
                    <a:pt x="549795" y="163614"/>
                  </a:lnTo>
                  <a:lnTo>
                    <a:pt x="552958" y="157010"/>
                  </a:lnTo>
                  <a:lnTo>
                    <a:pt x="553440" y="149694"/>
                  </a:lnTo>
                  <a:lnTo>
                    <a:pt x="551053" y="142494"/>
                  </a:lnTo>
                  <a:lnTo>
                    <a:pt x="489953" y="37846"/>
                  </a:lnTo>
                  <a:lnTo>
                    <a:pt x="467868" y="0"/>
                  </a:lnTo>
                  <a:lnTo>
                    <a:pt x="384683" y="142494"/>
                  </a:lnTo>
                  <a:lnTo>
                    <a:pt x="382282" y="149694"/>
                  </a:lnTo>
                  <a:lnTo>
                    <a:pt x="382778" y="157010"/>
                  </a:lnTo>
                  <a:lnTo>
                    <a:pt x="385927" y="163614"/>
                  </a:lnTo>
                  <a:lnTo>
                    <a:pt x="391541" y="168656"/>
                  </a:lnTo>
                  <a:lnTo>
                    <a:pt x="398729" y="171056"/>
                  </a:lnTo>
                  <a:lnTo>
                    <a:pt x="406044" y="170573"/>
                  </a:lnTo>
                  <a:lnTo>
                    <a:pt x="412648" y="167411"/>
                  </a:lnTo>
                  <a:lnTo>
                    <a:pt x="417703" y="161798"/>
                  </a:lnTo>
                  <a:lnTo>
                    <a:pt x="448818" y="108458"/>
                  </a:lnTo>
                  <a:lnTo>
                    <a:pt x="448818" y="2689225"/>
                  </a:lnTo>
                  <a:lnTo>
                    <a:pt x="0" y="2689225"/>
                  </a:lnTo>
                  <a:lnTo>
                    <a:pt x="0" y="2727325"/>
                  </a:lnTo>
                  <a:lnTo>
                    <a:pt x="448818" y="2727325"/>
                  </a:lnTo>
                  <a:lnTo>
                    <a:pt x="448818" y="3071749"/>
                  </a:lnTo>
                  <a:lnTo>
                    <a:pt x="486918" y="3071749"/>
                  </a:lnTo>
                  <a:lnTo>
                    <a:pt x="486918" y="2727325"/>
                  </a:lnTo>
                  <a:lnTo>
                    <a:pt x="4267822" y="2727325"/>
                  </a:lnTo>
                  <a:lnTo>
                    <a:pt x="4214495" y="2758440"/>
                  </a:lnTo>
                  <a:lnTo>
                    <a:pt x="4208881" y="2763494"/>
                  </a:lnTo>
                  <a:lnTo>
                    <a:pt x="4205732" y="2770098"/>
                  </a:lnTo>
                  <a:lnTo>
                    <a:pt x="4205236" y="2777413"/>
                  </a:lnTo>
                  <a:lnTo>
                    <a:pt x="4207624" y="2784602"/>
                  </a:lnTo>
                  <a:lnTo>
                    <a:pt x="4212679" y="2790215"/>
                  </a:lnTo>
                  <a:lnTo>
                    <a:pt x="4219270" y="2793365"/>
                  </a:lnTo>
                  <a:lnTo>
                    <a:pt x="4226547" y="2793860"/>
                  </a:lnTo>
                  <a:lnTo>
                    <a:pt x="4233672" y="2791460"/>
                  </a:lnTo>
                  <a:lnTo>
                    <a:pt x="4343628" y="2727325"/>
                  </a:lnTo>
                  <a:lnTo>
                    <a:pt x="4376293" y="2708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74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000000"/>
                </a:solidFill>
              </a:rPr>
              <a:t>Distribution </a:t>
            </a:r>
            <a:r>
              <a:rPr sz="3200" spc="-140" dirty="0">
                <a:solidFill>
                  <a:srgbClr val="000000"/>
                </a:solidFill>
              </a:rPr>
              <a:t>of </a:t>
            </a:r>
            <a:r>
              <a:rPr sz="3200" spc="-114" dirty="0">
                <a:solidFill>
                  <a:srgbClr val="000000"/>
                </a:solidFill>
              </a:rPr>
              <a:t>Continuous</a:t>
            </a:r>
            <a:r>
              <a:rPr sz="3200" spc="-509" dirty="0">
                <a:solidFill>
                  <a:srgbClr val="000000"/>
                </a:solidFill>
              </a:rPr>
              <a:t> </a:t>
            </a:r>
            <a:r>
              <a:rPr sz="3200" spc="-190" dirty="0">
                <a:solidFill>
                  <a:srgbClr val="000000"/>
                </a:solidFill>
              </a:rPr>
              <a:t>Variable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321177" y="4804917"/>
            <a:ext cx="263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Density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3214" y="1530222"/>
            <a:ext cx="43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3214" y="2390394"/>
            <a:ext cx="43180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0.22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rlito"/>
                <a:cs typeface="Carlito"/>
              </a:rPr>
              <a:t>0.11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2698" y="1714880"/>
            <a:ext cx="4413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What is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probability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temperature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city will be </a:t>
            </a:r>
            <a:r>
              <a:rPr sz="1800" spc="-15" dirty="0">
                <a:latin typeface="Carlito"/>
                <a:cs typeface="Carlito"/>
              </a:rPr>
              <a:t>exactly </a:t>
            </a:r>
            <a:r>
              <a:rPr sz="1800" dirty="0">
                <a:latin typeface="Carlito"/>
                <a:cs typeface="Carlito"/>
              </a:rPr>
              <a:t>32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degrees?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58439" y="1695226"/>
            <a:ext cx="7949565" cy="3116580"/>
            <a:chOff x="2758439" y="1695226"/>
            <a:chExt cx="7949565" cy="3116580"/>
          </a:xfrm>
        </p:grpSpPr>
        <p:sp>
          <p:nvSpPr>
            <p:cNvPr id="11" name="object 11"/>
            <p:cNvSpPr/>
            <p:nvPr/>
          </p:nvSpPr>
          <p:spPr>
            <a:xfrm>
              <a:off x="7525511" y="2860548"/>
              <a:ext cx="3182111" cy="1950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7489" y="1714276"/>
              <a:ext cx="3118485" cy="2023745"/>
            </a:xfrm>
            <a:custGeom>
              <a:avLst/>
              <a:gdLst/>
              <a:ahLst/>
              <a:cxnLst/>
              <a:rect l="l" t="t" r="r" b="b"/>
              <a:pathLst>
                <a:path w="3118485" h="2023745">
                  <a:moveTo>
                    <a:pt x="0" y="1974819"/>
                  </a:moveTo>
                  <a:lnTo>
                    <a:pt x="66355" y="1959209"/>
                  </a:lnTo>
                  <a:lnTo>
                    <a:pt x="136032" y="1928813"/>
                  </a:lnTo>
                  <a:lnTo>
                    <a:pt x="173170" y="1903448"/>
                  </a:lnTo>
                  <a:lnTo>
                    <a:pt x="212401" y="1868841"/>
                  </a:lnTo>
                  <a:lnTo>
                    <a:pt x="254148" y="1823143"/>
                  </a:lnTo>
                  <a:lnTo>
                    <a:pt x="298831" y="1764507"/>
                  </a:lnTo>
                  <a:lnTo>
                    <a:pt x="338667" y="1702502"/>
                  </a:lnTo>
                  <a:lnTo>
                    <a:pt x="359217" y="1666949"/>
                  </a:lnTo>
                  <a:lnTo>
                    <a:pt x="380181" y="1628730"/>
                  </a:lnTo>
                  <a:lnTo>
                    <a:pt x="401553" y="1588120"/>
                  </a:lnTo>
                  <a:lnTo>
                    <a:pt x="423328" y="1545396"/>
                  </a:lnTo>
                  <a:lnTo>
                    <a:pt x="445501" y="1500833"/>
                  </a:lnTo>
                  <a:lnTo>
                    <a:pt x="468065" y="1454707"/>
                  </a:lnTo>
                  <a:lnTo>
                    <a:pt x="491015" y="1407293"/>
                  </a:lnTo>
                  <a:lnTo>
                    <a:pt x="514346" y="1358867"/>
                  </a:lnTo>
                  <a:lnTo>
                    <a:pt x="538053" y="1309705"/>
                  </a:lnTo>
                  <a:lnTo>
                    <a:pt x="562128" y="1260083"/>
                  </a:lnTo>
                  <a:lnTo>
                    <a:pt x="586568" y="1210277"/>
                  </a:lnTo>
                  <a:lnTo>
                    <a:pt x="611366" y="1160562"/>
                  </a:lnTo>
                  <a:lnTo>
                    <a:pt x="636516" y="1111214"/>
                  </a:lnTo>
                  <a:lnTo>
                    <a:pt x="662014" y="1062508"/>
                  </a:lnTo>
                  <a:lnTo>
                    <a:pt x="687854" y="1014721"/>
                  </a:lnTo>
                  <a:lnTo>
                    <a:pt x="714030" y="968128"/>
                  </a:lnTo>
                  <a:lnTo>
                    <a:pt x="740537" y="923005"/>
                  </a:lnTo>
                  <a:lnTo>
                    <a:pt x="766220" y="879885"/>
                  </a:lnTo>
                  <a:lnTo>
                    <a:pt x="792560" y="834875"/>
                  </a:lnTo>
                  <a:lnTo>
                    <a:pt x="819498" y="788306"/>
                  </a:lnTo>
                  <a:lnTo>
                    <a:pt x="846974" y="740514"/>
                  </a:lnTo>
                  <a:lnTo>
                    <a:pt x="874930" y="691831"/>
                  </a:lnTo>
                  <a:lnTo>
                    <a:pt x="903309" y="642591"/>
                  </a:lnTo>
                  <a:lnTo>
                    <a:pt x="932051" y="593129"/>
                  </a:lnTo>
                  <a:lnTo>
                    <a:pt x="961098" y="543776"/>
                  </a:lnTo>
                  <a:lnTo>
                    <a:pt x="990391" y="494869"/>
                  </a:lnTo>
                  <a:lnTo>
                    <a:pt x="1019873" y="446739"/>
                  </a:lnTo>
                  <a:lnTo>
                    <a:pt x="1049484" y="399720"/>
                  </a:lnTo>
                  <a:lnTo>
                    <a:pt x="1079166" y="354147"/>
                  </a:lnTo>
                  <a:lnTo>
                    <a:pt x="1108861" y="310353"/>
                  </a:lnTo>
                  <a:lnTo>
                    <a:pt x="1138510" y="268671"/>
                  </a:lnTo>
                  <a:lnTo>
                    <a:pt x="1168054" y="229436"/>
                  </a:lnTo>
                  <a:lnTo>
                    <a:pt x="1197436" y="192980"/>
                  </a:lnTo>
                  <a:lnTo>
                    <a:pt x="1226596" y="159638"/>
                  </a:lnTo>
                  <a:lnTo>
                    <a:pt x="1255476" y="129743"/>
                  </a:lnTo>
                  <a:lnTo>
                    <a:pt x="1284018" y="103629"/>
                  </a:lnTo>
                  <a:lnTo>
                    <a:pt x="1355185" y="54091"/>
                  </a:lnTo>
                  <a:lnTo>
                    <a:pt x="1398226" y="32331"/>
                  </a:lnTo>
                  <a:lnTo>
                    <a:pt x="1441234" y="16197"/>
                  </a:lnTo>
                  <a:lnTo>
                    <a:pt x="1484156" y="5533"/>
                  </a:lnTo>
                  <a:lnTo>
                    <a:pt x="1526939" y="185"/>
                  </a:lnTo>
                  <a:lnTo>
                    <a:pt x="1569530" y="0"/>
                  </a:lnTo>
                  <a:lnTo>
                    <a:pt x="1611878" y="4822"/>
                  </a:lnTo>
                  <a:lnTo>
                    <a:pt x="1653928" y="14497"/>
                  </a:lnTo>
                  <a:lnTo>
                    <a:pt x="1695629" y="28871"/>
                  </a:lnTo>
                  <a:lnTo>
                    <a:pt x="1736928" y="47790"/>
                  </a:lnTo>
                  <a:lnTo>
                    <a:pt x="1777771" y="71099"/>
                  </a:lnTo>
                  <a:lnTo>
                    <a:pt x="1818107" y="98644"/>
                  </a:lnTo>
                  <a:lnTo>
                    <a:pt x="1857883" y="130271"/>
                  </a:lnTo>
                  <a:lnTo>
                    <a:pt x="1911349" y="184469"/>
                  </a:lnTo>
                  <a:lnTo>
                    <a:pt x="1937691" y="217226"/>
                  </a:lnTo>
                  <a:lnTo>
                    <a:pt x="1963796" y="253293"/>
                  </a:lnTo>
                  <a:lnTo>
                    <a:pt x="1989681" y="292321"/>
                  </a:lnTo>
                  <a:lnTo>
                    <a:pt x="2015363" y="333965"/>
                  </a:lnTo>
                  <a:lnTo>
                    <a:pt x="2040858" y="377876"/>
                  </a:lnTo>
                  <a:lnTo>
                    <a:pt x="2066185" y="423709"/>
                  </a:lnTo>
                  <a:lnTo>
                    <a:pt x="2091361" y="471115"/>
                  </a:lnTo>
                  <a:lnTo>
                    <a:pt x="2116402" y="519749"/>
                  </a:lnTo>
                  <a:lnTo>
                    <a:pt x="2141327" y="569262"/>
                  </a:lnTo>
                  <a:lnTo>
                    <a:pt x="2166152" y="619307"/>
                  </a:lnTo>
                  <a:lnTo>
                    <a:pt x="2190894" y="669539"/>
                  </a:lnTo>
                  <a:lnTo>
                    <a:pt x="2215571" y="719608"/>
                  </a:lnTo>
                  <a:lnTo>
                    <a:pt x="2240199" y="769170"/>
                  </a:lnTo>
                  <a:lnTo>
                    <a:pt x="2264797" y="817876"/>
                  </a:lnTo>
                  <a:lnTo>
                    <a:pt x="2289381" y="865379"/>
                  </a:lnTo>
                  <a:lnTo>
                    <a:pt x="2313969" y="911333"/>
                  </a:lnTo>
                  <a:lnTo>
                    <a:pt x="2338578" y="955390"/>
                  </a:lnTo>
                  <a:lnTo>
                    <a:pt x="2364680" y="1001545"/>
                  </a:lnTo>
                  <a:lnTo>
                    <a:pt x="2390967" y="1049022"/>
                  </a:lnTo>
                  <a:lnTo>
                    <a:pt x="2417385" y="1097548"/>
                  </a:lnTo>
                  <a:lnTo>
                    <a:pt x="2443881" y="1146847"/>
                  </a:lnTo>
                  <a:lnTo>
                    <a:pt x="2470402" y="1196644"/>
                  </a:lnTo>
                  <a:lnTo>
                    <a:pt x="2496895" y="1246666"/>
                  </a:lnTo>
                  <a:lnTo>
                    <a:pt x="2523306" y="1296638"/>
                  </a:lnTo>
                  <a:lnTo>
                    <a:pt x="2549582" y="1346285"/>
                  </a:lnTo>
                  <a:lnTo>
                    <a:pt x="2575671" y="1395333"/>
                  </a:lnTo>
                  <a:lnTo>
                    <a:pt x="2601518" y="1443508"/>
                  </a:lnTo>
                  <a:lnTo>
                    <a:pt x="2627071" y="1490534"/>
                  </a:lnTo>
                  <a:lnTo>
                    <a:pt x="2652277" y="1536137"/>
                  </a:lnTo>
                  <a:lnTo>
                    <a:pt x="2677082" y="1580043"/>
                  </a:lnTo>
                  <a:lnTo>
                    <a:pt x="2701433" y="1621977"/>
                  </a:lnTo>
                  <a:lnTo>
                    <a:pt x="2725278" y="1661665"/>
                  </a:lnTo>
                  <a:lnTo>
                    <a:pt x="2748562" y="1698833"/>
                  </a:lnTo>
                  <a:lnTo>
                    <a:pt x="2771233" y="1733204"/>
                  </a:lnTo>
                  <a:lnTo>
                    <a:pt x="2793238" y="1764507"/>
                  </a:lnTo>
                  <a:lnTo>
                    <a:pt x="2840539" y="1825051"/>
                  </a:lnTo>
                  <a:lnTo>
                    <a:pt x="2885164" y="1874314"/>
                  </a:lnTo>
                  <a:lnTo>
                    <a:pt x="2927493" y="1913909"/>
                  </a:lnTo>
                  <a:lnTo>
                    <a:pt x="2967910" y="1945450"/>
                  </a:lnTo>
                  <a:lnTo>
                    <a:pt x="3006797" y="1970549"/>
                  </a:lnTo>
                  <a:lnTo>
                    <a:pt x="3044537" y="1990821"/>
                  </a:lnTo>
                  <a:lnTo>
                    <a:pt x="3081511" y="2007877"/>
                  </a:lnTo>
                  <a:lnTo>
                    <a:pt x="3118104" y="202333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1429</Words>
  <Application>Microsoft Office PowerPoint</Application>
  <PresentationFormat>Widescreen</PresentationFormat>
  <Paragraphs>537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Carlito</vt:lpstr>
      <vt:lpstr>Times New Roman</vt:lpstr>
      <vt:lpstr>Trebuchet MS</vt:lpstr>
      <vt:lpstr>Wingdings</vt:lpstr>
      <vt:lpstr>Office Theme</vt:lpstr>
      <vt:lpstr>PowerPoint Presentation</vt:lpstr>
      <vt:lpstr>Probability Distribution</vt:lpstr>
      <vt:lpstr>What is a Distribution?</vt:lpstr>
      <vt:lpstr>Distribution of Discrete Variables</vt:lpstr>
      <vt:lpstr>Distribution of Continuous Variable</vt:lpstr>
      <vt:lpstr>Distribution of Continuous Variable</vt:lpstr>
      <vt:lpstr>Distribution of Continuous Variable</vt:lpstr>
      <vt:lpstr>Distribution of Continuous Variable</vt:lpstr>
      <vt:lpstr>Distribution of Continuous Variable</vt:lpstr>
      <vt:lpstr>Distribution of Continuous Variable</vt:lpstr>
      <vt:lpstr>Normal Distribution</vt:lpstr>
      <vt:lpstr>Normal Distribution – Bell Curve – Gaussian Distribution</vt:lpstr>
      <vt:lpstr>Examples of Normal Distribution</vt:lpstr>
      <vt:lpstr>Normal Distribution – Bell Curve – Gaussian Distribution</vt:lpstr>
      <vt:lpstr>Characteristics of Normal Distribution</vt:lpstr>
      <vt:lpstr>Standard  Normal Distribution</vt:lpstr>
      <vt:lpstr>Z-Score</vt:lpstr>
      <vt:lpstr>Z-Score Table</vt:lpstr>
      <vt:lpstr>Importance of Standard Normal Distribution and Z-Score</vt:lpstr>
      <vt:lpstr>Sampling Distribution</vt:lpstr>
      <vt:lpstr>Population and Sample</vt:lpstr>
      <vt:lpstr>Population and Sample</vt:lpstr>
      <vt:lpstr>Sampling Distribution</vt:lpstr>
      <vt:lpstr>Central Limit Theorem</vt:lpstr>
      <vt:lpstr>Central Limit Theorem</vt:lpstr>
      <vt:lpstr>Central Limit Theorem</vt:lpstr>
      <vt:lpstr>Importance of Sampling</vt:lpstr>
      <vt:lpstr>Importance of Central Limit Theorem</vt:lpstr>
      <vt:lpstr>μ = μ</vt:lpstr>
      <vt:lpstr>Confidence Interval</vt:lpstr>
      <vt:lpstr>Normal and Sampling Distribution</vt:lpstr>
      <vt:lpstr>PowerPoint Presentation</vt:lpstr>
      <vt:lpstr>~</vt:lpstr>
      <vt:lpstr>~</vt:lpstr>
      <vt:lpstr>μ</vt:lpstr>
      <vt:lpstr>μ</vt:lpstr>
      <vt:lpstr>μ</vt:lpstr>
      <vt:lpstr>μ</vt:lpstr>
      <vt:lpstr>Reliability Factor</vt:lpstr>
      <vt:lpstr>Reliability Factor</vt:lpstr>
      <vt:lpstr>Reliability Factor</vt:lpstr>
      <vt:lpstr>Reliability Factor</vt:lpstr>
      <vt:lpstr>Confidence Interval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16</cp:revision>
  <dcterms:created xsi:type="dcterms:W3CDTF">2020-06-08T01:53:08Z</dcterms:created>
  <dcterms:modified xsi:type="dcterms:W3CDTF">2020-06-08T02:16:03Z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