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61" r:id="rId4"/>
    <p:sldId id="258" r:id="rId5"/>
    <p:sldId id="259" r:id="rId6"/>
    <p:sldId id="260" r:id="rId7"/>
    <p:sldId id="304" r:id="rId8"/>
    <p:sldId id="262" r:id="rId9"/>
    <p:sldId id="263" r:id="rId10"/>
    <p:sldId id="305" r:id="rId11"/>
    <p:sldId id="306" r:id="rId12"/>
    <p:sldId id="307" r:id="rId13"/>
    <p:sldId id="308" r:id="rId14"/>
    <p:sldId id="309" r:id="rId15"/>
    <p:sldId id="264" r:id="rId16"/>
    <p:sldId id="265" r:id="rId17"/>
    <p:sldId id="266" r:id="rId18"/>
    <p:sldId id="267" r:id="rId19"/>
    <p:sldId id="310" r:id="rId20"/>
    <p:sldId id="268" r:id="rId21"/>
    <p:sldId id="320" r:id="rId22"/>
    <p:sldId id="270" r:id="rId23"/>
    <p:sldId id="271" r:id="rId24"/>
    <p:sldId id="272" r:id="rId25"/>
    <p:sldId id="276" r:id="rId26"/>
    <p:sldId id="273" r:id="rId27"/>
    <p:sldId id="274" r:id="rId28"/>
    <p:sldId id="275" r:id="rId29"/>
    <p:sldId id="313" r:id="rId30"/>
    <p:sldId id="312" r:id="rId31"/>
    <p:sldId id="314" r:id="rId32"/>
    <p:sldId id="311" r:id="rId33"/>
    <p:sldId id="315" r:id="rId34"/>
    <p:sldId id="277" r:id="rId35"/>
    <p:sldId id="278" r:id="rId36"/>
    <p:sldId id="321" r:id="rId37"/>
    <p:sldId id="281" r:id="rId38"/>
    <p:sldId id="282" r:id="rId39"/>
    <p:sldId id="318" r:id="rId40"/>
    <p:sldId id="319" r:id="rId41"/>
    <p:sldId id="283" r:id="rId42"/>
    <p:sldId id="322" r:id="rId43"/>
    <p:sldId id="284" r:id="rId44"/>
    <p:sldId id="285" r:id="rId45"/>
    <p:sldId id="286" r:id="rId46"/>
    <p:sldId id="287" r:id="rId47"/>
    <p:sldId id="323" r:id="rId48"/>
    <p:sldId id="324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46431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1826" y="1902967"/>
            <a:ext cx="263715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2173" y="1502536"/>
            <a:ext cx="6867652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1844" y="6462852"/>
            <a:ext cx="153670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924" y="2133600"/>
            <a:ext cx="7166928" cy="2240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spc="-10" dirty="0">
                <a:cs typeface="Calibri"/>
              </a:rPr>
              <a:t>Introduction to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-10" dirty="0">
                <a:cs typeface="Calibri"/>
              </a:rPr>
              <a:t>Linear Algebra</a:t>
            </a:r>
            <a:endParaRPr sz="7200" b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7D00-DD0D-4AE7-BD6A-57B3CAA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327" y="1143000"/>
            <a:ext cx="4126621" cy="358095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9631EC-4828-431A-8E80-B85531DCF33E}"/>
              </a:ext>
            </a:extLst>
          </p:cNvPr>
          <p:cNvSpPr txBox="1"/>
          <p:nvPr/>
        </p:nvSpPr>
        <p:spPr>
          <a:xfrm>
            <a:off x="7848600" y="4693315"/>
            <a:ext cx="350467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cs typeface="Calibri"/>
              </a:rPr>
              <a:t>Eslam Ahmed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Software Engineer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3776" y="1184402"/>
          <a:ext cx="6140448" cy="399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637016" y="2214626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1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1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29"/>
                </a:lnTo>
                <a:lnTo>
                  <a:pt x="1819338" y="24129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514" y="117348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6245" y="1052017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1935" y="3164204"/>
            <a:ext cx="647700" cy="534670"/>
          </a:xfrm>
          <a:custGeom>
            <a:avLst/>
            <a:gdLst/>
            <a:ahLst/>
            <a:cxnLst/>
            <a:rect l="l" t="t" r="r" b="b"/>
            <a:pathLst>
              <a:path w="647700" h="534670">
                <a:moveTo>
                  <a:pt x="408813" y="438658"/>
                </a:moveTo>
                <a:lnTo>
                  <a:pt x="397349" y="439124"/>
                </a:lnTo>
                <a:lnTo>
                  <a:pt x="387302" y="443817"/>
                </a:lnTo>
                <a:lnTo>
                  <a:pt x="379755" y="451963"/>
                </a:lnTo>
                <a:lnTo>
                  <a:pt x="375793" y="462788"/>
                </a:lnTo>
                <a:lnTo>
                  <a:pt x="376330" y="474251"/>
                </a:lnTo>
                <a:lnTo>
                  <a:pt x="381047" y="484298"/>
                </a:lnTo>
                <a:lnTo>
                  <a:pt x="389169" y="491845"/>
                </a:lnTo>
                <a:lnTo>
                  <a:pt x="399923" y="495808"/>
                </a:lnTo>
                <a:lnTo>
                  <a:pt x="647700" y="534543"/>
                </a:lnTo>
                <a:lnTo>
                  <a:pt x="642493" y="520700"/>
                </a:lnTo>
                <a:lnTo>
                  <a:pt x="584835" y="520700"/>
                </a:lnTo>
                <a:lnTo>
                  <a:pt x="501802" y="453156"/>
                </a:lnTo>
                <a:lnTo>
                  <a:pt x="408813" y="438658"/>
                </a:lnTo>
                <a:close/>
              </a:path>
              <a:path w="647700" h="534670">
                <a:moveTo>
                  <a:pt x="501802" y="453156"/>
                </a:moveTo>
                <a:lnTo>
                  <a:pt x="584835" y="520700"/>
                </a:lnTo>
                <a:lnTo>
                  <a:pt x="594753" y="508508"/>
                </a:lnTo>
                <a:lnTo>
                  <a:pt x="576072" y="508508"/>
                </a:lnTo>
                <a:lnTo>
                  <a:pt x="558575" y="462007"/>
                </a:lnTo>
                <a:lnTo>
                  <a:pt x="501802" y="453156"/>
                </a:lnTo>
                <a:close/>
              </a:path>
              <a:path w="647700" h="534670">
                <a:moveTo>
                  <a:pt x="533449" y="281076"/>
                </a:moveTo>
                <a:lnTo>
                  <a:pt x="522097" y="282956"/>
                </a:lnTo>
                <a:lnTo>
                  <a:pt x="512349" y="289020"/>
                </a:lnTo>
                <a:lnTo>
                  <a:pt x="505936" y="298037"/>
                </a:lnTo>
                <a:lnTo>
                  <a:pt x="503380" y="308816"/>
                </a:lnTo>
                <a:lnTo>
                  <a:pt x="505206" y="320167"/>
                </a:lnTo>
                <a:lnTo>
                  <a:pt x="538307" y="408140"/>
                </a:lnTo>
                <a:lnTo>
                  <a:pt x="621411" y="475742"/>
                </a:lnTo>
                <a:lnTo>
                  <a:pt x="584835" y="520700"/>
                </a:lnTo>
                <a:lnTo>
                  <a:pt x="642493" y="520700"/>
                </a:lnTo>
                <a:lnTo>
                  <a:pt x="559435" y="299847"/>
                </a:lnTo>
                <a:lnTo>
                  <a:pt x="553297" y="290081"/>
                </a:lnTo>
                <a:lnTo>
                  <a:pt x="544242" y="283638"/>
                </a:lnTo>
                <a:lnTo>
                  <a:pt x="533449" y="281076"/>
                </a:lnTo>
                <a:close/>
              </a:path>
              <a:path w="647700" h="534670">
                <a:moveTo>
                  <a:pt x="558575" y="462007"/>
                </a:moveTo>
                <a:lnTo>
                  <a:pt x="576072" y="508508"/>
                </a:lnTo>
                <a:lnTo>
                  <a:pt x="607568" y="469646"/>
                </a:lnTo>
                <a:lnTo>
                  <a:pt x="558575" y="462007"/>
                </a:lnTo>
                <a:close/>
              </a:path>
              <a:path w="647700" h="534670">
                <a:moveTo>
                  <a:pt x="538307" y="408140"/>
                </a:moveTo>
                <a:lnTo>
                  <a:pt x="558575" y="462007"/>
                </a:lnTo>
                <a:lnTo>
                  <a:pt x="607568" y="469646"/>
                </a:lnTo>
                <a:lnTo>
                  <a:pt x="576072" y="508508"/>
                </a:lnTo>
                <a:lnTo>
                  <a:pt x="594753" y="508508"/>
                </a:lnTo>
                <a:lnTo>
                  <a:pt x="621411" y="475742"/>
                </a:lnTo>
                <a:lnTo>
                  <a:pt x="538307" y="408140"/>
                </a:lnTo>
                <a:close/>
              </a:path>
              <a:path w="647700" h="534670">
                <a:moveTo>
                  <a:pt x="36575" y="0"/>
                </a:moveTo>
                <a:lnTo>
                  <a:pt x="0" y="44958"/>
                </a:lnTo>
                <a:lnTo>
                  <a:pt x="501802" y="453156"/>
                </a:lnTo>
                <a:lnTo>
                  <a:pt x="558575" y="462007"/>
                </a:lnTo>
                <a:lnTo>
                  <a:pt x="538307" y="408140"/>
                </a:lnTo>
                <a:lnTo>
                  <a:pt x="365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46431"/>
            <a:ext cx="285242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Addition</a:t>
            </a:r>
            <a:endParaRPr sz="3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tabLst>
                <a:tab pos="236156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L="1711960">
              <a:lnSpc>
                <a:spcPct val="100000"/>
              </a:lnSpc>
              <a:tabLst>
                <a:tab pos="2383790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9" name="object 9"/>
          <p:cNvSpPr/>
          <p:nvPr/>
        </p:nvSpPr>
        <p:spPr>
          <a:xfrm>
            <a:off x="2609850" y="267309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761" y="663905"/>
            <a:ext cx="1130300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29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629" y="2543048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7190" y="3030727"/>
            <a:ext cx="35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-1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93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3776" y="1184402"/>
          <a:ext cx="6140448" cy="399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637016" y="2214626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1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1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29"/>
                </a:lnTo>
                <a:lnTo>
                  <a:pt x="1819338" y="24129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514" y="117348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6245" y="1052017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1935" y="3164204"/>
            <a:ext cx="647700" cy="534670"/>
          </a:xfrm>
          <a:custGeom>
            <a:avLst/>
            <a:gdLst/>
            <a:ahLst/>
            <a:cxnLst/>
            <a:rect l="l" t="t" r="r" b="b"/>
            <a:pathLst>
              <a:path w="647700" h="534670">
                <a:moveTo>
                  <a:pt x="408813" y="438658"/>
                </a:moveTo>
                <a:lnTo>
                  <a:pt x="397349" y="439124"/>
                </a:lnTo>
                <a:lnTo>
                  <a:pt x="387302" y="443817"/>
                </a:lnTo>
                <a:lnTo>
                  <a:pt x="379755" y="451963"/>
                </a:lnTo>
                <a:lnTo>
                  <a:pt x="375793" y="462788"/>
                </a:lnTo>
                <a:lnTo>
                  <a:pt x="376330" y="474251"/>
                </a:lnTo>
                <a:lnTo>
                  <a:pt x="381047" y="484298"/>
                </a:lnTo>
                <a:lnTo>
                  <a:pt x="389169" y="491845"/>
                </a:lnTo>
                <a:lnTo>
                  <a:pt x="399923" y="495808"/>
                </a:lnTo>
                <a:lnTo>
                  <a:pt x="647700" y="534543"/>
                </a:lnTo>
                <a:lnTo>
                  <a:pt x="642493" y="520700"/>
                </a:lnTo>
                <a:lnTo>
                  <a:pt x="584835" y="520700"/>
                </a:lnTo>
                <a:lnTo>
                  <a:pt x="501802" y="453156"/>
                </a:lnTo>
                <a:lnTo>
                  <a:pt x="408813" y="438658"/>
                </a:lnTo>
                <a:close/>
              </a:path>
              <a:path w="647700" h="534670">
                <a:moveTo>
                  <a:pt x="501802" y="453156"/>
                </a:moveTo>
                <a:lnTo>
                  <a:pt x="584835" y="520700"/>
                </a:lnTo>
                <a:lnTo>
                  <a:pt x="594753" y="508508"/>
                </a:lnTo>
                <a:lnTo>
                  <a:pt x="576072" y="508508"/>
                </a:lnTo>
                <a:lnTo>
                  <a:pt x="558575" y="462007"/>
                </a:lnTo>
                <a:lnTo>
                  <a:pt x="501802" y="453156"/>
                </a:lnTo>
                <a:close/>
              </a:path>
              <a:path w="647700" h="534670">
                <a:moveTo>
                  <a:pt x="533449" y="281076"/>
                </a:moveTo>
                <a:lnTo>
                  <a:pt x="522097" y="282956"/>
                </a:lnTo>
                <a:lnTo>
                  <a:pt x="512349" y="289020"/>
                </a:lnTo>
                <a:lnTo>
                  <a:pt x="505936" y="298037"/>
                </a:lnTo>
                <a:lnTo>
                  <a:pt x="503380" y="308816"/>
                </a:lnTo>
                <a:lnTo>
                  <a:pt x="505206" y="320167"/>
                </a:lnTo>
                <a:lnTo>
                  <a:pt x="538307" y="408140"/>
                </a:lnTo>
                <a:lnTo>
                  <a:pt x="621411" y="475742"/>
                </a:lnTo>
                <a:lnTo>
                  <a:pt x="584835" y="520700"/>
                </a:lnTo>
                <a:lnTo>
                  <a:pt x="642493" y="520700"/>
                </a:lnTo>
                <a:lnTo>
                  <a:pt x="559435" y="299847"/>
                </a:lnTo>
                <a:lnTo>
                  <a:pt x="553297" y="290081"/>
                </a:lnTo>
                <a:lnTo>
                  <a:pt x="544242" y="283638"/>
                </a:lnTo>
                <a:lnTo>
                  <a:pt x="533449" y="281076"/>
                </a:lnTo>
                <a:close/>
              </a:path>
              <a:path w="647700" h="534670">
                <a:moveTo>
                  <a:pt x="558575" y="462007"/>
                </a:moveTo>
                <a:lnTo>
                  <a:pt x="576072" y="508508"/>
                </a:lnTo>
                <a:lnTo>
                  <a:pt x="607568" y="469646"/>
                </a:lnTo>
                <a:lnTo>
                  <a:pt x="558575" y="462007"/>
                </a:lnTo>
                <a:close/>
              </a:path>
              <a:path w="647700" h="534670">
                <a:moveTo>
                  <a:pt x="538307" y="408140"/>
                </a:moveTo>
                <a:lnTo>
                  <a:pt x="558575" y="462007"/>
                </a:lnTo>
                <a:lnTo>
                  <a:pt x="607568" y="469646"/>
                </a:lnTo>
                <a:lnTo>
                  <a:pt x="576072" y="508508"/>
                </a:lnTo>
                <a:lnTo>
                  <a:pt x="594753" y="508508"/>
                </a:lnTo>
                <a:lnTo>
                  <a:pt x="621411" y="475742"/>
                </a:lnTo>
                <a:lnTo>
                  <a:pt x="538307" y="408140"/>
                </a:lnTo>
                <a:close/>
              </a:path>
              <a:path w="647700" h="534670">
                <a:moveTo>
                  <a:pt x="36575" y="0"/>
                </a:moveTo>
                <a:lnTo>
                  <a:pt x="0" y="44958"/>
                </a:lnTo>
                <a:lnTo>
                  <a:pt x="501802" y="453156"/>
                </a:lnTo>
                <a:lnTo>
                  <a:pt x="558575" y="462007"/>
                </a:lnTo>
                <a:lnTo>
                  <a:pt x="538307" y="408140"/>
                </a:lnTo>
                <a:lnTo>
                  <a:pt x="365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46431"/>
            <a:ext cx="285242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Addition</a:t>
            </a:r>
            <a:endParaRPr sz="3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tabLst>
                <a:tab pos="236156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L="1711960">
              <a:lnSpc>
                <a:spcPct val="100000"/>
              </a:lnSpc>
              <a:tabLst>
                <a:tab pos="2383790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9" name="object 9"/>
          <p:cNvSpPr/>
          <p:nvPr/>
        </p:nvSpPr>
        <p:spPr>
          <a:xfrm>
            <a:off x="2609850" y="267309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761" y="663905"/>
            <a:ext cx="1130300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29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629" y="2543048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7190" y="3030727"/>
            <a:ext cx="35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39050" y="2484183"/>
            <a:ext cx="647293" cy="66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7071" y="4551375"/>
            <a:ext cx="2415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530" algn="l"/>
                <a:tab pos="194627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+</a:t>
            </a:r>
            <a:r>
              <a:rPr sz="4800" spc="-5" dirty="0">
                <a:latin typeface="Cambria Math"/>
                <a:cs typeface="Cambria Math"/>
              </a:rPr>
              <a:t> </a:t>
            </a:r>
            <a:r>
              <a:rPr sz="4800" spc="-10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endParaRPr sz="48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610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3294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9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3776" y="1184402"/>
          <a:ext cx="6140448" cy="399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637016" y="2214626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1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1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29"/>
                </a:lnTo>
                <a:lnTo>
                  <a:pt x="1819338" y="24129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514" y="117348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6245" y="1052017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1935" y="3164204"/>
            <a:ext cx="647700" cy="534670"/>
          </a:xfrm>
          <a:custGeom>
            <a:avLst/>
            <a:gdLst/>
            <a:ahLst/>
            <a:cxnLst/>
            <a:rect l="l" t="t" r="r" b="b"/>
            <a:pathLst>
              <a:path w="647700" h="534670">
                <a:moveTo>
                  <a:pt x="408813" y="438658"/>
                </a:moveTo>
                <a:lnTo>
                  <a:pt x="397349" y="439124"/>
                </a:lnTo>
                <a:lnTo>
                  <a:pt x="387302" y="443817"/>
                </a:lnTo>
                <a:lnTo>
                  <a:pt x="379755" y="451963"/>
                </a:lnTo>
                <a:lnTo>
                  <a:pt x="375793" y="462788"/>
                </a:lnTo>
                <a:lnTo>
                  <a:pt x="376330" y="474251"/>
                </a:lnTo>
                <a:lnTo>
                  <a:pt x="381047" y="484298"/>
                </a:lnTo>
                <a:lnTo>
                  <a:pt x="389169" y="491845"/>
                </a:lnTo>
                <a:lnTo>
                  <a:pt x="399923" y="495808"/>
                </a:lnTo>
                <a:lnTo>
                  <a:pt x="647700" y="534543"/>
                </a:lnTo>
                <a:lnTo>
                  <a:pt x="642493" y="520700"/>
                </a:lnTo>
                <a:lnTo>
                  <a:pt x="584835" y="520700"/>
                </a:lnTo>
                <a:lnTo>
                  <a:pt x="501802" y="453156"/>
                </a:lnTo>
                <a:lnTo>
                  <a:pt x="408813" y="438658"/>
                </a:lnTo>
                <a:close/>
              </a:path>
              <a:path w="647700" h="534670">
                <a:moveTo>
                  <a:pt x="501802" y="453156"/>
                </a:moveTo>
                <a:lnTo>
                  <a:pt x="584835" y="520700"/>
                </a:lnTo>
                <a:lnTo>
                  <a:pt x="594753" y="508508"/>
                </a:lnTo>
                <a:lnTo>
                  <a:pt x="576072" y="508508"/>
                </a:lnTo>
                <a:lnTo>
                  <a:pt x="558575" y="462007"/>
                </a:lnTo>
                <a:lnTo>
                  <a:pt x="501802" y="453156"/>
                </a:lnTo>
                <a:close/>
              </a:path>
              <a:path w="647700" h="534670">
                <a:moveTo>
                  <a:pt x="533449" y="281076"/>
                </a:moveTo>
                <a:lnTo>
                  <a:pt x="522097" y="282956"/>
                </a:lnTo>
                <a:lnTo>
                  <a:pt x="512349" y="289020"/>
                </a:lnTo>
                <a:lnTo>
                  <a:pt x="505936" y="298037"/>
                </a:lnTo>
                <a:lnTo>
                  <a:pt x="503380" y="308816"/>
                </a:lnTo>
                <a:lnTo>
                  <a:pt x="505206" y="320167"/>
                </a:lnTo>
                <a:lnTo>
                  <a:pt x="538307" y="408140"/>
                </a:lnTo>
                <a:lnTo>
                  <a:pt x="621411" y="475742"/>
                </a:lnTo>
                <a:lnTo>
                  <a:pt x="584835" y="520700"/>
                </a:lnTo>
                <a:lnTo>
                  <a:pt x="642493" y="520700"/>
                </a:lnTo>
                <a:lnTo>
                  <a:pt x="559435" y="299847"/>
                </a:lnTo>
                <a:lnTo>
                  <a:pt x="553297" y="290081"/>
                </a:lnTo>
                <a:lnTo>
                  <a:pt x="544242" y="283638"/>
                </a:lnTo>
                <a:lnTo>
                  <a:pt x="533449" y="281076"/>
                </a:lnTo>
                <a:close/>
              </a:path>
              <a:path w="647700" h="534670">
                <a:moveTo>
                  <a:pt x="558575" y="462007"/>
                </a:moveTo>
                <a:lnTo>
                  <a:pt x="576072" y="508508"/>
                </a:lnTo>
                <a:lnTo>
                  <a:pt x="607568" y="469646"/>
                </a:lnTo>
                <a:lnTo>
                  <a:pt x="558575" y="462007"/>
                </a:lnTo>
                <a:close/>
              </a:path>
              <a:path w="647700" h="534670">
                <a:moveTo>
                  <a:pt x="538307" y="408140"/>
                </a:moveTo>
                <a:lnTo>
                  <a:pt x="558575" y="462007"/>
                </a:lnTo>
                <a:lnTo>
                  <a:pt x="607568" y="469646"/>
                </a:lnTo>
                <a:lnTo>
                  <a:pt x="576072" y="508508"/>
                </a:lnTo>
                <a:lnTo>
                  <a:pt x="594753" y="508508"/>
                </a:lnTo>
                <a:lnTo>
                  <a:pt x="621411" y="475742"/>
                </a:lnTo>
                <a:lnTo>
                  <a:pt x="538307" y="408140"/>
                </a:lnTo>
                <a:close/>
              </a:path>
              <a:path w="647700" h="534670">
                <a:moveTo>
                  <a:pt x="36575" y="0"/>
                </a:moveTo>
                <a:lnTo>
                  <a:pt x="0" y="44958"/>
                </a:lnTo>
                <a:lnTo>
                  <a:pt x="501802" y="453156"/>
                </a:lnTo>
                <a:lnTo>
                  <a:pt x="558575" y="462007"/>
                </a:lnTo>
                <a:lnTo>
                  <a:pt x="538307" y="408140"/>
                </a:lnTo>
                <a:lnTo>
                  <a:pt x="365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46431"/>
            <a:ext cx="285242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Addition</a:t>
            </a:r>
            <a:endParaRPr sz="3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tabLst>
                <a:tab pos="236156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L="1711960">
              <a:lnSpc>
                <a:spcPct val="100000"/>
              </a:lnSpc>
              <a:tabLst>
                <a:tab pos="2383790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9" name="object 9"/>
          <p:cNvSpPr/>
          <p:nvPr/>
        </p:nvSpPr>
        <p:spPr>
          <a:xfrm>
            <a:off x="2609850" y="267309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761" y="663905"/>
            <a:ext cx="1130300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29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629" y="2543048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7190" y="3030727"/>
            <a:ext cx="35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39050" y="2484183"/>
            <a:ext cx="647293" cy="66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57227" y="1459678"/>
            <a:ext cx="422329" cy="644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7071" y="4551375"/>
            <a:ext cx="2415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530" algn="l"/>
                <a:tab pos="194627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+</a:t>
            </a:r>
            <a:r>
              <a:rPr sz="4800" spc="-5" dirty="0">
                <a:latin typeface="Cambria Math"/>
                <a:cs typeface="Cambria Math"/>
              </a:rPr>
              <a:t> </a:t>
            </a:r>
            <a:r>
              <a:rPr sz="4800" spc="-10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endParaRPr sz="48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610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3294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02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3776" y="1184402"/>
          <a:ext cx="6140448" cy="399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637016" y="2214626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1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1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29"/>
                </a:lnTo>
                <a:lnTo>
                  <a:pt x="1819338" y="24129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514" y="117348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6245" y="1052017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1935" y="3164204"/>
            <a:ext cx="647700" cy="534670"/>
          </a:xfrm>
          <a:custGeom>
            <a:avLst/>
            <a:gdLst/>
            <a:ahLst/>
            <a:cxnLst/>
            <a:rect l="l" t="t" r="r" b="b"/>
            <a:pathLst>
              <a:path w="647700" h="534670">
                <a:moveTo>
                  <a:pt x="408813" y="438658"/>
                </a:moveTo>
                <a:lnTo>
                  <a:pt x="397349" y="439124"/>
                </a:lnTo>
                <a:lnTo>
                  <a:pt x="387302" y="443817"/>
                </a:lnTo>
                <a:lnTo>
                  <a:pt x="379755" y="451963"/>
                </a:lnTo>
                <a:lnTo>
                  <a:pt x="375793" y="462788"/>
                </a:lnTo>
                <a:lnTo>
                  <a:pt x="376330" y="474251"/>
                </a:lnTo>
                <a:lnTo>
                  <a:pt x="381047" y="484298"/>
                </a:lnTo>
                <a:lnTo>
                  <a:pt x="389169" y="491845"/>
                </a:lnTo>
                <a:lnTo>
                  <a:pt x="399923" y="495808"/>
                </a:lnTo>
                <a:lnTo>
                  <a:pt x="647700" y="534543"/>
                </a:lnTo>
                <a:lnTo>
                  <a:pt x="642493" y="520700"/>
                </a:lnTo>
                <a:lnTo>
                  <a:pt x="584835" y="520700"/>
                </a:lnTo>
                <a:lnTo>
                  <a:pt x="501802" y="453156"/>
                </a:lnTo>
                <a:lnTo>
                  <a:pt x="408813" y="438658"/>
                </a:lnTo>
                <a:close/>
              </a:path>
              <a:path w="647700" h="534670">
                <a:moveTo>
                  <a:pt x="501802" y="453156"/>
                </a:moveTo>
                <a:lnTo>
                  <a:pt x="584835" y="520700"/>
                </a:lnTo>
                <a:lnTo>
                  <a:pt x="594753" y="508508"/>
                </a:lnTo>
                <a:lnTo>
                  <a:pt x="576072" y="508508"/>
                </a:lnTo>
                <a:lnTo>
                  <a:pt x="558575" y="462007"/>
                </a:lnTo>
                <a:lnTo>
                  <a:pt x="501802" y="453156"/>
                </a:lnTo>
                <a:close/>
              </a:path>
              <a:path w="647700" h="534670">
                <a:moveTo>
                  <a:pt x="533449" y="281076"/>
                </a:moveTo>
                <a:lnTo>
                  <a:pt x="522097" y="282956"/>
                </a:lnTo>
                <a:lnTo>
                  <a:pt x="512349" y="289020"/>
                </a:lnTo>
                <a:lnTo>
                  <a:pt x="505936" y="298037"/>
                </a:lnTo>
                <a:lnTo>
                  <a:pt x="503380" y="308816"/>
                </a:lnTo>
                <a:lnTo>
                  <a:pt x="505206" y="320167"/>
                </a:lnTo>
                <a:lnTo>
                  <a:pt x="538307" y="408140"/>
                </a:lnTo>
                <a:lnTo>
                  <a:pt x="621411" y="475742"/>
                </a:lnTo>
                <a:lnTo>
                  <a:pt x="584835" y="520700"/>
                </a:lnTo>
                <a:lnTo>
                  <a:pt x="642493" y="520700"/>
                </a:lnTo>
                <a:lnTo>
                  <a:pt x="559435" y="299847"/>
                </a:lnTo>
                <a:lnTo>
                  <a:pt x="553297" y="290081"/>
                </a:lnTo>
                <a:lnTo>
                  <a:pt x="544242" y="283638"/>
                </a:lnTo>
                <a:lnTo>
                  <a:pt x="533449" y="281076"/>
                </a:lnTo>
                <a:close/>
              </a:path>
              <a:path w="647700" h="534670">
                <a:moveTo>
                  <a:pt x="558575" y="462007"/>
                </a:moveTo>
                <a:lnTo>
                  <a:pt x="576072" y="508508"/>
                </a:lnTo>
                <a:lnTo>
                  <a:pt x="607568" y="469646"/>
                </a:lnTo>
                <a:lnTo>
                  <a:pt x="558575" y="462007"/>
                </a:lnTo>
                <a:close/>
              </a:path>
              <a:path w="647700" h="534670">
                <a:moveTo>
                  <a:pt x="538307" y="408140"/>
                </a:moveTo>
                <a:lnTo>
                  <a:pt x="558575" y="462007"/>
                </a:lnTo>
                <a:lnTo>
                  <a:pt x="607568" y="469646"/>
                </a:lnTo>
                <a:lnTo>
                  <a:pt x="576072" y="508508"/>
                </a:lnTo>
                <a:lnTo>
                  <a:pt x="594753" y="508508"/>
                </a:lnTo>
                <a:lnTo>
                  <a:pt x="621411" y="475742"/>
                </a:lnTo>
                <a:lnTo>
                  <a:pt x="538307" y="408140"/>
                </a:lnTo>
                <a:close/>
              </a:path>
              <a:path w="647700" h="534670">
                <a:moveTo>
                  <a:pt x="36575" y="0"/>
                </a:moveTo>
                <a:lnTo>
                  <a:pt x="0" y="44958"/>
                </a:lnTo>
                <a:lnTo>
                  <a:pt x="501802" y="453156"/>
                </a:lnTo>
                <a:lnTo>
                  <a:pt x="558575" y="462007"/>
                </a:lnTo>
                <a:lnTo>
                  <a:pt x="538307" y="408140"/>
                </a:lnTo>
                <a:lnTo>
                  <a:pt x="365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46431"/>
            <a:ext cx="285242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Addition</a:t>
            </a:r>
            <a:endParaRPr sz="3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tabLst>
                <a:tab pos="236156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L="1711960">
              <a:lnSpc>
                <a:spcPct val="100000"/>
              </a:lnSpc>
              <a:tabLst>
                <a:tab pos="2383790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9" name="object 9"/>
          <p:cNvSpPr/>
          <p:nvPr/>
        </p:nvSpPr>
        <p:spPr>
          <a:xfrm>
            <a:off x="2609850" y="267309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761" y="663905"/>
            <a:ext cx="1130300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29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629" y="2543048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7190" y="3030727"/>
            <a:ext cx="35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51972" y="2237739"/>
            <a:ext cx="665480" cy="470534"/>
          </a:xfrm>
          <a:custGeom>
            <a:avLst/>
            <a:gdLst/>
            <a:ahLst/>
            <a:cxnLst/>
            <a:rect l="l" t="t" r="r" b="b"/>
            <a:pathLst>
              <a:path w="665479" h="470535">
                <a:moveTo>
                  <a:pt x="419734" y="393954"/>
                </a:moveTo>
                <a:lnTo>
                  <a:pt x="408301" y="395408"/>
                </a:lnTo>
                <a:lnTo>
                  <a:pt x="398633" y="400948"/>
                </a:lnTo>
                <a:lnTo>
                  <a:pt x="391767" y="409652"/>
                </a:lnTo>
                <a:lnTo>
                  <a:pt x="388620" y="420750"/>
                </a:lnTo>
                <a:lnTo>
                  <a:pt x="390074" y="432129"/>
                </a:lnTo>
                <a:lnTo>
                  <a:pt x="395589" y="441769"/>
                </a:lnTo>
                <a:lnTo>
                  <a:pt x="404318" y="448647"/>
                </a:lnTo>
                <a:lnTo>
                  <a:pt x="415417" y="451738"/>
                </a:lnTo>
                <a:lnTo>
                  <a:pt x="665479" y="470408"/>
                </a:lnTo>
                <a:lnTo>
                  <a:pt x="661413" y="461772"/>
                </a:lnTo>
                <a:lnTo>
                  <a:pt x="601726" y="461772"/>
                </a:lnTo>
                <a:lnTo>
                  <a:pt x="513326" y="400948"/>
                </a:lnTo>
                <a:lnTo>
                  <a:pt x="419734" y="393954"/>
                </a:lnTo>
                <a:close/>
              </a:path>
              <a:path w="665479" h="470535">
                <a:moveTo>
                  <a:pt x="513326" y="400948"/>
                </a:moveTo>
                <a:lnTo>
                  <a:pt x="601726" y="461772"/>
                </a:lnTo>
                <a:lnTo>
                  <a:pt x="609656" y="450214"/>
                </a:lnTo>
                <a:lnTo>
                  <a:pt x="591947" y="450214"/>
                </a:lnTo>
                <a:lnTo>
                  <a:pt x="570762" y="405240"/>
                </a:lnTo>
                <a:lnTo>
                  <a:pt x="513326" y="400948"/>
                </a:lnTo>
                <a:close/>
              </a:path>
              <a:path w="665479" h="470535">
                <a:moveTo>
                  <a:pt x="531241" y="226976"/>
                </a:moveTo>
                <a:lnTo>
                  <a:pt x="520065" y="229743"/>
                </a:lnTo>
                <a:lnTo>
                  <a:pt x="510829" y="236559"/>
                </a:lnTo>
                <a:lnTo>
                  <a:pt x="505142" y="246078"/>
                </a:lnTo>
                <a:lnTo>
                  <a:pt x="503455" y="257049"/>
                </a:lnTo>
                <a:lnTo>
                  <a:pt x="506222" y="268224"/>
                </a:lnTo>
                <a:lnTo>
                  <a:pt x="546321" y="353354"/>
                </a:lnTo>
                <a:lnTo>
                  <a:pt x="634492" y="414020"/>
                </a:lnTo>
                <a:lnTo>
                  <a:pt x="601726" y="461772"/>
                </a:lnTo>
                <a:lnTo>
                  <a:pt x="661413" y="461772"/>
                </a:lnTo>
                <a:lnTo>
                  <a:pt x="558673" y="243586"/>
                </a:lnTo>
                <a:lnTo>
                  <a:pt x="551783" y="234350"/>
                </a:lnTo>
                <a:lnTo>
                  <a:pt x="542226" y="228663"/>
                </a:lnTo>
                <a:lnTo>
                  <a:pt x="531241" y="226976"/>
                </a:lnTo>
                <a:close/>
              </a:path>
              <a:path w="665479" h="470535">
                <a:moveTo>
                  <a:pt x="570762" y="405240"/>
                </a:moveTo>
                <a:lnTo>
                  <a:pt x="591947" y="450214"/>
                </a:lnTo>
                <a:lnTo>
                  <a:pt x="620268" y="408939"/>
                </a:lnTo>
                <a:lnTo>
                  <a:pt x="570762" y="405240"/>
                </a:lnTo>
                <a:close/>
              </a:path>
              <a:path w="665479" h="470535">
                <a:moveTo>
                  <a:pt x="546321" y="353354"/>
                </a:moveTo>
                <a:lnTo>
                  <a:pt x="570762" y="405240"/>
                </a:lnTo>
                <a:lnTo>
                  <a:pt x="620268" y="408939"/>
                </a:lnTo>
                <a:lnTo>
                  <a:pt x="591947" y="450214"/>
                </a:lnTo>
                <a:lnTo>
                  <a:pt x="609656" y="450214"/>
                </a:lnTo>
                <a:lnTo>
                  <a:pt x="634492" y="414020"/>
                </a:lnTo>
                <a:lnTo>
                  <a:pt x="546321" y="353354"/>
                </a:lnTo>
                <a:close/>
              </a:path>
              <a:path w="665479" h="470535">
                <a:moveTo>
                  <a:pt x="32766" y="0"/>
                </a:moveTo>
                <a:lnTo>
                  <a:pt x="0" y="47751"/>
                </a:lnTo>
                <a:lnTo>
                  <a:pt x="513326" y="400948"/>
                </a:lnTo>
                <a:lnTo>
                  <a:pt x="570762" y="405240"/>
                </a:lnTo>
                <a:lnTo>
                  <a:pt x="546321" y="353354"/>
                </a:lnTo>
                <a:lnTo>
                  <a:pt x="3276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9050" y="2484183"/>
            <a:ext cx="647293" cy="66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57227" y="1459678"/>
            <a:ext cx="422329" cy="644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2142" y="2042769"/>
            <a:ext cx="652475" cy="664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7071" y="4551375"/>
            <a:ext cx="2415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530" algn="l"/>
                <a:tab pos="194627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+</a:t>
            </a:r>
            <a:r>
              <a:rPr sz="4800" spc="-5" dirty="0">
                <a:latin typeface="Cambria Math"/>
                <a:cs typeface="Cambria Math"/>
              </a:rPr>
              <a:t> </a:t>
            </a:r>
            <a:r>
              <a:rPr sz="4800" spc="-10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endParaRPr sz="48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610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3294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17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3776" y="1184402"/>
          <a:ext cx="6140448" cy="399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637016" y="2214626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1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1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29"/>
                </a:lnTo>
                <a:lnTo>
                  <a:pt x="1819338" y="24129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514" y="117348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6245" y="1052017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1935" y="3164204"/>
            <a:ext cx="647700" cy="534670"/>
          </a:xfrm>
          <a:custGeom>
            <a:avLst/>
            <a:gdLst/>
            <a:ahLst/>
            <a:cxnLst/>
            <a:rect l="l" t="t" r="r" b="b"/>
            <a:pathLst>
              <a:path w="647700" h="534670">
                <a:moveTo>
                  <a:pt x="408813" y="438658"/>
                </a:moveTo>
                <a:lnTo>
                  <a:pt x="397349" y="439124"/>
                </a:lnTo>
                <a:lnTo>
                  <a:pt x="387302" y="443817"/>
                </a:lnTo>
                <a:lnTo>
                  <a:pt x="379755" y="451963"/>
                </a:lnTo>
                <a:lnTo>
                  <a:pt x="375793" y="462788"/>
                </a:lnTo>
                <a:lnTo>
                  <a:pt x="376330" y="474251"/>
                </a:lnTo>
                <a:lnTo>
                  <a:pt x="381047" y="484298"/>
                </a:lnTo>
                <a:lnTo>
                  <a:pt x="389169" y="491845"/>
                </a:lnTo>
                <a:lnTo>
                  <a:pt x="399923" y="495808"/>
                </a:lnTo>
                <a:lnTo>
                  <a:pt x="647700" y="534543"/>
                </a:lnTo>
                <a:lnTo>
                  <a:pt x="642493" y="520700"/>
                </a:lnTo>
                <a:lnTo>
                  <a:pt x="584835" y="520700"/>
                </a:lnTo>
                <a:lnTo>
                  <a:pt x="501802" y="453156"/>
                </a:lnTo>
                <a:lnTo>
                  <a:pt x="408813" y="438658"/>
                </a:lnTo>
                <a:close/>
              </a:path>
              <a:path w="647700" h="534670">
                <a:moveTo>
                  <a:pt x="501802" y="453156"/>
                </a:moveTo>
                <a:lnTo>
                  <a:pt x="584835" y="520700"/>
                </a:lnTo>
                <a:lnTo>
                  <a:pt x="594753" y="508508"/>
                </a:lnTo>
                <a:lnTo>
                  <a:pt x="576072" y="508508"/>
                </a:lnTo>
                <a:lnTo>
                  <a:pt x="558575" y="462007"/>
                </a:lnTo>
                <a:lnTo>
                  <a:pt x="501802" y="453156"/>
                </a:lnTo>
                <a:close/>
              </a:path>
              <a:path w="647700" h="534670">
                <a:moveTo>
                  <a:pt x="533449" y="281076"/>
                </a:moveTo>
                <a:lnTo>
                  <a:pt x="522097" y="282956"/>
                </a:lnTo>
                <a:lnTo>
                  <a:pt x="512349" y="289020"/>
                </a:lnTo>
                <a:lnTo>
                  <a:pt x="505936" y="298037"/>
                </a:lnTo>
                <a:lnTo>
                  <a:pt x="503380" y="308816"/>
                </a:lnTo>
                <a:lnTo>
                  <a:pt x="505206" y="320167"/>
                </a:lnTo>
                <a:lnTo>
                  <a:pt x="538307" y="408140"/>
                </a:lnTo>
                <a:lnTo>
                  <a:pt x="621411" y="475742"/>
                </a:lnTo>
                <a:lnTo>
                  <a:pt x="584835" y="520700"/>
                </a:lnTo>
                <a:lnTo>
                  <a:pt x="642493" y="520700"/>
                </a:lnTo>
                <a:lnTo>
                  <a:pt x="559435" y="299847"/>
                </a:lnTo>
                <a:lnTo>
                  <a:pt x="553297" y="290081"/>
                </a:lnTo>
                <a:lnTo>
                  <a:pt x="544242" y="283638"/>
                </a:lnTo>
                <a:lnTo>
                  <a:pt x="533449" y="281076"/>
                </a:lnTo>
                <a:close/>
              </a:path>
              <a:path w="647700" h="534670">
                <a:moveTo>
                  <a:pt x="558575" y="462007"/>
                </a:moveTo>
                <a:lnTo>
                  <a:pt x="576072" y="508508"/>
                </a:lnTo>
                <a:lnTo>
                  <a:pt x="607568" y="469646"/>
                </a:lnTo>
                <a:lnTo>
                  <a:pt x="558575" y="462007"/>
                </a:lnTo>
                <a:close/>
              </a:path>
              <a:path w="647700" h="534670">
                <a:moveTo>
                  <a:pt x="538307" y="408140"/>
                </a:moveTo>
                <a:lnTo>
                  <a:pt x="558575" y="462007"/>
                </a:lnTo>
                <a:lnTo>
                  <a:pt x="607568" y="469646"/>
                </a:lnTo>
                <a:lnTo>
                  <a:pt x="576072" y="508508"/>
                </a:lnTo>
                <a:lnTo>
                  <a:pt x="594753" y="508508"/>
                </a:lnTo>
                <a:lnTo>
                  <a:pt x="621411" y="475742"/>
                </a:lnTo>
                <a:lnTo>
                  <a:pt x="538307" y="408140"/>
                </a:lnTo>
                <a:close/>
              </a:path>
              <a:path w="647700" h="534670">
                <a:moveTo>
                  <a:pt x="36575" y="0"/>
                </a:moveTo>
                <a:lnTo>
                  <a:pt x="0" y="44958"/>
                </a:lnTo>
                <a:lnTo>
                  <a:pt x="501802" y="453156"/>
                </a:lnTo>
                <a:lnTo>
                  <a:pt x="558575" y="462007"/>
                </a:lnTo>
                <a:lnTo>
                  <a:pt x="538307" y="408140"/>
                </a:lnTo>
                <a:lnTo>
                  <a:pt x="365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46431"/>
            <a:ext cx="285242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Addition</a:t>
            </a:r>
            <a:endParaRPr sz="3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tabLst>
                <a:tab pos="236156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L="1711960">
              <a:lnSpc>
                <a:spcPct val="100000"/>
              </a:lnSpc>
              <a:tabLst>
                <a:tab pos="2383790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9" name="object 9"/>
          <p:cNvSpPr/>
          <p:nvPr/>
        </p:nvSpPr>
        <p:spPr>
          <a:xfrm>
            <a:off x="2609850" y="267309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761" y="663905"/>
            <a:ext cx="1130300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29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629" y="2543048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7190" y="3030727"/>
            <a:ext cx="35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51972" y="2237739"/>
            <a:ext cx="665480" cy="470534"/>
          </a:xfrm>
          <a:custGeom>
            <a:avLst/>
            <a:gdLst/>
            <a:ahLst/>
            <a:cxnLst/>
            <a:rect l="l" t="t" r="r" b="b"/>
            <a:pathLst>
              <a:path w="665479" h="470535">
                <a:moveTo>
                  <a:pt x="419734" y="393954"/>
                </a:moveTo>
                <a:lnTo>
                  <a:pt x="408301" y="395408"/>
                </a:lnTo>
                <a:lnTo>
                  <a:pt x="398633" y="400948"/>
                </a:lnTo>
                <a:lnTo>
                  <a:pt x="391767" y="409652"/>
                </a:lnTo>
                <a:lnTo>
                  <a:pt x="388620" y="420750"/>
                </a:lnTo>
                <a:lnTo>
                  <a:pt x="390074" y="432129"/>
                </a:lnTo>
                <a:lnTo>
                  <a:pt x="395589" y="441769"/>
                </a:lnTo>
                <a:lnTo>
                  <a:pt x="404318" y="448647"/>
                </a:lnTo>
                <a:lnTo>
                  <a:pt x="415417" y="451738"/>
                </a:lnTo>
                <a:lnTo>
                  <a:pt x="665479" y="470408"/>
                </a:lnTo>
                <a:lnTo>
                  <a:pt x="661413" y="461772"/>
                </a:lnTo>
                <a:lnTo>
                  <a:pt x="601726" y="461772"/>
                </a:lnTo>
                <a:lnTo>
                  <a:pt x="513326" y="400948"/>
                </a:lnTo>
                <a:lnTo>
                  <a:pt x="419734" y="393954"/>
                </a:lnTo>
                <a:close/>
              </a:path>
              <a:path w="665479" h="470535">
                <a:moveTo>
                  <a:pt x="513326" y="400948"/>
                </a:moveTo>
                <a:lnTo>
                  <a:pt x="601726" y="461772"/>
                </a:lnTo>
                <a:lnTo>
                  <a:pt x="609656" y="450214"/>
                </a:lnTo>
                <a:lnTo>
                  <a:pt x="591947" y="450214"/>
                </a:lnTo>
                <a:lnTo>
                  <a:pt x="570762" y="405240"/>
                </a:lnTo>
                <a:lnTo>
                  <a:pt x="513326" y="400948"/>
                </a:lnTo>
                <a:close/>
              </a:path>
              <a:path w="665479" h="470535">
                <a:moveTo>
                  <a:pt x="531241" y="226976"/>
                </a:moveTo>
                <a:lnTo>
                  <a:pt x="520065" y="229743"/>
                </a:lnTo>
                <a:lnTo>
                  <a:pt x="510829" y="236559"/>
                </a:lnTo>
                <a:lnTo>
                  <a:pt x="505142" y="246078"/>
                </a:lnTo>
                <a:lnTo>
                  <a:pt x="503455" y="257049"/>
                </a:lnTo>
                <a:lnTo>
                  <a:pt x="506222" y="268224"/>
                </a:lnTo>
                <a:lnTo>
                  <a:pt x="546321" y="353354"/>
                </a:lnTo>
                <a:lnTo>
                  <a:pt x="634492" y="414020"/>
                </a:lnTo>
                <a:lnTo>
                  <a:pt x="601726" y="461772"/>
                </a:lnTo>
                <a:lnTo>
                  <a:pt x="661413" y="461772"/>
                </a:lnTo>
                <a:lnTo>
                  <a:pt x="558673" y="243586"/>
                </a:lnTo>
                <a:lnTo>
                  <a:pt x="551783" y="234350"/>
                </a:lnTo>
                <a:lnTo>
                  <a:pt x="542226" y="228663"/>
                </a:lnTo>
                <a:lnTo>
                  <a:pt x="531241" y="226976"/>
                </a:lnTo>
                <a:close/>
              </a:path>
              <a:path w="665479" h="470535">
                <a:moveTo>
                  <a:pt x="570762" y="405240"/>
                </a:moveTo>
                <a:lnTo>
                  <a:pt x="591947" y="450214"/>
                </a:lnTo>
                <a:lnTo>
                  <a:pt x="620268" y="408939"/>
                </a:lnTo>
                <a:lnTo>
                  <a:pt x="570762" y="405240"/>
                </a:lnTo>
                <a:close/>
              </a:path>
              <a:path w="665479" h="470535">
                <a:moveTo>
                  <a:pt x="546321" y="353354"/>
                </a:moveTo>
                <a:lnTo>
                  <a:pt x="570762" y="405240"/>
                </a:lnTo>
                <a:lnTo>
                  <a:pt x="620268" y="408939"/>
                </a:lnTo>
                <a:lnTo>
                  <a:pt x="591947" y="450214"/>
                </a:lnTo>
                <a:lnTo>
                  <a:pt x="609656" y="450214"/>
                </a:lnTo>
                <a:lnTo>
                  <a:pt x="634492" y="414020"/>
                </a:lnTo>
                <a:lnTo>
                  <a:pt x="546321" y="353354"/>
                </a:lnTo>
                <a:close/>
              </a:path>
              <a:path w="665479" h="470535">
                <a:moveTo>
                  <a:pt x="32766" y="0"/>
                </a:moveTo>
                <a:lnTo>
                  <a:pt x="0" y="47751"/>
                </a:lnTo>
                <a:lnTo>
                  <a:pt x="513326" y="400948"/>
                </a:lnTo>
                <a:lnTo>
                  <a:pt x="570762" y="405240"/>
                </a:lnTo>
                <a:lnTo>
                  <a:pt x="546321" y="353354"/>
                </a:lnTo>
                <a:lnTo>
                  <a:pt x="3276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0379" y="2623363"/>
            <a:ext cx="2496820" cy="592455"/>
          </a:xfrm>
          <a:custGeom>
            <a:avLst/>
            <a:gdLst/>
            <a:ahLst/>
            <a:cxnLst/>
            <a:rect l="l" t="t" r="r" b="b"/>
            <a:pathLst>
              <a:path w="2496820" h="592455">
                <a:moveTo>
                  <a:pt x="2329219" y="87374"/>
                </a:moveTo>
                <a:lnTo>
                  <a:pt x="0" y="535380"/>
                </a:lnTo>
                <a:lnTo>
                  <a:pt x="10922" y="592149"/>
                </a:lnTo>
                <a:lnTo>
                  <a:pt x="2340305" y="144233"/>
                </a:lnTo>
                <a:lnTo>
                  <a:pt x="2383546" y="106464"/>
                </a:lnTo>
                <a:lnTo>
                  <a:pt x="2329219" y="87374"/>
                </a:lnTo>
                <a:close/>
              </a:path>
              <a:path w="2496820" h="592455">
                <a:moveTo>
                  <a:pt x="2446102" y="67131"/>
                </a:moveTo>
                <a:lnTo>
                  <a:pt x="2434463" y="67131"/>
                </a:lnTo>
                <a:lnTo>
                  <a:pt x="2445385" y="124027"/>
                </a:lnTo>
                <a:lnTo>
                  <a:pt x="2340305" y="144233"/>
                </a:lnTo>
                <a:lnTo>
                  <a:pt x="2269363" y="206196"/>
                </a:lnTo>
                <a:lnTo>
                  <a:pt x="2262372" y="215263"/>
                </a:lnTo>
                <a:lnTo>
                  <a:pt x="2259536" y="225960"/>
                </a:lnTo>
                <a:lnTo>
                  <a:pt x="2260915" y="236968"/>
                </a:lnTo>
                <a:lnTo>
                  <a:pt x="2266569" y="246963"/>
                </a:lnTo>
                <a:lnTo>
                  <a:pt x="2275709" y="253972"/>
                </a:lnTo>
                <a:lnTo>
                  <a:pt x="2286444" y="256837"/>
                </a:lnTo>
                <a:lnTo>
                  <a:pt x="2297465" y="255464"/>
                </a:lnTo>
                <a:lnTo>
                  <a:pt x="2307463" y="249757"/>
                </a:lnTo>
                <a:lnTo>
                  <a:pt x="2496312" y="84784"/>
                </a:lnTo>
                <a:lnTo>
                  <a:pt x="2446102" y="67131"/>
                </a:lnTo>
                <a:close/>
              </a:path>
              <a:path w="2496820" h="592455">
                <a:moveTo>
                  <a:pt x="2383546" y="106464"/>
                </a:moveTo>
                <a:lnTo>
                  <a:pt x="2340305" y="144233"/>
                </a:lnTo>
                <a:lnTo>
                  <a:pt x="2445385" y="124027"/>
                </a:lnTo>
                <a:lnTo>
                  <a:pt x="2445165" y="122884"/>
                </a:lnTo>
                <a:lnTo>
                  <a:pt x="2430272" y="122884"/>
                </a:lnTo>
                <a:lnTo>
                  <a:pt x="2383546" y="106464"/>
                </a:lnTo>
                <a:close/>
              </a:path>
              <a:path w="2496820" h="592455">
                <a:moveTo>
                  <a:pt x="2420874" y="73862"/>
                </a:moveTo>
                <a:lnTo>
                  <a:pt x="2383546" y="106464"/>
                </a:lnTo>
                <a:lnTo>
                  <a:pt x="2430272" y="122884"/>
                </a:lnTo>
                <a:lnTo>
                  <a:pt x="2420874" y="73862"/>
                </a:lnTo>
                <a:close/>
              </a:path>
              <a:path w="2496820" h="592455">
                <a:moveTo>
                  <a:pt x="2435755" y="73862"/>
                </a:moveTo>
                <a:lnTo>
                  <a:pt x="2420874" y="73862"/>
                </a:lnTo>
                <a:lnTo>
                  <a:pt x="2430272" y="122884"/>
                </a:lnTo>
                <a:lnTo>
                  <a:pt x="2445165" y="122884"/>
                </a:lnTo>
                <a:lnTo>
                  <a:pt x="2435755" y="73862"/>
                </a:lnTo>
                <a:close/>
              </a:path>
              <a:path w="2496820" h="592455">
                <a:moveTo>
                  <a:pt x="2434463" y="67131"/>
                </a:moveTo>
                <a:lnTo>
                  <a:pt x="2329219" y="87374"/>
                </a:lnTo>
                <a:lnTo>
                  <a:pt x="2383546" y="106464"/>
                </a:lnTo>
                <a:lnTo>
                  <a:pt x="2420874" y="73862"/>
                </a:lnTo>
                <a:lnTo>
                  <a:pt x="2435755" y="73862"/>
                </a:lnTo>
                <a:lnTo>
                  <a:pt x="2434463" y="67131"/>
                </a:lnTo>
                <a:close/>
              </a:path>
              <a:path w="2496820" h="592455">
                <a:moveTo>
                  <a:pt x="2248366" y="0"/>
                </a:moveTo>
                <a:lnTo>
                  <a:pt x="2237628" y="2805"/>
                </a:lnTo>
                <a:lnTo>
                  <a:pt x="2228724" y="9421"/>
                </a:lnTo>
                <a:lnTo>
                  <a:pt x="2222880" y="19252"/>
                </a:lnTo>
                <a:lnTo>
                  <a:pt x="2221263" y="30652"/>
                </a:lnTo>
                <a:lnTo>
                  <a:pt x="2224039" y="41398"/>
                </a:lnTo>
                <a:lnTo>
                  <a:pt x="2230649" y="50309"/>
                </a:lnTo>
                <a:lnTo>
                  <a:pt x="2240534" y="56209"/>
                </a:lnTo>
                <a:lnTo>
                  <a:pt x="2329219" y="87374"/>
                </a:lnTo>
                <a:lnTo>
                  <a:pt x="2434463" y="67131"/>
                </a:lnTo>
                <a:lnTo>
                  <a:pt x="2446102" y="67131"/>
                </a:lnTo>
                <a:lnTo>
                  <a:pt x="2259711" y="1599"/>
                </a:lnTo>
                <a:lnTo>
                  <a:pt x="2248366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9050" y="2484183"/>
            <a:ext cx="647293" cy="66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57227" y="1459678"/>
            <a:ext cx="422329" cy="644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2142" y="2042769"/>
            <a:ext cx="652475" cy="664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7071" y="4551375"/>
            <a:ext cx="2415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530" algn="l"/>
                <a:tab pos="194627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+</a:t>
            </a:r>
            <a:r>
              <a:rPr sz="4800" spc="-5" dirty="0">
                <a:latin typeface="Cambria Math"/>
                <a:cs typeface="Cambria Math"/>
              </a:rPr>
              <a:t> </a:t>
            </a:r>
            <a:r>
              <a:rPr sz="4800" spc="-10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610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10761" y="3990797"/>
            <a:ext cx="11080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70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46245" y="4379467"/>
            <a:ext cx="2317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33294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37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3776" y="1184402"/>
          <a:ext cx="6140448" cy="399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6939" y="146431"/>
            <a:ext cx="3068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Subtraction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7016" y="2214626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1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1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29"/>
                </a:lnTo>
                <a:lnTo>
                  <a:pt x="1819338" y="24129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8514" y="117348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6245" y="1052017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31935" y="3164204"/>
            <a:ext cx="647700" cy="534670"/>
          </a:xfrm>
          <a:custGeom>
            <a:avLst/>
            <a:gdLst/>
            <a:ahLst/>
            <a:cxnLst/>
            <a:rect l="l" t="t" r="r" b="b"/>
            <a:pathLst>
              <a:path w="647700" h="534670">
                <a:moveTo>
                  <a:pt x="408813" y="438658"/>
                </a:moveTo>
                <a:lnTo>
                  <a:pt x="397349" y="439124"/>
                </a:lnTo>
                <a:lnTo>
                  <a:pt x="387302" y="443817"/>
                </a:lnTo>
                <a:lnTo>
                  <a:pt x="379755" y="451963"/>
                </a:lnTo>
                <a:lnTo>
                  <a:pt x="375793" y="462788"/>
                </a:lnTo>
                <a:lnTo>
                  <a:pt x="376330" y="474251"/>
                </a:lnTo>
                <a:lnTo>
                  <a:pt x="381047" y="484298"/>
                </a:lnTo>
                <a:lnTo>
                  <a:pt x="389169" y="491845"/>
                </a:lnTo>
                <a:lnTo>
                  <a:pt x="399923" y="495808"/>
                </a:lnTo>
                <a:lnTo>
                  <a:pt x="647700" y="534543"/>
                </a:lnTo>
                <a:lnTo>
                  <a:pt x="642493" y="520700"/>
                </a:lnTo>
                <a:lnTo>
                  <a:pt x="584835" y="520700"/>
                </a:lnTo>
                <a:lnTo>
                  <a:pt x="501802" y="453156"/>
                </a:lnTo>
                <a:lnTo>
                  <a:pt x="408813" y="438658"/>
                </a:lnTo>
                <a:close/>
              </a:path>
              <a:path w="647700" h="534670">
                <a:moveTo>
                  <a:pt x="501802" y="453156"/>
                </a:moveTo>
                <a:lnTo>
                  <a:pt x="584835" y="520700"/>
                </a:lnTo>
                <a:lnTo>
                  <a:pt x="594753" y="508508"/>
                </a:lnTo>
                <a:lnTo>
                  <a:pt x="576072" y="508508"/>
                </a:lnTo>
                <a:lnTo>
                  <a:pt x="558575" y="462007"/>
                </a:lnTo>
                <a:lnTo>
                  <a:pt x="501802" y="453156"/>
                </a:lnTo>
                <a:close/>
              </a:path>
              <a:path w="647700" h="534670">
                <a:moveTo>
                  <a:pt x="533449" y="281076"/>
                </a:moveTo>
                <a:lnTo>
                  <a:pt x="522097" y="282956"/>
                </a:lnTo>
                <a:lnTo>
                  <a:pt x="512349" y="289020"/>
                </a:lnTo>
                <a:lnTo>
                  <a:pt x="505936" y="298037"/>
                </a:lnTo>
                <a:lnTo>
                  <a:pt x="503380" y="308816"/>
                </a:lnTo>
                <a:lnTo>
                  <a:pt x="505206" y="320167"/>
                </a:lnTo>
                <a:lnTo>
                  <a:pt x="538307" y="408140"/>
                </a:lnTo>
                <a:lnTo>
                  <a:pt x="621411" y="475742"/>
                </a:lnTo>
                <a:lnTo>
                  <a:pt x="584835" y="520700"/>
                </a:lnTo>
                <a:lnTo>
                  <a:pt x="642493" y="520700"/>
                </a:lnTo>
                <a:lnTo>
                  <a:pt x="559435" y="299847"/>
                </a:lnTo>
                <a:lnTo>
                  <a:pt x="553297" y="290081"/>
                </a:lnTo>
                <a:lnTo>
                  <a:pt x="544242" y="283638"/>
                </a:lnTo>
                <a:lnTo>
                  <a:pt x="533449" y="281076"/>
                </a:lnTo>
                <a:close/>
              </a:path>
              <a:path w="647700" h="534670">
                <a:moveTo>
                  <a:pt x="558575" y="462007"/>
                </a:moveTo>
                <a:lnTo>
                  <a:pt x="576072" y="508508"/>
                </a:lnTo>
                <a:lnTo>
                  <a:pt x="607568" y="469646"/>
                </a:lnTo>
                <a:lnTo>
                  <a:pt x="558575" y="462007"/>
                </a:lnTo>
                <a:close/>
              </a:path>
              <a:path w="647700" h="534670">
                <a:moveTo>
                  <a:pt x="538307" y="408140"/>
                </a:moveTo>
                <a:lnTo>
                  <a:pt x="558575" y="462007"/>
                </a:lnTo>
                <a:lnTo>
                  <a:pt x="607568" y="469646"/>
                </a:lnTo>
                <a:lnTo>
                  <a:pt x="576072" y="508508"/>
                </a:lnTo>
                <a:lnTo>
                  <a:pt x="594753" y="508508"/>
                </a:lnTo>
                <a:lnTo>
                  <a:pt x="621411" y="475742"/>
                </a:lnTo>
                <a:lnTo>
                  <a:pt x="538307" y="408140"/>
                </a:lnTo>
                <a:close/>
              </a:path>
              <a:path w="647700" h="534670">
                <a:moveTo>
                  <a:pt x="36575" y="0"/>
                </a:moveTo>
                <a:lnTo>
                  <a:pt x="0" y="44958"/>
                </a:lnTo>
                <a:lnTo>
                  <a:pt x="501802" y="453156"/>
                </a:lnTo>
                <a:lnTo>
                  <a:pt x="558575" y="462007"/>
                </a:lnTo>
                <a:lnTo>
                  <a:pt x="538307" y="408140"/>
                </a:lnTo>
                <a:lnTo>
                  <a:pt x="365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93975" y="1173302"/>
            <a:ext cx="1175385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530" algn="l"/>
              </a:tabLst>
            </a:pPr>
            <a:r>
              <a:rPr spc="-5" dirty="0"/>
              <a:t>V</a:t>
            </a:r>
            <a:r>
              <a:rPr sz="2400" spc="-5" dirty="0"/>
              <a:t>1	</a:t>
            </a:r>
            <a:r>
              <a:rPr dirty="0"/>
              <a:t>=</a:t>
            </a:r>
            <a:endParaRPr sz="24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2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tabLst>
                <a:tab pos="706755" algn="l"/>
              </a:tabLst>
            </a:pPr>
            <a:r>
              <a:rPr spc="-5" dirty="0"/>
              <a:t>V</a:t>
            </a:r>
            <a:r>
              <a:rPr sz="2400" dirty="0"/>
              <a:t>2	</a:t>
            </a:r>
            <a:r>
              <a:rPr dirty="0"/>
              <a:t>=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609850" y="267309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78629" y="2543048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7190" y="3030727"/>
            <a:ext cx="35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67772" y="1705229"/>
            <a:ext cx="621030" cy="576580"/>
          </a:xfrm>
          <a:custGeom>
            <a:avLst/>
            <a:gdLst/>
            <a:ahLst/>
            <a:cxnLst/>
            <a:rect l="l" t="t" r="r" b="b"/>
            <a:pathLst>
              <a:path w="621029" h="576580">
                <a:moveTo>
                  <a:pt x="84483" y="78041"/>
                </a:moveTo>
                <a:lnTo>
                  <a:pt x="101283" y="132977"/>
                </a:lnTo>
                <a:lnTo>
                  <a:pt x="581532" y="576453"/>
                </a:lnTo>
                <a:lnTo>
                  <a:pt x="620776" y="533908"/>
                </a:lnTo>
                <a:lnTo>
                  <a:pt x="140523" y="90430"/>
                </a:lnTo>
                <a:lnTo>
                  <a:pt x="84483" y="78041"/>
                </a:lnTo>
                <a:close/>
              </a:path>
              <a:path w="621029" h="576580">
                <a:moveTo>
                  <a:pt x="0" y="0"/>
                </a:moveTo>
                <a:lnTo>
                  <a:pt x="73405" y="239775"/>
                </a:lnTo>
                <a:lnTo>
                  <a:pt x="78900" y="249918"/>
                </a:lnTo>
                <a:lnTo>
                  <a:pt x="87550" y="256905"/>
                </a:lnTo>
                <a:lnTo>
                  <a:pt x="98176" y="260153"/>
                </a:lnTo>
                <a:lnTo>
                  <a:pt x="109600" y="259080"/>
                </a:lnTo>
                <a:lnTo>
                  <a:pt x="119687" y="253585"/>
                </a:lnTo>
                <a:lnTo>
                  <a:pt x="126666" y="244935"/>
                </a:lnTo>
                <a:lnTo>
                  <a:pt x="129907" y="234309"/>
                </a:lnTo>
                <a:lnTo>
                  <a:pt x="128777" y="222885"/>
                </a:lnTo>
                <a:lnTo>
                  <a:pt x="101283" y="132977"/>
                </a:lnTo>
                <a:lnTo>
                  <a:pt x="22605" y="60325"/>
                </a:lnTo>
                <a:lnTo>
                  <a:pt x="61849" y="17780"/>
                </a:lnTo>
                <a:lnTo>
                  <a:pt x="80469" y="17780"/>
                </a:lnTo>
                <a:lnTo>
                  <a:pt x="0" y="0"/>
                </a:lnTo>
                <a:close/>
              </a:path>
              <a:path w="621029" h="576580">
                <a:moveTo>
                  <a:pt x="61849" y="17780"/>
                </a:moveTo>
                <a:lnTo>
                  <a:pt x="22605" y="60325"/>
                </a:lnTo>
                <a:lnTo>
                  <a:pt x="101283" y="132977"/>
                </a:lnTo>
                <a:lnTo>
                  <a:pt x="84483" y="78041"/>
                </a:lnTo>
                <a:lnTo>
                  <a:pt x="35941" y="67310"/>
                </a:lnTo>
                <a:lnTo>
                  <a:pt x="69976" y="30607"/>
                </a:lnTo>
                <a:lnTo>
                  <a:pt x="75739" y="30607"/>
                </a:lnTo>
                <a:lnTo>
                  <a:pt x="61849" y="17780"/>
                </a:lnTo>
                <a:close/>
              </a:path>
              <a:path w="621029" h="576580">
                <a:moveTo>
                  <a:pt x="80469" y="17780"/>
                </a:moveTo>
                <a:lnTo>
                  <a:pt x="61849" y="17780"/>
                </a:lnTo>
                <a:lnTo>
                  <a:pt x="140523" y="90430"/>
                </a:lnTo>
                <a:lnTo>
                  <a:pt x="232409" y="110744"/>
                </a:lnTo>
                <a:lnTo>
                  <a:pt x="243897" y="110934"/>
                </a:lnTo>
                <a:lnTo>
                  <a:pt x="254206" y="106838"/>
                </a:lnTo>
                <a:lnTo>
                  <a:pt x="262253" y="99171"/>
                </a:lnTo>
                <a:lnTo>
                  <a:pt x="266953" y="88646"/>
                </a:lnTo>
                <a:lnTo>
                  <a:pt x="267144" y="77158"/>
                </a:lnTo>
                <a:lnTo>
                  <a:pt x="263048" y="66849"/>
                </a:lnTo>
                <a:lnTo>
                  <a:pt x="255381" y="58802"/>
                </a:lnTo>
                <a:lnTo>
                  <a:pt x="244855" y="54101"/>
                </a:lnTo>
                <a:lnTo>
                  <a:pt x="80469" y="17780"/>
                </a:lnTo>
                <a:close/>
              </a:path>
              <a:path w="621029" h="576580">
                <a:moveTo>
                  <a:pt x="75739" y="30607"/>
                </a:moveTo>
                <a:lnTo>
                  <a:pt x="69976" y="30607"/>
                </a:lnTo>
                <a:lnTo>
                  <a:pt x="84483" y="78041"/>
                </a:lnTo>
                <a:lnTo>
                  <a:pt x="140523" y="90430"/>
                </a:lnTo>
                <a:lnTo>
                  <a:pt x="75739" y="30607"/>
                </a:lnTo>
                <a:close/>
              </a:path>
              <a:path w="621029" h="576580">
                <a:moveTo>
                  <a:pt x="69976" y="30607"/>
                </a:moveTo>
                <a:lnTo>
                  <a:pt x="35941" y="67310"/>
                </a:lnTo>
                <a:lnTo>
                  <a:pt x="84483" y="78041"/>
                </a:lnTo>
                <a:lnTo>
                  <a:pt x="69976" y="30607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03488" y="1673225"/>
            <a:ext cx="1263650" cy="1532255"/>
          </a:xfrm>
          <a:custGeom>
            <a:avLst/>
            <a:gdLst/>
            <a:ahLst/>
            <a:cxnLst/>
            <a:rect l="l" t="t" r="r" b="b"/>
            <a:pathLst>
              <a:path w="1263650" h="1532255">
                <a:moveTo>
                  <a:pt x="1190273" y="88954"/>
                </a:moveTo>
                <a:lnTo>
                  <a:pt x="1136473" y="108966"/>
                </a:lnTo>
                <a:lnTo>
                  <a:pt x="0" y="1495552"/>
                </a:lnTo>
                <a:lnTo>
                  <a:pt x="44703" y="1532254"/>
                </a:lnTo>
                <a:lnTo>
                  <a:pt x="1181186" y="145804"/>
                </a:lnTo>
                <a:lnTo>
                  <a:pt x="1190273" y="88954"/>
                </a:lnTo>
                <a:close/>
              </a:path>
              <a:path w="1263650" h="1532255">
                <a:moveTo>
                  <a:pt x="1258969" y="26162"/>
                </a:moveTo>
                <a:lnTo>
                  <a:pt x="1204340" y="26162"/>
                </a:lnTo>
                <a:lnTo>
                  <a:pt x="1249171" y="62864"/>
                </a:lnTo>
                <a:lnTo>
                  <a:pt x="1181186" y="145804"/>
                </a:lnTo>
                <a:lnTo>
                  <a:pt x="1166367" y="238505"/>
                </a:lnTo>
                <a:lnTo>
                  <a:pt x="1166832" y="249971"/>
                </a:lnTo>
                <a:lnTo>
                  <a:pt x="1171511" y="260032"/>
                </a:lnTo>
                <a:lnTo>
                  <a:pt x="1179619" y="267616"/>
                </a:lnTo>
                <a:lnTo>
                  <a:pt x="1190370" y="271652"/>
                </a:lnTo>
                <a:lnTo>
                  <a:pt x="1201910" y="271188"/>
                </a:lnTo>
                <a:lnTo>
                  <a:pt x="1212008" y="266509"/>
                </a:lnTo>
                <a:lnTo>
                  <a:pt x="1219606" y="258401"/>
                </a:lnTo>
                <a:lnTo>
                  <a:pt x="1223644" y="247650"/>
                </a:lnTo>
                <a:lnTo>
                  <a:pt x="1258969" y="26162"/>
                </a:lnTo>
                <a:close/>
              </a:path>
              <a:path w="1263650" h="1532255">
                <a:moveTo>
                  <a:pt x="1221094" y="39877"/>
                </a:moveTo>
                <a:lnTo>
                  <a:pt x="1198117" y="39877"/>
                </a:lnTo>
                <a:lnTo>
                  <a:pt x="1236852" y="71627"/>
                </a:lnTo>
                <a:lnTo>
                  <a:pt x="1190273" y="88954"/>
                </a:lnTo>
                <a:lnTo>
                  <a:pt x="1181186" y="145804"/>
                </a:lnTo>
                <a:lnTo>
                  <a:pt x="1249171" y="62864"/>
                </a:lnTo>
                <a:lnTo>
                  <a:pt x="1221094" y="39877"/>
                </a:lnTo>
                <a:close/>
              </a:path>
              <a:path w="1263650" h="1532255">
                <a:moveTo>
                  <a:pt x="1263141" y="0"/>
                </a:moveTo>
                <a:lnTo>
                  <a:pt x="1028191" y="87502"/>
                </a:lnTo>
                <a:lnTo>
                  <a:pt x="1018405" y="93567"/>
                </a:lnTo>
                <a:lnTo>
                  <a:pt x="1011904" y="102584"/>
                </a:lnTo>
                <a:lnTo>
                  <a:pt x="1009261" y="113363"/>
                </a:lnTo>
                <a:lnTo>
                  <a:pt x="1011046" y="124713"/>
                </a:lnTo>
                <a:lnTo>
                  <a:pt x="1017113" y="134481"/>
                </a:lnTo>
                <a:lnTo>
                  <a:pt x="1026144" y="140938"/>
                </a:lnTo>
                <a:lnTo>
                  <a:pt x="1036960" y="143537"/>
                </a:lnTo>
                <a:lnTo>
                  <a:pt x="1048384" y="141732"/>
                </a:lnTo>
                <a:lnTo>
                  <a:pt x="1136473" y="108966"/>
                </a:lnTo>
                <a:lnTo>
                  <a:pt x="1204340" y="26162"/>
                </a:lnTo>
                <a:lnTo>
                  <a:pt x="1258969" y="26162"/>
                </a:lnTo>
                <a:lnTo>
                  <a:pt x="1263141" y="0"/>
                </a:lnTo>
                <a:close/>
              </a:path>
              <a:path w="1263650" h="1532255">
                <a:moveTo>
                  <a:pt x="1204340" y="26162"/>
                </a:moveTo>
                <a:lnTo>
                  <a:pt x="1136473" y="108966"/>
                </a:lnTo>
                <a:lnTo>
                  <a:pt x="1190273" y="88954"/>
                </a:lnTo>
                <a:lnTo>
                  <a:pt x="1198117" y="39877"/>
                </a:lnTo>
                <a:lnTo>
                  <a:pt x="1221094" y="39877"/>
                </a:lnTo>
                <a:lnTo>
                  <a:pt x="1204340" y="26162"/>
                </a:lnTo>
                <a:close/>
              </a:path>
              <a:path w="1263650" h="1532255">
                <a:moveTo>
                  <a:pt x="1198117" y="39877"/>
                </a:moveTo>
                <a:lnTo>
                  <a:pt x="1190273" y="88954"/>
                </a:lnTo>
                <a:lnTo>
                  <a:pt x="1236852" y="71627"/>
                </a:lnTo>
                <a:lnTo>
                  <a:pt x="1198117" y="3987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88171" y="2315273"/>
            <a:ext cx="647293" cy="66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67873" y="1601216"/>
            <a:ext cx="698639" cy="729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7071" y="4551375"/>
            <a:ext cx="2363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280" algn="l"/>
                <a:tab pos="1894839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1	</a:t>
            </a:r>
            <a:r>
              <a:rPr sz="4800" spc="-10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610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0761" y="663905"/>
            <a:ext cx="1130300" cy="481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29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65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6245" y="4379467"/>
            <a:ext cx="2317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33294" y="4550664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6630" y="1003952"/>
            <a:ext cx="392233" cy="668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6460" y="4949952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0" y="0"/>
                </a:moveTo>
                <a:lnTo>
                  <a:pt x="431164" y="0"/>
                </a:lnTo>
              </a:path>
            </a:pathLst>
          </a:custGeom>
          <a:ln w="57912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14146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Multiplication</a:t>
            </a:r>
            <a:r>
              <a:rPr lang="en-US" sz="3200" b="0" spc="-5" dirty="0">
                <a:latin typeface="Calibri Light"/>
                <a:cs typeface="Calibri Light"/>
              </a:rPr>
              <a:t> (Cross Product)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8739" y="2173223"/>
            <a:ext cx="5036820" cy="3889375"/>
          </a:xfrm>
          <a:custGeom>
            <a:avLst/>
            <a:gdLst/>
            <a:ahLst/>
            <a:cxnLst/>
            <a:rect l="l" t="t" r="r" b="b"/>
            <a:pathLst>
              <a:path w="5036820" h="3889375">
                <a:moveTo>
                  <a:pt x="5036820" y="2551303"/>
                </a:moveTo>
                <a:lnTo>
                  <a:pt x="3698875" y="3889248"/>
                </a:lnTo>
                <a:lnTo>
                  <a:pt x="0" y="3889248"/>
                </a:lnTo>
                <a:lnTo>
                  <a:pt x="0" y="1337945"/>
                </a:lnTo>
                <a:lnTo>
                  <a:pt x="1337945" y="0"/>
                </a:lnTo>
                <a:lnTo>
                  <a:pt x="5036820" y="0"/>
                </a:lnTo>
                <a:lnTo>
                  <a:pt x="5036820" y="2551303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8739" y="4724527"/>
            <a:ext cx="5036820" cy="1337945"/>
          </a:xfrm>
          <a:custGeom>
            <a:avLst/>
            <a:gdLst/>
            <a:ahLst/>
            <a:cxnLst/>
            <a:rect l="l" t="t" r="r" b="b"/>
            <a:pathLst>
              <a:path w="5036820" h="1337945">
                <a:moveTo>
                  <a:pt x="5036820" y="0"/>
                </a:moveTo>
                <a:lnTo>
                  <a:pt x="1337945" y="0"/>
                </a:lnTo>
                <a:lnTo>
                  <a:pt x="0" y="1337945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6685" y="2173223"/>
            <a:ext cx="0" cy="2551430"/>
          </a:xfrm>
          <a:custGeom>
            <a:avLst/>
            <a:gdLst/>
            <a:ahLst/>
            <a:cxnLst/>
            <a:rect l="l" t="t" r="r" b="b"/>
            <a:pathLst>
              <a:path h="2551429">
                <a:moveTo>
                  <a:pt x="0" y="2551303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5327" y="3712464"/>
            <a:ext cx="856488" cy="99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2616" y="4803647"/>
            <a:ext cx="790956" cy="920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7773" y="4199382"/>
            <a:ext cx="1022350" cy="243840"/>
          </a:xfrm>
          <a:custGeom>
            <a:avLst/>
            <a:gdLst/>
            <a:ahLst/>
            <a:cxnLst/>
            <a:rect l="l" t="t" r="r" b="b"/>
            <a:pathLst>
              <a:path w="1022350" h="243839">
                <a:moveTo>
                  <a:pt x="0" y="0"/>
                </a:moveTo>
                <a:lnTo>
                  <a:pt x="1022350" y="243459"/>
                </a:lnTo>
              </a:path>
            </a:pathLst>
          </a:custGeom>
          <a:ln w="2895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1409" y="4443221"/>
            <a:ext cx="1628775" cy="504190"/>
          </a:xfrm>
          <a:custGeom>
            <a:avLst/>
            <a:gdLst/>
            <a:ahLst/>
            <a:cxnLst/>
            <a:rect l="l" t="t" r="r" b="b"/>
            <a:pathLst>
              <a:path w="1628775" h="504189">
                <a:moveTo>
                  <a:pt x="0" y="503808"/>
                </a:moveTo>
                <a:lnTo>
                  <a:pt x="1628393" y="0"/>
                </a:lnTo>
              </a:path>
            </a:pathLst>
          </a:custGeom>
          <a:ln w="2895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1059" y="4471670"/>
            <a:ext cx="100330" cy="374015"/>
          </a:xfrm>
          <a:custGeom>
            <a:avLst/>
            <a:gdLst/>
            <a:ahLst/>
            <a:cxnLst/>
            <a:rect l="l" t="t" r="r" b="b"/>
            <a:pathLst>
              <a:path w="100329" h="374014">
                <a:moveTo>
                  <a:pt x="33019" y="0"/>
                </a:moveTo>
                <a:lnTo>
                  <a:pt x="60715" y="40664"/>
                </a:lnTo>
                <a:lnTo>
                  <a:pt x="81086" y="83496"/>
                </a:lnTo>
                <a:lnTo>
                  <a:pt x="94163" y="127484"/>
                </a:lnTo>
                <a:lnTo>
                  <a:pt x="99977" y="171616"/>
                </a:lnTo>
                <a:lnTo>
                  <a:pt x="98560" y="214881"/>
                </a:lnTo>
                <a:lnTo>
                  <a:pt x="89944" y="256267"/>
                </a:lnTo>
                <a:lnTo>
                  <a:pt x="74159" y="294761"/>
                </a:lnTo>
                <a:lnTo>
                  <a:pt x="51236" y="329352"/>
                </a:lnTo>
                <a:lnTo>
                  <a:pt x="21209" y="359028"/>
                </a:lnTo>
                <a:lnTo>
                  <a:pt x="5474" y="370333"/>
                </a:lnTo>
                <a:lnTo>
                  <a:pt x="0" y="37376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4436" y="4256785"/>
            <a:ext cx="289560" cy="419100"/>
          </a:xfrm>
          <a:custGeom>
            <a:avLst/>
            <a:gdLst/>
            <a:ahLst/>
            <a:cxnLst/>
            <a:rect l="l" t="t" r="r" b="b"/>
            <a:pathLst>
              <a:path w="289560" h="419100">
                <a:moveTo>
                  <a:pt x="0" y="419100"/>
                </a:moveTo>
                <a:lnTo>
                  <a:pt x="1396" y="87249"/>
                </a:lnTo>
                <a:lnTo>
                  <a:pt x="289432" y="0"/>
                </a:lnTo>
                <a:lnTo>
                  <a:pt x="288036" y="33172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3542" y="4176140"/>
            <a:ext cx="1637030" cy="563245"/>
          </a:xfrm>
          <a:custGeom>
            <a:avLst/>
            <a:gdLst/>
            <a:ahLst/>
            <a:cxnLst/>
            <a:rect l="l" t="t" r="r" b="b"/>
            <a:pathLst>
              <a:path w="1637029" h="563245">
                <a:moveTo>
                  <a:pt x="1462397" y="55304"/>
                </a:moveTo>
                <a:lnTo>
                  <a:pt x="0" y="507745"/>
                </a:lnTo>
                <a:lnTo>
                  <a:pt x="17018" y="563117"/>
                </a:lnTo>
                <a:lnTo>
                  <a:pt x="1479553" y="110671"/>
                </a:lnTo>
                <a:lnTo>
                  <a:pt x="1462397" y="55304"/>
                </a:lnTo>
                <a:close/>
              </a:path>
              <a:path w="1637029" h="563245">
                <a:moveTo>
                  <a:pt x="1621132" y="46735"/>
                </a:moveTo>
                <a:lnTo>
                  <a:pt x="1490091" y="46735"/>
                </a:lnTo>
                <a:lnTo>
                  <a:pt x="1507235" y="102107"/>
                </a:lnTo>
                <a:lnTo>
                  <a:pt x="1479553" y="110671"/>
                </a:lnTo>
                <a:lnTo>
                  <a:pt x="1496695" y="165988"/>
                </a:lnTo>
                <a:lnTo>
                  <a:pt x="1621132" y="46735"/>
                </a:lnTo>
                <a:close/>
              </a:path>
              <a:path w="1637029" h="563245">
                <a:moveTo>
                  <a:pt x="1490091" y="46735"/>
                </a:moveTo>
                <a:lnTo>
                  <a:pt x="1462397" y="55304"/>
                </a:lnTo>
                <a:lnTo>
                  <a:pt x="1479553" y="110671"/>
                </a:lnTo>
                <a:lnTo>
                  <a:pt x="1507235" y="102107"/>
                </a:lnTo>
                <a:lnTo>
                  <a:pt x="1490091" y="46735"/>
                </a:lnTo>
                <a:close/>
              </a:path>
              <a:path w="1637029" h="563245">
                <a:moveTo>
                  <a:pt x="1445259" y="0"/>
                </a:moveTo>
                <a:lnTo>
                  <a:pt x="1462397" y="55304"/>
                </a:lnTo>
                <a:lnTo>
                  <a:pt x="1490091" y="46735"/>
                </a:lnTo>
                <a:lnTo>
                  <a:pt x="1621132" y="46735"/>
                </a:lnTo>
                <a:lnTo>
                  <a:pt x="1636903" y="31622"/>
                </a:lnTo>
                <a:lnTo>
                  <a:pt x="1445259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4244" y="4376928"/>
            <a:ext cx="318770" cy="398145"/>
          </a:xfrm>
          <a:custGeom>
            <a:avLst/>
            <a:gdLst/>
            <a:ahLst/>
            <a:cxnLst/>
            <a:rect l="l" t="t" r="r" b="b"/>
            <a:pathLst>
              <a:path w="318769" h="398145">
                <a:moveTo>
                  <a:pt x="0" y="0"/>
                </a:moveTo>
                <a:lnTo>
                  <a:pt x="318516" y="98044"/>
                </a:lnTo>
                <a:lnTo>
                  <a:pt x="318516" y="397764"/>
                </a:lnTo>
                <a:lnTo>
                  <a:pt x="0" y="2997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9755" y="3278123"/>
            <a:ext cx="173990" cy="1433195"/>
          </a:xfrm>
          <a:custGeom>
            <a:avLst/>
            <a:gdLst/>
            <a:ahLst/>
            <a:cxnLst/>
            <a:rect l="l" t="t" r="r" b="b"/>
            <a:pathLst>
              <a:path w="173989" h="1433195">
                <a:moveTo>
                  <a:pt x="115824" y="144779"/>
                </a:moveTo>
                <a:lnTo>
                  <a:pt x="57912" y="144779"/>
                </a:lnTo>
                <a:lnTo>
                  <a:pt x="57912" y="1433068"/>
                </a:lnTo>
                <a:lnTo>
                  <a:pt x="115824" y="1433068"/>
                </a:lnTo>
                <a:lnTo>
                  <a:pt x="115824" y="144779"/>
                </a:lnTo>
                <a:close/>
              </a:path>
              <a:path w="173989" h="143319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89" h="1433195">
                <a:moveTo>
                  <a:pt x="159257" y="144779"/>
                </a:moveTo>
                <a:lnTo>
                  <a:pt x="115824" y="144779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9892" y="4684014"/>
            <a:ext cx="1029335" cy="316230"/>
          </a:xfrm>
          <a:custGeom>
            <a:avLst/>
            <a:gdLst/>
            <a:ahLst/>
            <a:cxnLst/>
            <a:rect l="l" t="t" r="r" b="b"/>
            <a:pathLst>
              <a:path w="1029335" h="316229">
                <a:moveTo>
                  <a:pt x="853398" y="259501"/>
                </a:moveTo>
                <a:lnTo>
                  <a:pt x="839978" y="315849"/>
                </a:lnTo>
                <a:lnTo>
                  <a:pt x="1029081" y="271653"/>
                </a:lnTo>
                <a:lnTo>
                  <a:pt x="1022570" y="266192"/>
                </a:lnTo>
                <a:lnTo>
                  <a:pt x="881507" y="266192"/>
                </a:lnTo>
                <a:lnTo>
                  <a:pt x="853398" y="259501"/>
                </a:lnTo>
                <a:close/>
              </a:path>
              <a:path w="1029335" h="316229">
                <a:moveTo>
                  <a:pt x="866801" y="203222"/>
                </a:moveTo>
                <a:lnTo>
                  <a:pt x="853398" y="259501"/>
                </a:lnTo>
                <a:lnTo>
                  <a:pt x="881507" y="266192"/>
                </a:lnTo>
                <a:lnTo>
                  <a:pt x="894969" y="209931"/>
                </a:lnTo>
                <a:lnTo>
                  <a:pt x="866801" y="203222"/>
                </a:lnTo>
                <a:close/>
              </a:path>
              <a:path w="1029335" h="316229">
                <a:moveTo>
                  <a:pt x="880236" y="146812"/>
                </a:moveTo>
                <a:lnTo>
                  <a:pt x="866801" y="203222"/>
                </a:lnTo>
                <a:lnTo>
                  <a:pt x="894969" y="209931"/>
                </a:lnTo>
                <a:lnTo>
                  <a:pt x="881507" y="266192"/>
                </a:lnTo>
                <a:lnTo>
                  <a:pt x="1022570" y="266192"/>
                </a:lnTo>
                <a:lnTo>
                  <a:pt x="880236" y="146812"/>
                </a:lnTo>
                <a:close/>
              </a:path>
              <a:path w="1029335" h="316229">
                <a:moveTo>
                  <a:pt x="13462" y="0"/>
                </a:moveTo>
                <a:lnTo>
                  <a:pt x="0" y="56387"/>
                </a:lnTo>
                <a:lnTo>
                  <a:pt x="853398" y="259501"/>
                </a:lnTo>
                <a:lnTo>
                  <a:pt x="866801" y="203222"/>
                </a:lnTo>
                <a:lnTo>
                  <a:pt x="134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34536" y="4364863"/>
            <a:ext cx="254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7098" y="116586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8782" y="116586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33448" y="1167129"/>
            <a:ext cx="3133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875" algn="l"/>
                <a:tab pos="1224280" algn="l"/>
                <a:tab pos="1894839" algn="l"/>
                <a:tab pos="2584450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1	</a:t>
            </a:r>
            <a:r>
              <a:rPr sz="4800" baseline="-4340" dirty="0">
                <a:latin typeface="Calibri"/>
                <a:cs typeface="Calibri"/>
              </a:rPr>
              <a:t>*	</a:t>
            </a: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2	</a:t>
            </a:r>
            <a:r>
              <a:rPr sz="4800" dirty="0">
                <a:latin typeface="Cambria Math"/>
                <a:cs typeface="Cambria Math"/>
              </a:rPr>
              <a:t>=	</a:t>
            </a: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6458" y="130225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9690" y="1288541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9373" y="1276350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6321" y="1288541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92216" y="1174241"/>
            <a:ext cx="986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7515" algn="l"/>
              </a:tabLst>
            </a:pPr>
            <a:r>
              <a:rPr sz="3200" dirty="0">
                <a:latin typeface="Calibri"/>
                <a:cs typeface="Calibri"/>
              </a:rPr>
              <a:t>*	</a:t>
            </a: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3600" baseline="1157" dirty="0">
                <a:latin typeface="Cambria Math"/>
                <a:cs typeface="Cambria Math"/>
              </a:rPr>
              <a:t>2</a:t>
            </a:r>
            <a:endParaRPr sz="3600" baseline="11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2791" y="1132459"/>
            <a:ext cx="1560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sin</a:t>
            </a:r>
            <a:r>
              <a:rPr sz="4800" spc="10" dirty="0">
                <a:latin typeface="Cambria Math"/>
                <a:cs typeface="Cambria Math"/>
              </a:rPr>
              <a:t>(</a:t>
            </a:r>
            <a:r>
              <a:rPr sz="6000" spc="-232" baseline="2777" dirty="0">
                <a:latin typeface="Cambria Math"/>
                <a:cs typeface="Cambria Math"/>
              </a:rPr>
              <a:t>𝜃</a:t>
            </a:r>
            <a:r>
              <a:rPr sz="4800" dirty="0">
                <a:latin typeface="Cambria Math"/>
                <a:cs typeface="Cambria Math"/>
              </a:rPr>
              <a:t>)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97111" y="1990344"/>
            <a:ext cx="448945" cy="494665"/>
          </a:xfrm>
          <a:custGeom>
            <a:avLst/>
            <a:gdLst/>
            <a:ahLst/>
            <a:cxnLst/>
            <a:rect l="l" t="t" r="r" b="b"/>
            <a:pathLst>
              <a:path w="448945" h="494664">
                <a:moveTo>
                  <a:pt x="243544" y="156844"/>
                </a:moveTo>
                <a:lnTo>
                  <a:pt x="55245" y="156844"/>
                </a:lnTo>
                <a:lnTo>
                  <a:pt x="338201" y="494538"/>
                </a:lnTo>
                <a:lnTo>
                  <a:pt x="448818" y="401827"/>
                </a:lnTo>
                <a:lnTo>
                  <a:pt x="243544" y="156844"/>
                </a:lnTo>
                <a:close/>
              </a:path>
              <a:path w="448945" h="494664">
                <a:moveTo>
                  <a:pt x="17907" y="0"/>
                </a:moveTo>
                <a:lnTo>
                  <a:pt x="0" y="203200"/>
                </a:lnTo>
                <a:lnTo>
                  <a:pt x="55245" y="156844"/>
                </a:lnTo>
                <a:lnTo>
                  <a:pt x="243544" y="156844"/>
                </a:lnTo>
                <a:lnTo>
                  <a:pt x="165862" y="64134"/>
                </a:lnTo>
                <a:lnTo>
                  <a:pt x="221107" y="17906"/>
                </a:lnTo>
                <a:lnTo>
                  <a:pt x="179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97111" y="1990344"/>
            <a:ext cx="448945" cy="494665"/>
          </a:xfrm>
          <a:custGeom>
            <a:avLst/>
            <a:gdLst/>
            <a:ahLst/>
            <a:cxnLst/>
            <a:rect l="l" t="t" r="r" b="b"/>
            <a:pathLst>
              <a:path w="448945" h="494664">
                <a:moveTo>
                  <a:pt x="221107" y="17906"/>
                </a:moveTo>
                <a:lnTo>
                  <a:pt x="165862" y="64134"/>
                </a:lnTo>
                <a:lnTo>
                  <a:pt x="448818" y="401827"/>
                </a:lnTo>
                <a:lnTo>
                  <a:pt x="338201" y="494538"/>
                </a:lnTo>
                <a:lnTo>
                  <a:pt x="55245" y="156844"/>
                </a:lnTo>
                <a:lnTo>
                  <a:pt x="0" y="203200"/>
                </a:lnTo>
                <a:lnTo>
                  <a:pt x="17907" y="0"/>
                </a:lnTo>
                <a:lnTo>
                  <a:pt x="221107" y="17906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1830" y="2860420"/>
            <a:ext cx="4466590" cy="788670"/>
          </a:xfrm>
          <a:custGeom>
            <a:avLst/>
            <a:gdLst/>
            <a:ahLst/>
            <a:cxnLst/>
            <a:rect l="l" t="t" r="r" b="b"/>
            <a:pathLst>
              <a:path w="4466590" h="788670">
                <a:moveTo>
                  <a:pt x="1736979" y="0"/>
                </a:moveTo>
                <a:lnTo>
                  <a:pt x="1667764" y="1524"/>
                </a:lnTo>
                <a:lnTo>
                  <a:pt x="1599945" y="5206"/>
                </a:lnTo>
                <a:lnTo>
                  <a:pt x="1533524" y="11049"/>
                </a:lnTo>
                <a:lnTo>
                  <a:pt x="1468373" y="18923"/>
                </a:lnTo>
                <a:lnTo>
                  <a:pt x="1404620" y="28701"/>
                </a:lnTo>
                <a:lnTo>
                  <a:pt x="1342135" y="40386"/>
                </a:lnTo>
                <a:lnTo>
                  <a:pt x="1280668" y="53975"/>
                </a:lnTo>
                <a:lnTo>
                  <a:pt x="1220343" y="69214"/>
                </a:lnTo>
                <a:lnTo>
                  <a:pt x="1161160" y="86105"/>
                </a:lnTo>
                <a:lnTo>
                  <a:pt x="1103121" y="104775"/>
                </a:lnTo>
                <a:lnTo>
                  <a:pt x="1046098" y="124840"/>
                </a:lnTo>
                <a:lnTo>
                  <a:pt x="989838" y="146430"/>
                </a:lnTo>
                <a:lnTo>
                  <a:pt x="880491" y="193801"/>
                </a:lnTo>
                <a:lnTo>
                  <a:pt x="774192" y="246125"/>
                </a:lnTo>
                <a:lnTo>
                  <a:pt x="670941" y="302894"/>
                </a:lnTo>
                <a:lnTo>
                  <a:pt x="570230" y="363600"/>
                </a:lnTo>
                <a:lnTo>
                  <a:pt x="471805" y="427608"/>
                </a:lnTo>
                <a:lnTo>
                  <a:pt x="375157" y="494538"/>
                </a:lnTo>
                <a:lnTo>
                  <a:pt x="280162" y="563626"/>
                </a:lnTo>
                <a:lnTo>
                  <a:pt x="186055" y="634364"/>
                </a:lnTo>
                <a:lnTo>
                  <a:pt x="0" y="778382"/>
                </a:lnTo>
                <a:lnTo>
                  <a:pt x="7874" y="788542"/>
                </a:lnTo>
                <a:lnTo>
                  <a:pt x="193801" y="644398"/>
                </a:lnTo>
                <a:lnTo>
                  <a:pt x="287655" y="573786"/>
                </a:lnTo>
                <a:lnTo>
                  <a:pt x="382524" y="504825"/>
                </a:lnTo>
                <a:lnTo>
                  <a:pt x="478917" y="438150"/>
                </a:lnTo>
                <a:lnTo>
                  <a:pt x="577088" y="374395"/>
                </a:lnTo>
                <a:lnTo>
                  <a:pt x="677207" y="314070"/>
                </a:lnTo>
                <a:lnTo>
                  <a:pt x="779930" y="257428"/>
                </a:lnTo>
                <a:lnTo>
                  <a:pt x="885693" y="205358"/>
                </a:lnTo>
                <a:lnTo>
                  <a:pt x="994791" y="158114"/>
                </a:lnTo>
                <a:lnTo>
                  <a:pt x="1050544" y="136778"/>
                </a:lnTo>
                <a:lnTo>
                  <a:pt x="1107185" y="116839"/>
                </a:lnTo>
                <a:lnTo>
                  <a:pt x="1164970" y="98298"/>
                </a:lnTo>
                <a:lnTo>
                  <a:pt x="1164717" y="98298"/>
                </a:lnTo>
                <a:lnTo>
                  <a:pt x="1223771" y="81533"/>
                </a:lnTo>
                <a:lnTo>
                  <a:pt x="1223518" y="81533"/>
                </a:lnTo>
                <a:lnTo>
                  <a:pt x="1283716" y="66293"/>
                </a:lnTo>
                <a:lnTo>
                  <a:pt x="1283461" y="66293"/>
                </a:lnTo>
                <a:lnTo>
                  <a:pt x="1344676" y="52831"/>
                </a:lnTo>
                <a:lnTo>
                  <a:pt x="1344548" y="52831"/>
                </a:lnTo>
                <a:lnTo>
                  <a:pt x="1406906" y="41275"/>
                </a:lnTo>
                <a:lnTo>
                  <a:pt x="1406652" y="41275"/>
                </a:lnTo>
                <a:lnTo>
                  <a:pt x="1470279" y="31495"/>
                </a:lnTo>
                <a:lnTo>
                  <a:pt x="1470024" y="31495"/>
                </a:lnTo>
                <a:lnTo>
                  <a:pt x="1534921" y="23621"/>
                </a:lnTo>
                <a:lnTo>
                  <a:pt x="1536233" y="23621"/>
                </a:lnTo>
                <a:lnTo>
                  <a:pt x="1600961" y="17906"/>
                </a:lnTo>
                <a:lnTo>
                  <a:pt x="1600708" y="17906"/>
                </a:lnTo>
                <a:lnTo>
                  <a:pt x="1668398" y="14224"/>
                </a:lnTo>
                <a:lnTo>
                  <a:pt x="1668145" y="14224"/>
                </a:lnTo>
                <a:lnTo>
                  <a:pt x="1737069" y="12700"/>
                </a:lnTo>
                <a:lnTo>
                  <a:pt x="1997862" y="12700"/>
                </a:lnTo>
                <a:lnTo>
                  <a:pt x="1953133" y="8508"/>
                </a:lnTo>
                <a:lnTo>
                  <a:pt x="1879599" y="3555"/>
                </a:lnTo>
                <a:lnTo>
                  <a:pt x="1807591" y="634"/>
                </a:lnTo>
                <a:lnTo>
                  <a:pt x="1736979" y="0"/>
                </a:lnTo>
                <a:close/>
              </a:path>
              <a:path w="4466590" h="788670">
                <a:moveTo>
                  <a:pt x="4430261" y="749371"/>
                </a:moveTo>
                <a:lnTo>
                  <a:pt x="4366387" y="760094"/>
                </a:lnTo>
                <a:lnTo>
                  <a:pt x="4362958" y="760729"/>
                </a:lnTo>
                <a:lnTo>
                  <a:pt x="4360545" y="763904"/>
                </a:lnTo>
                <a:lnTo>
                  <a:pt x="4361815" y="770889"/>
                </a:lnTo>
                <a:lnTo>
                  <a:pt x="4364990" y="773176"/>
                </a:lnTo>
                <a:lnTo>
                  <a:pt x="4368546" y="772667"/>
                </a:lnTo>
                <a:lnTo>
                  <a:pt x="4457881" y="757681"/>
                </a:lnTo>
                <a:lnTo>
                  <a:pt x="4452239" y="757681"/>
                </a:lnTo>
                <a:lnTo>
                  <a:pt x="4430261" y="749371"/>
                </a:lnTo>
                <a:close/>
              </a:path>
              <a:path w="4466590" h="788670">
                <a:moveTo>
                  <a:pt x="4442685" y="747285"/>
                </a:moveTo>
                <a:lnTo>
                  <a:pt x="4430261" y="749371"/>
                </a:lnTo>
                <a:lnTo>
                  <a:pt x="4452239" y="757681"/>
                </a:lnTo>
                <a:lnTo>
                  <a:pt x="4452955" y="755776"/>
                </a:lnTo>
                <a:lnTo>
                  <a:pt x="4449572" y="755776"/>
                </a:lnTo>
                <a:lnTo>
                  <a:pt x="4442685" y="747285"/>
                </a:lnTo>
                <a:close/>
              </a:path>
              <a:path w="4466590" h="788670">
                <a:moveTo>
                  <a:pt x="4397629" y="676148"/>
                </a:moveTo>
                <a:lnTo>
                  <a:pt x="4394962" y="678306"/>
                </a:lnTo>
                <a:lnTo>
                  <a:pt x="4392168" y="680465"/>
                </a:lnTo>
                <a:lnTo>
                  <a:pt x="4391787" y="684529"/>
                </a:lnTo>
                <a:lnTo>
                  <a:pt x="4434828" y="737599"/>
                </a:lnTo>
                <a:lnTo>
                  <a:pt x="4456684" y="745870"/>
                </a:lnTo>
                <a:lnTo>
                  <a:pt x="4452239" y="757681"/>
                </a:lnTo>
                <a:lnTo>
                  <a:pt x="4457881" y="757681"/>
                </a:lnTo>
                <a:lnTo>
                  <a:pt x="4466209" y="756284"/>
                </a:lnTo>
                <a:lnTo>
                  <a:pt x="4401693" y="676528"/>
                </a:lnTo>
                <a:lnTo>
                  <a:pt x="4397629" y="676148"/>
                </a:lnTo>
                <a:close/>
              </a:path>
              <a:path w="4466590" h="788670">
                <a:moveTo>
                  <a:pt x="4453382" y="745489"/>
                </a:moveTo>
                <a:lnTo>
                  <a:pt x="4442685" y="747285"/>
                </a:lnTo>
                <a:lnTo>
                  <a:pt x="4449572" y="755776"/>
                </a:lnTo>
                <a:lnTo>
                  <a:pt x="4453382" y="745489"/>
                </a:lnTo>
                <a:close/>
              </a:path>
              <a:path w="4466590" h="788670">
                <a:moveTo>
                  <a:pt x="4455677" y="745489"/>
                </a:moveTo>
                <a:lnTo>
                  <a:pt x="4453382" y="745489"/>
                </a:lnTo>
                <a:lnTo>
                  <a:pt x="4449572" y="755776"/>
                </a:lnTo>
                <a:lnTo>
                  <a:pt x="4452955" y="755776"/>
                </a:lnTo>
                <a:lnTo>
                  <a:pt x="4456684" y="745870"/>
                </a:lnTo>
                <a:lnTo>
                  <a:pt x="4455677" y="745489"/>
                </a:lnTo>
                <a:close/>
              </a:path>
              <a:path w="4466590" h="788670">
                <a:moveTo>
                  <a:pt x="3760280" y="485139"/>
                </a:moveTo>
                <a:lnTo>
                  <a:pt x="3723385" y="485139"/>
                </a:lnTo>
                <a:lnTo>
                  <a:pt x="4430261" y="749371"/>
                </a:lnTo>
                <a:lnTo>
                  <a:pt x="4442685" y="747285"/>
                </a:lnTo>
                <a:lnTo>
                  <a:pt x="4434828" y="737599"/>
                </a:lnTo>
                <a:lnTo>
                  <a:pt x="3911727" y="540638"/>
                </a:lnTo>
                <a:lnTo>
                  <a:pt x="3760280" y="485139"/>
                </a:lnTo>
                <a:close/>
              </a:path>
              <a:path w="4466590" h="788670">
                <a:moveTo>
                  <a:pt x="4434828" y="737599"/>
                </a:moveTo>
                <a:lnTo>
                  <a:pt x="4442685" y="747285"/>
                </a:lnTo>
                <a:lnTo>
                  <a:pt x="4453382" y="745489"/>
                </a:lnTo>
                <a:lnTo>
                  <a:pt x="4455677" y="745489"/>
                </a:lnTo>
                <a:lnTo>
                  <a:pt x="4434828" y="737599"/>
                </a:lnTo>
                <a:close/>
              </a:path>
              <a:path w="4466590" h="788670">
                <a:moveTo>
                  <a:pt x="382580" y="504825"/>
                </a:moveTo>
                <a:lnTo>
                  <a:pt x="382396" y="504951"/>
                </a:lnTo>
                <a:lnTo>
                  <a:pt x="382580" y="504825"/>
                </a:lnTo>
                <a:close/>
              </a:path>
              <a:path w="4466590" h="788670">
                <a:moveTo>
                  <a:pt x="3222608" y="299084"/>
                </a:moveTo>
                <a:lnTo>
                  <a:pt x="3182111" y="299084"/>
                </a:lnTo>
                <a:lnTo>
                  <a:pt x="3360547" y="358013"/>
                </a:lnTo>
                <a:lnTo>
                  <a:pt x="3541014" y="420242"/>
                </a:lnTo>
                <a:lnTo>
                  <a:pt x="3723385" y="485266"/>
                </a:lnTo>
                <a:lnTo>
                  <a:pt x="3760280" y="485139"/>
                </a:lnTo>
                <a:lnTo>
                  <a:pt x="3727704" y="473201"/>
                </a:lnTo>
                <a:lnTo>
                  <a:pt x="3545204" y="408304"/>
                </a:lnTo>
                <a:lnTo>
                  <a:pt x="3364610" y="345948"/>
                </a:lnTo>
                <a:lnTo>
                  <a:pt x="3222608" y="299084"/>
                </a:lnTo>
                <a:close/>
              </a:path>
              <a:path w="4466590" h="788670">
                <a:moveTo>
                  <a:pt x="478985" y="438150"/>
                </a:moveTo>
                <a:lnTo>
                  <a:pt x="478789" y="438276"/>
                </a:lnTo>
                <a:lnTo>
                  <a:pt x="478985" y="438150"/>
                </a:lnTo>
                <a:close/>
              </a:path>
              <a:path w="4466590" h="788670">
                <a:moveTo>
                  <a:pt x="577171" y="374395"/>
                </a:moveTo>
                <a:lnTo>
                  <a:pt x="576960" y="374523"/>
                </a:lnTo>
                <a:lnTo>
                  <a:pt x="577171" y="374395"/>
                </a:lnTo>
                <a:close/>
              </a:path>
              <a:path w="4466590" h="788670">
                <a:moveTo>
                  <a:pt x="677418" y="313943"/>
                </a:moveTo>
                <a:lnTo>
                  <a:pt x="677164" y="314070"/>
                </a:lnTo>
                <a:lnTo>
                  <a:pt x="677418" y="313943"/>
                </a:lnTo>
                <a:close/>
              </a:path>
              <a:path w="4466590" h="788670">
                <a:moveTo>
                  <a:pt x="2328168" y="60325"/>
                </a:moveTo>
                <a:lnTo>
                  <a:pt x="2257044" y="60325"/>
                </a:lnTo>
                <a:lnTo>
                  <a:pt x="2336419" y="74802"/>
                </a:lnTo>
                <a:lnTo>
                  <a:pt x="2416810" y="90804"/>
                </a:lnTo>
                <a:lnTo>
                  <a:pt x="2498217" y="108457"/>
                </a:lnTo>
                <a:lnTo>
                  <a:pt x="2580767" y="127634"/>
                </a:lnTo>
                <a:lnTo>
                  <a:pt x="2664079" y="148336"/>
                </a:lnTo>
                <a:lnTo>
                  <a:pt x="2833751" y="193675"/>
                </a:lnTo>
                <a:lnTo>
                  <a:pt x="2833497" y="193675"/>
                </a:lnTo>
                <a:lnTo>
                  <a:pt x="3006471" y="244220"/>
                </a:lnTo>
                <a:lnTo>
                  <a:pt x="3182239" y="299212"/>
                </a:lnTo>
                <a:lnTo>
                  <a:pt x="3182111" y="299084"/>
                </a:lnTo>
                <a:lnTo>
                  <a:pt x="3222608" y="299084"/>
                </a:lnTo>
                <a:lnTo>
                  <a:pt x="3186048" y="287019"/>
                </a:lnTo>
                <a:lnTo>
                  <a:pt x="3010027" y="232028"/>
                </a:lnTo>
                <a:lnTo>
                  <a:pt x="2837053" y="181482"/>
                </a:lnTo>
                <a:lnTo>
                  <a:pt x="2667127" y="136016"/>
                </a:lnTo>
                <a:lnTo>
                  <a:pt x="2583688" y="115315"/>
                </a:lnTo>
                <a:lnTo>
                  <a:pt x="2501010" y="96012"/>
                </a:lnTo>
                <a:lnTo>
                  <a:pt x="2419349" y="78358"/>
                </a:lnTo>
                <a:lnTo>
                  <a:pt x="2338705" y="62229"/>
                </a:lnTo>
                <a:lnTo>
                  <a:pt x="2328168" y="60325"/>
                </a:lnTo>
                <a:close/>
              </a:path>
              <a:path w="4466590" h="788670">
                <a:moveTo>
                  <a:pt x="885952" y="205231"/>
                </a:moveTo>
                <a:lnTo>
                  <a:pt x="885570" y="205358"/>
                </a:lnTo>
                <a:lnTo>
                  <a:pt x="885952" y="205231"/>
                </a:lnTo>
                <a:close/>
              </a:path>
              <a:path w="4466590" h="788670">
                <a:moveTo>
                  <a:pt x="994868" y="158114"/>
                </a:moveTo>
                <a:lnTo>
                  <a:pt x="994536" y="158241"/>
                </a:lnTo>
                <a:lnTo>
                  <a:pt x="994868" y="158114"/>
                </a:lnTo>
                <a:close/>
              </a:path>
              <a:path w="4466590" h="788670">
                <a:moveTo>
                  <a:pt x="1997862" y="12700"/>
                </a:moveTo>
                <a:lnTo>
                  <a:pt x="1737069" y="12700"/>
                </a:lnTo>
                <a:lnTo>
                  <a:pt x="1807464" y="13334"/>
                </a:lnTo>
                <a:lnTo>
                  <a:pt x="1807209" y="13334"/>
                </a:lnTo>
                <a:lnTo>
                  <a:pt x="1879092" y="16128"/>
                </a:lnTo>
                <a:lnTo>
                  <a:pt x="1878838" y="16128"/>
                </a:lnTo>
                <a:lnTo>
                  <a:pt x="1952117" y="21081"/>
                </a:lnTo>
                <a:lnTo>
                  <a:pt x="2026411" y="28066"/>
                </a:lnTo>
                <a:lnTo>
                  <a:pt x="2102231" y="36956"/>
                </a:lnTo>
                <a:lnTo>
                  <a:pt x="2179193" y="47751"/>
                </a:lnTo>
                <a:lnTo>
                  <a:pt x="2178939" y="47751"/>
                </a:lnTo>
                <a:lnTo>
                  <a:pt x="2257171" y="60451"/>
                </a:lnTo>
                <a:lnTo>
                  <a:pt x="2328168" y="60325"/>
                </a:lnTo>
                <a:lnTo>
                  <a:pt x="2259330" y="47878"/>
                </a:lnTo>
                <a:lnTo>
                  <a:pt x="2180971" y="35178"/>
                </a:lnTo>
                <a:lnTo>
                  <a:pt x="2103755" y="24383"/>
                </a:lnTo>
                <a:lnTo>
                  <a:pt x="2027682" y="15493"/>
                </a:lnTo>
                <a:lnTo>
                  <a:pt x="1997862" y="12700"/>
                </a:lnTo>
                <a:close/>
              </a:path>
              <a:path w="4466590" h="788670">
                <a:moveTo>
                  <a:pt x="1536233" y="23621"/>
                </a:moveTo>
                <a:lnTo>
                  <a:pt x="1534921" y="23621"/>
                </a:lnTo>
                <a:lnTo>
                  <a:pt x="1534795" y="23749"/>
                </a:lnTo>
                <a:lnTo>
                  <a:pt x="1536233" y="2362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72655" y="3311397"/>
            <a:ext cx="1881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mbria Math"/>
                <a:cs typeface="Cambria Math"/>
              </a:rPr>
              <a:t>Magnitude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91584" y="3957828"/>
            <a:ext cx="3092450" cy="806450"/>
          </a:xfrm>
          <a:custGeom>
            <a:avLst/>
            <a:gdLst/>
            <a:ahLst/>
            <a:cxnLst/>
            <a:rect l="l" t="t" r="r" b="b"/>
            <a:pathLst>
              <a:path w="3092450" h="806450">
                <a:moveTo>
                  <a:pt x="124834" y="605851"/>
                </a:moveTo>
                <a:lnTo>
                  <a:pt x="124967" y="612394"/>
                </a:lnTo>
                <a:lnTo>
                  <a:pt x="122582" y="618396"/>
                </a:lnTo>
                <a:lnTo>
                  <a:pt x="600582" y="702691"/>
                </a:lnTo>
                <a:lnTo>
                  <a:pt x="732916" y="724027"/>
                </a:lnTo>
                <a:lnTo>
                  <a:pt x="863726" y="743585"/>
                </a:lnTo>
                <a:lnTo>
                  <a:pt x="992758" y="761111"/>
                </a:lnTo>
                <a:lnTo>
                  <a:pt x="1119504" y="776351"/>
                </a:lnTo>
                <a:lnTo>
                  <a:pt x="1243711" y="788797"/>
                </a:lnTo>
                <a:lnTo>
                  <a:pt x="1364995" y="798195"/>
                </a:lnTo>
                <a:lnTo>
                  <a:pt x="1483232" y="804291"/>
                </a:lnTo>
                <a:lnTo>
                  <a:pt x="1597787" y="806450"/>
                </a:lnTo>
                <a:lnTo>
                  <a:pt x="1708657" y="804672"/>
                </a:lnTo>
                <a:lnTo>
                  <a:pt x="1815464" y="798449"/>
                </a:lnTo>
                <a:lnTo>
                  <a:pt x="1858998" y="793750"/>
                </a:lnTo>
                <a:lnTo>
                  <a:pt x="1597660" y="793750"/>
                </a:lnTo>
                <a:lnTo>
                  <a:pt x="1597797" y="793747"/>
                </a:lnTo>
                <a:lnTo>
                  <a:pt x="1483487" y="791591"/>
                </a:lnTo>
                <a:lnTo>
                  <a:pt x="1483740" y="791591"/>
                </a:lnTo>
                <a:lnTo>
                  <a:pt x="1365757" y="785622"/>
                </a:lnTo>
                <a:lnTo>
                  <a:pt x="1365885" y="785622"/>
                </a:lnTo>
                <a:lnTo>
                  <a:pt x="1244727" y="776097"/>
                </a:lnTo>
                <a:lnTo>
                  <a:pt x="1120775" y="763651"/>
                </a:lnTo>
                <a:lnTo>
                  <a:pt x="994282" y="748538"/>
                </a:lnTo>
                <a:lnTo>
                  <a:pt x="994410" y="748538"/>
                </a:lnTo>
                <a:lnTo>
                  <a:pt x="865504" y="731012"/>
                </a:lnTo>
                <a:lnTo>
                  <a:pt x="734821" y="711454"/>
                </a:lnTo>
                <a:lnTo>
                  <a:pt x="734949" y="711454"/>
                </a:lnTo>
                <a:lnTo>
                  <a:pt x="602614" y="690118"/>
                </a:lnTo>
                <a:lnTo>
                  <a:pt x="335125" y="643890"/>
                </a:lnTo>
                <a:lnTo>
                  <a:pt x="334390" y="643890"/>
                </a:lnTo>
                <a:lnTo>
                  <a:pt x="124834" y="605851"/>
                </a:lnTo>
                <a:close/>
              </a:path>
              <a:path w="3092450" h="806450">
                <a:moveTo>
                  <a:pt x="1597797" y="793747"/>
                </a:moveTo>
                <a:lnTo>
                  <a:pt x="1597660" y="793750"/>
                </a:lnTo>
                <a:lnTo>
                  <a:pt x="1597914" y="793750"/>
                </a:lnTo>
                <a:close/>
              </a:path>
              <a:path w="3092450" h="806450">
                <a:moveTo>
                  <a:pt x="1916176" y="774700"/>
                </a:moveTo>
                <a:lnTo>
                  <a:pt x="1814194" y="785749"/>
                </a:lnTo>
                <a:lnTo>
                  <a:pt x="1814576" y="785749"/>
                </a:lnTo>
                <a:lnTo>
                  <a:pt x="1708023" y="791972"/>
                </a:lnTo>
                <a:lnTo>
                  <a:pt x="1708277" y="791972"/>
                </a:lnTo>
                <a:lnTo>
                  <a:pt x="1597797" y="793747"/>
                </a:lnTo>
                <a:lnTo>
                  <a:pt x="1859018" y="793747"/>
                </a:lnTo>
                <a:lnTo>
                  <a:pt x="1917827" y="787400"/>
                </a:lnTo>
                <a:lnTo>
                  <a:pt x="1993166" y="774827"/>
                </a:lnTo>
                <a:lnTo>
                  <a:pt x="1915921" y="774827"/>
                </a:lnTo>
                <a:lnTo>
                  <a:pt x="1916176" y="774700"/>
                </a:lnTo>
                <a:close/>
              </a:path>
              <a:path w="3092450" h="806450">
                <a:moveTo>
                  <a:pt x="2274189" y="679704"/>
                </a:moveTo>
                <a:lnTo>
                  <a:pt x="2233294" y="695960"/>
                </a:lnTo>
                <a:lnTo>
                  <a:pt x="2191512" y="710946"/>
                </a:lnTo>
                <a:lnTo>
                  <a:pt x="2148586" y="724789"/>
                </a:lnTo>
                <a:lnTo>
                  <a:pt x="2148840" y="724789"/>
                </a:lnTo>
                <a:lnTo>
                  <a:pt x="2104516" y="737362"/>
                </a:lnTo>
                <a:lnTo>
                  <a:pt x="2104770" y="737362"/>
                </a:lnTo>
                <a:lnTo>
                  <a:pt x="2059177" y="748665"/>
                </a:lnTo>
                <a:lnTo>
                  <a:pt x="2059431" y="748665"/>
                </a:lnTo>
                <a:lnTo>
                  <a:pt x="2012695" y="758698"/>
                </a:lnTo>
                <a:lnTo>
                  <a:pt x="2013077" y="758698"/>
                </a:lnTo>
                <a:lnTo>
                  <a:pt x="1915921" y="774827"/>
                </a:lnTo>
                <a:lnTo>
                  <a:pt x="1993166" y="774827"/>
                </a:lnTo>
                <a:lnTo>
                  <a:pt x="2062226" y="760984"/>
                </a:lnTo>
                <a:lnTo>
                  <a:pt x="2107945" y="749681"/>
                </a:lnTo>
                <a:lnTo>
                  <a:pt x="2152395" y="736981"/>
                </a:lnTo>
                <a:lnTo>
                  <a:pt x="2195703" y="723011"/>
                </a:lnTo>
                <a:lnTo>
                  <a:pt x="2237866" y="707898"/>
                </a:lnTo>
                <a:lnTo>
                  <a:pt x="2279015" y="691515"/>
                </a:lnTo>
                <a:lnTo>
                  <a:pt x="2305879" y="679831"/>
                </a:lnTo>
                <a:lnTo>
                  <a:pt x="2274062" y="679831"/>
                </a:lnTo>
                <a:close/>
              </a:path>
              <a:path w="3092450" h="806450">
                <a:moveTo>
                  <a:pt x="2313813" y="662432"/>
                </a:moveTo>
                <a:lnTo>
                  <a:pt x="2274062" y="679831"/>
                </a:lnTo>
                <a:lnTo>
                  <a:pt x="2305879" y="679831"/>
                </a:lnTo>
                <a:lnTo>
                  <a:pt x="2319019" y="674116"/>
                </a:lnTo>
                <a:lnTo>
                  <a:pt x="2343321" y="662559"/>
                </a:lnTo>
                <a:lnTo>
                  <a:pt x="2313686" y="662559"/>
                </a:lnTo>
                <a:close/>
              </a:path>
              <a:path w="3092450" h="806450">
                <a:moveTo>
                  <a:pt x="73787" y="538607"/>
                </a:moveTo>
                <a:lnTo>
                  <a:pt x="48559" y="539065"/>
                </a:lnTo>
                <a:lnTo>
                  <a:pt x="26273" y="548846"/>
                </a:lnTo>
                <a:lnTo>
                  <a:pt x="9296" y="566271"/>
                </a:lnTo>
                <a:lnTo>
                  <a:pt x="0" y="589661"/>
                </a:lnTo>
                <a:lnTo>
                  <a:pt x="513" y="614888"/>
                </a:lnTo>
                <a:lnTo>
                  <a:pt x="10302" y="637174"/>
                </a:lnTo>
                <a:lnTo>
                  <a:pt x="27735" y="654151"/>
                </a:lnTo>
                <a:lnTo>
                  <a:pt x="51180" y="663448"/>
                </a:lnTo>
                <a:lnTo>
                  <a:pt x="76408" y="662989"/>
                </a:lnTo>
                <a:lnTo>
                  <a:pt x="98694" y="653208"/>
                </a:lnTo>
                <a:lnTo>
                  <a:pt x="115671" y="635783"/>
                </a:lnTo>
                <a:lnTo>
                  <a:pt x="122582" y="618396"/>
                </a:lnTo>
                <a:lnTo>
                  <a:pt x="61340" y="607314"/>
                </a:lnTo>
                <a:lnTo>
                  <a:pt x="63626" y="594741"/>
                </a:lnTo>
                <a:lnTo>
                  <a:pt x="124608" y="594741"/>
                </a:lnTo>
                <a:lnTo>
                  <a:pt x="124454" y="587166"/>
                </a:lnTo>
                <a:lnTo>
                  <a:pt x="114665" y="564880"/>
                </a:lnTo>
                <a:lnTo>
                  <a:pt x="97232" y="547903"/>
                </a:lnTo>
                <a:lnTo>
                  <a:pt x="73787" y="538607"/>
                </a:lnTo>
                <a:close/>
              </a:path>
              <a:path w="3092450" h="806450">
                <a:moveTo>
                  <a:pt x="2380275" y="644144"/>
                </a:moveTo>
                <a:lnTo>
                  <a:pt x="2352547" y="644144"/>
                </a:lnTo>
                <a:lnTo>
                  <a:pt x="2313686" y="662559"/>
                </a:lnTo>
                <a:lnTo>
                  <a:pt x="2343321" y="662559"/>
                </a:lnTo>
                <a:lnTo>
                  <a:pt x="2358009" y="655574"/>
                </a:lnTo>
                <a:lnTo>
                  <a:pt x="2380275" y="644144"/>
                </a:lnTo>
                <a:close/>
              </a:path>
              <a:path w="3092450" h="806450">
                <a:moveTo>
                  <a:pt x="2830157" y="299974"/>
                </a:moveTo>
                <a:lnTo>
                  <a:pt x="2812541" y="299974"/>
                </a:lnTo>
                <a:lnTo>
                  <a:pt x="2753867" y="357124"/>
                </a:lnTo>
                <a:lnTo>
                  <a:pt x="2724022" y="384937"/>
                </a:lnTo>
                <a:lnTo>
                  <a:pt x="2693542" y="412115"/>
                </a:lnTo>
                <a:lnTo>
                  <a:pt x="2662555" y="438658"/>
                </a:lnTo>
                <a:lnTo>
                  <a:pt x="2631059" y="464693"/>
                </a:lnTo>
                <a:lnTo>
                  <a:pt x="2598927" y="489966"/>
                </a:lnTo>
                <a:lnTo>
                  <a:pt x="2565908" y="514477"/>
                </a:lnTo>
                <a:lnTo>
                  <a:pt x="2532380" y="538353"/>
                </a:lnTo>
                <a:lnTo>
                  <a:pt x="2497963" y="561213"/>
                </a:lnTo>
                <a:lnTo>
                  <a:pt x="2498216" y="561213"/>
                </a:lnTo>
                <a:lnTo>
                  <a:pt x="2462911" y="583311"/>
                </a:lnTo>
                <a:lnTo>
                  <a:pt x="2426969" y="604647"/>
                </a:lnTo>
                <a:lnTo>
                  <a:pt x="2390140" y="624840"/>
                </a:lnTo>
                <a:lnTo>
                  <a:pt x="2352469" y="644181"/>
                </a:lnTo>
                <a:lnTo>
                  <a:pt x="2380275" y="644144"/>
                </a:lnTo>
                <a:lnTo>
                  <a:pt x="2396109" y="636016"/>
                </a:lnTo>
                <a:lnTo>
                  <a:pt x="2433319" y="615569"/>
                </a:lnTo>
                <a:lnTo>
                  <a:pt x="2469641" y="594106"/>
                </a:lnTo>
                <a:lnTo>
                  <a:pt x="2504947" y="571881"/>
                </a:lnTo>
                <a:lnTo>
                  <a:pt x="2539618" y="548767"/>
                </a:lnTo>
                <a:lnTo>
                  <a:pt x="2573527" y="524764"/>
                </a:lnTo>
                <a:lnTo>
                  <a:pt x="2606674" y="499999"/>
                </a:lnTo>
                <a:lnTo>
                  <a:pt x="2639060" y="474472"/>
                </a:lnTo>
                <a:lnTo>
                  <a:pt x="2670810" y="448310"/>
                </a:lnTo>
                <a:lnTo>
                  <a:pt x="2701924" y="421640"/>
                </a:lnTo>
                <a:lnTo>
                  <a:pt x="2732659" y="394208"/>
                </a:lnTo>
                <a:lnTo>
                  <a:pt x="2762758" y="366268"/>
                </a:lnTo>
                <a:lnTo>
                  <a:pt x="2821432" y="308991"/>
                </a:lnTo>
                <a:lnTo>
                  <a:pt x="2830157" y="299974"/>
                </a:lnTo>
                <a:close/>
              </a:path>
              <a:path w="3092450" h="806450">
                <a:moveTo>
                  <a:pt x="334390" y="643763"/>
                </a:moveTo>
                <a:lnTo>
                  <a:pt x="335125" y="643890"/>
                </a:lnTo>
                <a:lnTo>
                  <a:pt x="334390" y="643763"/>
                </a:lnTo>
                <a:close/>
              </a:path>
              <a:path w="3092450" h="806450">
                <a:moveTo>
                  <a:pt x="63626" y="594741"/>
                </a:moveTo>
                <a:lnTo>
                  <a:pt x="61340" y="607314"/>
                </a:lnTo>
                <a:lnTo>
                  <a:pt x="122582" y="618396"/>
                </a:lnTo>
                <a:lnTo>
                  <a:pt x="124967" y="612394"/>
                </a:lnTo>
                <a:lnTo>
                  <a:pt x="124834" y="605851"/>
                </a:lnTo>
                <a:lnTo>
                  <a:pt x="63626" y="594741"/>
                </a:lnTo>
                <a:close/>
              </a:path>
              <a:path w="3092450" h="806450">
                <a:moveTo>
                  <a:pt x="124608" y="594741"/>
                </a:moveTo>
                <a:lnTo>
                  <a:pt x="63626" y="594741"/>
                </a:lnTo>
                <a:lnTo>
                  <a:pt x="124834" y="605851"/>
                </a:lnTo>
                <a:lnTo>
                  <a:pt x="124608" y="594741"/>
                </a:lnTo>
                <a:close/>
              </a:path>
              <a:path w="3092450" h="806450">
                <a:moveTo>
                  <a:pt x="2427096" y="604520"/>
                </a:moveTo>
                <a:lnTo>
                  <a:pt x="2426866" y="604647"/>
                </a:lnTo>
                <a:lnTo>
                  <a:pt x="2427096" y="604520"/>
                </a:lnTo>
                <a:close/>
              </a:path>
              <a:path w="3092450" h="806450">
                <a:moveTo>
                  <a:pt x="2532507" y="538226"/>
                </a:moveTo>
                <a:lnTo>
                  <a:pt x="2532316" y="538353"/>
                </a:lnTo>
                <a:lnTo>
                  <a:pt x="2532507" y="538226"/>
                </a:lnTo>
                <a:close/>
              </a:path>
              <a:path w="3092450" h="806450">
                <a:moveTo>
                  <a:pt x="2566035" y="514350"/>
                </a:moveTo>
                <a:lnTo>
                  <a:pt x="2565856" y="514477"/>
                </a:lnTo>
                <a:lnTo>
                  <a:pt x="2566035" y="514350"/>
                </a:lnTo>
                <a:close/>
              </a:path>
              <a:path w="3092450" h="806450">
                <a:moveTo>
                  <a:pt x="2599055" y="489839"/>
                </a:moveTo>
                <a:lnTo>
                  <a:pt x="2598884" y="489966"/>
                </a:lnTo>
                <a:lnTo>
                  <a:pt x="2599055" y="489839"/>
                </a:lnTo>
                <a:close/>
              </a:path>
              <a:path w="3092450" h="806450">
                <a:moveTo>
                  <a:pt x="2631186" y="464566"/>
                </a:moveTo>
                <a:lnTo>
                  <a:pt x="2631024" y="464693"/>
                </a:lnTo>
                <a:lnTo>
                  <a:pt x="2631186" y="464566"/>
                </a:lnTo>
                <a:close/>
              </a:path>
              <a:path w="3092450" h="806450">
                <a:moveTo>
                  <a:pt x="2662682" y="438531"/>
                </a:moveTo>
                <a:lnTo>
                  <a:pt x="2662528" y="438658"/>
                </a:lnTo>
                <a:lnTo>
                  <a:pt x="2662682" y="438531"/>
                </a:lnTo>
                <a:close/>
              </a:path>
              <a:path w="3092450" h="806450">
                <a:moveTo>
                  <a:pt x="2693669" y="411988"/>
                </a:moveTo>
                <a:lnTo>
                  <a:pt x="2693521" y="412115"/>
                </a:lnTo>
                <a:lnTo>
                  <a:pt x="2693669" y="411988"/>
                </a:lnTo>
                <a:close/>
              </a:path>
              <a:path w="3092450" h="806450">
                <a:moveTo>
                  <a:pt x="2886689" y="241173"/>
                </a:moveTo>
                <a:lnTo>
                  <a:pt x="2869311" y="241173"/>
                </a:lnTo>
                <a:lnTo>
                  <a:pt x="2812468" y="300045"/>
                </a:lnTo>
                <a:lnTo>
                  <a:pt x="2830157" y="299974"/>
                </a:lnTo>
                <a:lnTo>
                  <a:pt x="2878455" y="250063"/>
                </a:lnTo>
                <a:lnTo>
                  <a:pt x="2886689" y="241173"/>
                </a:lnTo>
                <a:close/>
              </a:path>
              <a:path w="3092450" h="806450">
                <a:moveTo>
                  <a:pt x="2942041" y="181102"/>
                </a:moveTo>
                <a:lnTo>
                  <a:pt x="2924937" y="181102"/>
                </a:lnTo>
                <a:lnTo>
                  <a:pt x="2869184" y="241300"/>
                </a:lnTo>
                <a:lnTo>
                  <a:pt x="2886689" y="241173"/>
                </a:lnTo>
                <a:lnTo>
                  <a:pt x="2934335" y="189738"/>
                </a:lnTo>
                <a:lnTo>
                  <a:pt x="2942041" y="181102"/>
                </a:lnTo>
                <a:close/>
              </a:path>
              <a:path w="3092450" h="806450">
                <a:moveTo>
                  <a:pt x="3075744" y="18998"/>
                </a:moveTo>
                <a:lnTo>
                  <a:pt x="3063787" y="23094"/>
                </a:lnTo>
                <a:lnTo>
                  <a:pt x="3033521" y="58166"/>
                </a:lnTo>
                <a:lnTo>
                  <a:pt x="2979546" y="120015"/>
                </a:lnTo>
                <a:lnTo>
                  <a:pt x="2924810" y="181229"/>
                </a:lnTo>
                <a:lnTo>
                  <a:pt x="2942041" y="181102"/>
                </a:lnTo>
                <a:lnTo>
                  <a:pt x="2989071" y="128397"/>
                </a:lnTo>
                <a:lnTo>
                  <a:pt x="3043173" y="66421"/>
                </a:lnTo>
                <a:lnTo>
                  <a:pt x="3073430" y="31445"/>
                </a:lnTo>
                <a:lnTo>
                  <a:pt x="3075744" y="18998"/>
                </a:lnTo>
                <a:close/>
              </a:path>
              <a:path w="3092450" h="806450">
                <a:moveTo>
                  <a:pt x="3091201" y="5334"/>
                </a:moveTo>
                <a:lnTo>
                  <a:pt x="3079115" y="5334"/>
                </a:lnTo>
                <a:lnTo>
                  <a:pt x="3088766" y="13716"/>
                </a:lnTo>
                <a:lnTo>
                  <a:pt x="3073430" y="31445"/>
                </a:lnTo>
                <a:lnTo>
                  <a:pt x="3060954" y="98552"/>
                </a:lnTo>
                <a:lnTo>
                  <a:pt x="3063240" y="101854"/>
                </a:lnTo>
                <a:lnTo>
                  <a:pt x="3070097" y="103124"/>
                </a:lnTo>
                <a:lnTo>
                  <a:pt x="3073399" y="100838"/>
                </a:lnTo>
                <a:lnTo>
                  <a:pt x="3091201" y="5334"/>
                </a:lnTo>
                <a:close/>
              </a:path>
              <a:path w="3092450" h="806450">
                <a:moveTo>
                  <a:pt x="3092195" y="0"/>
                </a:moveTo>
                <a:lnTo>
                  <a:pt x="2995167" y="33274"/>
                </a:lnTo>
                <a:lnTo>
                  <a:pt x="2993390" y="36830"/>
                </a:lnTo>
                <a:lnTo>
                  <a:pt x="2995675" y="43434"/>
                </a:lnTo>
                <a:lnTo>
                  <a:pt x="2999232" y="45212"/>
                </a:lnTo>
                <a:lnTo>
                  <a:pt x="3063787" y="23094"/>
                </a:lnTo>
                <a:lnTo>
                  <a:pt x="3079115" y="5334"/>
                </a:lnTo>
                <a:lnTo>
                  <a:pt x="3091201" y="5334"/>
                </a:lnTo>
                <a:lnTo>
                  <a:pt x="3092195" y="0"/>
                </a:lnTo>
                <a:close/>
              </a:path>
              <a:path w="3092450" h="806450">
                <a:moveTo>
                  <a:pt x="3082624" y="8382"/>
                </a:moveTo>
                <a:lnTo>
                  <a:pt x="3077717" y="8382"/>
                </a:lnTo>
                <a:lnTo>
                  <a:pt x="3085972" y="15494"/>
                </a:lnTo>
                <a:lnTo>
                  <a:pt x="3075744" y="18998"/>
                </a:lnTo>
                <a:lnTo>
                  <a:pt x="3073430" y="31445"/>
                </a:lnTo>
                <a:lnTo>
                  <a:pt x="3088766" y="13716"/>
                </a:lnTo>
                <a:lnTo>
                  <a:pt x="3082624" y="8382"/>
                </a:lnTo>
                <a:close/>
              </a:path>
              <a:path w="3092450" h="806450">
                <a:moveTo>
                  <a:pt x="3079115" y="5334"/>
                </a:moveTo>
                <a:lnTo>
                  <a:pt x="3063787" y="23094"/>
                </a:lnTo>
                <a:lnTo>
                  <a:pt x="3075744" y="18998"/>
                </a:lnTo>
                <a:lnTo>
                  <a:pt x="3077717" y="8382"/>
                </a:lnTo>
                <a:lnTo>
                  <a:pt x="3082624" y="8382"/>
                </a:lnTo>
                <a:lnTo>
                  <a:pt x="3079115" y="5334"/>
                </a:lnTo>
                <a:close/>
              </a:path>
              <a:path w="3092450" h="806450">
                <a:moveTo>
                  <a:pt x="3077717" y="8382"/>
                </a:moveTo>
                <a:lnTo>
                  <a:pt x="3075744" y="18998"/>
                </a:lnTo>
                <a:lnTo>
                  <a:pt x="3085972" y="15494"/>
                </a:lnTo>
                <a:lnTo>
                  <a:pt x="3077717" y="838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9455" y="2167508"/>
            <a:ext cx="913765" cy="1091565"/>
          </a:xfrm>
          <a:custGeom>
            <a:avLst/>
            <a:gdLst/>
            <a:ahLst/>
            <a:cxnLst/>
            <a:rect l="l" t="t" r="r" b="b"/>
            <a:pathLst>
              <a:path w="913765" h="1091564">
                <a:moveTo>
                  <a:pt x="299958" y="197485"/>
                </a:moveTo>
                <a:lnTo>
                  <a:pt x="70866" y="197485"/>
                </a:lnTo>
                <a:lnTo>
                  <a:pt x="771398" y="1091311"/>
                </a:lnTo>
                <a:lnTo>
                  <a:pt x="913384" y="980058"/>
                </a:lnTo>
                <a:lnTo>
                  <a:pt x="299958" y="197485"/>
                </a:lnTo>
                <a:close/>
              </a:path>
              <a:path w="913765" h="1091564">
                <a:moveTo>
                  <a:pt x="30606" y="0"/>
                </a:moveTo>
                <a:lnTo>
                  <a:pt x="0" y="253111"/>
                </a:lnTo>
                <a:lnTo>
                  <a:pt x="70866" y="197485"/>
                </a:lnTo>
                <a:lnTo>
                  <a:pt x="299958" y="197485"/>
                </a:lnTo>
                <a:lnTo>
                  <a:pt x="212851" y="86360"/>
                </a:lnTo>
                <a:lnTo>
                  <a:pt x="283845" y="30733"/>
                </a:lnTo>
                <a:lnTo>
                  <a:pt x="30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9455" y="2167508"/>
            <a:ext cx="913765" cy="1091565"/>
          </a:xfrm>
          <a:custGeom>
            <a:avLst/>
            <a:gdLst/>
            <a:ahLst/>
            <a:cxnLst/>
            <a:rect l="l" t="t" r="r" b="b"/>
            <a:pathLst>
              <a:path w="913765" h="1091564">
                <a:moveTo>
                  <a:pt x="283845" y="30733"/>
                </a:moveTo>
                <a:lnTo>
                  <a:pt x="212851" y="86360"/>
                </a:lnTo>
                <a:lnTo>
                  <a:pt x="913384" y="980058"/>
                </a:lnTo>
                <a:lnTo>
                  <a:pt x="771398" y="1091311"/>
                </a:lnTo>
                <a:lnTo>
                  <a:pt x="70866" y="197485"/>
                </a:lnTo>
                <a:lnTo>
                  <a:pt x="0" y="253111"/>
                </a:lnTo>
                <a:lnTo>
                  <a:pt x="30606" y="0"/>
                </a:lnTo>
                <a:lnTo>
                  <a:pt x="283845" y="30733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9684" y="1115567"/>
            <a:ext cx="3805554" cy="830580"/>
          </a:xfrm>
          <a:custGeom>
            <a:avLst/>
            <a:gdLst/>
            <a:ahLst/>
            <a:cxnLst/>
            <a:rect l="l" t="t" r="r" b="b"/>
            <a:pathLst>
              <a:path w="3805554" h="830580">
                <a:moveTo>
                  <a:pt x="0" y="830579"/>
                </a:moveTo>
                <a:lnTo>
                  <a:pt x="3805427" y="830579"/>
                </a:lnTo>
                <a:lnTo>
                  <a:pt x="3805427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189341" y="814832"/>
            <a:ext cx="2123440" cy="21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aseline="-52951" dirty="0">
                <a:latin typeface="Calibri"/>
                <a:cs typeface="Calibri"/>
              </a:rPr>
              <a:t>*</a:t>
            </a:r>
            <a:r>
              <a:rPr sz="4800" spc="127" baseline="-52951" dirty="0">
                <a:latin typeface="Calibri"/>
                <a:cs typeface="Calibri"/>
              </a:rPr>
              <a:t> </a:t>
            </a:r>
            <a:r>
              <a:rPr sz="7200" spc="-1695" baseline="-28935" dirty="0">
                <a:latin typeface="Cambria Math"/>
                <a:cs typeface="Cambria Math"/>
              </a:rPr>
              <a:t>n</a:t>
            </a:r>
            <a:r>
              <a:rPr sz="4000" spc="-1130" dirty="0">
                <a:latin typeface="Calibri"/>
                <a:cs typeface="Calibri"/>
              </a:rPr>
              <a:t>^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30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mbria Math"/>
                <a:cs typeface="Cambria Math"/>
              </a:rPr>
              <a:t>Unit</a:t>
            </a:r>
            <a:r>
              <a:rPr sz="3200" spc="-60" dirty="0">
                <a:latin typeface="Cambria Math"/>
                <a:cs typeface="Cambria Math"/>
              </a:rPr>
              <a:t> </a:t>
            </a:r>
            <a:r>
              <a:rPr sz="3200" spc="-15" dirty="0">
                <a:latin typeface="Cambria Math"/>
                <a:cs typeface="Cambria Math"/>
              </a:rPr>
              <a:t>vector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0" y="554736"/>
                </a:moveTo>
                <a:lnTo>
                  <a:pt x="11913108" y="554736"/>
                </a:lnTo>
                <a:lnTo>
                  <a:pt x="1191310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1584" y="2439923"/>
            <a:ext cx="3826002" cy="1668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9546" y="2621026"/>
            <a:ext cx="2693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60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000" b="0" dirty="0">
                <a:solidFill>
                  <a:srgbClr val="FFFFFF"/>
                </a:solidFill>
                <a:latin typeface="Calibri Light"/>
                <a:cs typeface="Calibri Light"/>
              </a:rPr>
              <a:t>tr</a:t>
            </a:r>
            <a:r>
              <a:rPr sz="6000" b="0" spc="-2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000" b="0" spc="-5" dirty="0">
                <a:solidFill>
                  <a:srgbClr val="FFFFFF"/>
                </a:solidFill>
                <a:latin typeface="Calibri Light"/>
                <a:cs typeface="Calibri Light"/>
              </a:rPr>
              <a:t>ces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891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What </a:t>
            </a:r>
            <a:r>
              <a:rPr sz="3200" b="0" dirty="0">
                <a:latin typeface="Calibri Light"/>
                <a:cs typeface="Calibri Light"/>
              </a:rPr>
              <a:t>is a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0329" y="2029790"/>
            <a:ext cx="64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5558" y="1805177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327659" y="1060704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7346" y="1815845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4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8573" y="1805177"/>
            <a:ext cx="247015" cy="1071880"/>
          </a:xfrm>
          <a:custGeom>
            <a:avLst/>
            <a:gdLst/>
            <a:ahLst/>
            <a:cxnLst/>
            <a:rect l="l" t="t" r="r" b="b"/>
            <a:pathLst>
              <a:path w="247015" h="1071880">
                <a:moveTo>
                  <a:pt x="0" y="0"/>
                </a:moveTo>
                <a:lnTo>
                  <a:pt x="48059" y="6306"/>
                </a:lnTo>
                <a:lnTo>
                  <a:pt x="87296" y="23494"/>
                </a:lnTo>
                <a:lnTo>
                  <a:pt x="113746" y="48970"/>
                </a:lnTo>
                <a:lnTo>
                  <a:pt x="123444" y="80137"/>
                </a:lnTo>
                <a:lnTo>
                  <a:pt x="123444" y="455549"/>
                </a:lnTo>
                <a:lnTo>
                  <a:pt x="133141" y="486715"/>
                </a:lnTo>
                <a:lnTo>
                  <a:pt x="159591" y="512191"/>
                </a:lnTo>
                <a:lnTo>
                  <a:pt x="198828" y="529379"/>
                </a:lnTo>
                <a:lnTo>
                  <a:pt x="246887" y="535686"/>
                </a:lnTo>
                <a:lnTo>
                  <a:pt x="198828" y="541992"/>
                </a:lnTo>
                <a:lnTo>
                  <a:pt x="159591" y="559180"/>
                </a:lnTo>
                <a:lnTo>
                  <a:pt x="133141" y="584656"/>
                </a:lnTo>
                <a:lnTo>
                  <a:pt x="123444" y="615823"/>
                </a:lnTo>
                <a:lnTo>
                  <a:pt x="123444" y="991235"/>
                </a:lnTo>
                <a:lnTo>
                  <a:pt x="113746" y="1022401"/>
                </a:lnTo>
                <a:lnTo>
                  <a:pt x="87296" y="1047877"/>
                </a:lnTo>
                <a:lnTo>
                  <a:pt x="48059" y="1065065"/>
                </a:lnTo>
                <a:lnTo>
                  <a:pt x="0" y="1071372"/>
                </a:lnTo>
              </a:path>
            </a:pathLst>
          </a:custGeom>
          <a:ln w="2895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573" y="2949701"/>
            <a:ext cx="1351915" cy="355600"/>
          </a:xfrm>
          <a:custGeom>
            <a:avLst/>
            <a:gdLst/>
            <a:ahLst/>
            <a:cxnLst/>
            <a:rect l="l" t="t" r="r" b="b"/>
            <a:pathLst>
              <a:path w="1351914" h="355600">
                <a:moveTo>
                  <a:pt x="1351788" y="0"/>
                </a:moveTo>
                <a:lnTo>
                  <a:pt x="1345915" y="56113"/>
                </a:lnTo>
                <a:lnTo>
                  <a:pt x="1329557" y="104851"/>
                </a:lnTo>
                <a:lnTo>
                  <a:pt x="1304604" y="143286"/>
                </a:lnTo>
                <a:lnTo>
                  <a:pt x="1272946" y="168493"/>
                </a:lnTo>
                <a:lnTo>
                  <a:pt x="1236472" y="177546"/>
                </a:lnTo>
                <a:lnTo>
                  <a:pt x="791210" y="177546"/>
                </a:lnTo>
                <a:lnTo>
                  <a:pt x="754735" y="186598"/>
                </a:lnTo>
                <a:lnTo>
                  <a:pt x="723077" y="211805"/>
                </a:lnTo>
                <a:lnTo>
                  <a:pt x="698124" y="250240"/>
                </a:lnTo>
                <a:lnTo>
                  <a:pt x="681766" y="298978"/>
                </a:lnTo>
                <a:lnTo>
                  <a:pt x="675893" y="355092"/>
                </a:lnTo>
                <a:lnTo>
                  <a:pt x="670021" y="298978"/>
                </a:lnTo>
                <a:lnTo>
                  <a:pt x="653663" y="250240"/>
                </a:lnTo>
                <a:lnTo>
                  <a:pt x="628710" y="211805"/>
                </a:lnTo>
                <a:lnTo>
                  <a:pt x="597052" y="186598"/>
                </a:lnTo>
                <a:lnTo>
                  <a:pt x="560577" y="177546"/>
                </a:lnTo>
                <a:lnTo>
                  <a:pt x="115315" y="177546"/>
                </a:lnTo>
                <a:lnTo>
                  <a:pt x="78841" y="168493"/>
                </a:lnTo>
                <a:lnTo>
                  <a:pt x="47183" y="143286"/>
                </a:lnTo>
                <a:lnTo>
                  <a:pt x="22230" y="104851"/>
                </a:lnTo>
                <a:lnTo>
                  <a:pt x="5872" y="56113"/>
                </a:lnTo>
                <a:lnTo>
                  <a:pt x="0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29296" y="1951990"/>
            <a:ext cx="100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o</a:t>
            </a:r>
            <a:r>
              <a:rPr sz="3600" spc="-45" dirty="0">
                <a:latin typeface="Calibri"/>
                <a:cs typeface="Calibri"/>
              </a:rPr>
              <a:t>w</a:t>
            </a:r>
            <a:r>
              <a:rPr sz="3600" dirty="0"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3535" y="1784045"/>
            <a:ext cx="1640839" cy="2078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  <a:tabLst>
                <a:tab pos="580390" algn="l"/>
                <a:tab pos="985519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76530">
              <a:lnSpc>
                <a:spcPct val="100000"/>
              </a:lnSpc>
              <a:spcBef>
                <a:spcPts val="5"/>
              </a:spcBef>
              <a:tabLst>
                <a:tab pos="581025" algn="l"/>
                <a:tab pos="1071245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Calibri"/>
                <a:cs typeface="Calibri"/>
              </a:rPr>
              <a:t>Columns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891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What </a:t>
            </a:r>
            <a:r>
              <a:rPr sz="3200" b="0" dirty="0">
                <a:latin typeface="Calibri Light"/>
                <a:cs typeface="Calibri Light"/>
              </a:rPr>
              <a:t>is a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Matrix?</a:t>
            </a:r>
            <a:endParaRPr sz="3200" dirty="0">
              <a:latin typeface="Calibri Light"/>
              <a:cs typeface="Calibri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A981A1-B15F-42CF-850E-468EE4C7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12192000" cy="3581149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DB68E5B3-FE32-4931-873C-4A6A04DE5952}"/>
              </a:ext>
            </a:extLst>
          </p:cNvPr>
          <p:cNvSpPr txBox="1"/>
          <p:nvPr/>
        </p:nvSpPr>
        <p:spPr>
          <a:xfrm>
            <a:off x="457200" y="1295400"/>
            <a:ext cx="117348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10" dirty="0">
                <a:latin typeface="Calibri Light"/>
                <a:cs typeface="Calibri Light"/>
              </a:rPr>
              <a:t>Datasets treated as Matrix that have many rows, each row represents a feature vector.</a:t>
            </a:r>
            <a:endParaRPr sz="2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29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2638" y="2562097"/>
            <a:ext cx="3249929" cy="1668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0600" y="2743200"/>
            <a:ext cx="2294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9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6000" b="0" spc="-5" dirty="0">
                <a:solidFill>
                  <a:srgbClr val="FFFFFF"/>
                </a:solidFill>
                <a:latin typeface="Calibri Light"/>
                <a:cs typeface="Calibri Light"/>
              </a:rPr>
              <a:t>ec</a:t>
            </a:r>
            <a:r>
              <a:rPr sz="6000" b="0" spc="-5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000" b="0" spc="-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0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0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6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168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Calibri Light"/>
                <a:cs typeface="Calibri Light"/>
              </a:rPr>
              <a:t>Why </a:t>
            </a:r>
            <a:r>
              <a:rPr sz="3200" b="0" dirty="0">
                <a:latin typeface="Calibri Light"/>
                <a:cs typeface="Calibri Light"/>
              </a:rPr>
              <a:t>should </a:t>
            </a:r>
            <a:r>
              <a:rPr sz="3200" b="0" spc="-20" dirty="0">
                <a:latin typeface="Calibri Light"/>
                <a:cs typeface="Calibri Light"/>
              </a:rPr>
              <a:t>we </a:t>
            </a:r>
            <a:r>
              <a:rPr sz="3200" b="0" dirty="0">
                <a:latin typeface="Calibri Light"/>
                <a:cs typeface="Calibri Light"/>
              </a:rPr>
              <a:t>learn</a:t>
            </a:r>
            <a:r>
              <a:rPr sz="3200" b="0" spc="3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Matrices?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188" y="1883664"/>
            <a:ext cx="3323844" cy="210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43900" y="896111"/>
            <a:ext cx="3474720" cy="424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72093" y="3112770"/>
            <a:ext cx="1565275" cy="1515110"/>
          </a:xfrm>
          <a:custGeom>
            <a:avLst/>
            <a:gdLst/>
            <a:ahLst/>
            <a:cxnLst/>
            <a:rect l="l" t="t" r="r" b="b"/>
            <a:pathLst>
              <a:path w="1565275" h="1515110">
                <a:moveTo>
                  <a:pt x="0" y="757427"/>
                </a:moveTo>
                <a:lnTo>
                  <a:pt x="1539" y="709524"/>
                </a:lnTo>
                <a:lnTo>
                  <a:pt x="6097" y="662413"/>
                </a:lnTo>
                <a:lnTo>
                  <a:pt x="13582" y="616183"/>
                </a:lnTo>
                <a:lnTo>
                  <a:pt x="23901" y="570922"/>
                </a:lnTo>
                <a:lnTo>
                  <a:pt x="36964" y="526719"/>
                </a:lnTo>
                <a:lnTo>
                  <a:pt x="52678" y="483663"/>
                </a:lnTo>
                <a:lnTo>
                  <a:pt x="70953" y="441843"/>
                </a:lnTo>
                <a:lnTo>
                  <a:pt x="91695" y="401347"/>
                </a:lnTo>
                <a:lnTo>
                  <a:pt x="114813" y="362264"/>
                </a:lnTo>
                <a:lnTo>
                  <a:pt x="140217" y="324683"/>
                </a:lnTo>
                <a:lnTo>
                  <a:pt x="167813" y="288692"/>
                </a:lnTo>
                <a:lnTo>
                  <a:pt x="197511" y="254381"/>
                </a:lnTo>
                <a:lnTo>
                  <a:pt x="229219" y="221837"/>
                </a:lnTo>
                <a:lnTo>
                  <a:pt x="262844" y="191149"/>
                </a:lnTo>
                <a:lnTo>
                  <a:pt x="298296" y="162407"/>
                </a:lnTo>
                <a:lnTo>
                  <a:pt x="335482" y="135699"/>
                </a:lnTo>
                <a:lnTo>
                  <a:pt x="374311" y="111114"/>
                </a:lnTo>
                <a:lnTo>
                  <a:pt x="414692" y="88740"/>
                </a:lnTo>
                <a:lnTo>
                  <a:pt x="456531" y="68666"/>
                </a:lnTo>
                <a:lnTo>
                  <a:pt x="499739" y="50980"/>
                </a:lnTo>
                <a:lnTo>
                  <a:pt x="544223" y="35772"/>
                </a:lnTo>
                <a:lnTo>
                  <a:pt x="589891" y="23131"/>
                </a:lnTo>
                <a:lnTo>
                  <a:pt x="636652" y="13144"/>
                </a:lnTo>
                <a:lnTo>
                  <a:pt x="684414" y="5901"/>
                </a:lnTo>
                <a:lnTo>
                  <a:pt x="733085" y="1490"/>
                </a:lnTo>
                <a:lnTo>
                  <a:pt x="782574" y="0"/>
                </a:lnTo>
                <a:lnTo>
                  <a:pt x="832062" y="1490"/>
                </a:lnTo>
                <a:lnTo>
                  <a:pt x="880733" y="5901"/>
                </a:lnTo>
                <a:lnTo>
                  <a:pt x="928495" y="13144"/>
                </a:lnTo>
                <a:lnTo>
                  <a:pt x="975256" y="23131"/>
                </a:lnTo>
                <a:lnTo>
                  <a:pt x="1020924" y="35772"/>
                </a:lnTo>
                <a:lnTo>
                  <a:pt x="1065408" y="50980"/>
                </a:lnTo>
                <a:lnTo>
                  <a:pt x="1108616" y="68666"/>
                </a:lnTo>
                <a:lnTo>
                  <a:pt x="1150455" y="88740"/>
                </a:lnTo>
                <a:lnTo>
                  <a:pt x="1190836" y="111114"/>
                </a:lnTo>
                <a:lnTo>
                  <a:pt x="1229665" y="135699"/>
                </a:lnTo>
                <a:lnTo>
                  <a:pt x="1266851" y="162407"/>
                </a:lnTo>
                <a:lnTo>
                  <a:pt x="1302303" y="191149"/>
                </a:lnTo>
                <a:lnTo>
                  <a:pt x="1335928" y="221837"/>
                </a:lnTo>
                <a:lnTo>
                  <a:pt x="1367636" y="254381"/>
                </a:lnTo>
                <a:lnTo>
                  <a:pt x="1397334" y="288692"/>
                </a:lnTo>
                <a:lnTo>
                  <a:pt x="1424930" y="324683"/>
                </a:lnTo>
                <a:lnTo>
                  <a:pt x="1450334" y="362264"/>
                </a:lnTo>
                <a:lnTo>
                  <a:pt x="1473452" y="401347"/>
                </a:lnTo>
                <a:lnTo>
                  <a:pt x="1494194" y="441843"/>
                </a:lnTo>
                <a:lnTo>
                  <a:pt x="1512469" y="483663"/>
                </a:lnTo>
                <a:lnTo>
                  <a:pt x="1528183" y="526719"/>
                </a:lnTo>
                <a:lnTo>
                  <a:pt x="1541246" y="570922"/>
                </a:lnTo>
                <a:lnTo>
                  <a:pt x="1551565" y="616183"/>
                </a:lnTo>
                <a:lnTo>
                  <a:pt x="1559050" y="662413"/>
                </a:lnTo>
                <a:lnTo>
                  <a:pt x="1563608" y="709524"/>
                </a:lnTo>
                <a:lnTo>
                  <a:pt x="1565148" y="757427"/>
                </a:lnTo>
                <a:lnTo>
                  <a:pt x="1563608" y="805331"/>
                </a:lnTo>
                <a:lnTo>
                  <a:pt x="1559050" y="852442"/>
                </a:lnTo>
                <a:lnTo>
                  <a:pt x="1551565" y="898672"/>
                </a:lnTo>
                <a:lnTo>
                  <a:pt x="1541246" y="943933"/>
                </a:lnTo>
                <a:lnTo>
                  <a:pt x="1528183" y="988136"/>
                </a:lnTo>
                <a:lnTo>
                  <a:pt x="1512469" y="1031192"/>
                </a:lnTo>
                <a:lnTo>
                  <a:pt x="1494194" y="1073012"/>
                </a:lnTo>
                <a:lnTo>
                  <a:pt x="1473452" y="1113508"/>
                </a:lnTo>
                <a:lnTo>
                  <a:pt x="1450334" y="1152591"/>
                </a:lnTo>
                <a:lnTo>
                  <a:pt x="1424930" y="1190172"/>
                </a:lnTo>
                <a:lnTo>
                  <a:pt x="1397334" y="1226163"/>
                </a:lnTo>
                <a:lnTo>
                  <a:pt x="1367636" y="1260474"/>
                </a:lnTo>
                <a:lnTo>
                  <a:pt x="1335928" y="1293018"/>
                </a:lnTo>
                <a:lnTo>
                  <a:pt x="1302303" y="1323706"/>
                </a:lnTo>
                <a:lnTo>
                  <a:pt x="1266851" y="1352448"/>
                </a:lnTo>
                <a:lnTo>
                  <a:pt x="1229665" y="1379156"/>
                </a:lnTo>
                <a:lnTo>
                  <a:pt x="1190836" y="1403741"/>
                </a:lnTo>
                <a:lnTo>
                  <a:pt x="1150455" y="1426115"/>
                </a:lnTo>
                <a:lnTo>
                  <a:pt x="1108616" y="1446189"/>
                </a:lnTo>
                <a:lnTo>
                  <a:pt x="1065408" y="1463875"/>
                </a:lnTo>
                <a:lnTo>
                  <a:pt x="1020924" y="1479083"/>
                </a:lnTo>
                <a:lnTo>
                  <a:pt x="975256" y="1491724"/>
                </a:lnTo>
                <a:lnTo>
                  <a:pt x="928495" y="1501711"/>
                </a:lnTo>
                <a:lnTo>
                  <a:pt x="880733" y="1508954"/>
                </a:lnTo>
                <a:lnTo>
                  <a:pt x="832062" y="1513365"/>
                </a:lnTo>
                <a:lnTo>
                  <a:pt x="782574" y="1514855"/>
                </a:lnTo>
                <a:lnTo>
                  <a:pt x="733085" y="1513365"/>
                </a:lnTo>
                <a:lnTo>
                  <a:pt x="684414" y="1508954"/>
                </a:lnTo>
                <a:lnTo>
                  <a:pt x="636652" y="1501711"/>
                </a:lnTo>
                <a:lnTo>
                  <a:pt x="589891" y="1491724"/>
                </a:lnTo>
                <a:lnTo>
                  <a:pt x="544223" y="1479083"/>
                </a:lnTo>
                <a:lnTo>
                  <a:pt x="499739" y="1463875"/>
                </a:lnTo>
                <a:lnTo>
                  <a:pt x="456531" y="1446189"/>
                </a:lnTo>
                <a:lnTo>
                  <a:pt x="414692" y="1426115"/>
                </a:lnTo>
                <a:lnTo>
                  <a:pt x="374311" y="1403741"/>
                </a:lnTo>
                <a:lnTo>
                  <a:pt x="335482" y="1379156"/>
                </a:lnTo>
                <a:lnTo>
                  <a:pt x="298296" y="1352448"/>
                </a:lnTo>
                <a:lnTo>
                  <a:pt x="262844" y="1323706"/>
                </a:lnTo>
                <a:lnTo>
                  <a:pt x="229219" y="1293018"/>
                </a:lnTo>
                <a:lnTo>
                  <a:pt x="197511" y="1260474"/>
                </a:lnTo>
                <a:lnTo>
                  <a:pt x="167813" y="1226163"/>
                </a:lnTo>
                <a:lnTo>
                  <a:pt x="140217" y="1190172"/>
                </a:lnTo>
                <a:lnTo>
                  <a:pt x="114813" y="1152591"/>
                </a:lnTo>
                <a:lnTo>
                  <a:pt x="91695" y="1113508"/>
                </a:lnTo>
                <a:lnTo>
                  <a:pt x="70953" y="1073012"/>
                </a:lnTo>
                <a:lnTo>
                  <a:pt x="52678" y="1031192"/>
                </a:lnTo>
                <a:lnTo>
                  <a:pt x="36964" y="988136"/>
                </a:lnTo>
                <a:lnTo>
                  <a:pt x="23901" y="943933"/>
                </a:lnTo>
                <a:lnTo>
                  <a:pt x="13582" y="898672"/>
                </a:lnTo>
                <a:lnTo>
                  <a:pt x="6097" y="852442"/>
                </a:lnTo>
                <a:lnTo>
                  <a:pt x="1539" y="805331"/>
                </a:lnTo>
                <a:lnTo>
                  <a:pt x="0" y="757427"/>
                </a:lnTo>
                <a:close/>
              </a:path>
            </a:pathLst>
          </a:custGeom>
          <a:ln w="380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3309" y="4623053"/>
            <a:ext cx="327660" cy="1303020"/>
          </a:xfrm>
          <a:custGeom>
            <a:avLst/>
            <a:gdLst/>
            <a:ahLst/>
            <a:cxnLst/>
            <a:rect l="l" t="t" r="r" b="b"/>
            <a:pathLst>
              <a:path w="327660" h="1303020">
                <a:moveTo>
                  <a:pt x="327660" y="1303020"/>
                </a:moveTo>
                <a:lnTo>
                  <a:pt x="252526" y="1302298"/>
                </a:lnTo>
                <a:lnTo>
                  <a:pt x="183557" y="1300243"/>
                </a:lnTo>
                <a:lnTo>
                  <a:pt x="122719" y="1297019"/>
                </a:lnTo>
                <a:lnTo>
                  <a:pt x="71979" y="1292790"/>
                </a:lnTo>
                <a:lnTo>
                  <a:pt x="33301" y="1287720"/>
                </a:lnTo>
                <a:lnTo>
                  <a:pt x="0" y="1275715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59428" y="4445691"/>
            <a:ext cx="446405" cy="1398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10" dirty="0">
                <a:latin typeface="Cambria Math"/>
                <a:cs typeface="Cambria Math"/>
              </a:rPr>
              <a:t>230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mbria Math"/>
                <a:cs typeface="Cambria Math"/>
              </a:rPr>
              <a:t>169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mbria Math"/>
                <a:cs typeface="Cambria Math"/>
              </a:rPr>
              <a:t>43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54473" y="4623053"/>
            <a:ext cx="329565" cy="1294130"/>
          </a:xfrm>
          <a:custGeom>
            <a:avLst/>
            <a:gdLst/>
            <a:ahLst/>
            <a:cxnLst/>
            <a:rect l="l" t="t" r="r" b="b"/>
            <a:pathLst>
              <a:path w="329564" h="1294129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266444"/>
                </a:lnTo>
                <a:lnTo>
                  <a:pt x="256885" y="1283601"/>
                </a:lnTo>
                <a:lnTo>
                  <a:pt x="205913" y="1287849"/>
                </a:lnTo>
                <a:lnTo>
                  <a:pt x="144793" y="1291087"/>
                </a:lnTo>
                <a:lnTo>
                  <a:pt x="75497" y="1293151"/>
                </a:lnTo>
                <a:lnTo>
                  <a:pt x="0" y="129387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62477" y="4445691"/>
            <a:ext cx="18415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R  G  B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9915" y="1883664"/>
            <a:ext cx="3325367" cy="210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8561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78478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8394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8309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8226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8141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7930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7846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7763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97678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7595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7510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7300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7215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47132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7047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6964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6879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6669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6584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6501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76416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333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56248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46165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5953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25870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15785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05702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5618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85533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75322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65239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55155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45070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34986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2296" y="1939035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2296" y="1994407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2296" y="2049907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2296" y="2105279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2296" y="2160651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2296" y="2216023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2296" y="2271522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2296" y="2326894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2296" y="2382266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2296" y="2437638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92296" y="2493136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92296" y="2548508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2296" y="2603880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92296" y="2659252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2296" y="2714751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2296" y="2770123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2296" y="2825495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92296" y="2880995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92296" y="2936367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92296" y="2991739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2296" y="3047110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92296" y="3102610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2296" y="3157982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2296" y="3213354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92296" y="3268726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92296" y="3324225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92296" y="3379596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92296" y="3434969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2296" y="3490467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92296" y="3545840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92296" y="3601211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92296" y="3656584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92296" y="3712083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2296" y="3767454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2296" y="3822827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92296" y="3878198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92296" y="3933697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98646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24903" y="1877314"/>
            <a:ext cx="0" cy="2118360"/>
          </a:xfrm>
          <a:custGeom>
            <a:avLst/>
            <a:gdLst/>
            <a:ahLst/>
            <a:cxnLst/>
            <a:rect l="l" t="t" r="r" b="b"/>
            <a:pathLst>
              <a:path h="2118360">
                <a:moveTo>
                  <a:pt x="0" y="0"/>
                </a:moveTo>
                <a:lnTo>
                  <a:pt x="0" y="2118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92296" y="1883664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2296" y="3989070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8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245609" y="1241805"/>
            <a:ext cx="287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Matrix of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Pixels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864989" y="3575939"/>
            <a:ext cx="925194" cy="1301115"/>
          </a:xfrm>
          <a:custGeom>
            <a:avLst/>
            <a:gdLst/>
            <a:ahLst/>
            <a:cxnLst/>
            <a:rect l="l" t="t" r="r" b="b"/>
            <a:pathLst>
              <a:path w="925195" h="1301114">
                <a:moveTo>
                  <a:pt x="81407" y="1228598"/>
                </a:moveTo>
                <a:lnTo>
                  <a:pt x="0" y="1266063"/>
                </a:lnTo>
                <a:lnTo>
                  <a:pt x="16001" y="1300607"/>
                </a:lnTo>
                <a:lnTo>
                  <a:pt x="170631" y="1228725"/>
                </a:lnTo>
                <a:lnTo>
                  <a:pt x="81280" y="1228725"/>
                </a:lnTo>
                <a:close/>
              </a:path>
              <a:path w="925195" h="1301114">
                <a:moveTo>
                  <a:pt x="200913" y="1171702"/>
                </a:moveTo>
                <a:lnTo>
                  <a:pt x="161416" y="1191006"/>
                </a:lnTo>
                <a:lnTo>
                  <a:pt x="81280" y="1228725"/>
                </a:lnTo>
                <a:lnTo>
                  <a:pt x="170631" y="1228725"/>
                </a:lnTo>
                <a:lnTo>
                  <a:pt x="177926" y="1225296"/>
                </a:lnTo>
                <a:lnTo>
                  <a:pt x="256921" y="1186307"/>
                </a:lnTo>
                <a:lnTo>
                  <a:pt x="284862" y="1171829"/>
                </a:lnTo>
                <a:lnTo>
                  <a:pt x="200787" y="1171829"/>
                </a:lnTo>
                <a:close/>
              </a:path>
              <a:path w="925195" h="1301114">
                <a:moveTo>
                  <a:pt x="356925" y="1132586"/>
                </a:moveTo>
                <a:lnTo>
                  <a:pt x="277749" y="1132586"/>
                </a:lnTo>
                <a:lnTo>
                  <a:pt x="239522" y="1152398"/>
                </a:lnTo>
                <a:lnTo>
                  <a:pt x="200787" y="1171829"/>
                </a:lnTo>
                <a:lnTo>
                  <a:pt x="284862" y="1171829"/>
                </a:lnTo>
                <a:lnTo>
                  <a:pt x="295401" y="1166368"/>
                </a:lnTo>
                <a:lnTo>
                  <a:pt x="333121" y="1146048"/>
                </a:lnTo>
                <a:lnTo>
                  <a:pt x="356925" y="1132586"/>
                </a:lnTo>
                <a:close/>
              </a:path>
              <a:path w="925195" h="1301114">
                <a:moveTo>
                  <a:pt x="239649" y="1152271"/>
                </a:moveTo>
                <a:lnTo>
                  <a:pt x="239396" y="1152398"/>
                </a:lnTo>
                <a:lnTo>
                  <a:pt x="239649" y="1152271"/>
                </a:lnTo>
                <a:close/>
              </a:path>
              <a:path w="925195" h="1301114">
                <a:moveTo>
                  <a:pt x="424135" y="1092200"/>
                </a:moveTo>
                <a:lnTo>
                  <a:pt x="350900" y="1092200"/>
                </a:lnTo>
                <a:lnTo>
                  <a:pt x="314578" y="1112774"/>
                </a:lnTo>
                <a:lnTo>
                  <a:pt x="277495" y="1132713"/>
                </a:lnTo>
                <a:lnTo>
                  <a:pt x="277749" y="1132586"/>
                </a:lnTo>
                <a:lnTo>
                  <a:pt x="356925" y="1132586"/>
                </a:lnTo>
                <a:lnTo>
                  <a:pt x="369950" y="1125220"/>
                </a:lnTo>
                <a:lnTo>
                  <a:pt x="405764" y="1103884"/>
                </a:lnTo>
                <a:lnTo>
                  <a:pt x="424135" y="1092200"/>
                </a:lnTo>
                <a:close/>
              </a:path>
              <a:path w="925195" h="1301114">
                <a:moveTo>
                  <a:pt x="314960" y="1112520"/>
                </a:moveTo>
                <a:lnTo>
                  <a:pt x="314488" y="1112774"/>
                </a:lnTo>
                <a:lnTo>
                  <a:pt x="314960" y="1112520"/>
                </a:lnTo>
                <a:close/>
              </a:path>
              <a:path w="925195" h="1301114">
                <a:moveTo>
                  <a:pt x="486933" y="1049909"/>
                </a:moveTo>
                <a:lnTo>
                  <a:pt x="419735" y="1049909"/>
                </a:lnTo>
                <a:lnTo>
                  <a:pt x="385572" y="1071499"/>
                </a:lnTo>
                <a:lnTo>
                  <a:pt x="350520" y="1092327"/>
                </a:lnTo>
                <a:lnTo>
                  <a:pt x="350900" y="1092200"/>
                </a:lnTo>
                <a:lnTo>
                  <a:pt x="424135" y="1092200"/>
                </a:lnTo>
                <a:lnTo>
                  <a:pt x="440309" y="1081913"/>
                </a:lnTo>
                <a:lnTo>
                  <a:pt x="473837" y="1059434"/>
                </a:lnTo>
                <a:lnTo>
                  <a:pt x="486933" y="1049909"/>
                </a:lnTo>
                <a:close/>
              </a:path>
              <a:path w="925195" h="1301114">
                <a:moveTo>
                  <a:pt x="385952" y="1071245"/>
                </a:moveTo>
                <a:lnTo>
                  <a:pt x="385526" y="1071499"/>
                </a:lnTo>
                <a:lnTo>
                  <a:pt x="385952" y="1071245"/>
                </a:lnTo>
                <a:close/>
              </a:path>
              <a:path w="925195" h="1301114">
                <a:moveTo>
                  <a:pt x="483235" y="1005459"/>
                </a:moveTo>
                <a:lnTo>
                  <a:pt x="451738" y="1028319"/>
                </a:lnTo>
                <a:lnTo>
                  <a:pt x="419656" y="1049958"/>
                </a:lnTo>
                <a:lnTo>
                  <a:pt x="486933" y="1049909"/>
                </a:lnTo>
                <a:lnTo>
                  <a:pt x="505968" y="1036066"/>
                </a:lnTo>
                <a:lnTo>
                  <a:pt x="536448" y="1012063"/>
                </a:lnTo>
                <a:lnTo>
                  <a:pt x="543575" y="1005967"/>
                </a:lnTo>
                <a:lnTo>
                  <a:pt x="482726" y="1005967"/>
                </a:lnTo>
                <a:lnTo>
                  <a:pt x="483235" y="1005459"/>
                </a:lnTo>
                <a:close/>
              </a:path>
              <a:path w="925195" h="1301114">
                <a:moveTo>
                  <a:pt x="452247" y="1027938"/>
                </a:moveTo>
                <a:lnTo>
                  <a:pt x="451683" y="1028319"/>
                </a:lnTo>
                <a:lnTo>
                  <a:pt x="452247" y="1027938"/>
                </a:lnTo>
                <a:close/>
              </a:path>
              <a:path w="925195" h="1301114">
                <a:moveTo>
                  <a:pt x="570515" y="982472"/>
                </a:moveTo>
                <a:lnTo>
                  <a:pt x="512572" y="982472"/>
                </a:lnTo>
                <a:lnTo>
                  <a:pt x="482726" y="1005967"/>
                </a:lnTo>
                <a:lnTo>
                  <a:pt x="543575" y="1005967"/>
                </a:lnTo>
                <a:lnTo>
                  <a:pt x="565403" y="987298"/>
                </a:lnTo>
                <a:lnTo>
                  <a:pt x="570515" y="982472"/>
                </a:lnTo>
                <a:close/>
              </a:path>
              <a:path w="925195" h="1301114">
                <a:moveTo>
                  <a:pt x="595491" y="958596"/>
                </a:moveTo>
                <a:lnTo>
                  <a:pt x="540258" y="958596"/>
                </a:lnTo>
                <a:lnTo>
                  <a:pt x="512046" y="982885"/>
                </a:lnTo>
                <a:lnTo>
                  <a:pt x="512572" y="982472"/>
                </a:lnTo>
                <a:lnTo>
                  <a:pt x="570515" y="982472"/>
                </a:lnTo>
                <a:lnTo>
                  <a:pt x="592709" y="961517"/>
                </a:lnTo>
                <a:lnTo>
                  <a:pt x="595491" y="958596"/>
                </a:lnTo>
                <a:close/>
              </a:path>
              <a:path w="925195" h="1301114">
                <a:moveTo>
                  <a:pt x="618781" y="934085"/>
                </a:moveTo>
                <a:lnTo>
                  <a:pt x="566165" y="934085"/>
                </a:lnTo>
                <a:lnTo>
                  <a:pt x="565403" y="934847"/>
                </a:lnTo>
                <a:lnTo>
                  <a:pt x="539496" y="959231"/>
                </a:lnTo>
                <a:lnTo>
                  <a:pt x="540258" y="958596"/>
                </a:lnTo>
                <a:lnTo>
                  <a:pt x="595491" y="958596"/>
                </a:lnTo>
                <a:lnTo>
                  <a:pt x="618236" y="934719"/>
                </a:lnTo>
                <a:lnTo>
                  <a:pt x="618781" y="934085"/>
                </a:lnTo>
                <a:close/>
              </a:path>
              <a:path w="925195" h="1301114">
                <a:moveTo>
                  <a:pt x="565806" y="934423"/>
                </a:moveTo>
                <a:lnTo>
                  <a:pt x="565357" y="934847"/>
                </a:lnTo>
                <a:lnTo>
                  <a:pt x="565806" y="934423"/>
                </a:lnTo>
                <a:close/>
              </a:path>
              <a:path w="925195" h="1301114">
                <a:moveTo>
                  <a:pt x="613028" y="882269"/>
                </a:moveTo>
                <a:lnTo>
                  <a:pt x="589661" y="909447"/>
                </a:lnTo>
                <a:lnTo>
                  <a:pt x="565806" y="934423"/>
                </a:lnTo>
                <a:lnTo>
                  <a:pt x="566165" y="934085"/>
                </a:lnTo>
                <a:lnTo>
                  <a:pt x="618781" y="934085"/>
                </a:lnTo>
                <a:lnTo>
                  <a:pt x="642238" y="906780"/>
                </a:lnTo>
                <a:lnTo>
                  <a:pt x="660861" y="883031"/>
                </a:lnTo>
                <a:lnTo>
                  <a:pt x="612521" y="883031"/>
                </a:lnTo>
                <a:lnTo>
                  <a:pt x="613028" y="882269"/>
                </a:lnTo>
                <a:close/>
              </a:path>
              <a:path w="925195" h="1301114">
                <a:moveTo>
                  <a:pt x="590296" y="908685"/>
                </a:moveTo>
                <a:lnTo>
                  <a:pt x="589570" y="909447"/>
                </a:lnTo>
                <a:lnTo>
                  <a:pt x="590296" y="908685"/>
                </a:lnTo>
                <a:close/>
              </a:path>
              <a:path w="925195" h="1301114">
                <a:moveTo>
                  <a:pt x="717762" y="797560"/>
                </a:moveTo>
                <a:lnTo>
                  <a:pt x="673481" y="797560"/>
                </a:lnTo>
                <a:lnTo>
                  <a:pt x="654176" y="827151"/>
                </a:lnTo>
                <a:lnTo>
                  <a:pt x="633984" y="855599"/>
                </a:lnTo>
                <a:lnTo>
                  <a:pt x="612521" y="883031"/>
                </a:lnTo>
                <a:lnTo>
                  <a:pt x="660861" y="883031"/>
                </a:lnTo>
                <a:lnTo>
                  <a:pt x="664845" y="877951"/>
                </a:lnTo>
                <a:lnTo>
                  <a:pt x="685800" y="848233"/>
                </a:lnTo>
                <a:lnTo>
                  <a:pt x="705612" y="818007"/>
                </a:lnTo>
                <a:lnTo>
                  <a:pt x="717762" y="797560"/>
                </a:lnTo>
                <a:close/>
              </a:path>
              <a:path w="925195" h="1301114">
                <a:moveTo>
                  <a:pt x="634491" y="854837"/>
                </a:moveTo>
                <a:lnTo>
                  <a:pt x="633898" y="855599"/>
                </a:lnTo>
                <a:lnTo>
                  <a:pt x="634491" y="854837"/>
                </a:lnTo>
                <a:close/>
              </a:path>
              <a:path w="925195" h="1301114">
                <a:moveTo>
                  <a:pt x="654558" y="826516"/>
                </a:moveTo>
                <a:lnTo>
                  <a:pt x="654108" y="827151"/>
                </a:lnTo>
                <a:lnTo>
                  <a:pt x="654558" y="826516"/>
                </a:lnTo>
                <a:close/>
              </a:path>
              <a:path w="925195" h="1301114">
                <a:moveTo>
                  <a:pt x="764763" y="707136"/>
                </a:moveTo>
                <a:lnTo>
                  <a:pt x="722884" y="707136"/>
                </a:lnTo>
                <a:lnTo>
                  <a:pt x="707263" y="738251"/>
                </a:lnTo>
                <a:lnTo>
                  <a:pt x="690752" y="768350"/>
                </a:lnTo>
                <a:lnTo>
                  <a:pt x="672973" y="798194"/>
                </a:lnTo>
                <a:lnTo>
                  <a:pt x="673481" y="797560"/>
                </a:lnTo>
                <a:lnTo>
                  <a:pt x="717762" y="797560"/>
                </a:lnTo>
                <a:lnTo>
                  <a:pt x="724026" y="787019"/>
                </a:lnTo>
                <a:lnTo>
                  <a:pt x="741172" y="755650"/>
                </a:lnTo>
                <a:lnTo>
                  <a:pt x="757047" y="723900"/>
                </a:lnTo>
                <a:lnTo>
                  <a:pt x="764763" y="707136"/>
                </a:lnTo>
                <a:close/>
              </a:path>
              <a:path w="925195" h="1301114">
                <a:moveTo>
                  <a:pt x="691007" y="767842"/>
                </a:moveTo>
                <a:lnTo>
                  <a:pt x="690705" y="768350"/>
                </a:lnTo>
                <a:lnTo>
                  <a:pt x="691007" y="767842"/>
                </a:lnTo>
                <a:close/>
              </a:path>
              <a:path w="925195" h="1301114">
                <a:moveTo>
                  <a:pt x="707516" y="737616"/>
                </a:moveTo>
                <a:lnTo>
                  <a:pt x="707170" y="738251"/>
                </a:lnTo>
                <a:lnTo>
                  <a:pt x="707516" y="737616"/>
                </a:lnTo>
                <a:close/>
              </a:path>
              <a:path w="925195" h="1301114">
                <a:moveTo>
                  <a:pt x="778385" y="676275"/>
                </a:moveTo>
                <a:lnTo>
                  <a:pt x="737108" y="676275"/>
                </a:lnTo>
                <a:lnTo>
                  <a:pt x="722641" y="707618"/>
                </a:lnTo>
                <a:lnTo>
                  <a:pt x="722884" y="707136"/>
                </a:lnTo>
                <a:lnTo>
                  <a:pt x="764763" y="707136"/>
                </a:lnTo>
                <a:lnTo>
                  <a:pt x="771778" y="691896"/>
                </a:lnTo>
                <a:lnTo>
                  <a:pt x="778385" y="676275"/>
                </a:lnTo>
                <a:close/>
              </a:path>
              <a:path w="925195" h="1301114">
                <a:moveTo>
                  <a:pt x="791083" y="645160"/>
                </a:moveTo>
                <a:lnTo>
                  <a:pt x="750188" y="645160"/>
                </a:lnTo>
                <a:lnTo>
                  <a:pt x="736853" y="676783"/>
                </a:lnTo>
                <a:lnTo>
                  <a:pt x="737108" y="676275"/>
                </a:lnTo>
                <a:lnTo>
                  <a:pt x="778385" y="676275"/>
                </a:lnTo>
                <a:lnTo>
                  <a:pt x="785368" y="659765"/>
                </a:lnTo>
                <a:lnTo>
                  <a:pt x="791083" y="645160"/>
                </a:lnTo>
                <a:close/>
              </a:path>
              <a:path w="925195" h="1301114">
                <a:moveTo>
                  <a:pt x="802848" y="614044"/>
                </a:moveTo>
                <a:lnTo>
                  <a:pt x="762381" y="614044"/>
                </a:lnTo>
                <a:lnTo>
                  <a:pt x="749935" y="645668"/>
                </a:lnTo>
                <a:lnTo>
                  <a:pt x="750188" y="645160"/>
                </a:lnTo>
                <a:lnTo>
                  <a:pt x="791083" y="645160"/>
                </a:lnTo>
                <a:lnTo>
                  <a:pt x="797940" y="627634"/>
                </a:lnTo>
                <a:lnTo>
                  <a:pt x="802848" y="614044"/>
                </a:lnTo>
                <a:close/>
              </a:path>
              <a:path w="925195" h="1301114">
                <a:moveTo>
                  <a:pt x="813638" y="583057"/>
                </a:moveTo>
                <a:lnTo>
                  <a:pt x="773557" y="583057"/>
                </a:lnTo>
                <a:lnTo>
                  <a:pt x="762126" y="614553"/>
                </a:lnTo>
                <a:lnTo>
                  <a:pt x="762381" y="614044"/>
                </a:lnTo>
                <a:lnTo>
                  <a:pt x="802848" y="614044"/>
                </a:lnTo>
                <a:lnTo>
                  <a:pt x="809498" y="595630"/>
                </a:lnTo>
                <a:lnTo>
                  <a:pt x="813638" y="583057"/>
                </a:lnTo>
                <a:close/>
              </a:path>
              <a:path w="925195" h="1301114">
                <a:moveTo>
                  <a:pt x="832607" y="521716"/>
                </a:moveTo>
                <a:lnTo>
                  <a:pt x="792988" y="521716"/>
                </a:lnTo>
                <a:lnTo>
                  <a:pt x="783589" y="552704"/>
                </a:lnTo>
                <a:lnTo>
                  <a:pt x="773302" y="583438"/>
                </a:lnTo>
                <a:lnTo>
                  <a:pt x="773557" y="583057"/>
                </a:lnTo>
                <a:lnTo>
                  <a:pt x="813638" y="583057"/>
                </a:lnTo>
                <a:lnTo>
                  <a:pt x="819912" y="564007"/>
                </a:lnTo>
                <a:lnTo>
                  <a:pt x="829563" y="532638"/>
                </a:lnTo>
                <a:lnTo>
                  <a:pt x="832607" y="521716"/>
                </a:lnTo>
                <a:close/>
              </a:path>
              <a:path w="925195" h="1301114">
                <a:moveTo>
                  <a:pt x="783716" y="552196"/>
                </a:moveTo>
                <a:lnTo>
                  <a:pt x="783547" y="552704"/>
                </a:lnTo>
                <a:lnTo>
                  <a:pt x="783716" y="552196"/>
                </a:lnTo>
                <a:close/>
              </a:path>
              <a:path w="925195" h="1301114">
                <a:moveTo>
                  <a:pt x="840878" y="491490"/>
                </a:moveTo>
                <a:lnTo>
                  <a:pt x="801497" y="491490"/>
                </a:lnTo>
                <a:lnTo>
                  <a:pt x="792861" y="522097"/>
                </a:lnTo>
                <a:lnTo>
                  <a:pt x="792988" y="521716"/>
                </a:lnTo>
                <a:lnTo>
                  <a:pt x="832607" y="521716"/>
                </a:lnTo>
                <a:lnTo>
                  <a:pt x="838200" y="501650"/>
                </a:lnTo>
                <a:lnTo>
                  <a:pt x="840878" y="491490"/>
                </a:lnTo>
                <a:close/>
              </a:path>
              <a:path w="925195" h="1301114">
                <a:moveTo>
                  <a:pt x="848285" y="461899"/>
                </a:moveTo>
                <a:lnTo>
                  <a:pt x="809244" y="461899"/>
                </a:lnTo>
                <a:lnTo>
                  <a:pt x="801370" y="491871"/>
                </a:lnTo>
                <a:lnTo>
                  <a:pt x="801497" y="491490"/>
                </a:lnTo>
                <a:lnTo>
                  <a:pt x="840878" y="491490"/>
                </a:lnTo>
                <a:lnTo>
                  <a:pt x="846201" y="471297"/>
                </a:lnTo>
                <a:lnTo>
                  <a:pt x="848285" y="461899"/>
                </a:lnTo>
                <a:close/>
              </a:path>
              <a:path w="925195" h="1301114">
                <a:moveTo>
                  <a:pt x="859076" y="404368"/>
                </a:moveTo>
                <a:lnTo>
                  <a:pt x="820674" y="404368"/>
                </a:lnTo>
                <a:lnTo>
                  <a:pt x="820547" y="405256"/>
                </a:lnTo>
                <a:lnTo>
                  <a:pt x="815466" y="433959"/>
                </a:lnTo>
                <a:lnTo>
                  <a:pt x="808989" y="462661"/>
                </a:lnTo>
                <a:lnTo>
                  <a:pt x="809244" y="461899"/>
                </a:lnTo>
                <a:lnTo>
                  <a:pt x="848285" y="461899"/>
                </a:lnTo>
                <a:lnTo>
                  <a:pt x="852932" y="440944"/>
                </a:lnTo>
                <a:lnTo>
                  <a:pt x="858265" y="410591"/>
                </a:lnTo>
                <a:lnTo>
                  <a:pt x="859076" y="404368"/>
                </a:lnTo>
                <a:close/>
              </a:path>
              <a:path w="925195" h="1301114">
                <a:moveTo>
                  <a:pt x="815594" y="433069"/>
                </a:moveTo>
                <a:lnTo>
                  <a:pt x="815395" y="433959"/>
                </a:lnTo>
                <a:lnTo>
                  <a:pt x="815594" y="433069"/>
                </a:lnTo>
                <a:close/>
              </a:path>
              <a:path w="925195" h="1301114">
                <a:moveTo>
                  <a:pt x="820628" y="404626"/>
                </a:moveTo>
                <a:lnTo>
                  <a:pt x="820517" y="405256"/>
                </a:lnTo>
                <a:lnTo>
                  <a:pt x="820628" y="404626"/>
                </a:lnTo>
                <a:close/>
              </a:path>
              <a:path w="925195" h="1301114">
                <a:moveTo>
                  <a:pt x="862608" y="375793"/>
                </a:moveTo>
                <a:lnTo>
                  <a:pt x="824357" y="375793"/>
                </a:lnTo>
                <a:lnTo>
                  <a:pt x="820628" y="404626"/>
                </a:lnTo>
                <a:lnTo>
                  <a:pt x="820674" y="404368"/>
                </a:lnTo>
                <a:lnTo>
                  <a:pt x="859076" y="404368"/>
                </a:lnTo>
                <a:lnTo>
                  <a:pt x="862202" y="380365"/>
                </a:lnTo>
                <a:lnTo>
                  <a:pt x="862608" y="375793"/>
                </a:lnTo>
                <a:close/>
              </a:path>
              <a:path w="925195" h="1301114">
                <a:moveTo>
                  <a:pt x="866770" y="290194"/>
                </a:moveTo>
                <a:lnTo>
                  <a:pt x="828675" y="290194"/>
                </a:lnTo>
                <a:lnTo>
                  <a:pt x="828294" y="319405"/>
                </a:lnTo>
                <a:lnTo>
                  <a:pt x="828221" y="320294"/>
                </a:lnTo>
                <a:lnTo>
                  <a:pt x="826897" y="347980"/>
                </a:lnTo>
                <a:lnTo>
                  <a:pt x="824230" y="376555"/>
                </a:lnTo>
                <a:lnTo>
                  <a:pt x="824357" y="375793"/>
                </a:lnTo>
                <a:lnTo>
                  <a:pt x="862608" y="375793"/>
                </a:lnTo>
                <a:lnTo>
                  <a:pt x="864870" y="350266"/>
                </a:lnTo>
                <a:lnTo>
                  <a:pt x="866394" y="320294"/>
                </a:lnTo>
                <a:lnTo>
                  <a:pt x="866770" y="290194"/>
                </a:lnTo>
                <a:close/>
              </a:path>
              <a:path w="925195" h="1301114">
                <a:moveTo>
                  <a:pt x="826897" y="347218"/>
                </a:moveTo>
                <a:lnTo>
                  <a:pt x="826827" y="347980"/>
                </a:lnTo>
                <a:lnTo>
                  <a:pt x="826897" y="347218"/>
                </a:lnTo>
                <a:close/>
              </a:path>
              <a:path w="925195" h="1301114">
                <a:moveTo>
                  <a:pt x="828294" y="318769"/>
                </a:moveTo>
                <a:lnTo>
                  <a:pt x="828263" y="319405"/>
                </a:lnTo>
                <a:lnTo>
                  <a:pt x="828294" y="318769"/>
                </a:lnTo>
                <a:close/>
              </a:path>
              <a:path w="925195" h="1301114">
                <a:moveTo>
                  <a:pt x="866282" y="261493"/>
                </a:moveTo>
                <a:lnTo>
                  <a:pt x="828166" y="261493"/>
                </a:lnTo>
                <a:lnTo>
                  <a:pt x="828671" y="290485"/>
                </a:lnTo>
                <a:lnTo>
                  <a:pt x="828675" y="290194"/>
                </a:lnTo>
                <a:lnTo>
                  <a:pt x="866770" y="290194"/>
                </a:lnTo>
                <a:lnTo>
                  <a:pt x="866282" y="261493"/>
                </a:lnTo>
                <a:close/>
              </a:path>
              <a:path w="925195" h="1301114">
                <a:moveTo>
                  <a:pt x="864965" y="233044"/>
                </a:moveTo>
                <a:lnTo>
                  <a:pt x="826770" y="233044"/>
                </a:lnTo>
                <a:lnTo>
                  <a:pt x="828166" y="262128"/>
                </a:lnTo>
                <a:lnTo>
                  <a:pt x="828166" y="261493"/>
                </a:lnTo>
                <a:lnTo>
                  <a:pt x="866282" y="261493"/>
                </a:lnTo>
                <a:lnTo>
                  <a:pt x="866266" y="260604"/>
                </a:lnTo>
                <a:lnTo>
                  <a:pt x="864965" y="233044"/>
                </a:lnTo>
                <a:close/>
              </a:path>
              <a:path w="925195" h="1301114">
                <a:moveTo>
                  <a:pt x="862819" y="204469"/>
                </a:moveTo>
                <a:lnTo>
                  <a:pt x="824611" y="204469"/>
                </a:lnTo>
                <a:lnTo>
                  <a:pt x="826770" y="233553"/>
                </a:lnTo>
                <a:lnTo>
                  <a:pt x="826770" y="233044"/>
                </a:lnTo>
                <a:lnTo>
                  <a:pt x="864965" y="233044"/>
                </a:lnTo>
                <a:lnTo>
                  <a:pt x="864870" y="231012"/>
                </a:lnTo>
                <a:lnTo>
                  <a:pt x="862819" y="204469"/>
                </a:lnTo>
                <a:close/>
              </a:path>
              <a:path w="925195" h="1301114">
                <a:moveTo>
                  <a:pt x="860151" y="175768"/>
                </a:moveTo>
                <a:lnTo>
                  <a:pt x="821944" y="175768"/>
                </a:lnTo>
                <a:lnTo>
                  <a:pt x="824611" y="204850"/>
                </a:lnTo>
                <a:lnTo>
                  <a:pt x="824611" y="204469"/>
                </a:lnTo>
                <a:lnTo>
                  <a:pt x="862819" y="204469"/>
                </a:lnTo>
                <a:lnTo>
                  <a:pt x="862584" y="201422"/>
                </a:lnTo>
                <a:lnTo>
                  <a:pt x="860151" y="175768"/>
                </a:lnTo>
                <a:close/>
              </a:path>
              <a:path w="925195" h="1301114">
                <a:moveTo>
                  <a:pt x="815086" y="0"/>
                </a:moveTo>
                <a:lnTo>
                  <a:pt x="756538" y="154305"/>
                </a:lnTo>
                <a:lnTo>
                  <a:pt x="755263" y="161742"/>
                </a:lnTo>
                <a:lnTo>
                  <a:pt x="756904" y="168846"/>
                </a:lnTo>
                <a:lnTo>
                  <a:pt x="761093" y="174807"/>
                </a:lnTo>
                <a:lnTo>
                  <a:pt x="767461" y="178816"/>
                </a:lnTo>
                <a:lnTo>
                  <a:pt x="774953" y="180089"/>
                </a:lnTo>
                <a:lnTo>
                  <a:pt x="782065" y="178434"/>
                </a:lnTo>
                <a:lnTo>
                  <a:pt x="813570" y="111245"/>
                </a:lnTo>
                <a:lnTo>
                  <a:pt x="805999" y="61213"/>
                </a:lnTo>
                <a:lnTo>
                  <a:pt x="802513" y="40512"/>
                </a:lnTo>
                <a:lnTo>
                  <a:pt x="840105" y="34162"/>
                </a:lnTo>
                <a:lnTo>
                  <a:pt x="843441" y="34162"/>
                </a:lnTo>
                <a:lnTo>
                  <a:pt x="815086" y="0"/>
                </a:lnTo>
                <a:close/>
              </a:path>
              <a:path w="925195" h="1301114">
                <a:moveTo>
                  <a:pt x="856895" y="147193"/>
                </a:moveTo>
                <a:lnTo>
                  <a:pt x="818514" y="147193"/>
                </a:lnTo>
                <a:lnTo>
                  <a:pt x="821944" y="176149"/>
                </a:lnTo>
                <a:lnTo>
                  <a:pt x="821944" y="175768"/>
                </a:lnTo>
                <a:lnTo>
                  <a:pt x="860151" y="175768"/>
                </a:lnTo>
                <a:lnTo>
                  <a:pt x="859789" y="171958"/>
                </a:lnTo>
                <a:lnTo>
                  <a:pt x="856895" y="147193"/>
                </a:lnTo>
                <a:close/>
              </a:path>
              <a:path w="925195" h="1301114">
                <a:moveTo>
                  <a:pt x="843441" y="34162"/>
                </a:moveTo>
                <a:lnTo>
                  <a:pt x="840105" y="34162"/>
                </a:lnTo>
                <a:lnTo>
                  <a:pt x="843534" y="54991"/>
                </a:lnTo>
                <a:lnTo>
                  <a:pt x="850814" y="102727"/>
                </a:lnTo>
                <a:lnTo>
                  <a:pt x="891159" y="151384"/>
                </a:lnTo>
                <a:lnTo>
                  <a:pt x="897060" y="156083"/>
                </a:lnTo>
                <a:lnTo>
                  <a:pt x="904081" y="158115"/>
                </a:lnTo>
                <a:lnTo>
                  <a:pt x="911340" y="157384"/>
                </a:lnTo>
                <a:lnTo>
                  <a:pt x="917956" y="153797"/>
                </a:lnTo>
                <a:lnTo>
                  <a:pt x="922728" y="147913"/>
                </a:lnTo>
                <a:lnTo>
                  <a:pt x="924798" y="140922"/>
                </a:lnTo>
                <a:lnTo>
                  <a:pt x="924081" y="133669"/>
                </a:lnTo>
                <a:lnTo>
                  <a:pt x="920496" y="127000"/>
                </a:lnTo>
                <a:lnTo>
                  <a:pt x="843441" y="34162"/>
                </a:lnTo>
                <a:close/>
              </a:path>
              <a:path w="925195" h="1301114">
                <a:moveTo>
                  <a:pt x="853122" y="118491"/>
                </a:moveTo>
                <a:lnTo>
                  <a:pt x="814705" y="118491"/>
                </a:lnTo>
                <a:lnTo>
                  <a:pt x="818514" y="147574"/>
                </a:lnTo>
                <a:lnTo>
                  <a:pt x="818514" y="147193"/>
                </a:lnTo>
                <a:lnTo>
                  <a:pt x="856895" y="147193"/>
                </a:lnTo>
                <a:lnTo>
                  <a:pt x="856361" y="142621"/>
                </a:lnTo>
                <a:lnTo>
                  <a:pt x="853122" y="118491"/>
                </a:lnTo>
                <a:close/>
              </a:path>
              <a:path w="925195" h="1301114">
                <a:moveTo>
                  <a:pt x="827491" y="74599"/>
                </a:moveTo>
                <a:lnTo>
                  <a:pt x="813570" y="111245"/>
                </a:lnTo>
                <a:lnTo>
                  <a:pt x="814705" y="118744"/>
                </a:lnTo>
                <a:lnTo>
                  <a:pt x="814705" y="118491"/>
                </a:lnTo>
                <a:lnTo>
                  <a:pt x="853122" y="118491"/>
                </a:lnTo>
                <a:lnTo>
                  <a:pt x="852424" y="113284"/>
                </a:lnTo>
                <a:lnTo>
                  <a:pt x="850814" y="102727"/>
                </a:lnTo>
                <a:lnTo>
                  <a:pt x="827491" y="74599"/>
                </a:lnTo>
                <a:close/>
              </a:path>
              <a:path w="925195" h="1301114">
                <a:moveTo>
                  <a:pt x="816076" y="60833"/>
                </a:moveTo>
                <a:lnTo>
                  <a:pt x="805941" y="60833"/>
                </a:lnTo>
                <a:lnTo>
                  <a:pt x="813570" y="111245"/>
                </a:lnTo>
                <a:lnTo>
                  <a:pt x="827491" y="74599"/>
                </a:lnTo>
                <a:lnTo>
                  <a:pt x="816076" y="60833"/>
                </a:lnTo>
                <a:close/>
              </a:path>
              <a:path w="925195" h="1301114">
                <a:moveTo>
                  <a:pt x="841735" y="44068"/>
                </a:moveTo>
                <a:lnTo>
                  <a:pt x="839088" y="44068"/>
                </a:lnTo>
                <a:lnTo>
                  <a:pt x="827491" y="74599"/>
                </a:lnTo>
                <a:lnTo>
                  <a:pt x="850814" y="102727"/>
                </a:lnTo>
                <a:lnTo>
                  <a:pt x="843534" y="54991"/>
                </a:lnTo>
                <a:lnTo>
                  <a:pt x="841735" y="44068"/>
                </a:lnTo>
                <a:close/>
              </a:path>
              <a:path w="925195" h="1301114">
                <a:moveTo>
                  <a:pt x="839088" y="44068"/>
                </a:moveTo>
                <a:lnTo>
                  <a:pt x="806703" y="49530"/>
                </a:lnTo>
                <a:lnTo>
                  <a:pt x="827491" y="74599"/>
                </a:lnTo>
                <a:lnTo>
                  <a:pt x="839088" y="44068"/>
                </a:lnTo>
                <a:close/>
              </a:path>
              <a:path w="925195" h="1301114">
                <a:moveTo>
                  <a:pt x="840105" y="34162"/>
                </a:moveTo>
                <a:lnTo>
                  <a:pt x="802513" y="40512"/>
                </a:lnTo>
                <a:lnTo>
                  <a:pt x="805941" y="61213"/>
                </a:lnTo>
                <a:lnTo>
                  <a:pt x="805941" y="60833"/>
                </a:lnTo>
                <a:lnTo>
                  <a:pt x="816076" y="60833"/>
                </a:lnTo>
                <a:lnTo>
                  <a:pt x="806703" y="49530"/>
                </a:lnTo>
                <a:lnTo>
                  <a:pt x="839088" y="44068"/>
                </a:lnTo>
                <a:lnTo>
                  <a:pt x="841735" y="44068"/>
                </a:lnTo>
                <a:lnTo>
                  <a:pt x="840105" y="34162"/>
                </a:lnTo>
                <a:close/>
              </a:path>
              <a:path w="925195" h="1301114">
                <a:moveTo>
                  <a:pt x="805941" y="60833"/>
                </a:moveTo>
                <a:lnTo>
                  <a:pt x="805941" y="61213"/>
                </a:lnTo>
                <a:lnTo>
                  <a:pt x="805941" y="60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0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-35" dirty="0">
                <a:latin typeface="Calibri Light"/>
                <a:cs typeface="Calibri Light"/>
              </a:rPr>
              <a:t>Matrix</a:t>
            </a:r>
            <a:r>
              <a:rPr sz="3200" b="0" spc="-5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Arithmetic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030935"/>
            <a:ext cx="2844165" cy="426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endParaRPr lang="en-US" sz="3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endParaRPr lang="en-US" sz="3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3600" dirty="0">
                <a:latin typeface="Calibri"/>
                <a:cs typeface="Calibri"/>
              </a:rPr>
              <a:t>Addition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3600" spc="-10" dirty="0">
                <a:latin typeface="Calibri"/>
                <a:cs typeface="Calibri"/>
              </a:rPr>
              <a:t>Subtraction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75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3600" dirty="0">
                <a:latin typeface="Calibri"/>
                <a:cs typeface="Calibri"/>
              </a:rPr>
              <a:t>Multipli</a:t>
            </a:r>
            <a:r>
              <a:rPr sz="3600" spc="-35" dirty="0">
                <a:latin typeface="Calibri"/>
                <a:cs typeface="Calibri"/>
              </a:rPr>
              <a:t>ca</a:t>
            </a:r>
            <a:r>
              <a:rPr sz="3600" dirty="0">
                <a:latin typeface="Calibri"/>
                <a:cs typeface="Calibri"/>
              </a:rPr>
              <a:t>tion</a:t>
            </a:r>
          </a:p>
        </p:txBody>
      </p:sp>
    </p:spTree>
    <p:extLst>
      <p:ext uri="{BB962C8B-B14F-4D97-AF65-F5344CB8AC3E}">
        <p14:creationId xmlns:p14="http://schemas.microsoft.com/office/powerpoint/2010/main" val="3424569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572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</a:t>
            </a:r>
            <a:r>
              <a:rPr sz="3200" b="0" spc="-6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Addition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6414" y="1381125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Y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6831" y="1063497"/>
            <a:ext cx="13290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8	-1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5925" algn="l"/>
                <a:tab pos="954405" algn="l"/>
              </a:tabLst>
            </a:pPr>
            <a:r>
              <a:rPr sz="3200" dirty="0">
                <a:latin typeface="Cambria Math"/>
                <a:cs typeface="Cambria Math"/>
              </a:rPr>
              <a:t>5	-2	-3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3467861"/>
            <a:ext cx="1364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+ Y</a:t>
            </a:r>
            <a:r>
              <a:rPr sz="3200" spc="-11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6301" y="3175254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60" h="1167764">
                <a:moveTo>
                  <a:pt x="327660" y="1167384"/>
                </a:moveTo>
                <a:lnTo>
                  <a:pt x="252526" y="1166664"/>
                </a:lnTo>
                <a:lnTo>
                  <a:pt x="183557" y="1164614"/>
                </a:lnTo>
                <a:lnTo>
                  <a:pt x="122719" y="1161395"/>
                </a:lnTo>
                <a:lnTo>
                  <a:pt x="71979" y="1157170"/>
                </a:lnTo>
                <a:lnTo>
                  <a:pt x="33301" y="1152101"/>
                </a:lnTo>
                <a:lnTo>
                  <a:pt x="0" y="114007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58872" y="3221482"/>
            <a:ext cx="28086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9380" algn="l"/>
              </a:tabLst>
            </a:pPr>
            <a:r>
              <a:rPr sz="3200" dirty="0">
                <a:latin typeface="Cambria Math"/>
                <a:cs typeface="Cambria Math"/>
              </a:rPr>
              <a:t>2 +</a:t>
            </a:r>
            <a:r>
              <a:rPr sz="3200" spc="-1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1	3 +</a:t>
            </a:r>
            <a:r>
              <a:rPr sz="3200" spc="-4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8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389380" algn="l"/>
              </a:tabLst>
            </a:pPr>
            <a:r>
              <a:rPr sz="3200" dirty="0">
                <a:latin typeface="Cambria Math"/>
                <a:cs typeface="Cambria Math"/>
              </a:rPr>
              <a:t>1 +</a:t>
            </a:r>
            <a:r>
              <a:rPr sz="3200" spc="-1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5	6 +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(-2)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8497" y="3221482"/>
            <a:ext cx="14579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4 +</a:t>
            </a:r>
            <a:r>
              <a:rPr sz="3200" spc="-8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(-1)</a:t>
            </a:r>
            <a:endParaRPr sz="3200">
              <a:latin typeface="Cambria Math"/>
              <a:cs typeface="Cambria Math"/>
            </a:endParaRPr>
          </a:p>
          <a:p>
            <a:pPr marL="40005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7 +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(-3)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7090" y="3175254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5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6485" y="108432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5" h="1061085">
                <a:moveTo>
                  <a:pt x="329184" y="1060703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43138" y="109499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5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033271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66126" y="3434334"/>
            <a:ext cx="329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60638" y="3144138"/>
            <a:ext cx="14128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1132205" algn="l"/>
              </a:tabLst>
            </a:pPr>
            <a:r>
              <a:rPr sz="3200" dirty="0">
                <a:latin typeface="Cambria Math"/>
                <a:cs typeface="Cambria Math"/>
              </a:rPr>
              <a:t>3	11	3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  <a:tab pos="1173480" algn="l"/>
              </a:tabLst>
            </a:pPr>
            <a:r>
              <a:rPr sz="3200" dirty="0">
                <a:latin typeface="Cambria Math"/>
                <a:cs typeface="Cambria Math"/>
              </a:rPr>
              <a:t>6	4	4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0673" y="3164585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327659" y="1060703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47326" y="3175254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5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071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</a:t>
            </a:r>
            <a:r>
              <a:rPr sz="3200" b="0" spc="-6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Subtraction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6414" y="1381125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Y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6831" y="1063497"/>
            <a:ext cx="13290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8	-1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5925" algn="l"/>
                <a:tab pos="954405" algn="l"/>
              </a:tabLst>
            </a:pPr>
            <a:r>
              <a:rPr sz="3200" dirty="0">
                <a:latin typeface="Cambria Math"/>
                <a:cs typeface="Cambria Math"/>
              </a:rPr>
              <a:t>5	-2	-3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3467861"/>
            <a:ext cx="1195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- Y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6301" y="3175254"/>
            <a:ext cx="327660" cy="1167765"/>
          </a:xfrm>
          <a:custGeom>
            <a:avLst/>
            <a:gdLst/>
            <a:ahLst/>
            <a:cxnLst/>
            <a:rect l="l" t="t" r="r" b="b"/>
            <a:pathLst>
              <a:path w="327660" h="1167764">
                <a:moveTo>
                  <a:pt x="327660" y="1167384"/>
                </a:moveTo>
                <a:lnTo>
                  <a:pt x="252526" y="1166664"/>
                </a:lnTo>
                <a:lnTo>
                  <a:pt x="183557" y="1164614"/>
                </a:lnTo>
                <a:lnTo>
                  <a:pt x="122719" y="1161395"/>
                </a:lnTo>
                <a:lnTo>
                  <a:pt x="71979" y="1157170"/>
                </a:lnTo>
                <a:lnTo>
                  <a:pt x="33301" y="1152101"/>
                </a:lnTo>
                <a:lnTo>
                  <a:pt x="0" y="114007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58872" y="3221482"/>
            <a:ext cx="256032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1275" algn="l"/>
              </a:tabLst>
            </a:pPr>
            <a:r>
              <a:rPr sz="3200" dirty="0">
                <a:latin typeface="Cambria Math"/>
                <a:cs typeface="Cambria Math"/>
              </a:rPr>
              <a:t>2</a:t>
            </a:r>
            <a:r>
              <a:rPr sz="3200" spc="-1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-</a:t>
            </a:r>
            <a:r>
              <a:rPr sz="3200" spc="-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1	3 -</a:t>
            </a:r>
            <a:r>
              <a:rPr sz="3200" spc="-5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8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311275" algn="l"/>
              </a:tabLst>
            </a:pPr>
            <a:r>
              <a:rPr sz="3200" dirty="0">
                <a:latin typeface="Cambria Math"/>
                <a:cs typeface="Cambria Math"/>
              </a:rPr>
              <a:t>1</a:t>
            </a:r>
            <a:r>
              <a:rPr sz="3200" spc="-1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-</a:t>
            </a:r>
            <a:r>
              <a:rPr sz="3200" spc="-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5	6 -</a:t>
            </a:r>
            <a:r>
              <a:rPr sz="3200" spc="-11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(-2)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7700" y="3221482"/>
            <a:ext cx="13582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4 -</a:t>
            </a:r>
            <a:r>
              <a:rPr sz="3200" spc="-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(-1)</a:t>
            </a:r>
            <a:endParaRPr sz="320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7 –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(-3)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7090" y="3175254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5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6485" y="108432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5" h="1061085">
                <a:moveTo>
                  <a:pt x="329184" y="1060703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43138" y="109499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5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033271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66126" y="3434334"/>
            <a:ext cx="329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60638" y="3144138"/>
            <a:ext cx="16859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5"/>
              </a:spcBef>
              <a:tabLst>
                <a:tab pos="594360" algn="l"/>
                <a:tab pos="1398270" algn="l"/>
              </a:tabLst>
            </a:pPr>
            <a:r>
              <a:rPr sz="3200" dirty="0">
                <a:latin typeface="Cambria Math"/>
                <a:cs typeface="Cambria Math"/>
              </a:rPr>
              <a:t>1	-5	5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728345" algn="l"/>
                <a:tab pos="1221105" algn="l"/>
              </a:tabLst>
            </a:pPr>
            <a:r>
              <a:rPr sz="3200" dirty="0">
                <a:latin typeface="Cambria Math"/>
                <a:cs typeface="Cambria Math"/>
              </a:rPr>
              <a:t>-4	8	10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0673" y="3164585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327659" y="1060703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20121" y="3175254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5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4802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</a:t>
            </a:r>
            <a:r>
              <a:rPr sz="3200" b="0" spc="-6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Scalar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5583" y="3344671"/>
            <a:ext cx="2071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9490" algn="l"/>
                <a:tab pos="1479550" algn="l"/>
                <a:tab pos="1884045" algn="l"/>
              </a:tabLst>
            </a:pPr>
            <a:r>
              <a:rPr sz="3200" dirty="0">
                <a:latin typeface="Cambria Math"/>
                <a:cs typeface="Cambria Math"/>
              </a:rPr>
              <a:t>2 *</a:t>
            </a:r>
            <a:r>
              <a:rPr sz="3200" spc="-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X	=	2	*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2790" y="3118866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4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15995" y="3098419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4578" y="3129533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1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7547" y="3322320"/>
            <a:ext cx="1363980" cy="585470"/>
          </a:xfrm>
          <a:custGeom>
            <a:avLst/>
            <a:gdLst/>
            <a:ahLst/>
            <a:cxnLst/>
            <a:rect l="l" t="t" r="r" b="b"/>
            <a:pathLst>
              <a:path w="1363979" h="585470">
                <a:moveTo>
                  <a:pt x="1071372" y="0"/>
                </a:moveTo>
                <a:lnTo>
                  <a:pt x="1071372" y="146303"/>
                </a:lnTo>
                <a:lnTo>
                  <a:pt x="0" y="146303"/>
                </a:lnTo>
                <a:lnTo>
                  <a:pt x="0" y="438911"/>
                </a:lnTo>
                <a:lnTo>
                  <a:pt x="1071372" y="438911"/>
                </a:lnTo>
                <a:lnTo>
                  <a:pt x="1071372" y="585215"/>
                </a:lnTo>
                <a:lnTo>
                  <a:pt x="1363979" y="292607"/>
                </a:lnTo>
                <a:lnTo>
                  <a:pt x="10713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7547" y="3322320"/>
            <a:ext cx="1363980" cy="585470"/>
          </a:xfrm>
          <a:custGeom>
            <a:avLst/>
            <a:gdLst/>
            <a:ahLst/>
            <a:cxnLst/>
            <a:rect l="l" t="t" r="r" b="b"/>
            <a:pathLst>
              <a:path w="1363979" h="585470">
                <a:moveTo>
                  <a:pt x="0" y="146303"/>
                </a:moveTo>
                <a:lnTo>
                  <a:pt x="1071372" y="146303"/>
                </a:lnTo>
                <a:lnTo>
                  <a:pt x="1071372" y="0"/>
                </a:lnTo>
                <a:lnTo>
                  <a:pt x="1363979" y="292607"/>
                </a:lnTo>
                <a:lnTo>
                  <a:pt x="1071372" y="585215"/>
                </a:lnTo>
                <a:lnTo>
                  <a:pt x="1071372" y="438911"/>
                </a:lnTo>
                <a:lnTo>
                  <a:pt x="0" y="438911"/>
                </a:lnTo>
                <a:lnTo>
                  <a:pt x="0" y="14630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2790" y="3080766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5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6630" y="3059430"/>
            <a:ext cx="20427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2625" algn="l"/>
                <a:tab pos="1709420" algn="l"/>
              </a:tabLst>
            </a:pPr>
            <a:r>
              <a:rPr sz="3200" dirty="0">
                <a:latin typeface="Cambria Math"/>
                <a:cs typeface="Cambria Math"/>
              </a:rPr>
              <a:t>4	6	8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683895" algn="l"/>
                <a:tab pos="1578610" algn="l"/>
              </a:tabLst>
            </a:pPr>
            <a:r>
              <a:rPr sz="3200" dirty="0">
                <a:latin typeface="Cambria Math"/>
                <a:cs typeface="Cambria Math"/>
              </a:rPr>
              <a:t>2	12	14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55657" y="3094482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4"/>
                </a:lnTo>
                <a:lnTo>
                  <a:pt x="327660" y="1033398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4547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420" y="1191005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327660" y="1060704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73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1207" y="1201674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4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5832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59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48147" y="1070863"/>
            <a:ext cx="7442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3200" dirty="0">
                <a:latin typeface="Cambria Math"/>
                <a:cs typeface="Cambria Math"/>
              </a:rPr>
              <a:t>1	6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28435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97096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9491" y="3161792"/>
            <a:ext cx="662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X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7167" y="3139439"/>
            <a:ext cx="2903220" cy="585470"/>
          </a:xfrm>
          <a:prstGeom prst="rect">
            <a:avLst/>
          </a:prstGeom>
          <a:ln w="9144">
            <a:solidFill>
              <a:srgbClr val="EC7C3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80"/>
              </a:spcBef>
              <a:tabLst>
                <a:tab pos="2604770" algn="l"/>
              </a:tabLst>
            </a:pPr>
            <a:r>
              <a:rPr sz="3200" dirty="0">
                <a:latin typeface="Cambria Math"/>
                <a:cs typeface="Cambria Math"/>
              </a:rPr>
              <a:t>3	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3733" y="3161792"/>
            <a:ext cx="660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2275" algn="l"/>
              </a:tabLst>
            </a:pPr>
            <a:r>
              <a:rPr sz="3200" dirty="0">
                <a:latin typeface="Cambria Math"/>
                <a:cs typeface="Cambria Math"/>
              </a:rPr>
              <a:t>X	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7913" y="3140201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2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146" y="3153917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1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2895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F7A0AE97-32CE-460A-AB14-2069DD438758}"/>
              </a:ext>
            </a:extLst>
          </p:cNvPr>
          <p:cNvSpPr txBox="1"/>
          <p:nvPr/>
        </p:nvSpPr>
        <p:spPr>
          <a:xfrm>
            <a:off x="7811261" y="1460753"/>
            <a:ext cx="1165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. A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58C18709-970A-4C41-9D60-3CBA01B10140}"/>
              </a:ext>
            </a:extLst>
          </p:cNvPr>
          <p:cNvSpPr/>
          <p:nvPr/>
        </p:nvSpPr>
        <p:spPr>
          <a:xfrm>
            <a:off x="9251442" y="1091946"/>
            <a:ext cx="329565" cy="1529080"/>
          </a:xfrm>
          <a:custGeom>
            <a:avLst/>
            <a:gdLst/>
            <a:ahLst/>
            <a:cxnLst/>
            <a:rect l="l" t="t" r="r" b="b"/>
            <a:pathLst>
              <a:path w="329565" h="1529080">
                <a:moveTo>
                  <a:pt x="329183" y="1528571"/>
                </a:moveTo>
                <a:lnTo>
                  <a:pt x="253686" y="1527845"/>
                </a:lnTo>
                <a:lnTo>
                  <a:pt x="184390" y="1525777"/>
                </a:lnTo>
                <a:lnTo>
                  <a:pt x="123270" y="1522533"/>
                </a:lnTo>
                <a:lnTo>
                  <a:pt x="72298" y="1518281"/>
                </a:lnTo>
                <a:lnTo>
                  <a:pt x="33448" y="1513187"/>
                </a:lnTo>
                <a:lnTo>
                  <a:pt x="0" y="1501139"/>
                </a:lnTo>
                <a:lnTo>
                  <a:pt x="0" y="27431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215DA8C-214B-4EA0-A566-005C570F6BA1}"/>
              </a:ext>
            </a:extLst>
          </p:cNvPr>
          <p:cNvSpPr/>
          <p:nvPr/>
        </p:nvSpPr>
        <p:spPr>
          <a:xfrm>
            <a:off x="10898885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A4D5FA73-755E-4996-8400-6BEB9F6E950D}"/>
              </a:ext>
            </a:extLst>
          </p:cNvPr>
          <p:cNvSpPr txBox="1"/>
          <p:nvPr/>
        </p:nvSpPr>
        <p:spPr>
          <a:xfrm>
            <a:off x="9688830" y="1066547"/>
            <a:ext cx="1283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lang="en-US" sz="3200" dirty="0">
                <a:latin typeface="Cambria Math"/>
                <a:cs typeface="Cambria Math"/>
              </a:rPr>
              <a:t>-         -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933D5D6D-9706-4461-BE75-EFB54A67902F}"/>
              </a:ext>
            </a:extLst>
          </p:cNvPr>
          <p:cNvSpPr txBox="1"/>
          <p:nvPr/>
        </p:nvSpPr>
        <p:spPr>
          <a:xfrm>
            <a:off x="9688830" y="2046477"/>
            <a:ext cx="1283970" cy="16651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lang="en-US" sz="3200" dirty="0">
                <a:latin typeface="Cambria Math"/>
                <a:cs typeface="Cambria Math"/>
              </a:rPr>
              <a:t>-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lang="en-US" sz="3200" dirty="0">
                <a:latin typeface="Cambria Math"/>
                <a:cs typeface="Cambria Math"/>
              </a:rPr>
              <a:t>  -</a:t>
            </a:r>
            <a:endParaRPr sz="32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tabLst>
                <a:tab pos="527685" algn="l"/>
                <a:tab pos="936625" algn="l"/>
              </a:tabLst>
            </a:pPr>
            <a:r>
              <a:rPr sz="3200" dirty="0">
                <a:latin typeface="Cambria Math"/>
                <a:cs typeface="Cambria Math"/>
              </a:rPr>
              <a:t>2	X	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920" y="3288233"/>
            <a:ext cx="28987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92075" algn="r">
              <a:lnSpc>
                <a:spcPct val="100000"/>
              </a:lnSpc>
              <a:spcBef>
                <a:spcPts val="105"/>
              </a:spcBef>
              <a:tabLst>
                <a:tab pos="1751964" algn="l"/>
                <a:tab pos="2156460" algn="l"/>
                <a:tab pos="2559685" algn="l"/>
              </a:tabLst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. A =	2	3	4</a:t>
            </a:r>
            <a:endParaRPr sz="32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tabLst>
                <a:tab pos="403225" algn="l"/>
                <a:tab pos="894715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2094" y="3042615"/>
            <a:ext cx="6553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1	6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2382" y="3074670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490471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6973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6167" y="2851530"/>
            <a:ext cx="2555747" cy="1755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49544" y="1070863"/>
            <a:ext cx="7442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3200" dirty="0">
                <a:latin typeface="Cambria Math"/>
                <a:cs typeface="Cambria Math"/>
              </a:rPr>
              <a:t>1	6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29578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98872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920" y="3286201"/>
            <a:ext cx="1165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. A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789" y="329709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4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2614" y="3276600"/>
            <a:ext cx="11455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  <a:tab pos="82105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	3	4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</a:p>
        </p:txBody>
      </p:sp>
      <p:sp>
        <p:nvSpPr>
          <p:cNvPr id="11" name="object 11"/>
          <p:cNvSpPr/>
          <p:nvPr/>
        </p:nvSpPr>
        <p:spPr>
          <a:xfrm>
            <a:off x="3481578" y="3307766"/>
            <a:ext cx="329565" cy="1062355"/>
          </a:xfrm>
          <a:custGeom>
            <a:avLst/>
            <a:gdLst/>
            <a:ahLst/>
            <a:cxnLst/>
            <a:rect l="l" t="t" r="r" b="b"/>
            <a:pathLst>
              <a:path w="329564" h="1062354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4795"/>
                </a:lnTo>
                <a:lnTo>
                  <a:pt x="256885" y="1051937"/>
                </a:lnTo>
                <a:lnTo>
                  <a:pt x="205913" y="1056189"/>
                </a:lnTo>
                <a:lnTo>
                  <a:pt x="144793" y="1059433"/>
                </a:lnTo>
                <a:lnTo>
                  <a:pt x="75497" y="1061501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778" y="3064001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79">
                <a:moveTo>
                  <a:pt x="327660" y="1528572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7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62094" y="3042615"/>
            <a:ext cx="6553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solidFill>
                  <a:srgbClr val="C55A11"/>
                </a:solidFill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1</a:t>
            </a:r>
            <a:r>
              <a:rPr sz="3200" dirty="0">
                <a:solidFill>
                  <a:srgbClr val="C55A11"/>
                </a:solidFill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solidFill>
                  <a:srgbClr val="C55A11"/>
                </a:solidFill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3</a:t>
            </a:r>
          </a:p>
        </p:txBody>
      </p:sp>
      <p:sp>
        <p:nvSpPr>
          <p:cNvPr id="14" name="object 14"/>
          <p:cNvSpPr/>
          <p:nvPr/>
        </p:nvSpPr>
        <p:spPr>
          <a:xfrm>
            <a:off x="5342382" y="3074670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490471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6973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9544" y="1070863"/>
            <a:ext cx="9719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1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</p:txBody>
      </p:sp>
      <p:sp>
        <p:nvSpPr>
          <p:cNvPr id="17" name="object 17"/>
          <p:cNvSpPr/>
          <p:nvPr/>
        </p:nvSpPr>
        <p:spPr>
          <a:xfrm>
            <a:off x="6529578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98872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920" y="3286201"/>
            <a:ext cx="1165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. A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789" y="329709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4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2614" y="3276600"/>
            <a:ext cx="11455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  <a:tab pos="82105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	3	4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195" algn="l"/>
                <a:tab pos="906780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1	6	7</a:t>
            </a:r>
          </a:p>
        </p:txBody>
      </p:sp>
      <p:sp>
        <p:nvSpPr>
          <p:cNvPr id="11" name="object 11"/>
          <p:cNvSpPr/>
          <p:nvPr/>
        </p:nvSpPr>
        <p:spPr>
          <a:xfrm>
            <a:off x="3481578" y="3307766"/>
            <a:ext cx="329565" cy="1062355"/>
          </a:xfrm>
          <a:custGeom>
            <a:avLst/>
            <a:gdLst/>
            <a:ahLst/>
            <a:cxnLst/>
            <a:rect l="l" t="t" r="r" b="b"/>
            <a:pathLst>
              <a:path w="329564" h="1062354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4795"/>
                </a:lnTo>
                <a:lnTo>
                  <a:pt x="256885" y="1051937"/>
                </a:lnTo>
                <a:lnTo>
                  <a:pt x="205913" y="1056189"/>
                </a:lnTo>
                <a:lnTo>
                  <a:pt x="144793" y="1059433"/>
                </a:lnTo>
                <a:lnTo>
                  <a:pt x="75497" y="1061501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778" y="3064001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79">
                <a:moveTo>
                  <a:pt x="327660" y="1528572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7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62094" y="3042615"/>
            <a:ext cx="6553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1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3</a:t>
            </a:r>
          </a:p>
        </p:txBody>
      </p:sp>
      <p:sp>
        <p:nvSpPr>
          <p:cNvPr id="14" name="object 14"/>
          <p:cNvSpPr/>
          <p:nvPr/>
        </p:nvSpPr>
        <p:spPr>
          <a:xfrm>
            <a:off x="5342382" y="3074670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490471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6973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9544" y="1070863"/>
            <a:ext cx="158597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1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</p:txBody>
      </p:sp>
      <p:sp>
        <p:nvSpPr>
          <p:cNvPr id="17" name="object 17"/>
          <p:cNvSpPr/>
          <p:nvPr/>
        </p:nvSpPr>
        <p:spPr>
          <a:xfrm>
            <a:off x="6529578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98872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942594" y="0"/>
                </a:moveTo>
                <a:lnTo>
                  <a:pt x="942594" y="129158"/>
                </a:lnTo>
                <a:lnTo>
                  <a:pt x="0" y="129158"/>
                </a:lnTo>
                <a:lnTo>
                  <a:pt x="0" y="387476"/>
                </a:lnTo>
                <a:lnTo>
                  <a:pt x="942594" y="387476"/>
                </a:lnTo>
                <a:lnTo>
                  <a:pt x="942594" y="516635"/>
                </a:lnTo>
                <a:lnTo>
                  <a:pt x="1200912" y="258317"/>
                </a:lnTo>
                <a:lnTo>
                  <a:pt x="9425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0" y="129158"/>
                </a:moveTo>
                <a:lnTo>
                  <a:pt x="942594" y="129158"/>
                </a:lnTo>
                <a:lnTo>
                  <a:pt x="942594" y="0"/>
                </a:lnTo>
                <a:lnTo>
                  <a:pt x="1200912" y="258317"/>
                </a:lnTo>
                <a:lnTo>
                  <a:pt x="942594" y="516635"/>
                </a:lnTo>
                <a:lnTo>
                  <a:pt x="942594" y="387476"/>
                </a:lnTo>
                <a:lnTo>
                  <a:pt x="0" y="387476"/>
                </a:lnTo>
                <a:lnTo>
                  <a:pt x="0" y="1291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1402" y="4951857"/>
            <a:ext cx="5156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1890" algn="l"/>
                <a:tab pos="1631950" algn="l"/>
                <a:tab pos="2769870" algn="l"/>
                <a:tab pos="3251835" algn="l"/>
              </a:tabLst>
            </a:pPr>
            <a:r>
              <a:rPr sz="3200" spc="-5" dirty="0">
                <a:latin typeface="Cambria Math"/>
                <a:cs typeface="Cambria Math"/>
              </a:rPr>
              <a:t>(</a:t>
            </a:r>
            <a:r>
              <a:rPr lang="en-US" sz="3200" spc="-5" dirty="0">
                <a:latin typeface="Cambria Math"/>
                <a:cs typeface="Cambria Math"/>
              </a:rPr>
              <a:t>2</a:t>
            </a:r>
            <a:r>
              <a:rPr sz="3200" spc="-5" dirty="0">
                <a:latin typeface="Cambria Math"/>
                <a:cs typeface="Cambria Math"/>
              </a:rPr>
              <a:t>*</a:t>
            </a:r>
            <a:r>
              <a:rPr lang="en-US" sz="3200" spc="-5" dirty="0">
                <a:latin typeface="Cambria Math"/>
                <a:cs typeface="Cambria Math"/>
              </a:rPr>
              <a:t>2</a:t>
            </a:r>
            <a:r>
              <a:rPr sz="3200" spc="-5" dirty="0">
                <a:latin typeface="Cambria Math"/>
                <a:cs typeface="Cambria Math"/>
              </a:rPr>
              <a:t>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</a:t>
            </a:r>
            <a:r>
              <a:rPr lang="en-US" sz="3200" spc="-5" dirty="0">
                <a:latin typeface="Cambria Math"/>
                <a:cs typeface="Cambria Math"/>
              </a:rPr>
              <a:t>3</a:t>
            </a:r>
            <a:r>
              <a:rPr sz="3200" spc="-5" dirty="0">
                <a:latin typeface="Cambria Math"/>
                <a:cs typeface="Cambria Math"/>
              </a:rPr>
              <a:t>*</a:t>
            </a:r>
            <a:r>
              <a:rPr lang="en-US" sz="3200" spc="-5" dirty="0">
                <a:latin typeface="Cambria Math"/>
                <a:cs typeface="Cambria Math"/>
              </a:rPr>
              <a:t>1</a:t>
            </a:r>
            <a:r>
              <a:rPr sz="3200" spc="-5" dirty="0">
                <a:latin typeface="Cambria Math"/>
                <a:cs typeface="Cambria Math"/>
              </a:rPr>
              <a:t>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</a:t>
            </a:r>
            <a:r>
              <a:rPr lang="en-US" sz="3200" spc="-5" dirty="0">
                <a:latin typeface="Cambria Math"/>
                <a:cs typeface="Cambria Math"/>
              </a:rPr>
              <a:t>4</a:t>
            </a:r>
            <a:r>
              <a:rPr sz="3200" spc="-5" dirty="0">
                <a:latin typeface="Cambria Math"/>
                <a:cs typeface="Cambria Math"/>
              </a:rPr>
              <a:t>*</a:t>
            </a:r>
            <a:r>
              <a:rPr lang="en-US" sz="3200" spc="-5" dirty="0">
                <a:latin typeface="Cambria Math"/>
                <a:cs typeface="Cambria Math"/>
              </a:rPr>
              <a:t>2</a:t>
            </a:r>
            <a:r>
              <a:rPr sz="3200" spc="-5" dirty="0">
                <a:latin typeface="Cambria Math"/>
                <a:cs typeface="Cambria Math"/>
              </a:rPr>
              <a:t>)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lang="en-US" sz="3200" dirty="0">
                <a:latin typeface="Cambria Math"/>
                <a:cs typeface="Cambria Math"/>
              </a:rPr>
              <a:t>15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37297" y="3047238"/>
            <a:ext cx="329565" cy="1529080"/>
          </a:xfrm>
          <a:custGeom>
            <a:avLst/>
            <a:gdLst/>
            <a:ahLst/>
            <a:cxnLst/>
            <a:rect l="l" t="t" r="r" b="b"/>
            <a:pathLst>
              <a:path w="329565" h="1529079">
                <a:moveTo>
                  <a:pt x="329183" y="1528572"/>
                </a:moveTo>
                <a:lnTo>
                  <a:pt x="253686" y="1527845"/>
                </a:lnTo>
                <a:lnTo>
                  <a:pt x="184390" y="1525777"/>
                </a:lnTo>
                <a:lnTo>
                  <a:pt x="123270" y="1522533"/>
                </a:lnTo>
                <a:lnTo>
                  <a:pt x="72298" y="1518281"/>
                </a:lnTo>
                <a:lnTo>
                  <a:pt x="33448" y="1513187"/>
                </a:lnTo>
                <a:lnTo>
                  <a:pt x="0" y="1501139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530" y="305790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59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5"/>
                </a:lnTo>
                <a:lnTo>
                  <a:pt x="327660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2400" y="3026791"/>
            <a:ext cx="1283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15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920" y="3286201"/>
            <a:ext cx="1165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. A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789" y="329709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4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2614" y="3276600"/>
            <a:ext cx="11455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  <a:tab pos="82105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	3	4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195" algn="l"/>
                <a:tab pos="906780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1	6	7</a:t>
            </a:r>
          </a:p>
        </p:txBody>
      </p:sp>
      <p:sp>
        <p:nvSpPr>
          <p:cNvPr id="11" name="object 11"/>
          <p:cNvSpPr/>
          <p:nvPr/>
        </p:nvSpPr>
        <p:spPr>
          <a:xfrm>
            <a:off x="3481578" y="3307766"/>
            <a:ext cx="329565" cy="1062355"/>
          </a:xfrm>
          <a:custGeom>
            <a:avLst/>
            <a:gdLst/>
            <a:ahLst/>
            <a:cxnLst/>
            <a:rect l="l" t="t" r="r" b="b"/>
            <a:pathLst>
              <a:path w="329564" h="1062354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4795"/>
                </a:lnTo>
                <a:lnTo>
                  <a:pt x="256885" y="1051937"/>
                </a:lnTo>
                <a:lnTo>
                  <a:pt x="205913" y="1056189"/>
                </a:lnTo>
                <a:lnTo>
                  <a:pt x="144793" y="1059433"/>
                </a:lnTo>
                <a:lnTo>
                  <a:pt x="75497" y="1061501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778" y="3064001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79">
                <a:moveTo>
                  <a:pt x="327660" y="1528572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7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62094" y="3042615"/>
            <a:ext cx="6553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	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1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	6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	3</a:t>
            </a:r>
          </a:p>
        </p:txBody>
      </p:sp>
      <p:sp>
        <p:nvSpPr>
          <p:cNvPr id="14" name="object 14"/>
          <p:cNvSpPr/>
          <p:nvPr/>
        </p:nvSpPr>
        <p:spPr>
          <a:xfrm>
            <a:off x="5342382" y="3074670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490471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6973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9544" y="1070863"/>
            <a:ext cx="158597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1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</p:txBody>
      </p:sp>
      <p:sp>
        <p:nvSpPr>
          <p:cNvPr id="17" name="object 17"/>
          <p:cNvSpPr/>
          <p:nvPr/>
        </p:nvSpPr>
        <p:spPr>
          <a:xfrm>
            <a:off x="6529578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98872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942594" y="0"/>
                </a:moveTo>
                <a:lnTo>
                  <a:pt x="942594" y="129158"/>
                </a:lnTo>
                <a:lnTo>
                  <a:pt x="0" y="129158"/>
                </a:lnTo>
                <a:lnTo>
                  <a:pt x="0" y="387476"/>
                </a:lnTo>
                <a:lnTo>
                  <a:pt x="942594" y="387476"/>
                </a:lnTo>
                <a:lnTo>
                  <a:pt x="942594" y="516635"/>
                </a:lnTo>
                <a:lnTo>
                  <a:pt x="1200912" y="258317"/>
                </a:lnTo>
                <a:lnTo>
                  <a:pt x="9425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0" y="129158"/>
                </a:moveTo>
                <a:lnTo>
                  <a:pt x="942594" y="129158"/>
                </a:lnTo>
                <a:lnTo>
                  <a:pt x="942594" y="0"/>
                </a:lnTo>
                <a:lnTo>
                  <a:pt x="1200912" y="258317"/>
                </a:lnTo>
                <a:lnTo>
                  <a:pt x="942594" y="516635"/>
                </a:lnTo>
                <a:lnTo>
                  <a:pt x="942594" y="387476"/>
                </a:lnTo>
                <a:lnTo>
                  <a:pt x="0" y="387476"/>
                </a:lnTo>
                <a:lnTo>
                  <a:pt x="0" y="1291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1402" y="4951857"/>
            <a:ext cx="5156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1890" algn="l"/>
                <a:tab pos="1631950" algn="l"/>
                <a:tab pos="2769870" algn="l"/>
                <a:tab pos="3251835" algn="l"/>
              </a:tabLst>
            </a:pPr>
            <a:r>
              <a:rPr sz="3200" spc="-5" dirty="0">
                <a:latin typeface="Cambria Math"/>
                <a:cs typeface="Cambria Math"/>
              </a:rPr>
              <a:t>(</a:t>
            </a:r>
            <a:r>
              <a:rPr lang="en-US" sz="3200" spc="-5" dirty="0">
                <a:latin typeface="Cambria Math"/>
                <a:cs typeface="Cambria Math"/>
              </a:rPr>
              <a:t>2</a:t>
            </a:r>
            <a:r>
              <a:rPr sz="3200" spc="-5" dirty="0">
                <a:latin typeface="Cambria Math"/>
                <a:cs typeface="Cambria Math"/>
              </a:rPr>
              <a:t>*3)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</a:t>
            </a:r>
            <a:r>
              <a:rPr lang="en-US" sz="3200" spc="-5" dirty="0">
                <a:latin typeface="Cambria Math"/>
                <a:cs typeface="Cambria Math"/>
              </a:rPr>
              <a:t>3</a:t>
            </a:r>
            <a:r>
              <a:rPr sz="3200" spc="-5" dirty="0">
                <a:latin typeface="Cambria Math"/>
                <a:cs typeface="Cambria Math"/>
              </a:rPr>
              <a:t>*6)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</a:t>
            </a:r>
            <a:r>
              <a:rPr lang="en-US" sz="3200" spc="-5" dirty="0">
                <a:latin typeface="Cambria Math"/>
                <a:cs typeface="Cambria Math"/>
              </a:rPr>
              <a:t>4</a:t>
            </a:r>
            <a:r>
              <a:rPr sz="3200" spc="-5" dirty="0">
                <a:latin typeface="Cambria Math"/>
                <a:cs typeface="Cambria Math"/>
              </a:rPr>
              <a:t>*3)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lang="en-US" sz="3200" dirty="0">
                <a:latin typeface="Cambria Math"/>
                <a:cs typeface="Cambria Math"/>
              </a:rPr>
              <a:t>36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37297" y="3047238"/>
            <a:ext cx="329565" cy="1529080"/>
          </a:xfrm>
          <a:custGeom>
            <a:avLst/>
            <a:gdLst/>
            <a:ahLst/>
            <a:cxnLst/>
            <a:rect l="l" t="t" r="r" b="b"/>
            <a:pathLst>
              <a:path w="329565" h="1529079">
                <a:moveTo>
                  <a:pt x="329183" y="1528572"/>
                </a:moveTo>
                <a:lnTo>
                  <a:pt x="253686" y="1527845"/>
                </a:lnTo>
                <a:lnTo>
                  <a:pt x="184390" y="1525777"/>
                </a:lnTo>
                <a:lnTo>
                  <a:pt x="123270" y="1522533"/>
                </a:lnTo>
                <a:lnTo>
                  <a:pt x="72298" y="1518281"/>
                </a:lnTo>
                <a:lnTo>
                  <a:pt x="33448" y="1513187"/>
                </a:lnTo>
                <a:lnTo>
                  <a:pt x="0" y="1501139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530" y="305790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59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5"/>
                </a:lnTo>
                <a:lnTo>
                  <a:pt x="327660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2400" y="3026791"/>
            <a:ext cx="1283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15	36</a:t>
            </a:r>
          </a:p>
        </p:txBody>
      </p:sp>
    </p:spTree>
    <p:extLst>
      <p:ext uri="{BB962C8B-B14F-4D97-AF65-F5344CB8AC3E}">
        <p14:creationId xmlns:p14="http://schemas.microsoft.com/office/powerpoint/2010/main" val="26150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647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40" dirty="0">
                <a:latin typeface="Calibri Light"/>
                <a:cs typeface="Calibri Light"/>
              </a:rPr>
              <a:t>Vectors </a:t>
            </a:r>
            <a:r>
              <a:rPr sz="3200" b="0" dirty="0">
                <a:latin typeface="Calibri Light"/>
                <a:cs typeface="Calibri Light"/>
              </a:rPr>
              <a:t>in Machine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Learning</a:t>
            </a:r>
            <a:endParaRPr sz="320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8980" y="1286510"/>
          <a:ext cx="2258695" cy="3815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sq.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356347" y="3014472"/>
            <a:ext cx="19202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9" y="2029967"/>
            <a:ext cx="192024" cy="193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4747" y="1528572"/>
            <a:ext cx="19202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9371" y="2029967"/>
            <a:ext cx="192024" cy="193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01100" y="2561844"/>
            <a:ext cx="19202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4156" y="1796795"/>
            <a:ext cx="192024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5923" y="1563624"/>
            <a:ext cx="192024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5060" y="3174364"/>
            <a:ext cx="2964180" cy="1958975"/>
          </a:xfrm>
          <a:custGeom>
            <a:avLst/>
            <a:gdLst/>
            <a:ahLst/>
            <a:cxnLst/>
            <a:rect l="l" t="t" r="r" b="b"/>
            <a:pathLst>
              <a:path w="2964179" h="1958975">
                <a:moveTo>
                  <a:pt x="2867517" y="63084"/>
                </a:moveTo>
                <a:lnTo>
                  <a:pt x="2810108" y="66134"/>
                </a:lnTo>
                <a:lnTo>
                  <a:pt x="0" y="1910207"/>
                </a:lnTo>
                <a:lnTo>
                  <a:pt x="31750" y="1958721"/>
                </a:lnTo>
                <a:lnTo>
                  <a:pt x="2841928" y="114480"/>
                </a:lnTo>
                <a:lnTo>
                  <a:pt x="2867517" y="63084"/>
                </a:lnTo>
                <a:close/>
              </a:path>
              <a:path w="2964179" h="1958975">
                <a:moveTo>
                  <a:pt x="2960001" y="7365"/>
                </a:moveTo>
                <a:lnTo>
                  <a:pt x="2899664" y="7365"/>
                </a:lnTo>
                <a:lnTo>
                  <a:pt x="2931414" y="55752"/>
                </a:lnTo>
                <a:lnTo>
                  <a:pt x="2841928" y="114480"/>
                </a:lnTo>
                <a:lnTo>
                  <a:pt x="2799968" y="198755"/>
                </a:lnTo>
                <a:lnTo>
                  <a:pt x="2796994" y="209863"/>
                </a:lnTo>
                <a:lnTo>
                  <a:pt x="2798460" y="220853"/>
                </a:lnTo>
                <a:lnTo>
                  <a:pt x="2803951" y="230508"/>
                </a:lnTo>
                <a:lnTo>
                  <a:pt x="2813049" y="237617"/>
                </a:lnTo>
                <a:lnTo>
                  <a:pt x="2824102" y="240591"/>
                </a:lnTo>
                <a:lnTo>
                  <a:pt x="2835084" y="239125"/>
                </a:lnTo>
                <a:lnTo>
                  <a:pt x="2844732" y="233634"/>
                </a:lnTo>
                <a:lnTo>
                  <a:pt x="2851785" y="224536"/>
                </a:lnTo>
                <a:lnTo>
                  <a:pt x="2960001" y="7365"/>
                </a:lnTo>
                <a:close/>
              </a:path>
              <a:path w="2964179" h="1958975">
                <a:moveTo>
                  <a:pt x="2907080" y="18669"/>
                </a:moveTo>
                <a:lnTo>
                  <a:pt x="2889631" y="18669"/>
                </a:lnTo>
                <a:lnTo>
                  <a:pt x="2917063" y="60451"/>
                </a:lnTo>
                <a:lnTo>
                  <a:pt x="2867517" y="63084"/>
                </a:lnTo>
                <a:lnTo>
                  <a:pt x="2841928" y="114480"/>
                </a:lnTo>
                <a:lnTo>
                  <a:pt x="2931414" y="55752"/>
                </a:lnTo>
                <a:lnTo>
                  <a:pt x="2907080" y="18669"/>
                </a:lnTo>
                <a:close/>
              </a:path>
              <a:path w="2964179" h="1958975">
                <a:moveTo>
                  <a:pt x="2963671" y="0"/>
                </a:moveTo>
                <a:lnTo>
                  <a:pt x="2713228" y="13208"/>
                </a:lnTo>
                <a:lnTo>
                  <a:pt x="2685795" y="43687"/>
                </a:lnTo>
                <a:lnTo>
                  <a:pt x="2688683" y="54832"/>
                </a:lnTo>
                <a:lnTo>
                  <a:pt x="2695368" y="63690"/>
                </a:lnTo>
                <a:lnTo>
                  <a:pt x="2704887" y="69405"/>
                </a:lnTo>
                <a:lnTo>
                  <a:pt x="2716275" y="71120"/>
                </a:lnTo>
                <a:lnTo>
                  <a:pt x="2810108" y="66134"/>
                </a:lnTo>
                <a:lnTo>
                  <a:pt x="2899664" y="7365"/>
                </a:lnTo>
                <a:lnTo>
                  <a:pt x="2960001" y="7365"/>
                </a:lnTo>
                <a:lnTo>
                  <a:pt x="2963671" y="0"/>
                </a:lnTo>
                <a:close/>
              </a:path>
              <a:path w="2964179" h="1958975">
                <a:moveTo>
                  <a:pt x="2899664" y="7365"/>
                </a:moveTo>
                <a:lnTo>
                  <a:pt x="2810108" y="66134"/>
                </a:lnTo>
                <a:lnTo>
                  <a:pt x="2867517" y="63084"/>
                </a:lnTo>
                <a:lnTo>
                  <a:pt x="2889631" y="18669"/>
                </a:lnTo>
                <a:lnTo>
                  <a:pt x="2907080" y="18669"/>
                </a:lnTo>
                <a:lnTo>
                  <a:pt x="2899664" y="7365"/>
                </a:lnTo>
                <a:close/>
              </a:path>
              <a:path w="2964179" h="1958975">
                <a:moveTo>
                  <a:pt x="2889631" y="18669"/>
                </a:moveTo>
                <a:lnTo>
                  <a:pt x="2867517" y="63084"/>
                </a:lnTo>
                <a:lnTo>
                  <a:pt x="2917063" y="60451"/>
                </a:lnTo>
                <a:lnTo>
                  <a:pt x="2889631" y="1866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727" y="1955164"/>
            <a:ext cx="2956560" cy="3173095"/>
          </a:xfrm>
          <a:custGeom>
            <a:avLst/>
            <a:gdLst/>
            <a:ahLst/>
            <a:cxnLst/>
            <a:rect l="l" t="t" r="r" b="b"/>
            <a:pathLst>
              <a:path w="2956559" h="3173095">
                <a:moveTo>
                  <a:pt x="2878196" y="84198"/>
                </a:moveTo>
                <a:lnTo>
                  <a:pt x="2823246" y="100752"/>
                </a:lnTo>
                <a:lnTo>
                  <a:pt x="0" y="3133344"/>
                </a:lnTo>
                <a:lnTo>
                  <a:pt x="42418" y="3172841"/>
                </a:lnTo>
                <a:lnTo>
                  <a:pt x="2865541" y="140382"/>
                </a:lnTo>
                <a:lnTo>
                  <a:pt x="2878196" y="84198"/>
                </a:lnTo>
                <a:close/>
              </a:path>
              <a:path w="2956559" h="3173095">
                <a:moveTo>
                  <a:pt x="2951525" y="22351"/>
                </a:moveTo>
                <a:lnTo>
                  <a:pt x="2896234" y="22351"/>
                </a:lnTo>
                <a:lnTo>
                  <a:pt x="2938653" y="61849"/>
                </a:lnTo>
                <a:lnTo>
                  <a:pt x="2865541" y="140382"/>
                </a:lnTo>
                <a:lnTo>
                  <a:pt x="2844927" y="231901"/>
                </a:lnTo>
                <a:lnTo>
                  <a:pt x="2844716" y="243409"/>
                </a:lnTo>
                <a:lnTo>
                  <a:pt x="2848768" y="253761"/>
                </a:lnTo>
                <a:lnTo>
                  <a:pt x="2856392" y="261852"/>
                </a:lnTo>
                <a:lnTo>
                  <a:pt x="2866898" y="266573"/>
                </a:lnTo>
                <a:lnTo>
                  <a:pt x="2878331" y="266838"/>
                </a:lnTo>
                <a:lnTo>
                  <a:pt x="2888646" y="262794"/>
                </a:lnTo>
                <a:lnTo>
                  <a:pt x="2896723" y="255178"/>
                </a:lnTo>
                <a:lnTo>
                  <a:pt x="2901442" y="244729"/>
                </a:lnTo>
                <a:lnTo>
                  <a:pt x="2951525" y="22351"/>
                </a:lnTo>
                <a:close/>
              </a:path>
              <a:path w="2956559" h="3173095">
                <a:moveTo>
                  <a:pt x="2910556" y="35687"/>
                </a:moveTo>
                <a:lnTo>
                  <a:pt x="2889123" y="35687"/>
                </a:lnTo>
                <a:lnTo>
                  <a:pt x="2925826" y="69850"/>
                </a:lnTo>
                <a:lnTo>
                  <a:pt x="2878196" y="84198"/>
                </a:lnTo>
                <a:lnTo>
                  <a:pt x="2865541" y="140382"/>
                </a:lnTo>
                <a:lnTo>
                  <a:pt x="2938653" y="61849"/>
                </a:lnTo>
                <a:lnTo>
                  <a:pt x="2910556" y="35687"/>
                </a:lnTo>
                <a:close/>
              </a:path>
              <a:path w="2956559" h="3173095">
                <a:moveTo>
                  <a:pt x="2956559" y="0"/>
                </a:moveTo>
                <a:lnTo>
                  <a:pt x="2716529" y="72517"/>
                </a:lnTo>
                <a:lnTo>
                  <a:pt x="2706368" y="77920"/>
                </a:lnTo>
                <a:lnTo>
                  <a:pt x="2699337" y="86502"/>
                </a:lnTo>
                <a:lnTo>
                  <a:pt x="2696045" y="97109"/>
                </a:lnTo>
                <a:lnTo>
                  <a:pt x="2697099" y="108585"/>
                </a:lnTo>
                <a:lnTo>
                  <a:pt x="2702573" y="118691"/>
                </a:lnTo>
                <a:lnTo>
                  <a:pt x="2711180" y="125714"/>
                </a:lnTo>
                <a:lnTo>
                  <a:pt x="2721762" y="128998"/>
                </a:lnTo>
                <a:lnTo>
                  <a:pt x="2733167" y="127888"/>
                </a:lnTo>
                <a:lnTo>
                  <a:pt x="2823246" y="100752"/>
                </a:lnTo>
                <a:lnTo>
                  <a:pt x="2896234" y="22351"/>
                </a:lnTo>
                <a:lnTo>
                  <a:pt x="2951525" y="22351"/>
                </a:lnTo>
                <a:lnTo>
                  <a:pt x="2956559" y="0"/>
                </a:lnTo>
                <a:close/>
              </a:path>
              <a:path w="2956559" h="3173095">
                <a:moveTo>
                  <a:pt x="2896234" y="22351"/>
                </a:moveTo>
                <a:lnTo>
                  <a:pt x="2823246" y="100752"/>
                </a:lnTo>
                <a:lnTo>
                  <a:pt x="2878196" y="84198"/>
                </a:lnTo>
                <a:lnTo>
                  <a:pt x="2889123" y="35687"/>
                </a:lnTo>
                <a:lnTo>
                  <a:pt x="2910556" y="35687"/>
                </a:lnTo>
                <a:lnTo>
                  <a:pt x="2896234" y="22351"/>
                </a:lnTo>
                <a:close/>
              </a:path>
              <a:path w="2956559" h="3173095">
                <a:moveTo>
                  <a:pt x="2889123" y="35687"/>
                </a:moveTo>
                <a:lnTo>
                  <a:pt x="2878196" y="84198"/>
                </a:lnTo>
                <a:lnTo>
                  <a:pt x="2925826" y="69850"/>
                </a:lnTo>
                <a:lnTo>
                  <a:pt x="2889123" y="356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85933" y="1138872"/>
          <a:ext cx="6691621" cy="4490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8982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76">
                <a:tc rowSpan="2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730119" y="1742058"/>
            <a:ext cx="1846580" cy="248920"/>
          </a:xfrm>
          <a:custGeom>
            <a:avLst/>
            <a:gdLst/>
            <a:ahLst/>
            <a:cxnLst/>
            <a:rect l="l" t="t" r="r" b="b"/>
            <a:pathLst>
              <a:path w="1846579" h="248919">
                <a:moveTo>
                  <a:pt x="113903" y="87185"/>
                </a:moveTo>
                <a:lnTo>
                  <a:pt x="106959" y="89451"/>
                </a:lnTo>
                <a:lnTo>
                  <a:pt x="101218" y="94361"/>
                </a:lnTo>
                <a:lnTo>
                  <a:pt x="0" y="224662"/>
                </a:lnTo>
                <a:lnTo>
                  <a:pt x="163322" y="248665"/>
                </a:lnTo>
                <a:lnTo>
                  <a:pt x="170874" y="248253"/>
                </a:lnTo>
                <a:lnTo>
                  <a:pt x="177450" y="245078"/>
                </a:lnTo>
                <a:lnTo>
                  <a:pt x="182360" y="239664"/>
                </a:lnTo>
                <a:lnTo>
                  <a:pt x="184912" y="232537"/>
                </a:lnTo>
                <a:lnTo>
                  <a:pt x="184676" y="228218"/>
                </a:lnTo>
                <a:lnTo>
                  <a:pt x="42291" y="228218"/>
                </a:lnTo>
                <a:lnTo>
                  <a:pt x="28067" y="192912"/>
                </a:lnTo>
                <a:lnTo>
                  <a:pt x="84074" y="170306"/>
                </a:lnTo>
                <a:lnTo>
                  <a:pt x="93231" y="166783"/>
                </a:lnTo>
                <a:lnTo>
                  <a:pt x="131318" y="117728"/>
                </a:lnTo>
                <a:lnTo>
                  <a:pt x="134695" y="110990"/>
                </a:lnTo>
                <a:lnTo>
                  <a:pt x="135191" y="103727"/>
                </a:lnTo>
                <a:lnTo>
                  <a:pt x="132925" y="96797"/>
                </a:lnTo>
                <a:lnTo>
                  <a:pt x="128016" y="91058"/>
                </a:lnTo>
                <a:lnTo>
                  <a:pt x="121203" y="87681"/>
                </a:lnTo>
                <a:lnTo>
                  <a:pt x="113903" y="87185"/>
                </a:lnTo>
                <a:close/>
              </a:path>
              <a:path w="1846579" h="248919">
                <a:moveTo>
                  <a:pt x="93231" y="166783"/>
                </a:moveTo>
                <a:lnTo>
                  <a:pt x="84074" y="170306"/>
                </a:lnTo>
                <a:lnTo>
                  <a:pt x="28067" y="192912"/>
                </a:lnTo>
                <a:lnTo>
                  <a:pt x="42291" y="228218"/>
                </a:lnTo>
                <a:lnTo>
                  <a:pt x="57129" y="222250"/>
                </a:lnTo>
                <a:lnTo>
                  <a:pt x="50164" y="222250"/>
                </a:lnTo>
                <a:lnTo>
                  <a:pt x="37845" y="191769"/>
                </a:lnTo>
                <a:lnTo>
                  <a:pt x="73830" y="191769"/>
                </a:lnTo>
                <a:lnTo>
                  <a:pt x="93231" y="166783"/>
                </a:lnTo>
                <a:close/>
              </a:path>
              <a:path w="1846579" h="248919">
                <a:moveTo>
                  <a:pt x="107870" y="202025"/>
                </a:moveTo>
                <a:lnTo>
                  <a:pt x="97917" y="205866"/>
                </a:lnTo>
                <a:lnTo>
                  <a:pt x="42291" y="228218"/>
                </a:lnTo>
                <a:lnTo>
                  <a:pt x="184676" y="228218"/>
                </a:lnTo>
                <a:lnTo>
                  <a:pt x="184499" y="224984"/>
                </a:lnTo>
                <a:lnTo>
                  <a:pt x="181324" y="218408"/>
                </a:lnTo>
                <a:lnTo>
                  <a:pt x="175910" y="213498"/>
                </a:lnTo>
                <a:lnTo>
                  <a:pt x="168782" y="210946"/>
                </a:lnTo>
                <a:lnTo>
                  <a:pt x="107870" y="202025"/>
                </a:lnTo>
                <a:close/>
              </a:path>
              <a:path w="1846579" h="248919">
                <a:moveTo>
                  <a:pt x="37845" y="191769"/>
                </a:moveTo>
                <a:lnTo>
                  <a:pt x="50164" y="222250"/>
                </a:lnTo>
                <a:lnTo>
                  <a:pt x="70156" y="196502"/>
                </a:lnTo>
                <a:lnTo>
                  <a:pt x="37845" y="191769"/>
                </a:lnTo>
                <a:close/>
              </a:path>
              <a:path w="1846579" h="248919">
                <a:moveTo>
                  <a:pt x="70156" y="196502"/>
                </a:moveTo>
                <a:lnTo>
                  <a:pt x="50164" y="222250"/>
                </a:lnTo>
                <a:lnTo>
                  <a:pt x="57129" y="222250"/>
                </a:lnTo>
                <a:lnTo>
                  <a:pt x="98170" y="205739"/>
                </a:lnTo>
                <a:lnTo>
                  <a:pt x="107870" y="202025"/>
                </a:lnTo>
                <a:lnTo>
                  <a:pt x="70156" y="196502"/>
                </a:lnTo>
                <a:close/>
              </a:path>
              <a:path w="1846579" h="248919">
                <a:moveTo>
                  <a:pt x="98170" y="205739"/>
                </a:moveTo>
                <a:lnTo>
                  <a:pt x="97855" y="205866"/>
                </a:lnTo>
                <a:lnTo>
                  <a:pt x="98170" y="205739"/>
                </a:lnTo>
                <a:close/>
              </a:path>
              <a:path w="1846579" h="248919">
                <a:moveTo>
                  <a:pt x="98246" y="205739"/>
                </a:moveTo>
                <a:lnTo>
                  <a:pt x="97917" y="205866"/>
                </a:lnTo>
                <a:lnTo>
                  <a:pt x="98246" y="205739"/>
                </a:lnTo>
                <a:close/>
              </a:path>
              <a:path w="1846579" h="248919">
                <a:moveTo>
                  <a:pt x="850138" y="0"/>
                </a:moveTo>
                <a:lnTo>
                  <a:pt x="791209" y="635"/>
                </a:lnTo>
                <a:lnTo>
                  <a:pt x="733679" y="3428"/>
                </a:lnTo>
                <a:lnTo>
                  <a:pt x="677671" y="8127"/>
                </a:lnTo>
                <a:lnTo>
                  <a:pt x="622807" y="14731"/>
                </a:lnTo>
                <a:lnTo>
                  <a:pt x="569341" y="22987"/>
                </a:lnTo>
                <a:lnTo>
                  <a:pt x="517017" y="32892"/>
                </a:lnTo>
                <a:lnTo>
                  <a:pt x="465836" y="44195"/>
                </a:lnTo>
                <a:lnTo>
                  <a:pt x="415544" y="56768"/>
                </a:lnTo>
                <a:lnTo>
                  <a:pt x="366394" y="70612"/>
                </a:lnTo>
                <a:lnTo>
                  <a:pt x="317881" y="85470"/>
                </a:lnTo>
                <a:lnTo>
                  <a:pt x="270001" y="101218"/>
                </a:lnTo>
                <a:lnTo>
                  <a:pt x="222885" y="117728"/>
                </a:lnTo>
                <a:lnTo>
                  <a:pt x="176149" y="134874"/>
                </a:lnTo>
                <a:lnTo>
                  <a:pt x="93231" y="166783"/>
                </a:lnTo>
                <a:lnTo>
                  <a:pt x="70156" y="196502"/>
                </a:lnTo>
                <a:lnTo>
                  <a:pt x="107870" y="202025"/>
                </a:lnTo>
                <a:lnTo>
                  <a:pt x="189408" y="170561"/>
                </a:lnTo>
                <a:lnTo>
                  <a:pt x="235838" y="153542"/>
                </a:lnTo>
                <a:lnTo>
                  <a:pt x="235585" y="153542"/>
                </a:lnTo>
                <a:lnTo>
                  <a:pt x="282084" y="137287"/>
                </a:lnTo>
                <a:lnTo>
                  <a:pt x="329564" y="121665"/>
                </a:lnTo>
                <a:lnTo>
                  <a:pt x="376898" y="107314"/>
                </a:lnTo>
                <a:lnTo>
                  <a:pt x="425125" y="93725"/>
                </a:lnTo>
                <a:lnTo>
                  <a:pt x="474350" y="81279"/>
                </a:lnTo>
                <a:lnTo>
                  <a:pt x="474218" y="81279"/>
                </a:lnTo>
                <a:lnTo>
                  <a:pt x="524891" y="70230"/>
                </a:lnTo>
                <a:lnTo>
                  <a:pt x="525045" y="70230"/>
                </a:lnTo>
                <a:lnTo>
                  <a:pt x="576071" y="60451"/>
                </a:lnTo>
                <a:lnTo>
                  <a:pt x="576264" y="60451"/>
                </a:lnTo>
                <a:lnTo>
                  <a:pt x="628395" y="52450"/>
                </a:lnTo>
                <a:lnTo>
                  <a:pt x="627760" y="52450"/>
                </a:lnTo>
                <a:lnTo>
                  <a:pt x="681863" y="45974"/>
                </a:lnTo>
                <a:lnTo>
                  <a:pt x="682597" y="45974"/>
                </a:lnTo>
                <a:lnTo>
                  <a:pt x="736472" y="41401"/>
                </a:lnTo>
                <a:lnTo>
                  <a:pt x="738424" y="41401"/>
                </a:lnTo>
                <a:lnTo>
                  <a:pt x="792733" y="38735"/>
                </a:lnTo>
                <a:lnTo>
                  <a:pt x="791971" y="38735"/>
                </a:lnTo>
                <a:lnTo>
                  <a:pt x="849860" y="38104"/>
                </a:lnTo>
                <a:lnTo>
                  <a:pt x="849630" y="38100"/>
                </a:lnTo>
                <a:lnTo>
                  <a:pt x="1265961" y="38100"/>
                </a:lnTo>
                <a:lnTo>
                  <a:pt x="1229359" y="32512"/>
                </a:lnTo>
                <a:lnTo>
                  <a:pt x="1163573" y="23240"/>
                </a:lnTo>
                <a:lnTo>
                  <a:pt x="1098677" y="15493"/>
                </a:lnTo>
                <a:lnTo>
                  <a:pt x="1034922" y="9143"/>
                </a:lnTo>
                <a:lnTo>
                  <a:pt x="972057" y="4317"/>
                </a:lnTo>
                <a:lnTo>
                  <a:pt x="910590" y="1269"/>
                </a:lnTo>
                <a:lnTo>
                  <a:pt x="850138" y="0"/>
                </a:lnTo>
                <a:close/>
              </a:path>
              <a:path w="1846579" h="248919">
                <a:moveTo>
                  <a:pt x="73830" y="191769"/>
                </a:moveTo>
                <a:lnTo>
                  <a:pt x="37845" y="191769"/>
                </a:lnTo>
                <a:lnTo>
                  <a:pt x="70156" y="196502"/>
                </a:lnTo>
                <a:lnTo>
                  <a:pt x="73830" y="191769"/>
                </a:lnTo>
                <a:close/>
              </a:path>
              <a:path w="1846579" h="248919">
                <a:moveTo>
                  <a:pt x="1504714" y="80263"/>
                </a:moveTo>
                <a:lnTo>
                  <a:pt x="1289684" y="80263"/>
                </a:lnTo>
                <a:lnTo>
                  <a:pt x="1356868" y="91566"/>
                </a:lnTo>
                <a:lnTo>
                  <a:pt x="1356614" y="91566"/>
                </a:lnTo>
                <a:lnTo>
                  <a:pt x="1424305" y="103758"/>
                </a:lnTo>
                <a:lnTo>
                  <a:pt x="1492504" y="116712"/>
                </a:lnTo>
                <a:lnTo>
                  <a:pt x="1560957" y="130301"/>
                </a:lnTo>
                <a:lnTo>
                  <a:pt x="1699386" y="158876"/>
                </a:lnTo>
                <a:lnTo>
                  <a:pt x="1838706" y="188594"/>
                </a:lnTo>
                <a:lnTo>
                  <a:pt x="1846580" y="151383"/>
                </a:lnTo>
                <a:lnTo>
                  <a:pt x="1568450" y="92963"/>
                </a:lnTo>
                <a:lnTo>
                  <a:pt x="1504714" y="80263"/>
                </a:lnTo>
                <a:close/>
              </a:path>
              <a:path w="1846579" h="248919">
                <a:moveTo>
                  <a:pt x="189737" y="170433"/>
                </a:moveTo>
                <a:lnTo>
                  <a:pt x="189356" y="170561"/>
                </a:lnTo>
                <a:lnTo>
                  <a:pt x="189737" y="170433"/>
                </a:lnTo>
                <a:close/>
              </a:path>
              <a:path w="1846579" h="248919">
                <a:moveTo>
                  <a:pt x="377317" y="107187"/>
                </a:moveTo>
                <a:lnTo>
                  <a:pt x="376808" y="107314"/>
                </a:lnTo>
                <a:lnTo>
                  <a:pt x="377317" y="107187"/>
                </a:lnTo>
                <a:close/>
              </a:path>
              <a:path w="1846579" h="248919">
                <a:moveTo>
                  <a:pt x="425576" y="93599"/>
                </a:moveTo>
                <a:lnTo>
                  <a:pt x="425069" y="93725"/>
                </a:lnTo>
                <a:lnTo>
                  <a:pt x="425576" y="93599"/>
                </a:lnTo>
                <a:close/>
              </a:path>
              <a:path w="1846579" h="248919">
                <a:moveTo>
                  <a:pt x="474853" y="81152"/>
                </a:moveTo>
                <a:lnTo>
                  <a:pt x="474218" y="81279"/>
                </a:lnTo>
                <a:lnTo>
                  <a:pt x="474350" y="81279"/>
                </a:lnTo>
                <a:lnTo>
                  <a:pt x="474853" y="81152"/>
                </a:lnTo>
                <a:close/>
              </a:path>
              <a:path w="1846579" h="248919">
                <a:moveTo>
                  <a:pt x="1451296" y="70103"/>
                </a:moveTo>
                <a:lnTo>
                  <a:pt x="1223645" y="70103"/>
                </a:lnTo>
                <a:lnTo>
                  <a:pt x="1289939" y="80390"/>
                </a:lnTo>
                <a:lnTo>
                  <a:pt x="1289684" y="80263"/>
                </a:lnTo>
                <a:lnTo>
                  <a:pt x="1504714" y="80263"/>
                </a:lnTo>
                <a:lnTo>
                  <a:pt x="1499616" y="79248"/>
                </a:lnTo>
                <a:lnTo>
                  <a:pt x="1451296" y="70103"/>
                </a:lnTo>
                <a:close/>
              </a:path>
              <a:path w="1846579" h="248919">
                <a:moveTo>
                  <a:pt x="525045" y="70230"/>
                </a:moveTo>
                <a:lnTo>
                  <a:pt x="524891" y="70230"/>
                </a:lnTo>
                <a:lnTo>
                  <a:pt x="524382" y="70357"/>
                </a:lnTo>
                <a:lnTo>
                  <a:pt x="525045" y="70230"/>
                </a:lnTo>
                <a:close/>
              </a:path>
              <a:path w="1846579" h="248919">
                <a:moveTo>
                  <a:pt x="1321384" y="46989"/>
                </a:moveTo>
                <a:lnTo>
                  <a:pt x="1031240" y="46989"/>
                </a:lnTo>
                <a:lnTo>
                  <a:pt x="1094740" y="53339"/>
                </a:lnTo>
                <a:lnTo>
                  <a:pt x="1094358" y="53339"/>
                </a:lnTo>
                <a:lnTo>
                  <a:pt x="1158875" y="61087"/>
                </a:lnTo>
                <a:lnTo>
                  <a:pt x="1158494" y="61087"/>
                </a:lnTo>
                <a:lnTo>
                  <a:pt x="1223898" y="70230"/>
                </a:lnTo>
                <a:lnTo>
                  <a:pt x="1223645" y="70103"/>
                </a:lnTo>
                <a:lnTo>
                  <a:pt x="1451296" y="70103"/>
                </a:lnTo>
                <a:lnTo>
                  <a:pt x="1363345" y="54101"/>
                </a:lnTo>
                <a:lnTo>
                  <a:pt x="1321384" y="46989"/>
                </a:lnTo>
                <a:close/>
              </a:path>
              <a:path w="1846579" h="248919">
                <a:moveTo>
                  <a:pt x="576264" y="60451"/>
                </a:moveTo>
                <a:lnTo>
                  <a:pt x="576071" y="60451"/>
                </a:lnTo>
                <a:lnTo>
                  <a:pt x="575436" y="60578"/>
                </a:lnTo>
                <a:lnTo>
                  <a:pt x="576264" y="60451"/>
                </a:lnTo>
                <a:close/>
              </a:path>
              <a:path w="1846579" h="248919">
                <a:moveTo>
                  <a:pt x="1265961" y="38100"/>
                </a:moveTo>
                <a:lnTo>
                  <a:pt x="849860" y="38104"/>
                </a:lnTo>
                <a:lnTo>
                  <a:pt x="909446" y="39242"/>
                </a:lnTo>
                <a:lnTo>
                  <a:pt x="908939" y="39242"/>
                </a:lnTo>
                <a:lnTo>
                  <a:pt x="970026" y="42290"/>
                </a:lnTo>
                <a:lnTo>
                  <a:pt x="969518" y="42290"/>
                </a:lnTo>
                <a:lnTo>
                  <a:pt x="1031747" y="47116"/>
                </a:lnTo>
                <a:lnTo>
                  <a:pt x="1031240" y="46989"/>
                </a:lnTo>
                <a:lnTo>
                  <a:pt x="1321384" y="46989"/>
                </a:lnTo>
                <a:lnTo>
                  <a:pt x="1295908" y="42671"/>
                </a:lnTo>
                <a:lnTo>
                  <a:pt x="1265961" y="38100"/>
                </a:lnTo>
                <a:close/>
              </a:path>
              <a:path w="1846579" h="248919">
                <a:moveTo>
                  <a:pt x="682597" y="45974"/>
                </a:moveTo>
                <a:lnTo>
                  <a:pt x="681863" y="45974"/>
                </a:lnTo>
                <a:lnTo>
                  <a:pt x="681101" y="46100"/>
                </a:lnTo>
                <a:lnTo>
                  <a:pt x="682597" y="45974"/>
                </a:lnTo>
                <a:close/>
              </a:path>
              <a:path w="1846579" h="248919">
                <a:moveTo>
                  <a:pt x="738424" y="41401"/>
                </a:moveTo>
                <a:lnTo>
                  <a:pt x="736472" y="41401"/>
                </a:lnTo>
                <a:lnTo>
                  <a:pt x="735838" y="41528"/>
                </a:lnTo>
                <a:lnTo>
                  <a:pt x="738424" y="4140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9146" y="2165604"/>
            <a:ext cx="1015365" cy="906144"/>
          </a:xfrm>
          <a:custGeom>
            <a:avLst/>
            <a:gdLst/>
            <a:ahLst/>
            <a:cxnLst/>
            <a:rect l="l" t="t" r="r" b="b"/>
            <a:pathLst>
              <a:path w="1015364" h="906144">
                <a:moveTo>
                  <a:pt x="905342" y="848627"/>
                </a:moveTo>
                <a:lnTo>
                  <a:pt x="846708" y="868807"/>
                </a:lnTo>
                <a:lnTo>
                  <a:pt x="840148" y="872630"/>
                </a:lnTo>
                <a:lnTo>
                  <a:pt x="835755" y="878443"/>
                </a:lnTo>
                <a:lnTo>
                  <a:pt x="833885" y="885469"/>
                </a:lnTo>
                <a:lnTo>
                  <a:pt x="834898" y="892937"/>
                </a:lnTo>
                <a:lnTo>
                  <a:pt x="838668" y="899497"/>
                </a:lnTo>
                <a:lnTo>
                  <a:pt x="844486" y="903890"/>
                </a:lnTo>
                <a:lnTo>
                  <a:pt x="851542" y="905760"/>
                </a:lnTo>
                <a:lnTo>
                  <a:pt x="859027" y="904748"/>
                </a:lnTo>
                <a:lnTo>
                  <a:pt x="982193" y="862457"/>
                </a:lnTo>
                <a:lnTo>
                  <a:pt x="974216" y="862457"/>
                </a:lnTo>
                <a:lnTo>
                  <a:pt x="905342" y="848627"/>
                </a:lnTo>
                <a:close/>
              </a:path>
              <a:path w="1015364" h="906144">
                <a:moveTo>
                  <a:pt x="940914" y="836385"/>
                </a:moveTo>
                <a:lnTo>
                  <a:pt x="905342" y="848627"/>
                </a:lnTo>
                <a:lnTo>
                  <a:pt x="974216" y="862457"/>
                </a:lnTo>
                <a:lnTo>
                  <a:pt x="975109" y="858012"/>
                </a:lnTo>
                <a:lnTo>
                  <a:pt x="965326" y="858012"/>
                </a:lnTo>
                <a:lnTo>
                  <a:pt x="940914" y="836385"/>
                </a:lnTo>
                <a:close/>
              </a:path>
              <a:path w="1015364" h="906144">
                <a:moveTo>
                  <a:pt x="877808" y="736996"/>
                </a:moveTo>
                <a:lnTo>
                  <a:pt x="870769" y="738788"/>
                </a:lnTo>
                <a:lnTo>
                  <a:pt x="864742" y="743331"/>
                </a:lnTo>
                <a:lnTo>
                  <a:pt x="860927" y="749877"/>
                </a:lnTo>
                <a:lnTo>
                  <a:pt x="859932" y="757126"/>
                </a:lnTo>
                <a:lnTo>
                  <a:pt x="861724" y="764208"/>
                </a:lnTo>
                <a:lnTo>
                  <a:pt x="866266" y="770255"/>
                </a:lnTo>
                <a:lnTo>
                  <a:pt x="912492" y="811206"/>
                </a:lnTo>
                <a:lnTo>
                  <a:pt x="919606" y="812673"/>
                </a:lnTo>
                <a:lnTo>
                  <a:pt x="981709" y="825119"/>
                </a:lnTo>
                <a:lnTo>
                  <a:pt x="974216" y="862457"/>
                </a:lnTo>
                <a:lnTo>
                  <a:pt x="982193" y="862457"/>
                </a:lnTo>
                <a:lnTo>
                  <a:pt x="1015111" y="851154"/>
                </a:lnTo>
                <a:lnTo>
                  <a:pt x="891539" y="741807"/>
                </a:lnTo>
                <a:lnTo>
                  <a:pt x="885013" y="737991"/>
                </a:lnTo>
                <a:lnTo>
                  <a:pt x="877808" y="736996"/>
                </a:lnTo>
                <a:close/>
              </a:path>
              <a:path w="1015364" h="906144">
                <a:moveTo>
                  <a:pt x="971803" y="825754"/>
                </a:moveTo>
                <a:lnTo>
                  <a:pt x="940914" y="836385"/>
                </a:lnTo>
                <a:lnTo>
                  <a:pt x="965326" y="858012"/>
                </a:lnTo>
                <a:lnTo>
                  <a:pt x="971803" y="825754"/>
                </a:lnTo>
                <a:close/>
              </a:path>
              <a:path w="1015364" h="906144">
                <a:moveTo>
                  <a:pt x="981582" y="825754"/>
                </a:moveTo>
                <a:lnTo>
                  <a:pt x="971803" y="825754"/>
                </a:lnTo>
                <a:lnTo>
                  <a:pt x="965326" y="858012"/>
                </a:lnTo>
                <a:lnTo>
                  <a:pt x="975109" y="858012"/>
                </a:lnTo>
                <a:lnTo>
                  <a:pt x="981582" y="825754"/>
                </a:lnTo>
                <a:close/>
              </a:path>
              <a:path w="1015364" h="906144">
                <a:moveTo>
                  <a:pt x="36575" y="0"/>
                </a:moveTo>
                <a:lnTo>
                  <a:pt x="0" y="10668"/>
                </a:lnTo>
                <a:lnTo>
                  <a:pt x="25400" y="96774"/>
                </a:lnTo>
                <a:lnTo>
                  <a:pt x="38480" y="139573"/>
                </a:lnTo>
                <a:lnTo>
                  <a:pt x="52069" y="182118"/>
                </a:lnTo>
                <a:lnTo>
                  <a:pt x="66293" y="224155"/>
                </a:lnTo>
                <a:lnTo>
                  <a:pt x="81152" y="265684"/>
                </a:lnTo>
                <a:lnTo>
                  <a:pt x="97027" y="306450"/>
                </a:lnTo>
                <a:lnTo>
                  <a:pt x="113918" y="346456"/>
                </a:lnTo>
                <a:lnTo>
                  <a:pt x="132206" y="385445"/>
                </a:lnTo>
                <a:lnTo>
                  <a:pt x="151637" y="423291"/>
                </a:lnTo>
                <a:lnTo>
                  <a:pt x="172719" y="459994"/>
                </a:lnTo>
                <a:lnTo>
                  <a:pt x="195452" y="495426"/>
                </a:lnTo>
                <a:lnTo>
                  <a:pt x="219963" y="529209"/>
                </a:lnTo>
                <a:lnTo>
                  <a:pt x="246633" y="561340"/>
                </a:lnTo>
                <a:lnTo>
                  <a:pt x="275208" y="591693"/>
                </a:lnTo>
                <a:lnTo>
                  <a:pt x="306450" y="620141"/>
                </a:lnTo>
                <a:lnTo>
                  <a:pt x="339851" y="646557"/>
                </a:lnTo>
                <a:lnTo>
                  <a:pt x="375284" y="670560"/>
                </a:lnTo>
                <a:lnTo>
                  <a:pt x="412750" y="692785"/>
                </a:lnTo>
                <a:lnTo>
                  <a:pt x="451992" y="713232"/>
                </a:lnTo>
                <a:lnTo>
                  <a:pt x="492887" y="731901"/>
                </a:lnTo>
                <a:lnTo>
                  <a:pt x="535304" y="749173"/>
                </a:lnTo>
                <a:lnTo>
                  <a:pt x="579119" y="765175"/>
                </a:lnTo>
                <a:lnTo>
                  <a:pt x="624077" y="779780"/>
                </a:lnTo>
                <a:lnTo>
                  <a:pt x="670178" y="793369"/>
                </a:lnTo>
                <a:lnTo>
                  <a:pt x="717168" y="806069"/>
                </a:lnTo>
                <a:lnTo>
                  <a:pt x="765048" y="818007"/>
                </a:lnTo>
                <a:lnTo>
                  <a:pt x="813562" y="829183"/>
                </a:lnTo>
                <a:lnTo>
                  <a:pt x="905342" y="848627"/>
                </a:lnTo>
                <a:lnTo>
                  <a:pt x="940914" y="836385"/>
                </a:lnTo>
                <a:lnTo>
                  <a:pt x="912492" y="811206"/>
                </a:lnTo>
                <a:lnTo>
                  <a:pt x="870330" y="802513"/>
                </a:lnTo>
                <a:lnTo>
                  <a:pt x="870584" y="802513"/>
                </a:lnTo>
                <a:lnTo>
                  <a:pt x="821816" y="791972"/>
                </a:lnTo>
                <a:lnTo>
                  <a:pt x="822070" y="791972"/>
                </a:lnTo>
                <a:lnTo>
                  <a:pt x="773811" y="780923"/>
                </a:lnTo>
                <a:lnTo>
                  <a:pt x="774064" y="780923"/>
                </a:lnTo>
                <a:lnTo>
                  <a:pt x="727077" y="769238"/>
                </a:lnTo>
                <a:lnTo>
                  <a:pt x="726948" y="769238"/>
                </a:lnTo>
                <a:lnTo>
                  <a:pt x="680809" y="756793"/>
                </a:lnTo>
                <a:lnTo>
                  <a:pt x="635126" y="743331"/>
                </a:lnTo>
                <a:lnTo>
                  <a:pt x="591964" y="729234"/>
                </a:lnTo>
                <a:lnTo>
                  <a:pt x="591819" y="729234"/>
                </a:lnTo>
                <a:lnTo>
                  <a:pt x="549336" y="713740"/>
                </a:lnTo>
                <a:lnTo>
                  <a:pt x="507618" y="696849"/>
                </a:lnTo>
                <a:lnTo>
                  <a:pt x="507823" y="696849"/>
                </a:lnTo>
                <a:lnTo>
                  <a:pt x="468249" y="678815"/>
                </a:lnTo>
                <a:lnTo>
                  <a:pt x="468409" y="678815"/>
                </a:lnTo>
                <a:lnTo>
                  <a:pt x="431754" y="659638"/>
                </a:lnTo>
                <a:lnTo>
                  <a:pt x="430783" y="659130"/>
                </a:lnTo>
                <a:lnTo>
                  <a:pt x="396296" y="638683"/>
                </a:lnTo>
                <a:lnTo>
                  <a:pt x="395224" y="638048"/>
                </a:lnTo>
                <a:lnTo>
                  <a:pt x="361695" y="615315"/>
                </a:lnTo>
                <a:lnTo>
                  <a:pt x="361916" y="615315"/>
                </a:lnTo>
                <a:lnTo>
                  <a:pt x="346703" y="603758"/>
                </a:lnTo>
                <a:lnTo>
                  <a:pt x="330707" y="590804"/>
                </a:lnTo>
                <a:lnTo>
                  <a:pt x="316678" y="578358"/>
                </a:lnTo>
                <a:lnTo>
                  <a:pt x="301751" y="564388"/>
                </a:lnTo>
                <a:lnTo>
                  <a:pt x="301911" y="564388"/>
                </a:lnTo>
                <a:lnTo>
                  <a:pt x="274700" y="535686"/>
                </a:lnTo>
                <a:lnTo>
                  <a:pt x="274856" y="535686"/>
                </a:lnTo>
                <a:lnTo>
                  <a:pt x="250647" y="506349"/>
                </a:lnTo>
                <a:lnTo>
                  <a:pt x="250443" y="506349"/>
                </a:lnTo>
                <a:lnTo>
                  <a:pt x="226567" y="473456"/>
                </a:lnTo>
                <a:lnTo>
                  <a:pt x="205549" y="440690"/>
                </a:lnTo>
                <a:lnTo>
                  <a:pt x="185348" y="405511"/>
                </a:lnTo>
                <a:lnTo>
                  <a:pt x="166569" y="369062"/>
                </a:lnTo>
                <a:lnTo>
                  <a:pt x="148886" y="331343"/>
                </a:lnTo>
                <a:lnTo>
                  <a:pt x="132206" y="291846"/>
                </a:lnTo>
                <a:lnTo>
                  <a:pt x="116987" y="252475"/>
                </a:lnTo>
                <a:lnTo>
                  <a:pt x="102371" y="211836"/>
                </a:lnTo>
                <a:lnTo>
                  <a:pt x="88269" y="170053"/>
                </a:lnTo>
                <a:lnTo>
                  <a:pt x="74884" y="128397"/>
                </a:lnTo>
                <a:lnTo>
                  <a:pt x="74852" y="128143"/>
                </a:lnTo>
                <a:lnTo>
                  <a:pt x="61887" y="85851"/>
                </a:lnTo>
                <a:lnTo>
                  <a:pt x="36575" y="0"/>
                </a:lnTo>
                <a:close/>
              </a:path>
              <a:path w="1015364" h="906144">
                <a:moveTo>
                  <a:pt x="912492" y="811206"/>
                </a:moveTo>
                <a:lnTo>
                  <a:pt x="940914" y="836385"/>
                </a:lnTo>
                <a:lnTo>
                  <a:pt x="971803" y="825754"/>
                </a:lnTo>
                <a:lnTo>
                  <a:pt x="981582" y="825754"/>
                </a:lnTo>
                <a:lnTo>
                  <a:pt x="981709" y="825119"/>
                </a:lnTo>
                <a:lnTo>
                  <a:pt x="919479" y="812673"/>
                </a:lnTo>
                <a:lnTo>
                  <a:pt x="912492" y="811206"/>
                </a:lnTo>
                <a:close/>
              </a:path>
              <a:path w="1015364" h="906144">
                <a:moveTo>
                  <a:pt x="726566" y="769112"/>
                </a:moveTo>
                <a:lnTo>
                  <a:pt x="726948" y="769238"/>
                </a:lnTo>
                <a:lnTo>
                  <a:pt x="727077" y="769238"/>
                </a:lnTo>
                <a:lnTo>
                  <a:pt x="726566" y="769112"/>
                </a:lnTo>
                <a:close/>
              </a:path>
              <a:path w="1015364" h="906144">
                <a:moveTo>
                  <a:pt x="680338" y="756666"/>
                </a:moveTo>
                <a:lnTo>
                  <a:pt x="680719" y="756793"/>
                </a:lnTo>
                <a:lnTo>
                  <a:pt x="680338" y="756666"/>
                </a:lnTo>
                <a:close/>
              </a:path>
              <a:path w="1015364" h="906144">
                <a:moveTo>
                  <a:pt x="635245" y="743331"/>
                </a:moveTo>
                <a:lnTo>
                  <a:pt x="635634" y="743458"/>
                </a:lnTo>
                <a:lnTo>
                  <a:pt x="635245" y="743331"/>
                </a:lnTo>
                <a:close/>
              </a:path>
              <a:path w="1015364" h="906144">
                <a:moveTo>
                  <a:pt x="591184" y="728980"/>
                </a:moveTo>
                <a:lnTo>
                  <a:pt x="591819" y="729234"/>
                </a:lnTo>
                <a:lnTo>
                  <a:pt x="591964" y="729234"/>
                </a:lnTo>
                <a:lnTo>
                  <a:pt x="591184" y="728980"/>
                </a:lnTo>
                <a:close/>
              </a:path>
              <a:path w="1015364" h="906144">
                <a:moveTo>
                  <a:pt x="548725" y="713517"/>
                </a:moveTo>
                <a:lnTo>
                  <a:pt x="549275" y="713740"/>
                </a:lnTo>
                <a:lnTo>
                  <a:pt x="548725" y="713517"/>
                </a:lnTo>
                <a:close/>
              </a:path>
              <a:path w="1015364" h="906144">
                <a:moveTo>
                  <a:pt x="548648" y="713486"/>
                </a:moveTo>
                <a:close/>
              </a:path>
              <a:path w="1015364" h="906144">
                <a:moveTo>
                  <a:pt x="507823" y="696849"/>
                </a:moveTo>
                <a:lnTo>
                  <a:pt x="507618" y="696849"/>
                </a:lnTo>
                <a:lnTo>
                  <a:pt x="508380" y="697103"/>
                </a:lnTo>
                <a:lnTo>
                  <a:pt x="507823" y="696849"/>
                </a:lnTo>
                <a:close/>
              </a:path>
              <a:path w="1015364" h="906144">
                <a:moveTo>
                  <a:pt x="468409" y="678815"/>
                </a:moveTo>
                <a:lnTo>
                  <a:pt x="468249" y="678815"/>
                </a:lnTo>
                <a:lnTo>
                  <a:pt x="469138" y="679196"/>
                </a:lnTo>
                <a:lnTo>
                  <a:pt x="468409" y="678815"/>
                </a:lnTo>
                <a:close/>
              </a:path>
              <a:path w="1015364" h="906144">
                <a:moveTo>
                  <a:pt x="431052" y="659270"/>
                </a:moveTo>
                <a:lnTo>
                  <a:pt x="431673" y="659638"/>
                </a:lnTo>
                <a:lnTo>
                  <a:pt x="431052" y="659270"/>
                </a:lnTo>
                <a:close/>
              </a:path>
              <a:path w="1015364" h="906144">
                <a:moveTo>
                  <a:pt x="430815" y="659130"/>
                </a:moveTo>
                <a:lnTo>
                  <a:pt x="431052" y="659270"/>
                </a:lnTo>
                <a:lnTo>
                  <a:pt x="430815" y="659130"/>
                </a:lnTo>
                <a:close/>
              </a:path>
              <a:path w="1015364" h="906144">
                <a:moveTo>
                  <a:pt x="395224" y="638048"/>
                </a:moveTo>
                <a:lnTo>
                  <a:pt x="396239" y="638683"/>
                </a:lnTo>
                <a:lnTo>
                  <a:pt x="395845" y="638416"/>
                </a:lnTo>
                <a:lnTo>
                  <a:pt x="395224" y="638048"/>
                </a:lnTo>
                <a:close/>
              </a:path>
              <a:path w="1015364" h="906144">
                <a:moveTo>
                  <a:pt x="395845" y="638416"/>
                </a:moveTo>
                <a:lnTo>
                  <a:pt x="396239" y="638683"/>
                </a:lnTo>
                <a:lnTo>
                  <a:pt x="395845" y="638416"/>
                </a:lnTo>
                <a:close/>
              </a:path>
              <a:path w="1015364" h="906144">
                <a:moveTo>
                  <a:pt x="395301" y="638048"/>
                </a:moveTo>
                <a:lnTo>
                  <a:pt x="395845" y="638416"/>
                </a:lnTo>
                <a:lnTo>
                  <a:pt x="395301" y="638048"/>
                </a:lnTo>
                <a:close/>
              </a:path>
              <a:path w="1015364" h="906144">
                <a:moveTo>
                  <a:pt x="361916" y="615315"/>
                </a:moveTo>
                <a:lnTo>
                  <a:pt x="361695" y="615315"/>
                </a:lnTo>
                <a:lnTo>
                  <a:pt x="362584" y="615823"/>
                </a:lnTo>
                <a:lnTo>
                  <a:pt x="361916" y="615315"/>
                </a:lnTo>
                <a:close/>
              </a:path>
              <a:path w="1015364" h="906144">
                <a:moveTo>
                  <a:pt x="346201" y="603376"/>
                </a:moveTo>
                <a:lnTo>
                  <a:pt x="346582" y="603758"/>
                </a:lnTo>
                <a:lnTo>
                  <a:pt x="346201" y="603376"/>
                </a:lnTo>
                <a:close/>
              </a:path>
              <a:path w="1015364" h="906144">
                <a:moveTo>
                  <a:pt x="330767" y="590804"/>
                </a:moveTo>
                <a:lnTo>
                  <a:pt x="331342" y="591312"/>
                </a:lnTo>
                <a:lnTo>
                  <a:pt x="330767" y="590804"/>
                </a:lnTo>
                <a:close/>
              </a:path>
              <a:path w="1015364" h="906144">
                <a:moveTo>
                  <a:pt x="316102" y="577850"/>
                </a:moveTo>
                <a:lnTo>
                  <a:pt x="316611" y="578358"/>
                </a:lnTo>
                <a:lnTo>
                  <a:pt x="316102" y="577850"/>
                </a:lnTo>
                <a:close/>
              </a:path>
              <a:path w="1015364" h="906144">
                <a:moveTo>
                  <a:pt x="301911" y="564388"/>
                </a:moveTo>
                <a:lnTo>
                  <a:pt x="301751" y="564388"/>
                </a:lnTo>
                <a:lnTo>
                  <a:pt x="302513" y="565023"/>
                </a:lnTo>
                <a:lnTo>
                  <a:pt x="301911" y="564388"/>
                </a:lnTo>
                <a:close/>
              </a:path>
              <a:path w="1015364" h="906144">
                <a:moveTo>
                  <a:pt x="274856" y="535686"/>
                </a:moveTo>
                <a:lnTo>
                  <a:pt x="274700" y="535686"/>
                </a:lnTo>
                <a:lnTo>
                  <a:pt x="275589" y="536575"/>
                </a:lnTo>
                <a:lnTo>
                  <a:pt x="274856" y="535686"/>
                </a:lnTo>
                <a:close/>
              </a:path>
              <a:path w="1015364" h="906144">
                <a:moveTo>
                  <a:pt x="249808" y="505333"/>
                </a:moveTo>
                <a:lnTo>
                  <a:pt x="250443" y="506349"/>
                </a:lnTo>
                <a:lnTo>
                  <a:pt x="250647" y="506349"/>
                </a:lnTo>
                <a:lnTo>
                  <a:pt x="249808" y="505333"/>
                </a:lnTo>
                <a:close/>
              </a:path>
              <a:path w="1015364" h="906144">
                <a:moveTo>
                  <a:pt x="227122" y="474220"/>
                </a:moveTo>
                <a:close/>
              </a:path>
              <a:path w="1015364" h="906144">
                <a:moveTo>
                  <a:pt x="226631" y="473456"/>
                </a:moveTo>
                <a:lnTo>
                  <a:pt x="227122" y="474220"/>
                </a:lnTo>
                <a:lnTo>
                  <a:pt x="226631" y="473456"/>
                </a:lnTo>
                <a:close/>
              </a:path>
              <a:path w="1015364" h="906144">
                <a:moveTo>
                  <a:pt x="204977" y="439800"/>
                </a:moveTo>
                <a:lnTo>
                  <a:pt x="205486" y="440690"/>
                </a:lnTo>
                <a:lnTo>
                  <a:pt x="204977" y="439800"/>
                </a:lnTo>
                <a:close/>
              </a:path>
              <a:path w="1015364" h="906144">
                <a:moveTo>
                  <a:pt x="184912" y="404749"/>
                </a:moveTo>
                <a:lnTo>
                  <a:pt x="185292" y="405511"/>
                </a:lnTo>
                <a:lnTo>
                  <a:pt x="184912" y="404749"/>
                </a:lnTo>
                <a:close/>
              </a:path>
              <a:path w="1015364" h="906144">
                <a:moveTo>
                  <a:pt x="166242" y="368426"/>
                </a:moveTo>
                <a:lnTo>
                  <a:pt x="166496" y="369062"/>
                </a:lnTo>
                <a:lnTo>
                  <a:pt x="166242" y="368426"/>
                </a:lnTo>
                <a:close/>
              </a:path>
              <a:path w="1015364" h="906144">
                <a:moveTo>
                  <a:pt x="148589" y="330708"/>
                </a:moveTo>
                <a:lnTo>
                  <a:pt x="148843" y="331343"/>
                </a:lnTo>
                <a:lnTo>
                  <a:pt x="148589" y="330708"/>
                </a:lnTo>
                <a:close/>
              </a:path>
              <a:path w="1015364" h="906144">
                <a:moveTo>
                  <a:pt x="132263" y="291846"/>
                </a:moveTo>
                <a:lnTo>
                  <a:pt x="132461" y="292354"/>
                </a:lnTo>
                <a:lnTo>
                  <a:pt x="132263" y="291846"/>
                </a:lnTo>
                <a:close/>
              </a:path>
              <a:path w="1015364" h="906144">
                <a:moveTo>
                  <a:pt x="116839" y="252095"/>
                </a:moveTo>
                <a:lnTo>
                  <a:pt x="116966" y="252475"/>
                </a:lnTo>
                <a:lnTo>
                  <a:pt x="116839" y="252095"/>
                </a:lnTo>
                <a:close/>
              </a:path>
              <a:path w="1015364" h="906144">
                <a:moveTo>
                  <a:pt x="102234" y="211455"/>
                </a:moveTo>
                <a:lnTo>
                  <a:pt x="102362" y="211836"/>
                </a:lnTo>
                <a:lnTo>
                  <a:pt x="102234" y="211455"/>
                </a:lnTo>
                <a:close/>
              </a:path>
              <a:path w="1015364" h="906144">
                <a:moveTo>
                  <a:pt x="88361" y="170337"/>
                </a:moveTo>
                <a:close/>
              </a:path>
              <a:path w="1015364" h="906144">
                <a:moveTo>
                  <a:pt x="88269" y="170053"/>
                </a:moveTo>
                <a:lnTo>
                  <a:pt x="88361" y="170337"/>
                </a:lnTo>
                <a:lnTo>
                  <a:pt x="88269" y="170053"/>
                </a:lnTo>
                <a:close/>
              </a:path>
              <a:path w="1015364" h="906144">
                <a:moveTo>
                  <a:pt x="74852" y="128143"/>
                </a:moveTo>
                <a:lnTo>
                  <a:pt x="74929" y="128397"/>
                </a:lnTo>
                <a:lnTo>
                  <a:pt x="74852" y="128143"/>
                </a:lnTo>
                <a:close/>
              </a:path>
              <a:path w="1015364" h="906144">
                <a:moveTo>
                  <a:pt x="61849" y="85725"/>
                </a:move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45781" y="5673648"/>
            <a:ext cx="702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Ratings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5866" y="4566284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920" y="3286201"/>
            <a:ext cx="1165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. A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789" y="329709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4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2614" y="3276600"/>
            <a:ext cx="11455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  <a:tab pos="82105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195" algn="l"/>
                <a:tab pos="906780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1	6	7</a:t>
            </a:r>
          </a:p>
        </p:txBody>
      </p:sp>
      <p:sp>
        <p:nvSpPr>
          <p:cNvPr id="11" name="object 11"/>
          <p:cNvSpPr/>
          <p:nvPr/>
        </p:nvSpPr>
        <p:spPr>
          <a:xfrm>
            <a:off x="3481578" y="3307766"/>
            <a:ext cx="329565" cy="1062355"/>
          </a:xfrm>
          <a:custGeom>
            <a:avLst/>
            <a:gdLst/>
            <a:ahLst/>
            <a:cxnLst/>
            <a:rect l="l" t="t" r="r" b="b"/>
            <a:pathLst>
              <a:path w="329564" h="1062354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4795"/>
                </a:lnTo>
                <a:lnTo>
                  <a:pt x="256885" y="1051937"/>
                </a:lnTo>
                <a:lnTo>
                  <a:pt x="205913" y="1056189"/>
                </a:lnTo>
                <a:lnTo>
                  <a:pt x="144793" y="1059433"/>
                </a:lnTo>
                <a:lnTo>
                  <a:pt x="75497" y="1061501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778" y="3064001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79">
                <a:moveTo>
                  <a:pt x="327660" y="1528572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7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62094" y="3042615"/>
            <a:ext cx="6553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	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1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	6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	3</a:t>
            </a:r>
          </a:p>
        </p:txBody>
      </p:sp>
      <p:sp>
        <p:nvSpPr>
          <p:cNvPr id="14" name="object 14"/>
          <p:cNvSpPr/>
          <p:nvPr/>
        </p:nvSpPr>
        <p:spPr>
          <a:xfrm>
            <a:off x="5342382" y="3074670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490471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6973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9544" y="1070863"/>
            <a:ext cx="158597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1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</p:txBody>
      </p:sp>
      <p:sp>
        <p:nvSpPr>
          <p:cNvPr id="17" name="object 17"/>
          <p:cNvSpPr/>
          <p:nvPr/>
        </p:nvSpPr>
        <p:spPr>
          <a:xfrm>
            <a:off x="6529578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98872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942594" y="0"/>
                </a:moveTo>
                <a:lnTo>
                  <a:pt x="942594" y="129158"/>
                </a:lnTo>
                <a:lnTo>
                  <a:pt x="0" y="129158"/>
                </a:lnTo>
                <a:lnTo>
                  <a:pt x="0" y="387476"/>
                </a:lnTo>
                <a:lnTo>
                  <a:pt x="942594" y="387476"/>
                </a:lnTo>
                <a:lnTo>
                  <a:pt x="942594" y="516635"/>
                </a:lnTo>
                <a:lnTo>
                  <a:pt x="1200912" y="258317"/>
                </a:lnTo>
                <a:lnTo>
                  <a:pt x="9425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0" y="129158"/>
                </a:moveTo>
                <a:lnTo>
                  <a:pt x="942594" y="129158"/>
                </a:lnTo>
                <a:lnTo>
                  <a:pt x="942594" y="0"/>
                </a:lnTo>
                <a:lnTo>
                  <a:pt x="1200912" y="258317"/>
                </a:lnTo>
                <a:lnTo>
                  <a:pt x="942594" y="516635"/>
                </a:lnTo>
                <a:lnTo>
                  <a:pt x="942594" y="387476"/>
                </a:lnTo>
                <a:lnTo>
                  <a:pt x="0" y="387476"/>
                </a:lnTo>
                <a:lnTo>
                  <a:pt x="0" y="1291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1402" y="4951857"/>
            <a:ext cx="5156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1890" algn="l"/>
                <a:tab pos="1631950" algn="l"/>
                <a:tab pos="2769870" algn="l"/>
                <a:tab pos="3251835" algn="l"/>
              </a:tabLst>
            </a:pPr>
            <a:r>
              <a:rPr sz="3200" spc="-5" dirty="0">
                <a:latin typeface="Cambria Math"/>
                <a:cs typeface="Cambria Math"/>
              </a:rPr>
              <a:t>(1*</a:t>
            </a:r>
            <a:r>
              <a:rPr lang="en-US" sz="3200" spc="-5" dirty="0">
                <a:latin typeface="Cambria Math"/>
                <a:cs typeface="Cambria Math"/>
              </a:rPr>
              <a:t>2</a:t>
            </a:r>
            <a:r>
              <a:rPr sz="3200" spc="-5" dirty="0">
                <a:latin typeface="Cambria Math"/>
                <a:cs typeface="Cambria Math"/>
              </a:rPr>
              <a:t>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(6*</a:t>
            </a:r>
            <a:r>
              <a:rPr lang="en-US" sz="3200" spc="-5" dirty="0">
                <a:latin typeface="Cambria Math"/>
                <a:cs typeface="Cambria Math"/>
              </a:rPr>
              <a:t>1</a:t>
            </a:r>
            <a:r>
              <a:rPr sz="3200" spc="-5" dirty="0">
                <a:latin typeface="Cambria Math"/>
                <a:cs typeface="Cambria Math"/>
              </a:rPr>
              <a:t>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(7*</a:t>
            </a:r>
            <a:r>
              <a:rPr lang="en-US" sz="3200" spc="-5" dirty="0">
                <a:latin typeface="Cambria Math"/>
                <a:cs typeface="Cambria Math"/>
              </a:rPr>
              <a:t>2</a:t>
            </a:r>
            <a:r>
              <a:rPr sz="3200" spc="-5" dirty="0">
                <a:latin typeface="Cambria Math"/>
                <a:cs typeface="Cambria Math"/>
              </a:rPr>
              <a:t>)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lang="en-US" sz="3200" spc="-114" dirty="0">
                <a:latin typeface="Cambria Math"/>
                <a:cs typeface="Cambria Math"/>
              </a:rPr>
              <a:t>22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37297" y="3047238"/>
            <a:ext cx="329565" cy="1529080"/>
          </a:xfrm>
          <a:custGeom>
            <a:avLst/>
            <a:gdLst/>
            <a:ahLst/>
            <a:cxnLst/>
            <a:rect l="l" t="t" r="r" b="b"/>
            <a:pathLst>
              <a:path w="329565" h="1529079">
                <a:moveTo>
                  <a:pt x="329183" y="1528572"/>
                </a:moveTo>
                <a:lnTo>
                  <a:pt x="253686" y="1527845"/>
                </a:lnTo>
                <a:lnTo>
                  <a:pt x="184390" y="1525777"/>
                </a:lnTo>
                <a:lnTo>
                  <a:pt x="123270" y="1522533"/>
                </a:lnTo>
                <a:lnTo>
                  <a:pt x="72298" y="1518281"/>
                </a:lnTo>
                <a:lnTo>
                  <a:pt x="33448" y="1513187"/>
                </a:lnTo>
                <a:lnTo>
                  <a:pt x="0" y="1501139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530" y="305790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59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5"/>
                </a:lnTo>
                <a:lnTo>
                  <a:pt x="327660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2400" y="3026791"/>
            <a:ext cx="1283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15	36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72400" y="4002404"/>
            <a:ext cx="1283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22	</a:t>
            </a:r>
          </a:p>
        </p:txBody>
      </p:sp>
    </p:spTree>
    <p:extLst>
      <p:ext uri="{BB962C8B-B14F-4D97-AF65-F5344CB8AC3E}">
        <p14:creationId xmlns:p14="http://schemas.microsoft.com/office/powerpoint/2010/main" val="147066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1191005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2350" y="120167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920" y="3286201"/>
            <a:ext cx="1165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. A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789" y="329709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4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2614" y="3276600"/>
            <a:ext cx="11455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  <a:tab pos="82105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195" algn="l"/>
                <a:tab pos="906780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1	6	7</a:t>
            </a:r>
          </a:p>
        </p:txBody>
      </p:sp>
      <p:sp>
        <p:nvSpPr>
          <p:cNvPr id="11" name="object 11"/>
          <p:cNvSpPr/>
          <p:nvPr/>
        </p:nvSpPr>
        <p:spPr>
          <a:xfrm>
            <a:off x="3481578" y="3307766"/>
            <a:ext cx="329565" cy="1062355"/>
          </a:xfrm>
          <a:custGeom>
            <a:avLst/>
            <a:gdLst/>
            <a:ahLst/>
            <a:cxnLst/>
            <a:rect l="l" t="t" r="r" b="b"/>
            <a:pathLst>
              <a:path w="329564" h="1062354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4795"/>
                </a:lnTo>
                <a:lnTo>
                  <a:pt x="256885" y="1051937"/>
                </a:lnTo>
                <a:lnTo>
                  <a:pt x="205913" y="1056189"/>
                </a:lnTo>
                <a:lnTo>
                  <a:pt x="144793" y="1059433"/>
                </a:lnTo>
                <a:lnTo>
                  <a:pt x="75497" y="1061501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778" y="3064001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79">
                <a:moveTo>
                  <a:pt x="327660" y="1528572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7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62094" y="3042615"/>
            <a:ext cx="6553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1	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3</a:t>
            </a:r>
          </a:p>
        </p:txBody>
      </p:sp>
      <p:sp>
        <p:nvSpPr>
          <p:cNvPr id="14" name="object 14"/>
          <p:cNvSpPr/>
          <p:nvPr/>
        </p:nvSpPr>
        <p:spPr>
          <a:xfrm>
            <a:off x="5342382" y="3074670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490471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6973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9544" y="1070863"/>
            <a:ext cx="158597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  <a:p>
            <a:pPr marL="12700">
              <a:lnSpc>
                <a:spcPct val="100000"/>
              </a:lnSpc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1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6</a:t>
            </a:r>
          </a:p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</a:t>
            </a:r>
            <a:r>
              <a:rPr lang="en-US" sz="32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3</a:t>
            </a:r>
          </a:p>
        </p:txBody>
      </p:sp>
      <p:sp>
        <p:nvSpPr>
          <p:cNvPr id="17" name="object 17"/>
          <p:cNvSpPr/>
          <p:nvPr/>
        </p:nvSpPr>
        <p:spPr>
          <a:xfrm>
            <a:off x="6529578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98872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942594" y="0"/>
                </a:moveTo>
                <a:lnTo>
                  <a:pt x="942594" y="129158"/>
                </a:lnTo>
                <a:lnTo>
                  <a:pt x="0" y="129158"/>
                </a:lnTo>
                <a:lnTo>
                  <a:pt x="0" y="387476"/>
                </a:lnTo>
                <a:lnTo>
                  <a:pt x="942594" y="387476"/>
                </a:lnTo>
                <a:lnTo>
                  <a:pt x="942594" y="516635"/>
                </a:lnTo>
                <a:lnTo>
                  <a:pt x="1200912" y="258317"/>
                </a:lnTo>
                <a:lnTo>
                  <a:pt x="9425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8652" y="3547871"/>
            <a:ext cx="1201420" cy="516890"/>
          </a:xfrm>
          <a:custGeom>
            <a:avLst/>
            <a:gdLst/>
            <a:ahLst/>
            <a:cxnLst/>
            <a:rect l="l" t="t" r="r" b="b"/>
            <a:pathLst>
              <a:path w="1201420" h="516889">
                <a:moveTo>
                  <a:pt x="0" y="129158"/>
                </a:moveTo>
                <a:lnTo>
                  <a:pt x="942594" y="129158"/>
                </a:lnTo>
                <a:lnTo>
                  <a:pt x="942594" y="0"/>
                </a:lnTo>
                <a:lnTo>
                  <a:pt x="1200912" y="258317"/>
                </a:lnTo>
                <a:lnTo>
                  <a:pt x="942594" y="516635"/>
                </a:lnTo>
                <a:lnTo>
                  <a:pt x="942594" y="387476"/>
                </a:lnTo>
                <a:lnTo>
                  <a:pt x="0" y="387476"/>
                </a:lnTo>
                <a:lnTo>
                  <a:pt x="0" y="1291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1402" y="4951857"/>
            <a:ext cx="5156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1890" algn="l"/>
                <a:tab pos="1631950" algn="l"/>
                <a:tab pos="2769870" algn="l"/>
                <a:tab pos="3251835" algn="l"/>
              </a:tabLst>
            </a:pPr>
            <a:r>
              <a:rPr sz="3200" spc="-5" dirty="0">
                <a:latin typeface="Cambria Math"/>
                <a:cs typeface="Cambria Math"/>
              </a:rPr>
              <a:t>(1*3)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(6*6)	</a:t>
            </a:r>
            <a:r>
              <a:rPr sz="3200" dirty="0">
                <a:latin typeface="Cambria Math"/>
                <a:cs typeface="Cambria Math"/>
              </a:rPr>
              <a:t>+	</a:t>
            </a:r>
            <a:r>
              <a:rPr sz="3200" spc="-5" dirty="0">
                <a:latin typeface="Cambria Math"/>
                <a:cs typeface="Cambria Math"/>
              </a:rPr>
              <a:t>(7*3)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60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37297" y="3047238"/>
            <a:ext cx="329565" cy="1529080"/>
          </a:xfrm>
          <a:custGeom>
            <a:avLst/>
            <a:gdLst/>
            <a:ahLst/>
            <a:cxnLst/>
            <a:rect l="l" t="t" r="r" b="b"/>
            <a:pathLst>
              <a:path w="329565" h="1529079">
                <a:moveTo>
                  <a:pt x="329183" y="1528572"/>
                </a:moveTo>
                <a:lnTo>
                  <a:pt x="253686" y="1527845"/>
                </a:lnTo>
                <a:lnTo>
                  <a:pt x="184390" y="1525777"/>
                </a:lnTo>
                <a:lnTo>
                  <a:pt x="123270" y="1522533"/>
                </a:lnTo>
                <a:lnTo>
                  <a:pt x="72298" y="1518281"/>
                </a:lnTo>
                <a:lnTo>
                  <a:pt x="33448" y="1513187"/>
                </a:lnTo>
                <a:lnTo>
                  <a:pt x="0" y="1501139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530" y="305790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59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5"/>
                </a:lnTo>
                <a:lnTo>
                  <a:pt x="327660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2400" y="3026791"/>
            <a:ext cx="1283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15	36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72400" y="4002404"/>
            <a:ext cx="1283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22	60</a:t>
            </a:r>
          </a:p>
        </p:txBody>
      </p:sp>
    </p:spTree>
    <p:extLst>
      <p:ext uri="{BB962C8B-B14F-4D97-AF65-F5344CB8AC3E}">
        <p14:creationId xmlns:p14="http://schemas.microsoft.com/office/powerpoint/2010/main" val="40094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Dot</a:t>
            </a:r>
            <a:r>
              <a:rPr sz="3200" b="0" spc="-4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product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097" y="1415922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4970" y="1191005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327660" y="1060704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7285" y="1170177"/>
            <a:ext cx="1145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7195" algn="l"/>
                <a:tab pos="906780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6757" y="1201674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4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11261" y="1460753"/>
            <a:ext cx="1165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 . A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1382" y="1091946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59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03697" y="1070863"/>
            <a:ext cx="7442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3200" dirty="0">
                <a:latin typeface="Cambria Math"/>
                <a:cs typeface="Cambria Math"/>
              </a:rPr>
              <a:t>1	6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2	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3985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2646" y="1415922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1442" y="1091946"/>
            <a:ext cx="329565" cy="1529080"/>
          </a:xfrm>
          <a:custGeom>
            <a:avLst/>
            <a:gdLst/>
            <a:ahLst/>
            <a:cxnLst/>
            <a:rect l="l" t="t" r="r" b="b"/>
            <a:pathLst>
              <a:path w="329565" h="1529080">
                <a:moveTo>
                  <a:pt x="329183" y="1528571"/>
                </a:moveTo>
                <a:lnTo>
                  <a:pt x="253686" y="1527845"/>
                </a:lnTo>
                <a:lnTo>
                  <a:pt x="184390" y="1525777"/>
                </a:lnTo>
                <a:lnTo>
                  <a:pt x="123270" y="1522533"/>
                </a:lnTo>
                <a:lnTo>
                  <a:pt x="72298" y="1518281"/>
                </a:lnTo>
                <a:lnTo>
                  <a:pt x="33448" y="1513187"/>
                </a:lnTo>
                <a:lnTo>
                  <a:pt x="0" y="1501139"/>
                </a:lnTo>
                <a:lnTo>
                  <a:pt x="0" y="27431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98885" y="1102613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5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89769" y="1070863"/>
            <a:ext cx="1283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15	36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9491" y="3161792"/>
            <a:ext cx="662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3200" dirty="0">
                <a:latin typeface="Cambria Math"/>
                <a:cs typeface="Cambria Math"/>
              </a:rPr>
              <a:t>2	X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7167" y="3139439"/>
            <a:ext cx="2903220" cy="585470"/>
          </a:xfrm>
          <a:prstGeom prst="rect">
            <a:avLst/>
          </a:prstGeom>
          <a:ln w="9144">
            <a:solidFill>
              <a:srgbClr val="EC7C3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80"/>
              </a:spcBef>
              <a:tabLst>
                <a:tab pos="2604770" algn="l"/>
              </a:tabLst>
            </a:pPr>
            <a:r>
              <a:rPr sz="3200" dirty="0">
                <a:latin typeface="Cambria Math"/>
                <a:cs typeface="Cambria Math"/>
              </a:rPr>
              <a:t>3	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3733" y="3161792"/>
            <a:ext cx="660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2275" algn="l"/>
              </a:tabLst>
            </a:pPr>
            <a:r>
              <a:rPr sz="3200" dirty="0">
                <a:latin typeface="Cambria Math"/>
                <a:cs typeface="Cambria Math"/>
              </a:rPr>
              <a:t>X	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89769" y="2046477"/>
            <a:ext cx="1283970" cy="162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22	60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tabLst>
                <a:tab pos="527685" algn="l"/>
                <a:tab pos="936625" algn="l"/>
              </a:tabLst>
            </a:pPr>
            <a:r>
              <a:rPr sz="3200" dirty="0">
                <a:latin typeface="Cambria Math"/>
                <a:cs typeface="Cambria Math"/>
              </a:rPr>
              <a:t>2	X	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7913" y="3140201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2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146" y="3153917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1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2895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30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804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 Multiplication </a:t>
            </a:r>
            <a:r>
              <a:rPr sz="3200" b="0" dirty="0">
                <a:latin typeface="Calibri Light"/>
                <a:cs typeface="Calibri Light"/>
              </a:rPr>
              <a:t>– </a:t>
            </a:r>
            <a:r>
              <a:rPr lang="en-US" sz="3200" b="0" dirty="0">
                <a:latin typeface="Calibri Light"/>
                <a:cs typeface="Calibri Light"/>
              </a:rPr>
              <a:t>Example</a:t>
            </a:r>
            <a:endParaRPr sz="3200" dirty="0">
              <a:latin typeface="Calibri Light"/>
              <a:cs typeface="Calibri Ligh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28739A-95BA-42F3-B554-F6C3A047A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1" y="1219200"/>
            <a:ext cx="10738778" cy="49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5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460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Matrix</a:t>
            </a:r>
            <a:r>
              <a:rPr sz="3200" b="0" spc="-7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Division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4590" y="1729867"/>
            <a:ext cx="649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8802" y="1504950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327659" y="1060703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22006" y="1484121"/>
            <a:ext cx="11461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15925" algn="l"/>
                <a:tab pos="907415" algn="l"/>
              </a:tabLst>
            </a:pPr>
            <a:r>
              <a:rPr sz="3200" dirty="0">
                <a:latin typeface="Cambria Math"/>
                <a:cs typeface="Cambria Math"/>
              </a:rPr>
              <a:t>1	6	7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0590" y="1515617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59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5"/>
                </a:lnTo>
                <a:lnTo>
                  <a:pt x="327659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1605" y="1515617"/>
            <a:ext cx="327660" cy="1172210"/>
          </a:xfrm>
          <a:custGeom>
            <a:avLst/>
            <a:gdLst/>
            <a:ahLst/>
            <a:cxnLst/>
            <a:rect l="l" t="t" r="r" b="b"/>
            <a:pathLst>
              <a:path w="327660" h="1172210">
                <a:moveTo>
                  <a:pt x="327660" y="1171956"/>
                </a:moveTo>
                <a:lnTo>
                  <a:pt x="252526" y="1171236"/>
                </a:lnTo>
                <a:lnTo>
                  <a:pt x="183557" y="1169186"/>
                </a:lnTo>
                <a:lnTo>
                  <a:pt x="122719" y="1165967"/>
                </a:lnTo>
                <a:lnTo>
                  <a:pt x="71979" y="1161742"/>
                </a:lnTo>
                <a:lnTo>
                  <a:pt x="33301" y="1156673"/>
                </a:lnTo>
                <a:lnTo>
                  <a:pt x="0" y="1144651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3541" y="1549653"/>
            <a:ext cx="14617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  <a:tab pos="1087120" algn="l"/>
              </a:tabLst>
            </a:pPr>
            <a:r>
              <a:rPr sz="3200" dirty="0">
                <a:latin typeface="Cambria Math"/>
                <a:cs typeface="Cambria Math"/>
              </a:rPr>
              <a:t>3	4	-1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  <a:tab pos="1220470" algn="l"/>
              </a:tabLst>
            </a:pPr>
            <a:r>
              <a:rPr sz="3200" dirty="0">
                <a:latin typeface="Cambria Math"/>
                <a:cs typeface="Cambria Math"/>
              </a:rPr>
              <a:t>7	-3	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1721" y="1515617"/>
            <a:ext cx="329565" cy="1160145"/>
          </a:xfrm>
          <a:custGeom>
            <a:avLst/>
            <a:gdLst/>
            <a:ahLst/>
            <a:cxnLst/>
            <a:rect l="l" t="t" r="r" b="b"/>
            <a:pathLst>
              <a:path w="329564" h="116014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132332"/>
                </a:lnTo>
                <a:lnTo>
                  <a:pt x="256885" y="1149473"/>
                </a:lnTo>
                <a:lnTo>
                  <a:pt x="205913" y="1153725"/>
                </a:lnTo>
                <a:lnTo>
                  <a:pt x="144793" y="1156969"/>
                </a:lnTo>
                <a:lnTo>
                  <a:pt x="75497" y="1159037"/>
                </a:lnTo>
                <a:lnTo>
                  <a:pt x="0" y="115976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2616" y="1840230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9862" y="3757443"/>
            <a:ext cx="279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69841" y="4321324"/>
            <a:ext cx="587375" cy="0"/>
          </a:xfrm>
          <a:custGeom>
            <a:avLst/>
            <a:gdLst/>
            <a:ahLst/>
            <a:cxnLst/>
            <a:rect l="l" t="t" r="r" b="b"/>
            <a:pathLst>
              <a:path w="587375">
                <a:moveTo>
                  <a:pt x="0" y="0"/>
                </a:moveTo>
                <a:lnTo>
                  <a:pt x="5872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22496" y="4316370"/>
            <a:ext cx="258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3949" y="3686959"/>
            <a:ext cx="1784350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20"/>
              </a:lnSpc>
              <a:spcBef>
                <a:spcPts val="100"/>
              </a:spcBef>
            </a:pPr>
            <a:r>
              <a:rPr sz="3000" spc="5" dirty="0">
                <a:latin typeface="Calibri"/>
                <a:cs typeface="Calibri"/>
              </a:rPr>
              <a:t>-</a:t>
            </a:r>
            <a:r>
              <a:rPr sz="3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ts val="3260"/>
              </a:lnSpc>
              <a:tabLst>
                <a:tab pos="672465" algn="l"/>
                <a:tab pos="1276350" algn="l"/>
              </a:tabLst>
            </a:pPr>
            <a:r>
              <a:rPr sz="3200" dirty="0">
                <a:latin typeface="Cambria Math"/>
                <a:cs typeface="Cambria Math"/>
              </a:rPr>
              <a:t>=	A</a:t>
            </a:r>
            <a:r>
              <a:rPr sz="3200" spc="-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.	X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3EAA125-FE21-4074-9C71-E2583EF09218}"/>
              </a:ext>
            </a:extLst>
          </p:cNvPr>
          <p:cNvSpPr txBox="1"/>
          <p:nvPr/>
        </p:nvSpPr>
        <p:spPr>
          <a:xfrm>
            <a:off x="1993582" y="5512225"/>
            <a:ext cx="8204836" cy="399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20"/>
              </a:lnSpc>
              <a:spcBef>
                <a:spcPts val="100"/>
              </a:spcBef>
            </a:pPr>
            <a:r>
              <a:rPr lang="en-US" sz="3000" spc="5" dirty="0">
                <a:latin typeface="Calibri"/>
                <a:cs typeface="Calibri"/>
              </a:rPr>
              <a:t>We will see soon how to get the inverse of a Matrix</a:t>
            </a:r>
            <a:endParaRPr sz="32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0" y="554736"/>
                </a:moveTo>
                <a:lnTo>
                  <a:pt x="11913108" y="554736"/>
                </a:lnTo>
                <a:lnTo>
                  <a:pt x="1191310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6439" y="2439923"/>
            <a:ext cx="8239506" cy="1668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4020" y="2621026"/>
            <a:ext cx="72809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0" dirty="0">
                <a:solidFill>
                  <a:srgbClr val="FFFFFF"/>
                </a:solidFill>
                <a:latin typeface="Calibri Light"/>
                <a:cs typeface="Calibri Light"/>
              </a:rPr>
              <a:t>Important Matrix</a:t>
            </a:r>
            <a:r>
              <a:rPr sz="60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Terms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0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-35" dirty="0">
                <a:latin typeface="Calibri Light"/>
                <a:cs typeface="Calibri Light"/>
              </a:rPr>
              <a:t>Matrix Terms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030935"/>
            <a:ext cx="5636261" cy="4803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endParaRPr lang="en-US" sz="3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600" dirty="0">
                <a:latin typeface="Calibri"/>
                <a:cs typeface="Calibri"/>
              </a:rPr>
              <a:t>Determinant of the Matrix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lang="en-US" sz="3600" spc="-10" dirty="0">
                <a:latin typeface="Calibri"/>
                <a:cs typeface="Calibri"/>
              </a:rPr>
              <a:t>Inverse of Matrix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75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lang="en-US" sz="3600" dirty="0">
                <a:latin typeface="Calibri"/>
                <a:cs typeface="Calibri"/>
              </a:rPr>
              <a:t>Identity Matrix</a:t>
            </a: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endParaRPr lang="en-US" sz="3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lang="en-US" sz="3600" dirty="0">
                <a:latin typeface="Calibri"/>
                <a:cs typeface="Calibri"/>
              </a:rPr>
              <a:t>Transpose of the Matrix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22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968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Determinant </a:t>
            </a:r>
            <a:r>
              <a:rPr sz="3200" b="0" spc="-5" dirty="0">
                <a:latin typeface="Calibri Light"/>
                <a:cs typeface="Calibri Light"/>
              </a:rPr>
              <a:t>of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3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637538"/>
            <a:ext cx="329565" cy="1529080"/>
          </a:xfrm>
          <a:custGeom>
            <a:avLst/>
            <a:gdLst/>
            <a:ahLst/>
            <a:cxnLst/>
            <a:rect l="l" t="t" r="r" b="b"/>
            <a:pathLst>
              <a:path w="329565" h="1529080">
                <a:moveTo>
                  <a:pt x="329184" y="1528572"/>
                </a:moveTo>
                <a:lnTo>
                  <a:pt x="253706" y="1527845"/>
                </a:lnTo>
                <a:lnTo>
                  <a:pt x="184418" y="1525777"/>
                </a:lnTo>
                <a:lnTo>
                  <a:pt x="123297" y="1522533"/>
                </a:lnTo>
                <a:lnTo>
                  <a:pt x="72318" y="1518281"/>
                </a:lnTo>
                <a:lnTo>
                  <a:pt x="33459" y="1513187"/>
                </a:lnTo>
                <a:lnTo>
                  <a:pt x="0" y="1501139"/>
                </a:lnTo>
                <a:lnTo>
                  <a:pt x="0" y="27432"/>
                </a:lnTo>
                <a:lnTo>
                  <a:pt x="72318" y="10290"/>
                </a:lnTo>
                <a:lnTo>
                  <a:pt x="123297" y="6038"/>
                </a:lnTo>
                <a:lnTo>
                  <a:pt x="184418" y="2794"/>
                </a:lnTo>
                <a:lnTo>
                  <a:pt x="25370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9502" y="1617090"/>
            <a:ext cx="715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9425" algn="l"/>
              </a:tabLst>
            </a:pPr>
            <a:r>
              <a:rPr sz="3200" dirty="0">
                <a:latin typeface="Cambria Math"/>
                <a:cs typeface="Cambria Math"/>
              </a:rPr>
              <a:t>a	b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502" y="2592146"/>
            <a:ext cx="698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9105" algn="l"/>
              </a:tabLst>
            </a:pPr>
            <a:r>
              <a:rPr sz="3200" dirty="0">
                <a:latin typeface="Cambria Math"/>
                <a:cs typeface="Cambria Math"/>
              </a:rPr>
              <a:t>c	d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8057" y="1637538"/>
            <a:ext cx="329565" cy="1518285"/>
          </a:xfrm>
          <a:custGeom>
            <a:avLst/>
            <a:gdLst/>
            <a:ahLst/>
            <a:cxnLst/>
            <a:rect l="l" t="t" r="r" b="b"/>
            <a:pathLst>
              <a:path w="329564" h="15182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490472"/>
                </a:lnTo>
                <a:lnTo>
                  <a:pt x="256885" y="1507613"/>
                </a:lnTo>
                <a:lnTo>
                  <a:pt x="205913" y="1511865"/>
                </a:lnTo>
                <a:lnTo>
                  <a:pt x="144793" y="1515109"/>
                </a:lnTo>
                <a:lnTo>
                  <a:pt x="75497" y="1517177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16351" y="2046477"/>
            <a:ext cx="5141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4660" algn="l"/>
                <a:tab pos="4237355" algn="l"/>
                <a:tab pos="4627880" algn="l"/>
              </a:tabLst>
            </a:pPr>
            <a:r>
              <a:rPr sz="4000" spc="-5" dirty="0"/>
              <a:t>De</a:t>
            </a:r>
            <a:r>
              <a:rPr sz="4000" spc="-50" dirty="0"/>
              <a:t>t</a:t>
            </a:r>
            <a:r>
              <a:rPr sz="4000" spc="-5" dirty="0"/>
              <a:t>erminant</a:t>
            </a:r>
            <a:r>
              <a:rPr sz="4000" dirty="0"/>
              <a:t>	</a:t>
            </a:r>
            <a:r>
              <a:rPr sz="4000" spc="-5" dirty="0"/>
              <a:t>= </a:t>
            </a:r>
            <a:r>
              <a:rPr sz="4000" spc="-10" dirty="0"/>
              <a:t>a</a:t>
            </a:r>
            <a:r>
              <a:rPr sz="4000" spc="-5" dirty="0"/>
              <a:t>d</a:t>
            </a:r>
            <a:r>
              <a:rPr sz="4000" dirty="0"/>
              <a:t>	</a:t>
            </a:r>
            <a:r>
              <a:rPr sz="4000" spc="-5" dirty="0"/>
              <a:t>-</a:t>
            </a:r>
            <a:r>
              <a:rPr sz="4000" dirty="0"/>
              <a:t>	</a:t>
            </a:r>
            <a:r>
              <a:rPr sz="4000" spc="-10" dirty="0"/>
              <a:t>bc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1338833" y="2143505"/>
            <a:ext cx="341630" cy="591820"/>
          </a:xfrm>
          <a:custGeom>
            <a:avLst/>
            <a:gdLst/>
            <a:ahLst/>
            <a:cxnLst/>
            <a:rect l="l" t="t" r="r" b="b"/>
            <a:pathLst>
              <a:path w="341630" h="591819">
                <a:moveTo>
                  <a:pt x="0" y="0"/>
                </a:moveTo>
                <a:lnTo>
                  <a:pt x="341248" y="591693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7789" y="2143505"/>
            <a:ext cx="330835" cy="597535"/>
          </a:xfrm>
          <a:custGeom>
            <a:avLst/>
            <a:gdLst/>
            <a:ahLst/>
            <a:cxnLst/>
            <a:rect l="l" t="t" r="r" b="b"/>
            <a:pathLst>
              <a:path w="330835" h="597535">
                <a:moveTo>
                  <a:pt x="0" y="597408"/>
                </a:moveTo>
                <a:lnTo>
                  <a:pt x="330834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068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latin typeface="Calibri Light"/>
                <a:cs typeface="Calibri Light"/>
              </a:rPr>
              <a:t>Inverse </a:t>
            </a:r>
            <a:r>
              <a:rPr sz="3200" b="0" spc="-5" dirty="0">
                <a:latin typeface="Calibri Light"/>
                <a:cs typeface="Calibri Light"/>
              </a:rPr>
              <a:t>of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1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5038" y="1393901"/>
            <a:ext cx="273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5108" y="1593037"/>
            <a:ext cx="46602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0630" algn="l"/>
                <a:tab pos="3647440" algn="l"/>
                <a:tab pos="4393565" algn="l"/>
              </a:tabLst>
            </a:pPr>
            <a:r>
              <a:rPr sz="4800" baseline="-5208" dirty="0">
                <a:latin typeface="Cambria Math"/>
                <a:cs typeface="Cambria Math"/>
              </a:rPr>
              <a:t>1/A =	</a:t>
            </a:r>
            <a:r>
              <a:rPr sz="3200" spc="-5" dirty="0">
                <a:latin typeface="Cambria Math"/>
                <a:cs typeface="Cambria Math"/>
              </a:rPr>
              <a:t>I</a:t>
            </a:r>
            <a:r>
              <a:rPr sz="3200" spc="-60" dirty="0">
                <a:latin typeface="Cambria Math"/>
                <a:cs typeface="Cambria Math"/>
              </a:rPr>
              <a:t>n</a:t>
            </a:r>
            <a:r>
              <a:rPr sz="3200" spc="-55" dirty="0">
                <a:latin typeface="Cambria Math"/>
                <a:cs typeface="Cambria Math"/>
              </a:rPr>
              <a:t>v</a:t>
            </a:r>
            <a:r>
              <a:rPr sz="3200" dirty="0">
                <a:latin typeface="Cambria Math"/>
                <a:cs typeface="Cambria Math"/>
              </a:rPr>
              <a:t>e</a:t>
            </a:r>
            <a:r>
              <a:rPr sz="3200" spc="-15" dirty="0">
                <a:latin typeface="Cambria Math"/>
                <a:cs typeface="Cambria Math"/>
              </a:rPr>
              <a:t>r</a:t>
            </a:r>
            <a:r>
              <a:rPr sz="3200" dirty="0">
                <a:latin typeface="Cambria Math"/>
                <a:cs typeface="Cambria Math"/>
              </a:rPr>
              <a:t>se</a:t>
            </a:r>
            <a:r>
              <a:rPr sz="3200" spc="-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of A	=	A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1946" y="1381505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59" h="1529080">
                <a:moveTo>
                  <a:pt x="327659" y="1528572"/>
                </a:moveTo>
                <a:lnTo>
                  <a:pt x="252530" y="1527852"/>
                </a:lnTo>
                <a:lnTo>
                  <a:pt x="183563" y="1525802"/>
                </a:lnTo>
                <a:lnTo>
                  <a:pt x="122725" y="1522583"/>
                </a:lnTo>
                <a:lnTo>
                  <a:pt x="71983" y="1518358"/>
                </a:lnTo>
                <a:lnTo>
                  <a:pt x="33303" y="1513289"/>
                </a:lnTo>
                <a:lnTo>
                  <a:pt x="0" y="1501267"/>
                </a:lnTo>
                <a:lnTo>
                  <a:pt x="0" y="27305"/>
                </a:lnTo>
                <a:lnTo>
                  <a:pt x="71983" y="10213"/>
                </a:lnTo>
                <a:lnTo>
                  <a:pt x="122725" y="5988"/>
                </a:lnTo>
                <a:lnTo>
                  <a:pt x="183563" y="2769"/>
                </a:lnTo>
                <a:lnTo>
                  <a:pt x="252530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1825" y="1360119"/>
            <a:ext cx="7143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8155" algn="l"/>
              </a:tabLst>
            </a:pPr>
            <a:r>
              <a:rPr sz="3200" dirty="0">
                <a:latin typeface="Cambria Math"/>
                <a:cs typeface="Cambria Math"/>
              </a:rPr>
              <a:t>a	b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8470" algn="l"/>
              </a:tabLst>
            </a:pPr>
            <a:r>
              <a:rPr sz="3200" dirty="0">
                <a:latin typeface="Cambria Math"/>
                <a:cs typeface="Cambria Math"/>
              </a:rPr>
              <a:t>c	d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1042" y="138150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60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5"/>
                </a:lnTo>
                <a:lnTo>
                  <a:pt x="327659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223" y="1868551"/>
            <a:ext cx="672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3533" y="3664077"/>
            <a:ext cx="760730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ts val="238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340"/>
              </a:lnSpc>
              <a:tabLst>
                <a:tab pos="443865" algn="l"/>
              </a:tabLst>
            </a:pPr>
            <a:r>
              <a:rPr sz="3200" dirty="0">
                <a:latin typeface="Cambria Math"/>
                <a:cs typeface="Cambria Math"/>
              </a:rPr>
              <a:t>A	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5438" y="4117594"/>
            <a:ext cx="150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042669" algn="l"/>
              </a:tabLst>
            </a:pPr>
            <a:r>
              <a:rPr sz="3600" spc="-5" dirty="0">
                <a:latin typeface="Cambria Math"/>
                <a:cs typeface="Cambria Math"/>
              </a:rPr>
              <a:t>a</a:t>
            </a:r>
            <a:r>
              <a:rPr sz="3600" dirty="0">
                <a:latin typeface="Cambria Math"/>
                <a:cs typeface="Cambria Math"/>
              </a:rPr>
              <a:t>d	-	</a:t>
            </a:r>
            <a:r>
              <a:rPr sz="3600" spc="-5" dirty="0">
                <a:latin typeface="Cambria Math"/>
                <a:cs typeface="Cambria Math"/>
              </a:rPr>
              <a:t>bc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04053" y="4173473"/>
            <a:ext cx="1842770" cy="0"/>
          </a:xfrm>
          <a:custGeom>
            <a:avLst/>
            <a:gdLst/>
            <a:ahLst/>
            <a:cxnLst/>
            <a:rect l="l" t="t" r="r" b="b"/>
            <a:pathLst>
              <a:path w="1842770">
                <a:moveTo>
                  <a:pt x="0" y="0"/>
                </a:moveTo>
                <a:lnTo>
                  <a:pt x="18425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25159" y="3588461"/>
            <a:ext cx="25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46797" y="3394709"/>
            <a:ext cx="327660" cy="1527175"/>
          </a:xfrm>
          <a:custGeom>
            <a:avLst/>
            <a:gdLst/>
            <a:ahLst/>
            <a:cxnLst/>
            <a:rect l="l" t="t" r="r" b="b"/>
            <a:pathLst>
              <a:path w="327659" h="1527175">
                <a:moveTo>
                  <a:pt x="327659" y="1527047"/>
                </a:moveTo>
                <a:lnTo>
                  <a:pt x="252526" y="1526328"/>
                </a:lnTo>
                <a:lnTo>
                  <a:pt x="183557" y="1524278"/>
                </a:lnTo>
                <a:lnTo>
                  <a:pt x="122719" y="1521059"/>
                </a:lnTo>
                <a:lnTo>
                  <a:pt x="71979" y="1516834"/>
                </a:lnTo>
                <a:lnTo>
                  <a:pt x="33301" y="1511765"/>
                </a:lnTo>
                <a:lnTo>
                  <a:pt x="0" y="1499742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57693" y="3373627"/>
            <a:ext cx="876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d	-b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57693" y="4348683"/>
            <a:ext cx="894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2625" algn="l"/>
              </a:tabLst>
            </a:pPr>
            <a:r>
              <a:rPr sz="3200" dirty="0">
                <a:latin typeface="Cambria Math"/>
                <a:cs typeface="Cambria Math"/>
              </a:rPr>
              <a:t>-c	a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5893" y="3394709"/>
            <a:ext cx="327660" cy="1516380"/>
          </a:xfrm>
          <a:custGeom>
            <a:avLst/>
            <a:gdLst/>
            <a:ahLst/>
            <a:cxnLst/>
            <a:rect l="l" t="t" r="r" b="b"/>
            <a:pathLst>
              <a:path w="327659" h="1516379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59" y="27304"/>
                </a:lnTo>
                <a:lnTo>
                  <a:pt x="327659" y="1489075"/>
                </a:lnTo>
                <a:lnTo>
                  <a:pt x="255680" y="1506166"/>
                </a:lnTo>
                <a:lnTo>
                  <a:pt x="204940" y="1510391"/>
                </a:lnTo>
                <a:lnTo>
                  <a:pt x="144102" y="1513610"/>
                </a:lnTo>
                <a:lnTo>
                  <a:pt x="75133" y="1515660"/>
                </a:lnTo>
                <a:lnTo>
                  <a:pt x="0" y="15163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442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Identity</a:t>
            </a:r>
            <a:r>
              <a:rPr sz="3200" b="0" spc="-6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7515" y="2707535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9832" y="2686452"/>
            <a:ext cx="1235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  <a:tab pos="997585" algn="l"/>
              </a:tabLst>
            </a:pPr>
            <a:r>
              <a:rPr sz="3200" dirty="0">
                <a:latin typeface="Cambria Math"/>
                <a:cs typeface="Cambria Math"/>
              </a:rPr>
              <a:t>1	0	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43979" y="270753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59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4"/>
                </a:lnTo>
                <a:lnTo>
                  <a:pt x="327660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191000" y="3276600"/>
          <a:ext cx="6238234" cy="944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270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320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9990">
                        <a:lnSpc>
                          <a:spcPts val="2014"/>
                        </a:lnSpc>
                      </a:pPr>
                      <a:endParaRPr sz="320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135"/>
                        </a:lnSpc>
                      </a:pP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135"/>
                        </a:lnSpc>
                      </a:pP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3135"/>
                        </a:lnSpc>
                      </a:pP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435"/>
                        </a:lnSpc>
                      </a:pP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35"/>
                        </a:lnSpc>
                      </a:pP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3435"/>
                        </a:lnSpc>
                      </a:pPr>
                      <a:endParaRPr sz="320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7F2251E3-09F2-4F7F-B27A-4ECD55148C41}"/>
              </a:ext>
            </a:extLst>
          </p:cNvPr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53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2475" y="1984629"/>
            <a:ext cx="3950970" cy="2056764"/>
          </a:xfrm>
          <a:custGeom>
            <a:avLst/>
            <a:gdLst/>
            <a:ahLst/>
            <a:cxnLst/>
            <a:rect l="l" t="t" r="r" b="b"/>
            <a:pathLst>
              <a:path w="3950970" h="2056764">
                <a:moveTo>
                  <a:pt x="33782" y="2027555"/>
                </a:moveTo>
                <a:lnTo>
                  <a:pt x="0" y="2045081"/>
                </a:lnTo>
                <a:lnTo>
                  <a:pt x="5841" y="2056384"/>
                </a:lnTo>
                <a:lnTo>
                  <a:pt x="39624" y="2038858"/>
                </a:lnTo>
                <a:lnTo>
                  <a:pt x="33782" y="2027555"/>
                </a:lnTo>
                <a:close/>
              </a:path>
              <a:path w="3950970" h="2056764">
                <a:moveTo>
                  <a:pt x="78866" y="2004187"/>
                </a:moveTo>
                <a:lnTo>
                  <a:pt x="45085" y="2021713"/>
                </a:lnTo>
                <a:lnTo>
                  <a:pt x="50926" y="2033016"/>
                </a:lnTo>
                <a:lnTo>
                  <a:pt x="84709" y="2015490"/>
                </a:lnTo>
                <a:lnTo>
                  <a:pt x="78866" y="2004187"/>
                </a:lnTo>
                <a:close/>
              </a:path>
              <a:path w="3950970" h="2056764">
                <a:moveTo>
                  <a:pt x="124078" y="1980819"/>
                </a:moveTo>
                <a:lnTo>
                  <a:pt x="90170" y="1998345"/>
                </a:lnTo>
                <a:lnTo>
                  <a:pt x="96012" y="2009521"/>
                </a:lnTo>
                <a:lnTo>
                  <a:pt x="129921" y="1991995"/>
                </a:lnTo>
                <a:lnTo>
                  <a:pt x="124078" y="1980819"/>
                </a:lnTo>
                <a:close/>
              </a:path>
              <a:path w="3950970" h="2056764">
                <a:moveTo>
                  <a:pt x="169163" y="1957451"/>
                </a:moveTo>
                <a:lnTo>
                  <a:pt x="135254" y="1974977"/>
                </a:lnTo>
                <a:lnTo>
                  <a:pt x="141097" y="1986153"/>
                </a:lnTo>
                <a:lnTo>
                  <a:pt x="175005" y="1968627"/>
                </a:lnTo>
                <a:lnTo>
                  <a:pt x="169163" y="1957451"/>
                </a:lnTo>
                <a:close/>
              </a:path>
              <a:path w="3950970" h="2056764">
                <a:moveTo>
                  <a:pt x="214249" y="1933956"/>
                </a:moveTo>
                <a:lnTo>
                  <a:pt x="180339" y="1951609"/>
                </a:lnTo>
                <a:lnTo>
                  <a:pt x="186182" y="1962785"/>
                </a:lnTo>
                <a:lnTo>
                  <a:pt x="220090" y="1945259"/>
                </a:lnTo>
                <a:lnTo>
                  <a:pt x="214249" y="1933956"/>
                </a:lnTo>
                <a:close/>
              </a:path>
              <a:path w="3950970" h="2056764">
                <a:moveTo>
                  <a:pt x="259334" y="1910588"/>
                </a:moveTo>
                <a:lnTo>
                  <a:pt x="225551" y="1928114"/>
                </a:lnTo>
                <a:lnTo>
                  <a:pt x="231394" y="1939417"/>
                </a:lnTo>
                <a:lnTo>
                  <a:pt x="265175" y="1921891"/>
                </a:lnTo>
                <a:lnTo>
                  <a:pt x="259334" y="1910588"/>
                </a:lnTo>
                <a:close/>
              </a:path>
              <a:path w="3950970" h="2056764">
                <a:moveTo>
                  <a:pt x="304419" y="1887220"/>
                </a:moveTo>
                <a:lnTo>
                  <a:pt x="270637" y="1904746"/>
                </a:lnTo>
                <a:lnTo>
                  <a:pt x="276478" y="1916049"/>
                </a:lnTo>
                <a:lnTo>
                  <a:pt x="310261" y="1898523"/>
                </a:lnTo>
                <a:lnTo>
                  <a:pt x="304419" y="1887220"/>
                </a:lnTo>
                <a:close/>
              </a:path>
              <a:path w="3950970" h="2056764">
                <a:moveTo>
                  <a:pt x="349503" y="1863852"/>
                </a:moveTo>
                <a:lnTo>
                  <a:pt x="315722" y="1881378"/>
                </a:lnTo>
                <a:lnTo>
                  <a:pt x="321563" y="1892681"/>
                </a:lnTo>
                <a:lnTo>
                  <a:pt x="355346" y="1875155"/>
                </a:lnTo>
                <a:lnTo>
                  <a:pt x="349503" y="1863852"/>
                </a:lnTo>
                <a:close/>
              </a:path>
              <a:path w="3950970" h="2056764">
                <a:moveTo>
                  <a:pt x="394588" y="1840484"/>
                </a:moveTo>
                <a:lnTo>
                  <a:pt x="360807" y="1858010"/>
                </a:lnTo>
                <a:lnTo>
                  <a:pt x="366649" y="1869313"/>
                </a:lnTo>
                <a:lnTo>
                  <a:pt x="400430" y="1851787"/>
                </a:lnTo>
                <a:lnTo>
                  <a:pt x="394588" y="1840484"/>
                </a:lnTo>
                <a:close/>
              </a:path>
              <a:path w="3950970" h="2056764">
                <a:moveTo>
                  <a:pt x="439674" y="1817116"/>
                </a:moveTo>
                <a:lnTo>
                  <a:pt x="405891" y="1834642"/>
                </a:lnTo>
                <a:lnTo>
                  <a:pt x="411734" y="1845945"/>
                </a:lnTo>
                <a:lnTo>
                  <a:pt x="445515" y="1828419"/>
                </a:lnTo>
                <a:lnTo>
                  <a:pt x="439674" y="1817116"/>
                </a:lnTo>
                <a:close/>
              </a:path>
              <a:path w="3950970" h="2056764">
                <a:moveTo>
                  <a:pt x="484886" y="1793748"/>
                </a:moveTo>
                <a:lnTo>
                  <a:pt x="450976" y="1811274"/>
                </a:lnTo>
                <a:lnTo>
                  <a:pt x="456819" y="1822577"/>
                </a:lnTo>
                <a:lnTo>
                  <a:pt x="490727" y="1805051"/>
                </a:lnTo>
                <a:lnTo>
                  <a:pt x="484886" y="1793748"/>
                </a:lnTo>
                <a:close/>
              </a:path>
              <a:path w="3950970" h="2056764">
                <a:moveTo>
                  <a:pt x="529971" y="1770380"/>
                </a:moveTo>
                <a:lnTo>
                  <a:pt x="496062" y="1787906"/>
                </a:lnTo>
                <a:lnTo>
                  <a:pt x="501903" y="1799209"/>
                </a:lnTo>
                <a:lnTo>
                  <a:pt x="535813" y="1781683"/>
                </a:lnTo>
                <a:lnTo>
                  <a:pt x="529971" y="1770380"/>
                </a:lnTo>
                <a:close/>
              </a:path>
              <a:path w="3950970" h="2056764">
                <a:moveTo>
                  <a:pt x="575055" y="1747012"/>
                </a:moveTo>
                <a:lnTo>
                  <a:pt x="541147" y="1764538"/>
                </a:lnTo>
                <a:lnTo>
                  <a:pt x="546988" y="1775841"/>
                </a:lnTo>
                <a:lnTo>
                  <a:pt x="580898" y="1758315"/>
                </a:lnTo>
                <a:lnTo>
                  <a:pt x="575055" y="1747012"/>
                </a:lnTo>
                <a:close/>
              </a:path>
              <a:path w="3950970" h="2056764">
                <a:moveTo>
                  <a:pt x="620140" y="1723644"/>
                </a:moveTo>
                <a:lnTo>
                  <a:pt x="586359" y="1741170"/>
                </a:lnTo>
                <a:lnTo>
                  <a:pt x="592201" y="1752473"/>
                </a:lnTo>
                <a:lnTo>
                  <a:pt x="625983" y="1734820"/>
                </a:lnTo>
                <a:lnTo>
                  <a:pt x="620140" y="1723644"/>
                </a:lnTo>
                <a:close/>
              </a:path>
              <a:path w="3950970" h="2056764">
                <a:moveTo>
                  <a:pt x="665226" y="1700276"/>
                </a:moveTo>
                <a:lnTo>
                  <a:pt x="631444" y="1717802"/>
                </a:lnTo>
                <a:lnTo>
                  <a:pt x="637286" y="1728978"/>
                </a:lnTo>
                <a:lnTo>
                  <a:pt x="671068" y="1711452"/>
                </a:lnTo>
                <a:lnTo>
                  <a:pt x="665226" y="1700276"/>
                </a:lnTo>
                <a:close/>
              </a:path>
              <a:path w="3950970" h="2056764">
                <a:moveTo>
                  <a:pt x="710310" y="1676781"/>
                </a:moveTo>
                <a:lnTo>
                  <a:pt x="676528" y="1694434"/>
                </a:lnTo>
                <a:lnTo>
                  <a:pt x="682371" y="1705610"/>
                </a:lnTo>
                <a:lnTo>
                  <a:pt x="716152" y="1688084"/>
                </a:lnTo>
                <a:lnTo>
                  <a:pt x="710310" y="1676781"/>
                </a:lnTo>
                <a:close/>
              </a:path>
              <a:path w="3950970" h="2056764">
                <a:moveTo>
                  <a:pt x="755396" y="1653413"/>
                </a:moveTo>
                <a:lnTo>
                  <a:pt x="721614" y="1670939"/>
                </a:lnTo>
                <a:lnTo>
                  <a:pt x="727455" y="1682242"/>
                </a:lnTo>
                <a:lnTo>
                  <a:pt x="761238" y="1664716"/>
                </a:lnTo>
                <a:lnTo>
                  <a:pt x="755396" y="1653413"/>
                </a:lnTo>
                <a:close/>
              </a:path>
              <a:path w="3950970" h="2056764">
                <a:moveTo>
                  <a:pt x="800480" y="1630045"/>
                </a:moveTo>
                <a:lnTo>
                  <a:pt x="766699" y="1647571"/>
                </a:lnTo>
                <a:lnTo>
                  <a:pt x="772541" y="1658874"/>
                </a:lnTo>
                <a:lnTo>
                  <a:pt x="806323" y="1641348"/>
                </a:lnTo>
                <a:lnTo>
                  <a:pt x="800480" y="1630045"/>
                </a:lnTo>
                <a:close/>
              </a:path>
              <a:path w="3950970" h="2056764">
                <a:moveTo>
                  <a:pt x="845566" y="1606677"/>
                </a:moveTo>
                <a:lnTo>
                  <a:pt x="811783" y="1624203"/>
                </a:lnTo>
                <a:lnTo>
                  <a:pt x="817626" y="1635506"/>
                </a:lnTo>
                <a:lnTo>
                  <a:pt x="851534" y="1617980"/>
                </a:lnTo>
                <a:lnTo>
                  <a:pt x="845566" y="1606677"/>
                </a:lnTo>
                <a:close/>
              </a:path>
              <a:path w="3950970" h="2056764">
                <a:moveTo>
                  <a:pt x="890777" y="1583309"/>
                </a:moveTo>
                <a:lnTo>
                  <a:pt x="856869" y="1600835"/>
                </a:lnTo>
                <a:lnTo>
                  <a:pt x="862710" y="1612138"/>
                </a:lnTo>
                <a:lnTo>
                  <a:pt x="896620" y="1594612"/>
                </a:lnTo>
                <a:lnTo>
                  <a:pt x="890777" y="1583309"/>
                </a:lnTo>
                <a:close/>
              </a:path>
              <a:path w="3950970" h="2056764">
                <a:moveTo>
                  <a:pt x="935863" y="1559941"/>
                </a:moveTo>
                <a:lnTo>
                  <a:pt x="901953" y="1577467"/>
                </a:lnTo>
                <a:lnTo>
                  <a:pt x="907796" y="1588770"/>
                </a:lnTo>
                <a:lnTo>
                  <a:pt x="941704" y="1571244"/>
                </a:lnTo>
                <a:lnTo>
                  <a:pt x="935863" y="1559941"/>
                </a:lnTo>
                <a:close/>
              </a:path>
              <a:path w="3950970" h="2056764">
                <a:moveTo>
                  <a:pt x="980948" y="1536573"/>
                </a:moveTo>
                <a:lnTo>
                  <a:pt x="947166" y="1554099"/>
                </a:lnTo>
                <a:lnTo>
                  <a:pt x="953007" y="1565402"/>
                </a:lnTo>
                <a:lnTo>
                  <a:pt x="986790" y="1547876"/>
                </a:lnTo>
                <a:lnTo>
                  <a:pt x="980948" y="1536573"/>
                </a:lnTo>
                <a:close/>
              </a:path>
              <a:path w="3950970" h="2056764">
                <a:moveTo>
                  <a:pt x="1026032" y="1513205"/>
                </a:moveTo>
                <a:lnTo>
                  <a:pt x="992251" y="1530731"/>
                </a:lnTo>
                <a:lnTo>
                  <a:pt x="998093" y="1542034"/>
                </a:lnTo>
                <a:lnTo>
                  <a:pt x="1031875" y="1524508"/>
                </a:lnTo>
                <a:lnTo>
                  <a:pt x="1026032" y="1513205"/>
                </a:lnTo>
                <a:close/>
              </a:path>
              <a:path w="3950970" h="2056764">
                <a:moveTo>
                  <a:pt x="1071118" y="1489837"/>
                </a:moveTo>
                <a:lnTo>
                  <a:pt x="1037335" y="1507363"/>
                </a:lnTo>
                <a:lnTo>
                  <a:pt x="1043177" y="1518666"/>
                </a:lnTo>
                <a:lnTo>
                  <a:pt x="1076959" y="1501140"/>
                </a:lnTo>
                <a:lnTo>
                  <a:pt x="1071118" y="1489837"/>
                </a:lnTo>
                <a:close/>
              </a:path>
              <a:path w="3950970" h="2056764">
                <a:moveTo>
                  <a:pt x="1116202" y="1466469"/>
                </a:moveTo>
                <a:lnTo>
                  <a:pt x="1082421" y="1483995"/>
                </a:lnTo>
                <a:lnTo>
                  <a:pt x="1088263" y="1495298"/>
                </a:lnTo>
                <a:lnTo>
                  <a:pt x="1122045" y="1477645"/>
                </a:lnTo>
                <a:lnTo>
                  <a:pt x="1116202" y="1466469"/>
                </a:lnTo>
                <a:close/>
              </a:path>
              <a:path w="3950970" h="2056764">
                <a:moveTo>
                  <a:pt x="1161288" y="1443101"/>
                </a:moveTo>
                <a:lnTo>
                  <a:pt x="1127505" y="1460627"/>
                </a:lnTo>
                <a:lnTo>
                  <a:pt x="1133348" y="1471803"/>
                </a:lnTo>
                <a:lnTo>
                  <a:pt x="1167129" y="1454277"/>
                </a:lnTo>
                <a:lnTo>
                  <a:pt x="1161288" y="1443101"/>
                </a:lnTo>
                <a:close/>
              </a:path>
              <a:path w="3950970" h="2056764">
                <a:moveTo>
                  <a:pt x="1206373" y="1419733"/>
                </a:moveTo>
                <a:lnTo>
                  <a:pt x="1172591" y="1437259"/>
                </a:lnTo>
                <a:lnTo>
                  <a:pt x="1178432" y="1448435"/>
                </a:lnTo>
                <a:lnTo>
                  <a:pt x="1212215" y="1430909"/>
                </a:lnTo>
                <a:lnTo>
                  <a:pt x="1206373" y="1419733"/>
                </a:lnTo>
                <a:close/>
              </a:path>
              <a:path w="3950970" h="2056764">
                <a:moveTo>
                  <a:pt x="1251584" y="1396238"/>
                </a:moveTo>
                <a:lnTo>
                  <a:pt x="1217676" y="1413764"/>
                </a:lnTo>
                <a:lnTo>
                  <a:pt x="1223518" y="1425067"/>
                </a:lnTo>
                <a:lnTo>
                  <a:pt x="1257427" y="1407541"/>
                </a:lnTo>
                <a:lnTo>
                  <a:pt x="1251584" y="1396238"/>
                </a:lnTo>
                <a:close/>
              </a:path>
              <a:path w="3950970" h="2056764">
                <a:moveTo>
                  <a:pt x="1296670" y="1372870"/>
                </a:moveTo>
                <a:lnTo>
                  <a:pt x="1262760" y="1390396"/>
                </a:lnTo>
                <a:lnTo>
                  <a:pt x="1268602" y="1401699"/>
                </a:lnTo>
                <a:lnTo>
                  <a:pt x="1302511" y="1384173"/>
                </a:lnTo>
                <a:lnTo>
                  <a:pt x="1296670" y="1372870"/>
                </a:lnTo>
                <a:close/>
              </a:path>
              <a:path w="3950970" h="2056764">
                <a:moveTo>
                  <a:pt x="1341754" y="1349502"/>
                </a:moveTo>
                <a:lnTo>
                  <a:pt x="1307846" y="1367028"/>
                </a:lnTo>
                <a:lnTo>
                  <a:pt x="1313815" y="1378331"/>
                </a:lnTo>
                <a:lnTo>
                  <a:pt x="1347597" y="1360805"/>
                </a:lnTo>
                <a:lnTo>
                  <a:pt x="1341754" y="1349502"/>
                </a:lnTo>
                <a:close/>
              </a:path>
              <a:path w="3950970" h="2056764">
                <a:moveTo>
                  <a:pt x="1386840" y="1326134"/>
                </a:moveTo>
                <a:lnTo>
                  <a:pt x="1353057" y="1343660"/>
                </a:lnTo>
                <a:lnTo>
                  <a:pt x="1358900" y="1354963"/>
                </a:lnTo>
                <a:lnTo>
                  <a:pt x="1392681" y="1337437"/>
                </a:lnTo>
                <a:lnTo>
                  <a:pt x="1386840" y="1326134"/>
                </a:lnTo>
                <a:close/>
              </a:path>
              <a:path w="3950970" h="2056764">
                <a:moveTo>
                  <a:pt x="1431925" y="1302766"/>
                </a:moveTo>
                <a:lnTo>
                  <a:pt x="1398143" y="1320292"/>
                </a:lnTo>
                <a:lnTo>
                  <a:pt x="1403984" y="1331595"/>
                </a:lnTo>
                <a:lnTo>
                  <a:pt x="1437767" y="1314069"/>
                </a:lnTo>
                <a:lnTo>
                  <a:pt x="1431925" y="1302766"/>
                </a:lnTo>
                <a:close/>
              </a:path>
              <a:path w="3950970" h="2056764">
                <a:moveTo>
                  <a:pt x="1477009" y="1279398"/>
                </a:moveTo>
                <a:lnTo>
                  <a:pt x="1443227" y="1296924"/>
                </a:lnTo>
                <a:lnTo>
                  <a:pt x="1449070" y="1308227"/>
                </a:lnTo>
                <a:lnTo>
                  <a:pt x="1482852" y="1290701"/>
                </a:lnTo>
                <a:lnTo>
                  <a:pt x="1477009" y="1279398"/>
                </a:lnTo>
                <a:close/>
              </a:path>
              <a:path w="3950970" h="2056764">
                <a:moveTo>
                  <a:pt x="1522095" y="1256030"/>
                </a:moveTo>
                <a:lnTo>
                  <a:pt x="1488313" y="1273556"/>
                </a:lnTo>
                <a:lnTo>
                  <a:pt x="1494154" y="1284859"/>
                </a:lnTo>
                <a:lnTo>
                  <a:pt x="1527936" y="1267333"/>
                </a:lnTo>
                <a:lnTo>
                  <a:pt x="1522095" y="1256030"/>
                </a:lnTo>
                <a:close/>
              </a:path>
              <a:path w="3950970" h="2056764">
                <a:moveTo>
                  <a:pt x="1567179" y="1232662"/>
                </a:moveTo>
                <a:lnTo>
                  <a:pt x="1533398" y="1250188"/>
                </a:lnTo>
                <a:lnTo>
                  <a:pt x="1539240" y="1261491"/>
                </a:lnTo>
                <a:lnTo>
                  <a:pt x="1573022" y="1243965"/>
                </a:lnTo>
                <a:lnTo>
                  <a:pt x="1567179" y="1232662"/>
                </a:lnTo>
                <a:close/>
              </a:path>
              <a:path w="3950970" h="2056764">
                <a:moveTo>
                  <a:pt x="1612392" y="1209294"/>
                </a:moveTo>
                <a:lnTo>
                  <a:pt x="1578482" y="1226820"/>
                </a:lnTo>
                <a:lnTo>
                  <a:pt x="1584325" y="1238123"/>
                </a:lnTo>
                <a:lnTo>
                  <a:pt x="1618233" y="1220470"/>
                </a:lnTo>
                <a:lnTo>
                  <a:pt x="1612392" y="1209294"/>
                </a:lnTo>
                <a:close/>
              </a:path>
              <a:path w="3950970" h="2056764">
                <a:moveTo>
                  <a:pt x="1657477" y="1185926"/>
                </a:moveTo>
                <a:lnTo>
                  <a:pt x="1623568" y="1203452"/>
                </a:lnTo>
                <a:lnTo>
                  <a:pt x="1629409" y="1214628"/>
                </a:lnTo>
                <a:lnTo>
                  <a:pt x="1663319" y="1197102"/>
                </a:lnTo>
                <a:lnTo>
                  <a:pt x="1657477" y="1185926"/>
                </a:lnTo>
                <a:close/>
              </a:path>
              <a:path w="3950970" h="2056764">
                <a:moveTo>
                  <a:pt x="1702561" y="1162558"/>
                </a:moveTo>
                <a:lnTo>
                  <a:pt x="1668652" y="1180084"/>
                </a:lnTo>
                <a:lnTo>
                  <a:pt x="1674495" y="1191260"/>
                </a:lnTo>
                <a:lnTo>
                  <a:pt x="1708403" y="1173734"/>
                </a:lnTo>
                <a:lnTo>
                  <a:pt x="1702561" y="1162558"/>
                </a:lnTo>
                <a:close/>
              </a:path>
              <a:path w="3950970" h="2056764">
                <a:moveTo>
                  <a:pt x="1747647" y="1139063"/>
                </a:moveTo>
                <a:lnTo>
                  <a:pt x="1713865" y="1156716"/>
                </a:lnTo>
                <a:lnTo>
                  <a:pt x="1719706" y="1167892"/>
                </a:lnTo>
                <a:lnTo>
                  <a:pt x="1753489" y="1150366"/>
                </a:lnTo>
                <a:lnTo>
                  <a:pt x="1747647" y="1139063"/>
                </a:lnTo>
                <a:close/>
              </a:path>
              <a:path w="3950970" h="2056764">
                <a:moveTo>
                  <a:pt x="1792731" y="1115695"/>
                </a:moveTo>
                <a:lnTo>
                  <a:pt x="1758950" y="1133221"/>
                </a:lnTo>
                <a:lnTo>
                  <a:pt x="1764792" y="1144524"/>
                </a:lnTo>
                <a:lnTo>
                  <a:pt x="1798574" y="1126998"/>
                </a:lnTo>
                <a:lnTo>
                  <a:pt x="1792731" y="1115695"/>
                </a:lnTo>
                <a:close/>
              </a:path>
              <a:path w="3950970" h="2056764">
                <a:moveTo>
                  <a:pt x="1837817" y="1092327"/>
                </a:moveTo>
                <a:lnTo>
                  <a:pt x="1804034" y="1109853"/>
                </a:lnTo>
                <a:lnTo>
                  <a:pt x="1809877" y="1121156"/>
                </a:lnTo>
                <a:lnTo>
                  <a:pt x="1843658" y="1103630"/>
                </a:lnTo>
                <a:lnTo>
                  <a:pt x="1837817" y="1092327"/>
                </a:lnTo>
                <a:close/>
              </a:path>
              <a:path w="3950970" h="2056764">
                <a:moveTo>
                  <a:pt x="1882902" y="1068959"/>
                </a:moveTo>
                <a:lnTo>
                  <a:pt x="1849120" y="1086485"/>
                </a:lnTo>
                <a:lnTo>
                  <a:pt x="1854961" y="1097788"/>
                </a:lnTo>
                <a:lnTo>
                  <a:pt x="1888744" y="1080262"/>
                </a:lnTo>
                <a:lnTo>
                  <a:pt x="1882902" y="1068959"/>
                </a:lnTo>
                <a:close/>
              </a:path>
              <a:path w="3950970" h="2056764">
                <a:moveTo>
                  <a:pt x="1927986" y="1045591"/>
                </a:moveTo>
                <a:lnTo>
                  <a:pt x="1894204" y="1063117"/>
                </a:lnTo>
                <a:lnTo>
                  <a:pt x="1900047" y="1074420"/>
                </a:lnTo>
                <a:lnTo>
                  <a:pt x="1933828" y="1056894"/>
                </a:lnTo>
                <a:lnTo>
                  <a:pt x="1927986" y="1045591"/>
                </a:lnTo>
                <a:close/>
              </a:path>
              <a:path w="3950970" h="2056764">
                <a:moveTo>
                  <a:pt x="1973199" y="1022223"/>
                </a:moveTo>
                <a:lnTo>
                  <a:pt x="1939290" y="1039749"/>
                </a:lnTo>
                <a:lnTo>
                  <a:pt x="1945131" y="1051052"/>
                </a:lnTo>
                <a:lnTo>
                  <a:pt x="1979041" y="1033526"/>
                </a:lnTo>
                <a:lnTo>
                  <a:pt x="1973199" y="1022223"/>
                </a:lnTo>
                <a:close/>
              </a:path>
              <a:path w="3950970" h="2056764">
                <a:moveTo>
                  <a:pt x="2018283" y="998855"/>
                </a:moveTo>
                <a:lnTo>
                  <a:pt x="1984375" y="1016381"/>
                </a:lnTo>
                <a:lnTo>
                  <a:pt x="1990217" y="1027684"/>
                </a:lnTo>
                <a:lnTo>
                  <a:pt x="2024126" y="1010158"/>
                </a:lnTo>
                <a:lnTo>
                  <a:pt x="2018283" y="998855"/>
                </a:lnTo>
                <a:close/>
              </a:path>
              <a:path w="3950970" h="2056764">
                <a:moveTo>
                  <a:pt x="2063369" y="975487"/>
                </a:moveTo>
                <a:lnTo>
                  <a:pt x="2029459" y="993013"/>
                </a:lnTo>
                <a:lnTo>
                  <a:pt x="2035302" y="1004316"/>
                </a:lnTo>
                <a:lnTo>
                  <a:pt x="2069210" y="986790"/>
                </a:lnTo>
                <a:lnTo>
                  <a:pt x="2063369" y="975487"/>
                </a:lnTo>
                <a:close/>
              </a:path>
              <a:path w="3950970" h="2056764">
                <a:moveTo>
                  <a:pt x="2108454" y="952119"/>
                </a:moveTo>
                <a:lnTo>
                  <a:pt x="2074672" y="969645"/>
                </a:lnTo>
                <a:lnTo>
                  <a:pt x="2080514" y="980948"/>
                </a:lnTo>
                <a:lnTo>
                  <a:pt x="2114296" y="963422"/>
                </a:lnTo>
                <a:lnTo>
                  <a:pt x="2108454" y="952119"/>
                </a:lnTo>
                <a:close/>
              </a:path>
              <a:path w="3950970" h="2056764">
                <a:moveTo>
                  <a:pt x="2153539" y="928751"/>
                </a:moveTo>
                <a:lnTo>
                  <a:pt x="2119756" y="946276"/>
                </a:lnTo>
                <a:lnTo>
                  <a:pt x="2125599" y="957580"/>
                </a:lnTo>
                <a:lnTo>
                  <a:pt x="2159380" y="939926"/>
                </a:lnTo>
                <a:lnTo>
                  <a:pt x="2153539" y="928751"/>
                </a:lnTo>
                <a:close/>
              </a:path>
              <a:path w="3950970" h="2056764">
                <a:moveTo>
                  <a:pt x="2198624" y="905383"/>
                </a:moveTo>
                <a:lnTo>
                  <a:pt x="2164842" y="922909"/>
                </a:lnTo>
                <a:lnTo>
                  <a:pt x="2170683" y="934085"/>
                </a:lnTo>
                <a:lnTo>
                  <a:pt x="2204466" y="916559"/>
                </a:lnTo>
                <a:lnTo>
                  <a:pt x="2198624" y="905383"/>
                </a:lnTo>
                <a:close/>
              </a:path>
              <a:path w="3950970" h="2056764">
                <a:moveTo>
                  <a:pt x="2243708" y="881888"/>
                </a:moveTo>
                <a:lnTo>
                  <a:pt x="2209927" y="899541"/>
                </a:lnTo>
                <a:lnTo>
                  <a:pt x="2215769" y="910717"/>
                </a:lnTo>
                <a:lnTo>
                  <a:pt x="2249551" y="893191"/>
                </a:lnTo>
                <a:lnTo>
                  <a:pt x="2243708" y="881888"/>
                </a:lnTo>
                <a:close/>
              </a:path>
              <a:path w="3950970" h="2056764">
                <a:moveTo>
                  <a:pt x="2288794" y="858520"/>
                </a:moveTo>
                <a:lnTo>
                  <a:pt x="2255011" y="876046"/>
                </a:lnTo>
                <a:lnTo>
                  <a:pt x="2260854" y="887349"/>
                </a:lnTo>
                <a:lnTo>
                  <a:pt x="2294635" y="869823"/>
                </a:lnTo>
                <a:lnTo>
                  <a:pt x="2288794" y="858520"/>
                </a:lnTo>
                <a:close/>
              </a:path>
              <a:path w="3950970" h="2056764">
                <a:moveTo>
                  <a:pt x="2333879" y="835151"/>
                </a:moveTo>
                <a:lnTo>
                  <a:pt x="2300097" y="852678"/>
                </a:lnTo>
                <a:lnTo>
                  <a:pt x="2305939" y="863981"/>
                </a:lnTo>
                <a:lnTo>
                  <a:pt x="2339848" y="846455"/>
                </a:lnTo>
                <a:lnTo>
                  <a:pt x="2333879" y="835151"/>
                </a:lnTo>
                <a:close/>
              </a:path>
              <a:path w="3950970" h="2056764">
                <a:moveTo>
                  <a:pt x="2379091" y="811784"/>
                </a:moveTo>
                <a:lnTo>
                  <a:pt x="2345181" y="829310"/>
                </a:lnTo>
                <a:lnTo>
                  <a:pt x="2351024" y="840613"/>
                </a:lnTo>
                <a:lnTo>
                  <a:pt x="2384932" y="823087"/>
                </a:lnTo>
                <a:lnTo>
                  <a:pt x="2379091" y="811784"/>
                </a:lnTo>
                <a:close/>
              </a:path>
              <a:path w="3950970" h="2056764">
                <a:moveTo>
                  <a:pt x="2424176" y="788416"/>
                </a:moveTo>
                <a:lnTo>
                  <a:pt x="2390267" y="805942"/>
                </a:lnTo>
                <a:lnTo>
                  <a:pt x="2396108" y="817245"/>
                </a:lnTo>
                <a:lnTo>
                  <a:pt x="2430018" y="799719"/>
                </a:lnTo>
                <a:lnTo>
                  <a:pt x="2424176" y="788416"/>
                </a:lnTo>
                <a:close/>
              </a:path>
              <a:path w="3950970" h="2056764">
                <a:moveTo>
                  <a:pt x="2469260" y="765048"/>
                </a:moveTo>
                <a:lnTo>
                  <a:pt x="2435479" y="782574"/>
                </a:lnTo>
                <a:lnTo>
                  <a:pt x="2441321" y="793876"/>
                </a:lnTo>
                <a:lnTo>
                  <a:pt x="2475103" y="776351"/>
                </a:lnTo>
                <a:lnTo>
                  <a:pt x="2469260" y="765048"/>
                </a:lnTo>
                <a:close/>
              </a:path>
              <a:path w="3950970" h="2056764">
                <a:moveTo>
                  <a:pt x="2514346" y="741680"/>
                </a:moveTo>
                <a:lnTo>
                  <a:pt x="2480564" y="759206"/>
                </a:lnTo>
                <a:lnTo>
                  <a:pt x="2486405" y="770509"/>
                </a:lnTo>
                <a:lnTo>
                  <a:pt x="2520188" y="752983"/>
                </a:lnTo>
                <a:lnTo>
                  <a:pt x="2514346" y="741680"/>
                </a:lnTo>
                <a:close/>
              </a:path>
              <a:path w="3950970" h="2056764">
                <a:moveTo>
                  <a:pt x="2559430" y="718312"/>
                </a:moveTo>
                <a:lnTo>
                  <a:pt x="2525649" y="735838"/>
                </a:lnTo>
                <a:lnTo>
                  <a:pt x="2531491" y="747141"/>
                </a:lnTo>
                <a:lnTo>
                  <a:pt x="2565273" y="729615"/>
                </a:lnTo>
                <a:lnTo>
                  <a:pt x="2559430" y="718312"/>
                </a:lnTo>
                <a:close/>
              </a:path>
              <a:path w="3950970" h="2056764">
                <a:moveTo>
                  <a:pt x="2604516" y="694944"/>
                </a:moveTo>
                <a:lnTo>
                  <a:pt x="2570733" y="712470"/>
                </a:lnTo>
                <a:lnTo>
                  <a:pt x="2576576" y="723773"/>
                </a:lnTo>
                <a:lnTo>
                  <a:pt x="2610357" y="706247"/>
                </a:lnTo>
                <a:lnTo>
                  <a:pt x="2604516" y="694944"/>
                </a:lnTo>
                <a:close/>
              </a:path>
              <a:path w="3950970" h="2056764">
                <a:moveTo>
                  <a:pt x="2649601" y="671576"/>
                </a:moveTo>
                <a:lnTo>
                  <a:pt x="2615819" y="689101"/>
                </a:lnTo>
                <a:lnTo>
                  <a:pt x="2621660" y="700405"/>
                </a:lnTo>
                <a:lnTo>
                  <a:pt x="2655443" y="682751"/>
                </a:lnTo>
                <a:lnTo>
                  <a:pt x="2649601" y="671576"/>
                </a:lnTo>
                <a:close/>
              </a:path>
              <a:path w="3950970" h="2056764">
                <a:moveTo>
                  <a:pt x="2694685" y="648208"/>
                </a:moveTo>
                <a:lnTo>
                  <a:pt x="2660904" y="665734"/>
                </a:lnTo>
                <a:lnTo>
                  <a:pt x="2666746" y="676910"/>
                </a:lnTo>
                <a:lnTo>
                  <a:pt x="2700528" y="659384"/>
                </a:lnTo>
                <a:lnTo>
                  <a:pt x="2694685" y="648208"/>
                </a:lnTo>
                <a:close/>
              </a:path>
              <a:path w="3950970" h="2056764">
                <a:moveTo>
                  <a:pt x="2739898" y="624840"/>
                </a:moveTo>
                <a:lnTo>
                  <a:pt x="2705989" y="642366"/>
                </a:lnTo>
                <a:lnTo>
                  <a:pt x="2711830" y="653542"/>
                </a:lnTo>
                <a:lnTo>
                  <a:pt x="2745740" y="636016"/>
                </a:lnTo>
                <a:lnTo>
                  <a:pt x="2739898" y="624840"/>
                </a:lnTo>
                <a:close/>
              </a:path>
              <a:path w="3950970" h="2056764">
                <a:moveTo>
                  <a:pt x="2784982" y="601345"/>
                </a:moveTo>
                <a:lnTo>
                  <a:pt x="2751074" y="618871"/>
                </a:lnTo>
                <a:lnTo>
                  <a:pt x="2756916" y="630174"/>
                </a:lnTo>
                <a:lnTo>
                  <a:pt x="2790825" y="612648"/>
                </a:lnTo>
                <a:lnTo>
                  <a:pt x="2784982" y="601345"/>
                </a:lnTo>
                <a:close/>
              </a:path>
              <a:path w="3950970" h="2056764">
                <a:moveTo>
                  <a:pt x="2830068" y="577976"/>
                </a:moveTo>
                <a:lnTo>
                  <a:pt x="2796158" y="595503"/>
                </a:lnTo>
                <a:lnTo>
                  <a:pt x="2802001" y="606806"/>
                </a:lnTo>
                <a:lnTo>
                  <a:pt x="2835909" y="589280"/>
                </a:lnTo>
                <a:lnTo>
                  <a:pt x="2830068" y="577976"/>
                </a:lnTo>
                <a:close/>
              </a:path>
              <a:path w="3950970" h="2056764">
                <a:moveTo>
                  <a:pt x="2875153" y="554609"/>
                </a:moveTo>
                <a:lnTo>
                  <a:pt x="2841371" y="572135"/>
                </a:lnTo>
                <a:lnTo>
                  <a:pt x="2847213" y="583438"/>
                </a:lnTo>
                <a:lnTo>
                  <a:pt x="2880995" y="565912"/>
                </a:lnTo>
                <a:lnTo>
                  <a:pt x="2875153" y="554609"/>
                </a:lnTo>
                <a:close/>
              </a:path>
              <a:path w="3950970" h="2056764">
                <a:moveTo>
                  <a:pt x="2920238" y="531241"/>
                </a:moveTo>
                <a:lnTo>
                  <a:pt x="2886455" y="548767"/>
                </a:lnTo>
                <a:lnTo>
                  <a:pt x="2892298" y="560070"/>
                </a:lnTo>
                <a:lnTo>
                  <a:pt x="2926079" y="542544"/>
                </a:lnTo>
                <a:lnTo>
                  <a:pt x="2920238" y="531241"/>
                </a:lnTo>
                <a:close/>
              </a:path>
              <a:path w="3950970" h="2056764">
                <a:moveTo>
                  <a:pt x="2965323" y="507873"/>
                </a:moveTo>
                <a:lnTo>
                  <a:pt x="2931541" y="525399"/>
                </a:lnTo>
                <a:lnTo>
                  <a:pt x="2937382" y="536701"/>
                </a:lnTo>
                <a:lnTo>
                  <a:pt x="2971165" y="519175"/>
                </a:lnTo>
                <a:lnTo>
                  <a:pt x="2965323" y="507873"/>
                </a:lnTo>
                <a:close/>
              </a:path>
              <a:path w="3950970" h="2056764">
                <a:moveTo>
                  <a:pt x="3010407" y="484505"/>
                </a:moveTo>
                <a:lnTo>
                  <a:pt x="2976626" y="502031"/>
                </a:lnTo>
                <a:lnTo>
                  <a:pt x="2982468" y="513334"/>
                </a:lnTo>
                <a:lnTo>
                  <a:pt x="3016250" y="495808"/>
                </a:lnTo>
                <a:lnTo>
                  <a:pt x="3010407" y="484505"/>
                </a:lnTo>
                <a:close/>
              </a:path>
              <a:path w="3950970" h="2056764">
                <a:moveTo>
                  <a:pt x="3055493" y="461137"/>
                </a:moveTo>
                <a:lnTo>
                  <a:pt x="3021710" y="478663"/>
                </a:lnTo>
                <a:lnTo>
                  <a:pt x="3027553" y="489966"/>
                </a:lnTo>
                <a:lnTo>
                  <a:pt x="3061334" y="472440"/>
                </a:lnTo>
                <a:lnTo>
                  <a:pt x="3055493" y="461137"/>
                </a:lnTo>
                <a:close/>
              </a:path>
              <a:path w="3950970" h="2056764">
                <a:moveTo>
                  <a:pt x="3100704" y="437769"/>
                </a:moveTo>
                <a:lnTo>
                  <a:pt x="3066796" y="455295"/>
                </a:lnTo>
                <a:lnTo>
                  <a:pt x="3072638" y="466598"/>
                </a:lnTo>
                <a:lnTo>
                  <a:pt x="3106547" y="449072"/>
                </a:lnTo>
                <a:lnTo>
                  <a:pt x="3100704" y="437769"/>
                </a:lnTo>
                <a:close/>
              </a:path>
              <a:path w="3950970" h="2056764">
                <a:moveTo>
                  <a:pt x="3145790" y="414400"/>
                </a:moveTo>
                <a:lnTo>
                  <a:pt x="3111880" y="431926"/>
                </a:lnTo>
                <a:lnTo>
                  <a:pt x="3117723" y="443230"/>
                </a:lnTo>
                <a:lnTo>
                  <a:pt x="3151631" y="425576"/>
                </a:lnTo>
                <a:lnTo>
                  <a:pt x="3145790" y="414400"/>
                </a:lnTo>
                <a:close/>
              </a:path>
              <a:path w="3950970" h="2056764">
                <a:moveTo>
                  <a:pt x="3190875" y="391033"/>
                </a:moveTo>
                <a:lnTo>
                  <a:pt x="3156966" y="408559"/>
                </a:lnTo>
                <a:lnTo>
                  <a:pt x="3162807" y="419735"/>
                </a:lnTo>
                <a:lnTo>
                  <a:pt x="3196717" y="402209"/>
                </a:lnTo>
                <a:lnTo>
                  <a:pt x="3190875" y="391033"/>
                </a:lnTo>
                <a:close/>
              </a:path>
              <a:path w="3950970" h="2056764">
                <a:moveTo>
                  <a:pt x="3235959" y="367665"/>
                </a:moveTo>
                <a:lnTo>
                  <a:pt x="3202178" y="385191"/>
                </a:lnTo>
                <a:lnTo>
                  <a:pt x="3208020" y="396367"/>
                </a:lnTo>
                <a:lnTo>
                  <a:pt x="3241802" y="378841"/>
                </a:lnTo>
                <a:lnTo>
                  <a:pt x="3235959" y="367665"/>
                </a:lnTo>
                <a:close/>
              </a:path>
              <a:path w="3950970" h="2056764">
                <a:moveTo>
                  <a:pt x="3281045" y="344170"/>
                </a:moveTo>
                <a:lnTo>
                  <a:pt x="3247263" y="361823"/>
                </a:lnTo>
                <a:lnTo>
                  <a:pt x="3253104" y="372999"/>
                </a:lnTo>
                <a:lnTo>
                  <a:pt x="3286886" y="355473"/>
                </a:lnTo>
                <a:lnTo>
                  <a:pt x="3281045" y="344170"/>
                </a:lnTo>
                <a:close/>
              </a:path>
              <a:path w="3950970" h="2056764">
                <a:moveTo>
                  <a:pt x="3326129" y="320801"/>
                </a:moveTo>
                <a:lnTo>
                  <a:pt x="3292348" y="338328"/>
                </a:lnTo>
                <a:lnTo>
                  <a:pt x="3298190" y="349631"/>
                </a:lnTo>
                <a:lnTo>
                  <a:pt x="3331972" y="332105"/>
                </a:lnTo>
                <a:lnTo>
                  <a:pt x="3326129" y="320801"/>
                </a:lnTo>
                <a:close/>
              </a:path>
              <a:path w="3950970" h="2056764">
                <a:moveTo>
                  <a:pt x="3371215" y="297434"/>
                </a:moveTo>
                <a:lnTo>
                  <a:pt x="3337432" y="314960"/>
                </a:lnTo>
                <a:lnTo>
                  <a:pt x="3343275" y="326263"/>
                </a:lnTo>
                <a:lnTo>
                  <a:pt x="3377056" y="308737"/>
                </a:lnTo>
                <a:lnTo>
                  <a:pt x="3371215" y="297434"/>
                </a:lnTo>
                <a:close/>
              </a:path>
              <a:path w="3950970" h="2056764">
                <a:moveTo>
                  <a:pt x="3416300" y="274066"/>
                </a:moveTo>
                <a:lnTo>
                  <a:pt x="3382518" y="291592"/>
                </a:lnTo>
                <a:lnTo>
                  <a:pt x="3388359" y="302895"/>
                </a:lnTo>
                <a:lnTo>
                  <a:pt x="3422142" y="285369"/>
                </a:lnTo>
                <a:lnTo>
                  <a:pt x="3416300" y="274066"/>
                </a:lnTo>
                <a:close/>
              </a:path>
              <a:path w="3950970" h="2056764">
                <a:moveTo>
                  <a:pt x="3461511" y="250698"/>
                </a:moveTo>
                <a:lnTo>
                  <a:pt x="3427603" y="268224"/>
                </a:lnTo>
                <a:lnTo>
                  <a:pt x="3433445" y="279526"/>
                </a:lnTo>
                <a:lnTo>
                  <a:pt x="3467354" y="262000"/>
                </a:lnTo>
                <a:lnTo>
                  <a:pt x="3461511" y="250698"/>
                </a:lnTo>
                <a:close/>
              </a:path>
              <a:path w="3950970" h="2056764">
                <a:moveTo>
                  <a:pt x="3506597" y="227330"/>
                </a:moveTo>
                <a:lnTo>
                  <a:pt x="3472688" y="244856"/>
                </a:lnTo>
                <a:lnTo>
                  <a:pt x="3478529" y="256159"/>
                </a:lnTo>
                <a:lnTo>
                  <a:pt x="3512439" y="238633"/>
                </a:lnTo>
                <a:lnTo>
                  <a:pt x="3506597" y="227330"/>
                </a:lnTo>
                <a:close/>
              </a:path>
              <a:path w="3950970" h="2056764">
                <a:moveTo>
                  <a:pt x="3551681" y="203962"/>
                </a:moveTo>
                <a:lnTo>
                  <a:pt x="3517773" y="221487"/>
                </a:lnTo>
                <a:lnTo>
                  <a:pt x="3523615" y="232791"/>
                </a:lnTo>
                <a:lnTo>
                  <a:pt x="3557524" y="215265"/>
                </a:lnTo>
                <a:lnTo>
                  <a:pt x="3551681" y="203962"/>
                </a:lnTo>
                <a:close/>
              </a:path>
              <a:path w="3950970" h="2056764">
                <a:moveTo>
                  <a:pt x="3596767" y="180594"/>
                </a:moveTo>
                <a:lnTo>
                  <a:pt x="3562984" y="198120"/>
                </a:lnTo>
                <a:lnTo>
                  <a:pt x="3568827" y="209423"/>
                </a:lnTo>
                <a:lnTo>
                  <a:pt x="3602608" y="191897"/>
                </a:lnTo>
                <a:lnTo>
                  <a:pt x="3596767" y="180594"/>
                </a:lnTo>
                <a:close/>
              </a:path>
              <a:path w="3950970" h="2056764">
                <a:moveTo>
                  <a:pt x="3641852" y="157225"/>
                </a:moveTo>
                <a:lnTo>
                  <a:pt x="3608070" y="174751"/>
                </a:lnTo>
                <a:lnTo>
                  <a:pt x="3613911" y="186055"/>
                </a:lnTo>
                <a:lnTo>
                  <a:pt x="3647694" y="168529"/>
                </a:lnTo>
                <a:lnTo>
                  <a:pt x="3641852" y="157225"/>
                </a:lnTo>
                <a:close/>
              </a:path>
              <a:path w="3950970" h="2056764">
                <a:moveTo>
                  <a:pt x="3686936" y="133858"/>
                </a:moveTo>
                <a:lnTo>
                  <a:pt x="3653154" y="151384"/>
                </a:lnTo>
                <a:lnTo>
                  <a:pt x="3658997" y="162560"/>
                </a:lnTo>
                <a:lnTo>
                  <a:pt x="3692779" y="145034"/>
                </a:lnTo>
                <a:lnTo>
                  <a:pt x="3686936" y="133858"/>
                </a:lnTo>
                <a:close/>
              </a:path>
              <a:path w="3950970" h="2056764">
                <a:moveTo>
                  <a:pt x="3732022" y="110490"/>
                </a:moveTo>
                <a:lnTo>
                  <a:pt x="3698240" y="128016"/>
                </a:lnTo>
                <a:lnTo>
                  <a:pt x="3704081" y="139192"/>
                </a:lnTo>
                <a:lnTo>
                  <a:pt x="3737864" y="121666"/>
                </a:lnTo>
                <a:lnTo>
                  <a:pt x="3732022" y="110490"/>
                </a:lnTo>
                <a:close/>
              </a:path>
              <a:path w="3950970" h="2056764">
                <a:moveTo>
                  <a:pt x="3777106" y="86995"/>
                </a:moveTo>
                <a:lnTo>
                  <a:pt x="3743325" y="104648"/>
                </a:lnTo>
                <a:lnTo>
                  <a:pt x="3749167" y="115824"/>
                </a:lnTo>
                <a:lnTo>
                  <a:pt x="3782949" y="98298"/>
                </a:lnTo>
                <a:lnTo>
                  <a:pt x="3777106" y="86995"/>
                </a:lnTo>
                <a:close/>
              </a:path>
              <a:path w="3950970" h="2056764">
                <a:moveTo>
                  <a:pt x="3926987" y="17232"/>
                </a:moveTo>
                <a:lnTo>
                  <a:pt x="3861689" y="115697"/>
                </a:lnTo>
                <a:lnTo>
                  <a:pt x="3859656" y="118618"/>
                </a:lnTo>
                <a:lnTo>
                  <a:pt x="3860546" y="122555"/>
                </a:lnTo>
                <a:lnTo>
                  <a:pt x="3866388" y="126365"/>
                </a:lnTo>
                <a:lnTo>
                  <a:pt x="3870325" y="125603"/>
                </a:lnTo>
                <a:lnTo>
                  <a:pt x="3872314" y="122555"/>
                </a:lnTo>
                <a:lnTo>
                  <a:pt x="3938794" y="22351"/>
                </a:lnTo>
                <a:lnTo>
                  <a:pt x="3929633" y="22351"/>
                </a:lnTo>
                <a:lnTo>
                  <a:pt x="3926987" y="17232"/>
                </a:lnTo>
                <a:close/>
              </a:path>
              <a:path w="3950970" h="2056764">
                <a:moveTo>
                  <a:pt x="3822319" y="63626"/>
                </a:moveTo>
                <a:lnTo>
                  <a:pt x="3788409" y="81153"/>
                </a:lnTo>
                <a:lnTo>
                  <a:pt x="3794252" y="92456"/>
                </a:lnTo>
                <a:lnTo>
                  <a:pt x="3828160" y="74930"/>
                </a:lnTo>
                <a:lnTo>
                  <a:pt x="3822319" y="63626"/>
                </a:lnTo>
                <a:close/>
              </a:path>
              <a:path w="3950970" h="2056764">
                <a:moveTo>
                  <a:pt x="3867404" y="40259"/>
                </a:moveTo>
                <a:lnTo>
                  <a:pt x="3833495" y="57785"/>
                </a:lnTo>
                <a:lnTo>
                  <a:pt x="3839336" y="69087"/>
                </a:lnTo>
                <a:lnTo>
                  <a:pt x="3873246" y="51562"/>
                </a:lnTo>
                <a:lnTo>
                  <a:pt x="3867404" y="40259"/>
                </a:lnTo>
                <a:close/>
              </a:path>
              <a:path w="3950970" h="2056764">
                <a:moveTo>
                  <a:pt x="3912489" y="16891"/>
                </a:moveTo>
                <a:lnTo>
                  <a:pt x="3878579" y="34417"/>
                </a:lnTo>
                <a:lnTo>
                  <a:pt x="3884422" y="45720"/>
                </a:lnTo>
                <a:lnTo>
                  <a:pt x="3918330" y="28194"/>
                </a:lnTo>
                <a:lnTo>
                  <a:pt x="3912489" y="16891"/>
                </a:lnTo>
                <a:close/>
              </a:path>
              <a:path w="3950970" h="2056764">
                <a:moveTo>
                  <a:pt x="3927679" y="16190"/>
                </a:moveTo>
                <a:lnTo>
                  <a:pt x="3926987" y="17232"/>
                </a:lnTo>
                <a:lnTo>
                  <a:pt x="3929633" y="22351"/>
                </a:lnTo>
                <a:lnTo>
                  <a:pt x="3940756" y="16510"/>
                </a:lnTo>
                <a:lnTo>
                  <a:pt x="3939031" y="16510"/>
                </a:lnTo>
                <a:lnTo>
                  <a:pt x="3927679" y="16190"/>
                </a:lnTo>
                <a:close/>
              </a:path>
              <a:path w="3950970" h="2056764">
                <a:moveTo>
                  <a:pt x="3950590" y="4572"/>
                </a:moveTo>
                <a:lnTo>
                  <a:pt x="3936365" y="4572"/>
                </a:lnTo>
                <a:lnTo>
                  <a:pt x="3942206" y="15748"/>
                </a:lnTo>
                <a:lnTo>
                  <a:pt x="3929633" y="22351"/>
                </a:lnTo>
                <a:lnTo>
                  <a:pt x="3938794" y="22351"/>
                </a:lnTo>
                <a:lnTo>
                  <a:pt x="3950590" y="4572"/>
                </a:lnTo>
                <a:close/>
              </a:path>
              <a:path w="3950970" h="2056764">
                <a:moveTo>
                  <a:pt x="3926430" y="16154"/>
                </a:moveTo>
                <a:lnTo>
                  <a:pt x="3926987" y="17232"/>
                </a:lnTo>
                <a:lnTo>
                  <a:pt x="3927679" y="16190"/>
                </a:lnTo>
                <a:lnTo>
                  <a:pt x="3926430" y="16154"/>
                </a:lnTo>
                <a:close/>
              </a:path>
              <a:path w="3950970" h="2056764">
                <a:moveTo>
                  <a:pt x="3933952" y="6731"/>
                </a:moveTo>
                <a:lnTo>
                  <a:pt x="3927679" y="16190"/>
                </a:lnTo>
                <a:lnTo>
                  <a:pt x="3939031" y="16510"/>
                </a:lnTo>
                <a:lnTo>
                  <a:pt x="3933952" y="6731"/>
                </a:lnTo>
                <a:close/>
              </a:path>
              <a:path w="3950970" h="2056764">
                <a:moveTo>
                  <a:pt x="3937493" y="6731"/>
                </a:moveTo>
                <a:lnTo>
                  <a:pt x="3933952" y="6731"/>
                </a:lnTo>
                <a:lnTo>
                  <a:pt x="3939031" y="16510"/>
                </a:lnTo>
                <a:lnTo>
                  <a:pt x="3940756" y="16510"/>
                </a:lnTo>
                <a:lnTo>
                  <a:pt x="3942206" y="15748"/>
                </a:lnTo>
                <a:lnTo>
                  <a:pt x="3937493" y="6731"/>
                </a:lnTo>
                <a:close/>
              </a:path>
              <a:path w="3950970" h="2056764">
                <a:moveTo>
                  <a:pt x="3936365" y="4572"/>
                </a:moveTo>
                <a:lnTo>
                  <a:pt x="3923792" y="11049"/>
                </a:lnTo>
                <a:lnTo>
                  <a:pt x="3926430" y="16154"/>
                </a:lnTo>
                <a:lnTo>
                  <a:pt x="3927679" y="16190"/>
                </a:lnTo>
                <a:lnTo>
                  <a:pt x="3933952" y="6731"/>
                </a:lnTo>
                <a:lnTo>
                  <a:pt x="3937493" y="6731"/>
                </a:lnTo>
                <a:lnTo>
                  <a:pt x="3936365" y="4572"/>
                </a:lnTo>
                <a:close/>
              </a:path>
              <a:path w="3950970" h="2056764">
                <a:moveTo>
                  <a:pt x="3805174" y="0"/>
                </a:moveTo>
                <a:lnTo>
                  <a:pt x="3802253" y="2794"/>
                </a:lnTo>
                <a:lnTo>
                  <a:pt x="3801999" y="9779"/>
                </a:lnTo>
                <a:lnTo>
                  <a:pt x="3804793" y="12700"/>
                </a:lnTo>
                <a:lnTo>
                  <a:pt x="3926430" y="16154"/>
                </a:lnTo>
                <a:lnTo>
                  <a:pt x="3923792" y="11049"/>
                </a:lnTo>
                <a:lnTo>
                  <a:pt x="3936365" y="4572"/>
                </a:lnTo>
                <a:lnTo>
                  <a:pt x="3950590" y="4572"/>
                </a:lnTo>
                <a:lnTo>
                  <a:pt x="3950843" y="4191"/>
                </a:lnTo>
                <a:lnTo>
                  <a:pt x="3805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854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What </a:t>
            </a:r>
            <a:r>
              <a:rPr sz="3200" b="0" dirty="0">
                <a:latin typeface="Calibri Light"/>
                <a:cs typeface="Calibri Light"/>
              </a:rPr>
              <a:t>is a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vector?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7308" y="1687784"/>
            <a:ext cx="1230757" cy="67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2723" y="2409698"/>
            <a:ext cx="2189226" cy="1628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9268" y="1813052"/>
            <a:ext cx="393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V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4138" y="181203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09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09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442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Identity</a:t>
            </a:r>
            <a:r>
              <a:rPr sz="3200" b="0" spc="-6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9715" y="2097935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60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2032" y="2076852"/>
            <a:ext cx="1235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  <a:tab pos="997585" algn="l"/>
              </a:tabLst>
            </a:pPr>
            <a:r>
              <a:rPr sz="3200" dirty="0">
                <a:latin typeface="Cambria Math"/>
                <a:cs typeface="Cambria Math"/>
              </a:rPr>
              <a:t>1	0	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6179" y="209793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59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4"/>
                </a:lnTo>
                <a:lnTo>
                  <a:pt x="327660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9611" y="2097935"/>
            <a:ext cx="327660" cy="1529080"/>
          </a:xfrm>
          <a:custGeom>
            <a:avLst/>
            <a:gdLst/>
            <a:ahLst/>
            <a:cxnLst/>
            <a:rect l="l" t="t" r="r" b="b"/>
            <a:pathLst>
              <a:path w="327659" h="1529080">
                <a:moveTo>
                  <a:pt x="327660" y="1528571"/>
                </a:moveTo>
                <a:lnTo>
                  <a:pt x="252526" y="1527852"/>
                </a:lnTo>
                <a:lnTo>
                  <a:pt x="183557" y="1525802"/>
                </a:lnTo>
                <a:lnTo>
                  <a:pt x="122719" y="1522583"/>
                </a:lnTo>
                <a:lnTo>
                  <a:pt x="71979" y="1518358"/>
                </a:lnTo>
                <a:lnTo>
                  <a:pt x="33301" y="1513289"/>
                </a:lnTo>
                <a:lnTo>
                  <a:pt x="0" y="1501266"/>
                </a:lnTo>
                <a:lnTo>
                  <a:pt x="0" y="27304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2435" y="2076852"/>
            <a:ext cx="1235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  <a:tab pos="9975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53780" y="2097935"/>
            <a:ext cx="327660" cy="1518285"/>
          </a:xfrm>
          <a:custGeom>
            <a:avLst/>
            <a:gdLst/>
            <a:ahLst/>
            <a:cxnLst/>
            <a:rect l="l" t="t" r="r" b="b"/>
            <a:pathLst>
              <a:path w="327659" h="15182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4"/>
                </a:lnTo>
                <a:lnTo>
                  <a:pt x="327660" y="1490599"/>
                </a:lnTo>
                <a:lnTo>
                  <a:pt x="255680" y="1507690"/>
                </a:lnTo>
                <a:lnTo>
                  <a:pt x="204940" y="1511915"/>
                </a:lnTo>
                <a:lnTo>
                  <a:pt x="144102" y="1515134"/>
                </a:lnTo>
                <a:lnTo>
                  <a:pt x="75133" y="1517184"/>
                </a:lnTo>
                <a:lnTo>
                  <a:pt x="0" y="1517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43200" y="2667000"/>
          <a:ext cx="6238234" cy="944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270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320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=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9990">
                        <a:lnSpc>
                          <a:spcPts val="2014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32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=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6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31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0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2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3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343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47017" y="4648200"/>
            <a:ext cx="1497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A * I =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A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F2251E3-09F2-4F7F-B27A-4ECD55148C41}"/>
              </a:ext>
            </a:extLst>
          </p:cNvPr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496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519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0" dirty="0">
                <a:latin typeface="Calibri Light"/>
                <a:cs typeface="Calibri Light"/>
              </a:rPr>
              <a:t>Transpose </a:t>
            </a:r>
            <a:r>
              <a:rPr sz="3200" b="0" spc="-5" dirty="0">
                <a:latin typeface="Calibri Light"/>
                <a:cs typeface="Calibri Light"/>
              </a:rPr>
              <a:t>of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895" y="3066619"/>
            <a:ext cx="64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6767" y="2841752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327659" y="1060704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9083" y="2821305"/>
            <a:ext cx="11290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	3	4</a:t>
            </a:r>
          </a:p>
          <a:p>
            <a:pPr marL="12700">
              <a:lnSpc>
                <a:spcPct val="100000"/>
              </a:lnSpc>
              <a:tabLst>
                <a:tab pos="409575" algn="l"/>
                <a:tab pos="889635" algn="l"/>
              </a:tabLst>
            </a:pPr>
            <a:r>
              <a:rPr sz="3200" b="1" spc="35" dirty="0">
                <a:solidFill>
                  <a:schemeClr val="bg2">
                    <a:lumMod val="10000"/>
                  </a:schemeClr>
                </a:solidFill>
                <a:latin typeface="Cambria Math"/>
                <a:cs typeface="Cambria Math"/>
              </a:rPr>
              <a:t>1	6	7</a:t>
            </a:r>
            <a:endParaRPr sz="3200" dirty="0">
              <a:solidFill>
                <a:schemeClr val="bg2">
                  <a:lumMod val="1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8555" y="2852420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4"/>
                </a:lnTo>
                <a:lnTo>
                  <a:pt x="327660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9938" y="3045207"/>
            <a:ext cx="1815464" cy="585470"/>
          </a:xfrm>
          <a:custGeom>
            <a:avLst/>
            <a:gdLst/>
            <a:ahLst/>
            <a:cxnLst/>
            <a:rect l="l" t="t" r="r" b="b"/>
            <a:pathLst>
              <a:path w="1815464" h="585469">
                <a:moveTo>
                  <a:pt x="1522476" y="0"/>
                </a:moveTo>
                <a:lnTo>
                  <a:pt x="1522476" y="146303"/>
                </a:lnTo>
                <a:lnTo>
                  <a:pt x="0" y="146303"/>
                </a:lnTo>
                <a:lnTo>
                  <a:pt x="0" y="438912"/>
                </a:lnTo>
                <a:lnTo>
                  <a:pt x="1522476" y="438912"/>
                </a:lnTo>
                <a:lnTo>
                  <a:pt x="1522476" y="585215"/>
                </a:lnTo>
                <a:lnTo>
                  <a:pt x="1815084" y="292607"/>
                </a:lnTo>
                <a:lnTo>
                  <a:pt x="15224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9938" y="3045207"/>
            <a:ext cx="1815464" cy="585470"/>
          </a:xfrm>
          <a:custGeom>
            <a:avLst/>
            <a:gdLst/>
            <a:ahLst/>
            <a:cxnLst/>
            <a:rect l="l" t="t" r="r" b="b"/>
            <a:pathLst>
              <a:path w="1815464" h="585469">
                <a:moveTo>
                  <a:pt x="0" y="146303"/>
                </a:moveTo>
                <a:lnTo>
                  <a:pt x="1522476" y="146303"/>
                </a:lnTo>
                <a:lnTo>
                  <a:pt x="1522476" y="0"/>
                </a:lnTo>
                <a:lnTo>
                  <a:pt x="1815084" y="292607"/>
                </a:lnTo>
                <a:lnTo>
                  <a:pt x="1522476" y="585215"/>
                </a:lnTo>
                <a:lnTo>
                  <a:pt x="1522476" y="438912"/>
                </a:lnTo>
                <a:lnTo>
                  <a:pt x="0" y="438912"/>
                </a:lnTo>
                <a:lnTo>
                  <a:pt x="0" y="14630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13270" y="3014854"/>
            <a:ext cx="828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175" algn="l"/>
              </a:tabLst>
            </a:pPr>
            <a:r>
              <a:rPr sz="3200" dirty="0">
                <a:latin typeface="Cambria Math"/>
                <a:cs typeface="Cambria Math"/>
              </a:rPr>
              <a:t>X	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4647" y="2559812"/>
            <a:ext cx="329565" cy="1630680"/>
          </a:xfrm>
          <a:custGeom>
            <a:avLst/>
            <a:gdLst/>
            <a:ahLst/>
            <a:cxnLst/>
            <a:rect l="l" t="t" r="r" b="b"/>
            <a:pathLst>
              <a:path w="329565" h="1630679">
                <a:moveTo>
                  <a:pt x="329184" y="1630680"/>
                </a:moveTo>
                <a:lnTo>
                  <a:pt x="253686" y="1629953"/>
                </a:lnTo>
                <a:lnTo>
                  <a:pt x="184390" y="1627885"/>
                </a:lnTo>
                <a:lnTo>
                  <a:pt x="123270" y="1624641"/>
                </a:lnTo>
                <a:lnTo>
                  <a:pt x="72298" y="1620389"/>
                </a:lnTo>
                <a:lnTo>
                  <a:pt x="33448" y="1615295"/>
                </a:lnTo>
                <a:lnTo>
                  <a:pt x="0" y="1603248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34857" y="2574113"/>
            <a:ext cx="74358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b="1" spc="35" dirty="0">
                <a:solidFill>
                  <a:schemeClr val="bg2">
                    <a:lumMod val="10000"/>
                  </a:schemeClr>
                </a:solidFill>
                <a:latin typeface="Cambria Math"/>
                <a:cs typeface="Cambria Math"/>
              </a:rPr>
              <a:t>1</a:t>
            </a:r>
            <a:endParaRPr sz="3200" dirty="0">
              <a:solidFill>
                <a:schemeClr val="bg2">
                  <a:lumMod val="10000"/>
                </a:schemeClr>
              </a:solidFill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3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b="1" spc="35" dirty="0">
                <a:solidFill>
                  <a:schemeClr val="bg2">
                    <a:lumMod val="10000"/>
                  </a:schemeClr>
                </a:solidFill>
                <a:latin typeface="Cambria Math"/>
                <a:cs typeface="Cambria Math"/>
              </a:rPr>
              <a:t>6</a:t>
            </a:r>
            <a:endParaRPr sz="3200" dirty="0">
              <a:solidFill>
                <a:schemeClr val="bg2">
                  <a:lumMod val="10000"/>
                </a:schemeClr>
              </a:solidFill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4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b="1" spc="35" dirty="0">
                <a:solidFill>
                  <a:schemeClr val="bg2">
                    <a:lumMod val="10000"/>
                  </a:schemeClr>
                </a:solidFill>
                <a:latin typeface="Cambria Math"/>
                <a:cs typeface="Cambria Math"/>
              </a:rPr>
              <a:t>7</a:t>
            </a:r>
            <a:endParaRPr sz="3200" dirty="0">
              <a:solidFill>
                <a:schemeClr val="bg2">
                  <a:lumMod val="1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76435" y="2570480"/>
            <a:ext cx="329565" cy="1620520"/>
          </a:xfrm>
          <a:custGeom>
            <a:avLst/>
            <a:gdLst/>
            <a:ahLst/>
            <a:cxnLst/>
            <a:rect l="l" t="t" r="r" b="b"/>
            <a:pathLst>
              <a:path w="329565" h="1620520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592579"/>
                </a:lnTo>
                <a:lnTo>
                  <a:pt x="256885" y="1609721"/>
                </a:lnTo>
                <a:lnTo>
                  <a:pt x="205913" y="1613973"/>
                </a:lnTo>
                <a:lnTo>
                  <a:pt x="144793" y="1617217"/>
                </a:lnTo>
                <a:lnTo>
                  <a:pt x="75497" y="1619285"/>
                </a:lnTo>
                <a:lnTo>
                  <a:pt x="0" y="16200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5554" y="2820036"/>
            <a:ext cx="17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519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0" dirty="0">
                <a:latin typeface="Calibri Light"/>
                <a:cs typeface="Calibri Light"/>
              </a:rPr>
              <a:t>Transpose </a:t>
            </a:r>
            <a:r>
              <a:rPr sz="3200" b="0" spc="-5" dirty="0">
                <a:latin typeface="Calibri Light"/>
                <a:cs typeface="Calibri Light"/>
              </a:rPr>
              <a:t>of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matrix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895" y="3066619"/>
            <a:ext cx="64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X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6767" y="2841752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327659" y="1060704"/>
                </a:moveTo>
                <a:lnTo>
                  <a:pt x="252526" y="1059984"/>
                </a:lnTo>
                <a:lnTo>
                  <a:pt x="183557" y="1057934"/>
                </a:lnTo>
                <a:lnTo>
                  <a:pt x="122719" y="1054715"/>
                </a:lnTo>
                <a:lnTo>
                  <a:pt x="71979" y="1050490"/>
                </a:lnTo>
                <a:lnTo>
                  <a:pt x="33301" y="1045421"/>
                </a:lnTo>
                <a:lnTo>
                  <a:pt x="0" y="103339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9083" y="2821305"/>
            <a:ext cx="11290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195" algn="l"/>
                <a:tab pos="819785" algn="l"/>
              </a:tabLst>
            </a:pPr>
            <a:r>
              <a:rPr sz="3200" dirty="0">
                <a:latin typeface="Cambria Math"/>
                <a:cs typeface="Cambria Math"/>
              </a:rPr>
              <a:t>2	3	4</a:t>
            </a:r>
          </a:p>
          <a:p>
            <a:pPr marL="12700">
              <a:lnSpc>
                <a:spcPct val="100000"/>
              </a:lnSpc>
              <a:tabLst>
                <a:tab pos="409575" algn="l"/>
                <a:tab pos="889635" algn="l"/>
              </a:tabLst>
            </a:pPr>
            <a:r>
              <a:rPr sz="3200" b="1" spc="35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1	6	7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8555" y="2852420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0" y="0"/>
                </a:moveTo>
                <a:lnTo>
                  <a:pt x="75133" y="719"/>
                </a:lnTo>
                <a:lnTo>
                  <a:pt x="144102" y="2769"/>
                </a:lnTo>
                <a:lnTo>
                  <a:pt x="204940" y="5988"/>
                </a:lnTo>
                <a:lnTo>
                  <a:pt x="255680" y="10213"/>
                </a:lnTo>
                <a:lnTo>
                  <a:pt x="294358" y="15282"/>
                </a:lnTo>
                <a:lnTo>
                  <a:pt x="327660" y="27304"/>
                </a:lnTo>
                <a:lnTo>
                  <a:pt x="327660" y="1033399"/>
                </a:lnTo>
                <a:lnTo>
                  <a:pt x="255680" y="1050490"/>
                </a:lnTo>
                <a:lnTo>
                  <a:pt x="204940" y="1054715"/>
                </a:lnTo>
                <a:lnTo>
                  <a:pt x="144102" y="1057934"/>
                </a:lnTo>
                <a:lnTo>
                  <a:pt x="75133" y="1059984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9938" y="3045207"/>
            <a:ext cx="1815464" cy="585470"/>
          </a:xfrm>
          <a:custGeom>
            <a:avLst/>
            <a:gdLst/>
            <a:ahLst/>
            <a:cxnLst/>
            <a:rect l="l" t="t" r="r" b="b"/>
            <a:pathLst>
              <a:path w="1815464" h="585469">
                <a:moveTo>
                  <a:pt x="1522476" y="0"/>
                </a:moveTo>
                <a:lnTo>
                  <a:pt x="1522476" y="146303"/>
                </a:lnTo>
                <a:lnTo>
                  <a:pt x="0" y="146303"/>
                </a:lnTo>
                <a:lnTo>
                  <a:pt x="0" y="438912"/>
                </a:lnTo>
                <a:lnTo>
                  <a:pt x="1522476" y="438912"/>
                </a:lnTo>
                <a:lnTo>
                  <a:pt x="1522476" y="585215"/>
                </a:lnTo>
                <a:lnTo>
                  <a:pt x="1815084" y="292607"/>
                </a:lnTo>
                <a:lnTo>
                  <a:pt x="15224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9938" y="3045207"/>
            <a:ext cx="1815464" cy="585470"/>
          </a:xfrm>
          <a:custGeom>
            <a:avLst/>
            <a:gdLst/>
            <a:ahLst/>
            <a:cxnLst/>
            <a:rect l="l" t="t" r="r" b="b"/>
            <a:pathLst>
              <a:path w="1815464" h="585469">
                <a:moveTo>
                  <a:pt x="0" y="146303"/>
                </a:moveTo>
                <a:lnTo>
                  <a:pt x="1522476" y="146303"/>
                </a:lnTo>
                <a:lnTo>
                  <a:pt x="1522476" y="0"/>
                </a:lnTo>
                <a:lnTo>
                  <a:pt x="1815084" y="292607"/>
                </a:lnTo>
                <a:lnTo>
                  <a:pt x="1522476" y="585215"/>
                </a:lnTo>
                <a:lnTo>
                  <a:pt x="1522476" y="438912"/>
                </a:lnTo>
                <a:lnTo>
                  <a:pt x="0" y="438912"/>
                </a:lnTo>
                <a:lnTo>
                  <a:pt x="0" y="14630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13270" y="3014854"/>
            <a:ext cx="828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175" algn="l"/>
              </a:tabLst>
            </a:pPr>
            <a:r>
              <a:rPr sz="3200" dirty="0">
                <a:latin typeface="Cambria Math"/>
                <a:cs typeface="Cambria Math"/>
              </a:rPr>
              <a:t>X	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4647" y="2559812"/>
            <a:ext cx="329565" cy="1630680"/>
          </a:xfrm>
          <a:custGeom>
            <a:avLst/>
            <a:gdLst/>
            <a:ahLst/>
            <a:cxnLst/>
            <a:rect l="l" t="t" r="r" b="b"/>
            <a:pathLst>
              <a:path w="329565" h="1630679">
                <a:moveTo>
                  <a:pt x="329184" y="1630680"/>
                </a:moveTo>
                <a:lnTo>
                  <a:pt x="253686" y="1629953"/>
                </a:lnTo>
                <a:lnTo>
                  <a:pt x="184390" y="1627885"/>
                </a:lnTo>
                <a:lnTo>
                  <a:pt x="123270" y="1624641"/>
                </a:lnTo>
                <a:lnTo>
                  <a:pt x="72298" y="1620389"/>
                </a:lnTo>
                <a:lnTo>
                  <a:pt x="33448" y="1615295"/>
                </a:lnTo>
                <a:lnTo>
                  <a:pt x="0" y="1603248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34857" y="2574113"/>
            <a:ext cx="74358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2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	</a:t>
            </a:r>
            <a:r>
              <a:rPr sz="3200" b="1" spc="35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1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3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	</a:t>
            </a:r>
            <a:r>
              <a:rPr sz="3200" b="1" spc="35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6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  <a:cs typeface="Cambria Math"/>
              </a:rPr>
              <a:t>4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	</a:t>
            </a:r>
            <a:r>
              <a:rPr sz="3200" b="1" spc="35" dirty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7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76435" y="2570480"/>
            <a:ext cx="329565" cy="1620520"/>
          </a:xfrm>
          <a:custGeom>
            <a:avLst/>
            <a:gdLst/>
            <a:ahLst/>
            <a:cxnLst/>
            <a:rect l="l" t="t" r="r" b="b"/>
            <a:pathLst>
              <a:path w="329565" h="1620520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592579"/>
                </a:lnTo>
                <a:lnTo>
                  <a:pt x="256885" y="1609721"/>
                </a:lnTo>
                <a:lnTo>
                  <a:pt x="205913" y="1613973"/>
                </a:lnTo>
                <a:lnTo>
                  <a:pt x="144793" y="1617217"/>
                </a:lnTo>
                <a:lnTo>
                  <a:pt x="75497" y="1619285"/>
                </a:lnTo>
                <a:lnTo>
                  <a:pt x="0" y="16200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5554" y="2820036"/>
            <a:ext cx="17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94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0" y="554736"/>
                </a:moveTo>
                <a:lnTo>
                  <a:pt x="11913108" y="554736"/>
                </a:lnTo>
                <a:lnTo>
                  <a:pt x="1191310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39" y="2016251"/>
            <a:ext cx="9778746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5796" y="2586227"/>
            <a:ext cx="9396222" cy="133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0413" y="2730753"/>
            <a:ext cx="863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5" dirty="0">
                <a:solidFill>
                  <a:srgbClr val="FFFFFF"/>
                </a:solidFill>
                <a:latin typeface="Calibri Light"/>
                <a:cs typeface="Calibri Light"/>
              </a:rPr>
              <a:t>Vector </a:t>
            </a:r>
            <a:r>
              <a:rPr b="0" spc="-50" dirty="0">
                <a:solidFill>
                  <a:srgbClr val="FFFFFF"/>
                </a:solidFill>
                <a:latin typeface="Calibri Light"/>
                <a:cs typeface="Calibri Light"/>
              </a:rPr>
              <a:t>Transformation </a:t>
            </a:r>
            <a:r>
              <a:rPr b="0" dirty="0">
                <a:solidFill>
                  <a:srgbClr val="FFFFFF"/>
                </a:solidFill>
                <a:latin typeface="Calibri Light"/>
                <a:cs typeface="Calibri Light"/>
              </a:rPr>
              <a:t>using</a:t>
            </a:r>
            <a:r>
              <a:rPr b="0" spc="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FFFFFF"/>
                </a:solidFill>
                <a:latin typeface="Calibri Light"/>
                <a:cs typeface="Calibri Light"/>
              </a:rPr>
              <a:t>Matrix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660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60" dirty="0">
                <a:latin typeface="Calibri Light"/>
                <a:cs typeface="Calibri Light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Transformation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3864" y="2136901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2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5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80"/>
                </a:lnTo>
                <a:lnTo>
                  <a:pt x="1825752" y="68580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30"/>
                </a:moveTo>
                <a:lnTo>
                  <a:pt x="1776202" y="65917"/>
                </a:lnTo>
                <a:lnTo>
                  <a:pt x="1825752" y="68580"/>
                </a:lnTo>
                <a:lnTo>
                  <a:pt x="1802891" y="24130"/>
                </a:lnTo>
                <a:close/>
              </a:path>
              <a:path w="1878965" h="997585">
                <a:moveTo>
                  <a:pt x="1819338" y="24130"/>
                </a:moveTo>
                <a:lnTo>
                  <a:pt x="1802891" y="24130"/>
                </a:lnTo>
                <a:lnTo>
                  <a:pt x="1825752" y="68580"/>
                </a:lnTo>
                <a:lnTo>
                  <a:pt x="1834302" y="68580"/>
                </a:lnTo>
                <a:lnTo>
                  <a:pt x="1840483" y="65405"/>
                </a:lnTo>
                <a:lnTo>
                  <a:pt x="1819338" y="24130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30"/>
                </a:lnTo>
                <a:lnTo>
                  <a:pt x="1819338" y="24130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5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0346" y="1233373"/>
            <a:ext cx="984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V</a:t>
            </a:r>
            <a:r>
              <a:rPr sz="4800" spc="-90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4250" y="1232916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84147"/>
              </p:ext>
            </p:extLst>
          </p:nvPr>
        </p:nvGraphicFramePr>
        <p:xfrm>
          <a:off x="5500878" y="1106805"/>
          <a:ext cx="6140448" cy="402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3829"/>
                        </a:lnSpc>
                      </a:pPr>
                      <a:r>
                        <a:rPr sz="4800" dirty="0">
                          <a:latin typeface="Cambria Math"/>
                          <a:cs typeface="Cambria Math"/>
                        </a:rPr>
                        <a:t>V</a:t>
                      </a:r>
                      <a:endParaRPr sz="4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671059" y="1111961"/>
            <a:ext cx="49403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93985" y="1399032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09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09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780" y="1244853"/>
            <a:ext cx="976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T</a:t>
            </a:r>
            <a:r>
              <a:rPr sz="4800" spc="-95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3594" y="1146810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3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1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1042" y="1146810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8061" y="1113282"/>
            <a:ext cx="205740" cy="1062355"/>
          </a:xfrm>
          <a:custGeom>
            <a:avLst/>
            <a:gdLst/>
            <a:ahLst/>
            <a:cxnLst/>
            <a:rect l="l" t="t" r="r" b="b"/>
            <a:pathLst>
              <a:path w="205739" h="1062355">
                <a:moveTo>
                  <a:pt x="0" y="0"/>
                </a:moveTo>
                <a:lnTo>
                  <a:pt x="80099" y="1339"/>
                </a:lnTo>
                <a:lnTo>
                  <a:pt x="145494" y="5000"/>
                </a:lnTo>
                <a:lnTo>
                  <a:pt x="189577" y="10447"/>
                </a:lnTo>
                <a:lnTo>
                  <a:pt x="205739" y="17144"/>
                </a:lnTo>
                <a:lnTo>
                  <a:pt x="205739" y="1045082"/>
                </a:lnTo>
                <a:lnTo>
                  <a:pt x="189577" y="1051780"/>
                </a:lnTo>
                <a:lnTo>
                  <a:pt x="145494" y="1057227"/>
                </a:lnTo>
                <a:lnTo>
                  <a:pt x="80099" y="1060888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3617" y="1096517"/>
            <a:ext cx="200025" cy="1061085"/>
          </a:xfrm>
          <a:custGeom>
            <a:avLst/>
            <a:gdLst/>
            <a:ahLst/>
            <a:cxnLst/>
            <a:rect l="l" t="t" r="r" b="b"/>
            <a:pathLst>
              <a:path w="200025" h="1061085">
                <a:moveTo>
                  <a:pt x="199644" y="1060704"/>
                </a:moveTo>
                <a:lnTo>
                  <a:pt x="121943" y="1059390"/>
                </a:lnTo>
                <a:lnTo>
                  <a:pt x="58483" y="1055814"/>
                </a:lnTo>
                <a:lnTo>
                  <a:pt x="15692" y="1050524"/>
                </a:lnTo>
                <a:lnTo>
                  <a:pt x="0" y="1044067"/>
                </a:lnTo>
                <a:lnTo>
                  <a:pt x="0" y="16637"/>
                </a:lnTo>
                <a:lnTo>
                  <a:pt x="15692" y="10179"/>
                </a:lnTo>
                <a:lnTo>
                  <a:pt x="58483" y="4889"/>
                </a:lnTo>
                <a:lnTo>
                  <a:pt x="121943" y="1313"/>
                </a:lnTo>
                <a:lnTo>
                  <a:pt x="1996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4375" y="3760165"/>
            <a:ext cx="17411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T . V</a:t>
            </a:r>
            <a:r>
              <a:rPr sz="4800" spc="-85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8502" y="3730752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09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09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3439" y="1126363"/>
            <a:ext cx="1220470" cy="188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5"/>
              </a:spcBef>
              <a:tabLst>
                <a:tab pos="728980" algn="l"/>
              </a:tabLst>
            </a:pPr>
            <a:r>
              <a:rPr sz="3200" dirty="0">
                <a:latin typeface="Cambria Math"/>
                <a:cs typeface="Cambria Math"/>
              </a:rPr>
              <a:t>1	-1</a:t>
            </a:r>
            <a:endParaRPr sz="3200">
              <a:latin typeface="Cambria Math"/>
              <a:cs typeface="Cambria Math"/>
            </a:endParaRPr>
          </a:p>
          <a:p>
            <a:pPr marL="325120">
              <a:lnSpc>
                <a:spcPct val="100000"/>
              </a:lnSpc>
              <a:tabLst>
                <a:tab pos="817880" algn="l"/>
              </a:tabLst>
            </a:pPr>
            <a:r>
              <a:rPr sz="3200" dirty="0">
                <a:latin typeface="Cambria Math"/>
                <a:cs typeface="Cambria Math"/>
              </a:rPr>
              <a:t>1	2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3600" dirty="0">
                <a:latin typeface="Calibri"/>
                <a:cs typeface="Calibri"/>
              </a:rPr>
              <a:t>2 x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9806" y="2435733"/>
            <a:ext cx="89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2 x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6450" y="370103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7041" y="370103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29433" y="3794836"/>
            <a:ext cx="224663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(1*3) +</a:t>
            </a:r>
            <a:r>
              <a:rPr sz="2800" spc="-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(-1*2)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mbria Math"/>
                <a:cs typeface="Cambria Math"/>
              </a:rPr>
              <a:t>(1*3) +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(2*2)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57705" y="1183386"/>
            <a:ext cx="1030605" cy="436245"/>
          </a:xfrm>
          <a:custGeom>
            <a:avLst/>
            <a:gdLst/>
            <a:ahLst/>
            <a:cxnLst/>
            <a:rect l="l" t="t" r="r" b="b"/>
            <a:pathLst>
              <a:path w="1030605" h="436244">
                <a:moveTo>
                  <a:pt x="0" y="435863"/>
                </a:moveTo>
                <a:lnTo>
                  <a:pt x="1030224" y="435863"/>
                </a:lnTo>
                <a:lnTo>
                  <a:pt x="1030224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6582" y="1146810"/>
            <a:ext cx="504825" cy="913130"/>
          </a:xfrm>
          <a:custGeom>
            <a:avLst/>
            <a:gdLst/>
            <a:ahLst/>
            <a:cxnLst/>
            <a:rect l="l" t="t" r="r" b="b"/>
            <a:pathLst>
              <a:path w="504825" h="913130">
                <a:moveTo>
                  <a:pt x="0" y="912876"/>
                </a:moveTo>
                <a:lnTo>
                  <a:pt x="504443" y="912876"/>
                </a:lnTo>
                <a:lnTo>
                  <a:pt x="504443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2895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7705" y="1677161"/>
            <a:ext cx="1030605" cy="436245"/>
          </a:xfrm>
          <a:custGeom>
            <a:avLst/>
            <a:gdLst/>
            <a:ahLst/>
            <a:cxnLst/>
            <a:rect l="l" t="t" r="r" b="b"/>
            <a:pathLst>
              <a:path w="1030605" h="436244">
                <a:moveTo>
                  <a:pt x="0" y="435863"/>
                </a:moveTo>
                <a:lnTo>
                  <a:pt x="1030224" y="435863"/>
                </a:lnTo>
                <a:lnTo>
                  <a:pt x="1030224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94097" y="1076705"/>
            <a:ext cx="603885" cy="1036319"/>
          </a:xfrm>
          <a:custGeom>
            <a:avLst/>
            <a:gdLst/>
            <a:ahLst/>
            <a:cxnLst/>
            <a:rect l="l" t="t" r="r" b="b"/>
            <a:pathLst>
              <a:path w="603885" h="1036319">
                <a:moveTo>
                  <a:pt x="0" y="1036320"/>
                </a:moveTo>
                <a:lnTo>
                  <a:pt x="603503" y="1036320"/>
                </a:lnTo>
                <a:lnTo>
                  <a:pt x="603503" y="0"/>
                </a:lnTo>
                <a:lnTo>
                  <a:pt x="0" y="0"/>
                </a:lnTo>
                <a:lnTo>
                  <a:pt x="0" y="1036320"/>
                </a:lnTo>
                <a:close/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54911" y="5257596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7785" y="5036058"/>
            <a:ext cx="327660" cy="1061085"/>
          </a:xfrm>
          <a:custGeom>
            <a:avLst/>
            <a:gdLst/>
            <a:ahLst/>
            <a:cxnLst/>
            <a:rect l="l" t="t" r="r" b="b"/>
            <a:pathLst>
              <a:path w="327660" h="1061085">
                <a:moveTo>
                  <a:pt x="327659" y="1060704"/>
                </a:moveTo>
                <a:lnTo>
                  <a:pt x="252526" y="1059982"/>
                </a:lnTo>
                <a:lnTo>
                  <a:pt x="183557" y="1057927"/>
                </a:lnTo>
                <a:lnTo>
                  <a:pt x="122719" y="1054703"/>
                </a:lnTo>
                <a:lnTo>
                  <a:pt x="71979" y="1050474"/>
                </a:lnTo>
                <a:lnTo>
                  <a:pt x="33301" y="1045404"/>
                </a:lnTo>
                <a:lnTo>
                  <a:pt x="0" y="1033399"/>
                </a:lnTo>
                <a:lnTo>
                  <a:pt x="0" y="27305"/>
                </a:lnTo>
                <a:lnTo>
                  <a:pt x="71979" y="10213"/>
                </a:lnTo>
                <a:lnTo>
                  <a:pt x="122719" y="5988"/>
                </a:lnTo>
                <a:lnTo>
                  <a:pt x="183557" y="2769"/>
                </a:lnTo>
                <a:lnTo>
                  <a:pt x="252526" y="719"/>
                </a:lnTo>
                <a:lnTo>
                  <a:pt x="3276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0954" y="503605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2"/>
                </a:lnTo>
                <a:lnTo>
                  <a:pt x="329183" y="1033272"/>
                </a:lnTo>
                <a:lnTo>
                  <a:pt x="256885" y="1050429"/>
                </a:lnTo>
                <a:lnTo>
                  <a:pt x="205913" y="1054677"/>
                </a:lnTo>
                <a:lnTo>
                  <a:pt x="144793" y="1057915"/>
                </a:lnTo>
                <a:lnTo>
                  <a:pt x="75497" y="1059979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9754" y="5129225"/>
            <a:ext cx="84074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3 -</a:t>
            </a:r>
            <a:r>
              <a:rPr sz="2800" spc="-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mbria Math"/>
                <a:cs typeface="Cambria Math"/>
              </a:rPr>
              <a:t>3 +</a:t>
            </a:r>
            <a:r>
              <a:rPr sz="2800" spc="-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4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660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60" dirty="0">
                <a:latin typeface="Calibri Light"/>
                <a:cs typeface="Calibri Light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Transformation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346" y="1233373"/>
            <a:ext cx="984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V</a:t>
            </a:r>
            <a:r>
              <a:rPr sz="4800" spc="-90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4250" y="1232916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59578" y="1111961"/>
            <a:ext cx="23241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780" y="1244853"/>
            <a:ext cx="976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T</a:t>
            </a:r>
            <a:r>
              <a:rPr sz="4800" spc="-95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3594" y="1146810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3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1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6417" y="1126363"/>
            <a:ext cx="7905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5925" algn="l"/>
              </a:tabLst>
            </a:pPr>
            <a:r>
              <a:rPr sz="3200" dirty="0">
                <a:latin typeface="Cambria Math"/>
                <a:cs typeface="Cambria Math"/>
              </a:rPr>
              <a:t>1	-1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1	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1042" y="1146810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3" y="27431"/>
                </a:lnTo>
                <a:lnTo>
                  <a:pt x="329183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8061" y="1113282"/>
            <a:ext cx="205740" cy="1062355"/>
          </a:xfrm>
          <a:custGeom>
            <a:avLst/>
            <a:gdLst/>
            <a:ahLst/>
            <a:cxnLst/>
            <a:rect l="l" t="t" r="r" b="b"/>
            <a:pathLst>
              <a:path w="205739" h="1062355">
                <a:moveTo>
                  <a:pt x="0" y="0"/>
                </a:moveTo>
                <a:lnTo>
                  <a:pt x="80099" y="1339"/>
                </a:lnTo>
                <a:lnTo>
                  <a:pt x="145494" y="5000"/>
                </a:lnTo>
                <a:lnTo>
                  <a:pt x="189577" y="10447"/>
                </a:lnTo>
                <a:lnTo>
                  <a:pt x="205739" y="17144"/>
                </a:lnTo>
                <a:lnTo>
                  <a:pt x="205739" y="1045082"/>
                </a:lnTo>
                <a:lnTo>
                  <a:pt x="189577" y="1051780"/>
                </a:lnTo>
                <a:lnTo>
                  <a:pt x="145494" y="1057227"/>
                </a:lnTo>
                <a:lnTo>
                  <a:pt x="80099" y="1060888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3617" y="1096517"/>
            <a:ext cx="200025" cy="1061085"/>
          </a:xfrm>
          <a:custGeom>
            <a:avLst/>
            <a:gdLst/>
            <a:ahLst/>
            <a:cxnLst/>
            <a:rect l="l" t="t" r="r" b="b"/>
            <a:pathLst>
              <a:path w="200025" h="1061085">
                <a:moveTo>
                  <a:pt x="199644" y="1060704"/>
                </a:moveTo>
                <a:lnTo>
                  <a:pt x="121943" y="1059390"/>
                </a:lnTo>
                <a:lnTo>
                  <a:pt x="58483" y="1055814"/>
                </a:lnTo>
                <a:lnTo>
                  <a:pt x="15692" y="1050524"/>
                </a:lnTo>
                <a:lnTo>
                  <a:pt x="0" y="1044067"/>
                </a:lnTo>
                <a:lnTo>
                  <a:pt x="0" y="16637"/>
                </a:lnTo>
                <a:lnTo>
                  <a:pt x="15692" y="10179"/>
                </a:lnTo>
                <a:lnTo>
                  <a:pt x="58483" y="4889"/>
                </a:lnTo>
                <a:lnTo>
                  <a:pt x="121943" y="1313"/>
                </a:lnTo>
                <a:lnTo>
                  <a:pt x="1996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4558" y="3335528"/>
            <a:ext cx="174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T . V</a:t>
            </a:r>
            <a:r>
              <a:rPr sz="4800" spc="-90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9294" y="330555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2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2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7242" y="327583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9701" y="327583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92654" y="3356609"/>
            <a:ext cx="222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7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081" y="4899786"/>
            <a:ext cx="2183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1.5 . V</a:t>
            </a:r>
            <a:r>
              <a:rPr sz="4800" spc="-65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20" name="object 20"/>
          <p:cNvSpPr/>
          <p:nvPr/>
        </p:nvSpPr>
        <p:spPr>
          <a:xfrm>
            <a:off x="1383030" y="4811267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299"/>
                </a:lnTo>
                <a:lnTo>
                  <a:pt x="397382" y="76199"/>
                </a:lnTo>
                <a:lnTo>
                  <a:pt x="340232" y="76199"/>
                </a:lnTo>
                <a:lnTo>
                  <a:pt x="340232" y="38099"/>
                </a:lnTo>
                <a:lnTo>
                  <a:pt x="397382" y="38099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1182" y="76199"/>
                </a:lnTo>
                <a:lnTo>
                  <a:pt x="321182" y="38099"/>
                </a:lnTo>
                <a:close/>
              </a:path>
              <a:path w="435610" h="114300">
                <a:moveTo>
                  <a:pt x="397382" y="38099"/>
                </a:moveTo>
                <a:lnTo>
                  <a:pt x="340232" y="38099"/>
                </a:lnTo>
                <a:lnTo>
                  <a:pt x="340232" y="76199"/>
                </a:lnTo>
                <a:lnTo>
                  <a:pt x="397382" y="76199"/>
                </a:lnTo>
                <a:lnTo>
                  <a:pt x="435482" y="57149"/>
                </a:lnTo>
                <a:lnTo>
                  <a:pt x="39738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4338" y="4787646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4" y="1060703"/>
                </a:moveTo>
                <a:lnTo>
                  <a:pt x="253686" y="1059979"/>
                </a:lnTo>
                <a:lnTo>
                  <a:pt x="184390" y="1057915"/>
                </a:lnTo>
                <a:lnTo>
                  <a:pt x="123270" y="1054677"/>
                </a:lnTo>
                <a:lnTo>
                  <a:pt x="72298" y="1050429"/>
                </a:lnTo>
                <a:lnTo>
                  <a:pt x="33448" y="1045336"/>
                </a:lnTo>
                <a:lnTo>
                  <a:pt x="0" y="1033271"/>
                </a:lnTo>
                <a:lnTo>
                  <a:pt x="0" y="27431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6338" y="4767834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033272"/>
                </a:lnTo>
                <a:lnTo>
                  <a:pt x="256885" y="1050429"/>
                </a:lnTo>
                <a:lnTo>
                  <a:pt x="205913" y="1054677"/>
                </a:lnTo>
                <a:lnTo>
                  <a:pt x="144793" y="1057915"/>
                </a:lnTo>
                <a:lnTo>
                  <a:pt x="75497" y="1059979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53892" y="4864734"/>
            <a:ext cx="492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4.5</a:t>
            </a:r>
            <a:endParaRPr sz="2800">
              <a:latin typeface="Cambria Math"/>
              <a:cs typeface="Cambria Math"/>
            </a:endParaRPr>
          </a:p>
          <a:p>
            <a:pPr marL="90170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3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1756388-745F-4A7A-B2EA-1D9FC0ED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27" y="1146810"/>
            <a:ext cx="6439562" cy="502538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660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60" dirty="0">
                <a:latin typeface="Calibri Light"/>
                <a:cs typeface="Calibri Light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Transformation</a:t>
            </a:r>
            <a:endParaRPr sz="320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00878" y="1106805"/>
          <a:ext cx="5848349" cy="4490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30346" y="1233373"/>
            <a:ext cx="984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V</a:t>
            </a:r>
            <a:r>
              <a:rPr sz="4800" spc="-90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4250" y="1232916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9578" y="1111961"/>
            <a:ext cx="23241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780" y="1244853"/>
            <a:ext cx="976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T</a:t>
            </a:r>
            <a:r>
              <a:rPr sz="4800" spc="-95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3594" y="1146810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3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1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6417" y="1126363"/>
            <a:ext cx="11880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2	-1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04825" algn="l"/>
              </a:tabLst>
            </a:pPr>
            <a:r>
              <a:rPr sz="3200" dirty="0">
                <a:latin typeface="Cambria Math"/>
                <a:cs typeface="Cambria Math"/>
              </a:rPr>
              <a:t>1	-0.5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3838" y="1146810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1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8061" y="1113282"/>
            <a:ext cx="205740" cy="1062355"/>
          </a:xfrm>
          <a:custGeom>
            <a:avLst/>
            <a:gdLst/>
            <a:ahLst/>
            <a:cxnLst/>
            <a:rect l="l" t="t" r="r" b="b"/>
            <a:pathLst>
              <a:path w="205739" h="1062355">
                <a:moveTo>
                  <a:pt x="0" y="0"/>
                </a:moveTo>
                <a:lnTo>
                  <a:pt x="80099" y="1339"/>
                </a:lnTo>
                <a:lnTo>
                  <a:pt x="145494" y="5000"/>
                </a:lnTo>
                <a:lnTo>
                  <a:pt x="189577" y="10447"/>
                </a:lnTo>
                <a:lnTo>
                  <a:pt x="205739" y="17144"/>
                </a:lnTo>
                <a:lnTo>
                  <a:pt x="205739" y="1045082"/>
                </a:lnTo>
                <a:lnTo>
                  <a:pt x="189577" y="1051780"/>
                </a:lnTo>
                <a:lnTo>
                  <a:pt x="145494" y="1057227"/>
                </a:lnTo>
                <a:lnTo>
                  <a:pt x="80099" y="1060888"/>
                </a:lnTo>
                <a:lnTo>
                  <a:pt x="0" y="10622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3617" y="1096517"/>
            <a:ext cx="200025" cy="1061085"/>
          </a:xfrm>
          <a:custGeom>
            <a:avLst/>
            <a:gdLst/>
            <a:ahLst/>
            <a:cxnLst/>
            <a:rect l="l" t="t" r="r" b="b"/>
            <a:pathLst>
              <a:path w="200025" h="1061085">
                <a:moveTo>
                  <a:pt x="199644" y="1060704"/>
                </a:moveTo>
                <a:lnTo>
                  <a:pt x="121943" y="1059390"/>
                </a:lnTo>
                <a:lnTo>
                  <a:pt x="58483" y="1055814"/>
                </a:lnTo>
                <a:lnTo>
                  <a:pt x="15692" y="1050524"/>
                </a:lnTo>
                <a:lnTo>
                  <a:pt x="0" y="1044067"/>
                </a:lnTo>
                <a:lnTo>
                  <a:pt x="0" y="16637"/>
                </a:lnTo>
                <a:lnTo>
                  <a:pt x="15692" y="10179"/>
                </a:lnTo>
                <a:lnTo>
                  <a:pt x="58483" y="4889"/>
                </a:lnTo>
                <a:lnTo>
                  <a:pt x="121943" y="1313"/>
                </a:lnTo>
                <a:lnTo>
                  <a:pt x="1996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4558" y="3335528"/>
            <a:ext cx="174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T . V</a:t>
            </a:r>
            <a:r>
              <a:rPr sz="4800" spc="-90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9294" y="330555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2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2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7242" y="327583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329183" y="1060704"/>
                </a:moveTo>
                <a:lnTo>
                  <a:pt x="253686" y="1059977"/>
                </a:lnTo>
                <a:lnTo>
                  <a:pt x="184390" y="1057909"/>
                </a:lnTo>
                <a:lnTo>
                  <a:pt x="123270" y="1054665"/>
                </a:lnTo>
                <a:lnTo>
                  <a:pt x="72298" y="1050413"/>
                </a:lnTo>
                <a:lnTo>
                  <a:pt x="33448" y="1045319"/>
                </a:lnTo>
                <a:lnTo>
                  <a:pt x="0" y="1033272"/>
                </a:lnTo>
                <a:lnTo>
                  <a:pt x="0" y="27432"/>
                </a:lnTo>
                <a:lnTo>
                  <a:pt x="72298" y="10290"/>
                </a:lnTo>
                <a:lnTo>
                  <a:pt x="123270" y="6038"/>
                </a:lnTo>
                <a:lnTo>
                  <a:pt x="184390" y="2794"/>
                </a:lnTo>
                <a:lnTo>
                  <a:pt x="253686" y="726"/>
                </a:lnTo>
                <a:lnTo>
                  <a:pt x="3291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9701" y="3275838"/>
            <a:ext cx="329565" cy="1061085"/>
          </a:xfrm>
          <a:custGeom>
            <a:avLst/>
            <a:gdLst/>
            <a:ahLst/>
            <a:cxnLst/>
            <a:rect l="l" t="t" r="r" b="b"/>
            <a:pathLst>
              <a:path w="329564" h="1061085">
                <a:moveTo>
                  <a:pt x="0" y="0"/>
                </a:moveTo>
                <a:lnTo>
                  <a:pt x="75497" y="726"/>
                </a:lnTo>
                <a:lnTo>
                  <a:pt x="144793" y="2794"/>
                </a:lnTo>
                <a:lnTo>
                  <a:pt x="205913" y="6038"/>
                </a:lnTo>
                <a:lnTo>
                  <a:pt x="256885" y="10290"/>
                </a:lnTo>
                <a:lnTo>
                  <a:pt x="295735" y="15384"/>
                </a:lnTo>
                <a:lnTo>
                  <a:pt x="329184" y="27432"/>
                </a:lnTo>
                <a:lnTo>
                  <a:pt x="329184" y="1033272"/>
                </a:lnTo>
                <a:lnTo>
                  <a:pt x="256885" y="1050413"/>
                </a:lnTo>
                <a:lnTo>
                  <a:pt x="205913" y="1054665"/>
                </a:lnTo>
                <a:lnTo>
                  <a:pt x="144793" y="1057909"/>
                </a:lnTo>
                <a:lnTo>
                  <a:pt x="75497" y="1059977"/>
                </a:lnTo>
                <a:lnTo>
                  <a:pt x="0" y="1060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92654" y="3356609"/>
            <a:ext cx="222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4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70040" y="1109344"/>
            <a:ext cx="3511550" cy="4030345"/>
          </a:xfrm>
          <a:custGeom>
            <a:avLst/>
            <a:gdLst/>
            <a:ahLst/>
            <a:cxnLst/>
            <a:rect l="l" t="t" r="r" b="b"/>
            <a:pathLst>
              <a:path w="3511550" h="4030345">
                <a:moveTo>
                  <a:pt x="3435970" y="86784"/>
                </a:moveTo>
                <a:lnTo>
                  <a:pt x="3381533" y="105220"/>
                </a:lnTo>
                <a:lnTo>
                  <a:pt x="0" y="3992117"/>
                </a:lnTo>
                <a:lnTo>
                  <a:pt x="43687" y="4030091"/>
                </a:lnTo>
                <a:lnTo>
                  <a:pt x="3425244" y="143166"/>
                </a:lnTo>
                <a:lnTo>
                  <a:pt x="3435970" y="86784"/>
                </a:lnTo>
                <a:close/>
              </a:path>
              <a:path w="3511550" h="4030345">
                <a:moveTo>
                  <a:pt x="3506785" y="24383"/>
                </a:moveTo>
                <a:lnTo>
                  <a:pt x="3451859" y="24383"/>
                </a:lnTo>
                <a:lnTo>
                  <a:pt x="3495548" y="62356"/>
                </a:lnTo>
                <a:lnTo>
                  <a:pt x="3425244" y="143166"/>
                </a:lnTo>
                <a:lnTo>
                  <a:pt x="3407663" y="235584"/>
                </a:lnTo>
                <a:lnTo>
                  <a:pt x="3407828" y="247096"/>
                </a:lnTo>
                <a:lnTo>
                  <a:pt x="3412220" y="257286"/>
                </a:lnTo>
                <a:lnTo>
                  <a:pt x="3420111" y="265070"/>
                </a:lnTo>
                <a:lnTo>
                  <a:pt x="3430778" y="269366"/>
                </a:lnTo>
                <a:lnTo>
                  <a:pt x="3442289" y="269275"/>
                </a:lnTo>
                <a:lnTo>
                  <a:pt x="3452479" y="264922"/>
                </a:lnTo>
                <a:lnTo>
                  <a:pt x="3460263" y="257044"/>
                </a:lnTo>
                <a:lnTo>
                  <a:pt x="3464559" y="246379"/>
                </a:lnTo>
                <a:lnTo>
                  <a:pt x="3506785" y="24383"/>
                </a:lnTo>
                <a:close/>
              </a:path>
              <a:path w="3511550" h="4030345">
                <a:moveTo>
                  <a:pt x="3467494" y="37972"/>
                </a:moveTo>
                <a:lnTo>
                  <a:pt x="3445255" y="37972"/>
                </a:lnTo>
                <a:lnTo>
                  <a:pt x="3482975" y="70865"/>
                </a:lnTo>
                <a:lnTo>
                  <a:pt x="3435970" y="86784"/>
                </a:lnTo>
                <a:lnTo>
                  <a:pt x="3425244" y="143166"/>
                </a:lnTo>
                <a:lnTo>
                  <a:pt x="3495548" y="62356"/>
                </a:lnTo>
                <a:lnTo>
                  <a:pt x="3467494" y="37972"/>
                </a:lnTo>
                <a:close/>
              </a:path>
              <a:path w="3511550" h="4030345">
                <a:moveTo>
                  <a:pt x="3511423" y="0"/>
                </a:moveTo>
                <a:lnTo>
                  <a:pt x="3273932" y="80517"/>
                </a:lnTo>
                <a:lnTo>
                  <a:pt x="3264005" y="86270"/>
                </a:lnTo>
                <a:lnTo>
                  <a:pt x="3257280" y="95107"/>
                </a:lnTo>
                <a:lnTo>
                  <a:pt x="3254341" y="105824"/>
                </a:lnTo>
                <a:lnTo>
                  <a:pt x="3255771" y="117220"/>
                </a:lnTo>
                <a:lnTo>
                  <a:pt x="3261578" y="127148"/>
                </a:lnTo>
                <a:lnTo>
                  <a:pt x="3270408" y="133873"/>
                </a:lnTo>
                <a:lnTo>
                  <a:pt x="3281096" y="136812"/>
                </a:lnTo>
                <a:lnTo>
                  <a:pt x="3292475" y="135381"/>
                </a:lnTo>
                <a:lnTo>
                  <a:pt x="3381533" y="105220"/>
                </a:lnTo>
                <a:lnTo>
                  <a:pt x="3451859" y="24383"/>
                </a:lnTo>
                <a:lnTo>
                  <a:pt x="3506785" y="24383"/>
                </a:lnTo>
                <a:lnTo>
                  <a:pt x="3511423" y="0"/>
                </a:lnTo>
                <a:close/>
              </a:path>
              <a:path w="3511550" h="4030345">
                <a:moveTo>
                  <a:pt x="3451859" y="24383"/>
                </a:moveTo>
                <a:lnTo>
                  <a:pt x="3381533" y="105220"/>
                </a:lnTo>
                <a:lnTo>
                  <a:pt x="3435970" y="86784"/>
                </a:lnTo>
                <a:lnTo>
                  <a:pt x="3445255" y="37972"/>
                </a:lnTo>
                <a:lnTo>
                  <a:pt x="3467494" y="37972"/>
                </a:lnTo>
                <a:lnTo>
                  <a:pt x="3451859" y="24383"/>
                </a:lnTo>
                <a:close/>
              </a:path>
              <a:path w="3511550" h="4030345">
                <a:moveTo>
                  <a:pt x="3445255" y="37972"/>
                </a:moveTo>
                <a:lnTo>
                  <a:pt x="3435970" y="86784"/>
                </a:lnTo>
                <a:lnTo>
                  <a:pt x="3482975" y="70865"/>
                </a:lnTo>
                <a:lnTo>
                  <a:pt x="3445255" y="379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0581" y="4117594"/>
            <a:ext cx="2313940" cy="1030605"/>
          </a:xfrm>
          <a:custGeom>
            <a:avLst/>
            <a:gdLst/>
            <a:ahLst/>
            <a:cxnLst/>
            <a:rect l="l" t="t" r="r" b="b"/>
            <a:pathLst>
              <a:path w="2313940" h="1030604">
                <a:moveTo>
                  <a:pt x="2150640" y="69502"/>
                </a:moveTo>
                <a:lnTo>
                  <a:pt x="0" y="977137"/>
                </a:lnTo>
                <a:lnTo>
                  <a:pt x="22605" y="1030477"/>
                </a:lnTo>
                <a:lnTo>
                  <a:pt x="2173217" y="122925"/>
                </a:lnTo>
                <a:lnTo>
                  <a:pt x="2207713" y="76918"/>
                </a:lnTo>
                <a:lnTo>
                  <a:pt x="2150640" y="69502"/>
                </a:lnTo>
                <a:close/>
              </a:path>
              <a:path w="2313940" h="1030604">
                <a:moveTo>
                  <a:pt x="2279294" y="27812"/>
                </a:moveTo>
                <a:lnTo>
                  <a:pt x="2249424" y="27812"/>
                </a:lnTo>
                <a:lnTo>
                  <a:pt x="2271903" y="81279"/>
                </a:lnTo>
                <a:lnTo>
                  <a:pt x="2173217" y="122925"/>
                </a:lnTo>
                <a:lnTo>
                  <a:pt x="2116836" y="198119"/>
                </a:lnTo>
                <a:lnTo>
                  <a:pt x="2111873" y="208522"/>
                </a:lnTo>
                <a:lnTo>
                  <a:pt x="2111327" y="219614"/>
                </a:lnTo>
                <a:lnTo>
                  <a:pt x="2114996" y="230088"/>
                </a:lnTo>
                <a:lnTo>
                  <a:pt x="2122678" y="238632"/>
                </a:lnTo>
                <a:lnTo>
                  <a:pt x="2133008" y="243595"/>
                </a:lnTo>
                <a:lnTo>
                  <a:pt x="2144077" y="244141"/>
                </a:lnTo>
                <a:lnTo>
                  <a:pt x="2154574" y="240472"/>
                </a:lnTo>
                <a:lnTo>
                  <a:pt x="2163191" y="232790"/>
                </a:lnTo>
                <a:lnTo>
                  <a:pt x="2313559" y="32257"/>
                </a:lnTo>
                <a:lnTo>
                  <a:pt x="2279294" y="27812"/>
                </a:lnTo>
                <a:close/>
              </a:path>
              <a:path w="2313940" h="1030604">
                <a:moveTo>
                  <a:pt x="2207713" y="76918"/>
                </a:moveTo>
                <a:lnTo>
                  <a:pt x="2173217" y="122925"/>
                </a:lnTo>
                <a:lnTo>
                  <a:pt x="2267087" y="83311"/>
                </a:lnTo>
                <a:lnTo>
                  <a:pt x="2256917" y="83311"/>
                </a:lnTo>
                <a:lnTo>
                  <a:pt x="2207713" y="76918"/>
                </a:lnTo>
                <a:close/>
              </a:path>
              <a:path w="2313940" h="1030604">
                <a:moveTo>
                  <a:pt x="2237486" y="37210"/>
                </a:moveTo>
                <a:lnTo>
                  <a:pt x="2207713" y="76918"/>
                </a:lnTo>
                <a:lnTo>
                  <a:pt x="2256917" y="83311"/>
                </a:lnTo>
                <a:lnTo>
                  <a:pt x="2237486" y="37210"/>
                </a:lnTo>
                <a:close/>
              </a:path>
              <a:path w="2313940" h="1030604">
                <a:moveTo>
                  <a:pt x="2253375" y="37210"/>
                </a:moveTo>
                <a:lnTo>
                  <a:pt x="2237486" y="37210"/>
                </a:lnTo>
                <a:lnTo>
                  <a:pt x="2256917" y="83311"/>
                </a:lnTo>
                <a:lnTo>
                  <a:pt x="2267087" y="83311"/>
                </a:lnTo>
                <a:lnTo>
                  <a:pt x="2271903" y="81279"/>
                </a:lnTo>
                <a:lnTo>
                  <a:pt x="2253375" y="37210"/>
                </a:lnTo>
                <a:close/>
              </a:path>
              <a:path w="2313940" h="1030604">
                <a:moveTo>
                  <a:pt x="2249424" y="27812"/>
                </a:moveTo>
                <a:lnTo>
                  <a:pt x="2150640" y="69502"/>
                </a:lnTo>
                <a:lnTo>
                  <a:pt x="2207713" y="76918"/>
                </a:lnTo>
                <a:lnTo>
                  <a:pt x="2237486" y="37210"/>
                </a:lnTo>
                <a:lnTo>
                  <a:pt x="2253375" y="37210"/>
                </a:lnTo>
                <a:lnTo>
                  <a:pt x="2249424" y="27812"/>
                </a:lnTo>
                <a:close/>
              </a:path>
              <a:path w="2313940" h="1030604">
                <a:moveTo>
                  <a:pt x="2064893" y="0"/>
                </a:moveTo>
                <a:lnTo>
                  <a:pt x="2053421" y="819"/>
                </a:lnTo>
                <a:lnTo>
                  <a:pt x="2043509" y="5794"/>
                </a:lnTo>
                <a:lnTo>
                  <a:pt x="2036192" y="14126"/>
                </a:lnTo>
                <a:lnTo>
                  <a:pt x="2032508" y="25018"/>
                </a:lnTo>
                <a:lnTo>
                  <a:pt x="2033273" y="36490"/>
                </a:lnTo>
                <a:lnTo>
                  <a:pt x="2038254" y="46402"/>
                </a:lnTo>
                <a:lnTo>
                  <a:pt x="2046616" y="53719"/>
                </a:lnTo>
                <a:lnTo>
                  <a:pt x="2057527" y="57403"/>
                </a:lnTo>
                <a:lnTo>
                  <a:pt x="2150640" y="69502"/>
                </a:lnTo>
                <a:lnTo>
                  <a:pt x="2249424" y="27812"/>
                </a:lnTo>
                <a:lnTo>
                  <a:pt x="2279294" y="27812"/>
                </a:lnTo>
                <a:lnTo>
                  <a:pt x="206489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0252" y="4122420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16823" y="3243072"/>
            <a:ext cx="192024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97111" y="2348483"/>
            <a:ext cx="193548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49968" y="1490472"/>
            <a:ext cx="192024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26347" y="1673351"/>
            <a:ext cx="1130300" cy="2613025"/>
          </a:xfrm>
          <a:custGeom>
            <a:avLst/>
            <a:gdLst/>
            <a:ahLst/>
            <a:cxnLst/>
            <a:rect l="l" t="t" r="r" b="b"/>
            <a:pathLst>
              <a:path w="1130300" h="2613025">
                <a:moveTo>
                  <a:pt x="1111630" y="0"/>
                </a:moveTo>
                <a:lnTo>
                  <a:pt x="1088390" y="54610"/>
                </a:lnTo>
                <a:lnTo>
                  <a:pt x="1106677" y="62357"/>
                </a:lnTo>
                <a:lnTo>
                  <a:pt x="1129792" y="7620"/>
                </a:lnTo>
                <a:lnTo>
                  <a:pt x="1111630" y="0"/>
                </a:lnTo>
                <a:close/>
              </a:path>
              <a:path w="1130300" h="2613025">
                <a:moveTo>
                  <a:pt x="1080643" y="72898"/>
                </a:moveTo>
                <a:lnTo>
                  <a:pt x="1057402" y="127635"/>
                </a:lnTo>
                <a:lnTo>
                  <a:pt x="1075690" y="135382"/>
                </a:lnTo>
                <a:lnTo>
                  <a:pt x="1098930" y="80645"/>
                </a:lnTo>
                <a:lnTo>
                  <a:pt x="1080643" y="72898"/>
                </a:lnTo>
                <a:close/>
              </a:path>
              <a:path w="1130300" h="2613025">
                <a:moveTo>
                  <a:pt x="1049654" y="145796"/>
                </a:moveTo>
                <a:lnTo>
                  <a:pt x="1026541" y="200533"/>
                </a:lnTo>
                <a:lnTo>
                  <a:pt x="1044701" y="208280"/>
                </a:lnTo>
                <a:lnTo>
                  <a:pt x="1067943" y="153543"/>
                </a:lnTo>
                <a:lnTo>
                  <a:pt x="1049654" y="145796"/>
                </a:lnTo>
                <a:close/>
              </a:path>
              <a:path w="1130300" h="2613025">
                <a:moveTo>
                  <a:pt x="1018794" y="218821"/>
                </a:moveTo>
                <a:lnTo>
                  <a:pt x="995552" y="273558"/>
                </a:lnTo>
                <a:lnTo>
                  <a:pt x="1013841" y="281305"/>
                </a:lnTo>
                <a:lnTo>
                  <a:pt x="1036954" y="226568"/>
                </a:lnTo>
                <a:lnTo>
                  <a:pt x="1018794" y="218821"/>
                </a:lnTo>
                <a:close/>
              </a:path>
              <a:path w="1130300" h="2613025">
                <a:moveTo>
                  <a:pt x="987805" y="291719"/>
                </a:moveTo>
                <a:lnTo>
                  <a:pt x="964565" y="346456"/>
                </a:lnTo>
                <a:lnTo>
                  <a:pt x="982852" y="354202"/>
                </a:lnTo>
                <a:lnTo>
                  <a:pt x="1006094" y="299465"/>
                </a:lnTo>
                <a:lnTo>
                  <a:pt x="987805" y="291719"/>
                </a:lnTo>
                <a:close/>
              </a:path>
              <a:path w="1130300" h="2613025">
                <a:moveTo>
                  <a:pt x="956818" y="364744"/>
                </a:moveTo>
                <a:lnTo>
                  <a:pt x="933703" y="419481"/>
                </a:lnTo>
                <a:lnTo>
                  <a:pt x="951865" y="427227"/>
                </a:lnTo>
                <a:lnTo>
                  <a:pt x="975105" y="372490"/>
                </a:lnTo>
                <a:lnTo>
                  <a:pt x="956818" y="364744"/>
                </a:lnTo>
                <a:close/>
              </a:path>
              <a:path w="1130300" h="2613025">
                <a:moveTo>
                  <a:pt x="925956" y="437642"/>
                </a:moveTo>
                <a:lnTo>
                  <a:pt x="902716" y="492378"/>
                </a:lnTo>
                <a:lnTo>
                  <a:pt x="921003" y="500125"/>
                </a:lnTo>
                <a:lnTo>
                  <a:pt x="944118" y="445388"/>
                </a:lnTo>
                <a:lnTo>
                  <a:pt x="925956" y="437642"/>
                </a:lnTo>
                <a:close/>
              </a:path>
              <a:path w="1130300" h="2613025">
                <a:moveTo>
                  <a:pt x="894969" y="510667"/>
                </a:moveTo>
                <a:lnTo>
                  <a:pt x="871727" y="565403"/>
                </a:lnTo>
                <a:lnTo>
                  <a:pt x="890016" y="573024"/>
                </a:lnTo>
                <a:lnTo>
                  <a:pt x="913256" y="518413"/>
                </a:lnTo>
                <a:lnTo>
                  <a:pt x="894969" y="510667"/>
                </a:lnTo>
                <a:close/>
              </a:path>
              <a:path w="1130300" h="2613025">
                <a:moveTo>
                  <a:pt x="863980" y="583564"/>
                </a:moveTo>
                <a:lnTo>
                  <a:pt x="840867" y="638301"/>
                </a:lnTo>
                <a:lnTo>
                  <a:pt x="859027" y="646049"/>
                </a:lnTo>
                <a:lnTo>
                  <a:pt x="882269" y="591312"/>
                </a:lnTo>
                <a:lnTo>
                  <a:pt x="863980" y="583564"/>
                </a:lnTo>
                <a:close/>
              </a:path>
              <a:path w="1130300" h="2613025">
                <a:moveTo>
                  <a:pt x="833120" y="656589"/>
                </a:moveTo>
                <a:lnTo>
                  <a:pt x="809878" y="711200"/>
                </a:lnTo>
                <a:lnTo>
                  <a:pt x="828167" y="718947"/>
                </a:lnTo>
                <a:lnTo>
                  <a:pt x="851280" y="664337"/>
                </a:lnTo>
                <a:lnTo>
                  <a:pt x="833120" y="656589"/>
                </a:lnTo>
                <a:close/>
              </a:path>
              <a:path w="1130300" h="2613025">
                <a:moveTo>
                  <a:pt x="802131" y="729488"/>
                </a:moveTo>
                <a:lnTo>
                  <a:pt x="778891" y="784225"/>
                </a:lnTo>
                <a:lnTo>
                  <a:pt x="797178" y="791972"/>
                </a:lnTo>
                <a:lnTo>
                  <a:pt x="820420" y="737235"/>
                </a:lnTo>
                <a:lnTo>
                  <a:pt x="802131" y="729488"/>
                </a:lnTo>
                <a:close/>
              </a:path>
              <a:path w="1130300" h="2613025">
                <a:moveTo>
                  <a:pt x="771144" y="802513"/>
                </a:moveTo>
                <a:lnTo>
                  <a:pt x="748029" y="857123"/>
                </a:lnTo>
                <a:lnTo>
                  <a:pt x="766191" y="864870"/>
                </a:lnTo>
                <a:lnTo>
                  <a:pt x="789431" y="810133"/>
                </a:lnTo>
                <a:lnTo>
                  <a:pt x="771144" y="802513"/>
                </a:lnTo>
                <a:close/>
              </a:path>
              <a:path w="1130300" h="2613025">
                <a:moveTo>
                  <a:pt x="740282" y="875411"/>
                </a:moveTo>
                <a:lnTo>
                  <a:pt x="717042" y="930148"/>
                </a:lnTo>
                <a:lnTo>
                  <a:pt x="735202" y="937895"/>
                </a:lnTo>
                <a:lnTo>
                  <a:pt x="758444" y="883158"/>
                </a:lnTo>
                <a:lnTo>
                  <a:pt x="740282" y="875411"/>
                </a:lnTo>
                <a:close/>
              </a:path>
              <a:path w="1130300" h="2613025">
                <a:moveTo>
                  <a:pt x="709295" y="948309"/>
                </a:moveTo>
                <a:lnTo>
                  <a:pt x="686053" y="1003046"/>
                </a:lnTo>
                <a:lnTo>
                  <a:pt x="704342" y="1010793"/>
                </a:lnTo>
                <a:lnTo>
                  <a:pt x="727582" y="956056"/>
                </a:lnTo>
                <a:lnTo>
                  <a:pt x="709295" y="948309"/>
                </a:lnTo>
                <a:close/>
              </a:path>
              <a:path w="1130300" h="2613025">
                <a:moveTo>
                  <a:pt x="678306" y="1021334"/>
                </a:moveTo>
                <a:lnTo>
                  <a:pt x="655193" y="1076071"/>
                </a:lnTo>
                <a:lnTo>
                  <a:pt x="673353" y="1083818"/>
                </a:lnTo>
                <a:lnTo>
                  <a:pt x="696595" y="1029081"/>
                </a:lnTo>
                <a:lnTo>
                  <a:pt x="678306" y="1021334"/>
                </a:lnTo>
                <a:close/>
              </a:path>
              <a:path w="1130300" h="2613025">
                <a:moveTo>
                  <a:pt x="647446" y="1094232"/>
                </a:moveTo>
                <a:lnTo>
                  <a:pt x="624204" y="1148969"/>
                </a:lnTo>
                <a:lnTo>
                  <a:pt x="642366" y="1156715"/>
                </a:lnTo>
                <a:lnTo>
                  <a:pt x="665606" y="1101978"/>
                </a:lnTo>
                <a:lnTo>
                  <a:pt x="647446" y="1094232"/>
                </a:lnTo>
                <a:close/>
              </a:path>
              <a:path w="1130300" h="2613025">
                <a:moveTo>
                  <a:pt x="616457" y="1167257"/>
                </a:moveTo>
                <a:lnTo>
                  <a:pt x="593217" y="1221994"/>
                </a:lnTo>
                <a:lnTo>
                  <a:pt x="611504" y="1229740"/>
                </a:lnTo>
                <a:lnTo>
                  <a:pt x="634746" y="1175003"/>
                </a:lnTo>
                <a:lnTo>
                  <a:pt x="616457" y="1167257"/>
                </a:lnTo>
                <a:close/>
              </a:path>
              <a:path w="1130300" h="2613025">
                <a:moveTo>
                  <a:pt x="585470" y="1240155"/>
                </a:moveTo>
                <a:lnTo>
                  <a:pt x="562228" y="1294892"/>
                </a:lnTo>
                <a:lnTo>
                  <a:pt x="580517" y="1302639"/>
                </a:lnTo>
                <a:lnTo>
                  <a:pt x="603757" y="1247902"/>
                </a:lnTo>
                <a:lnTo>
                  <a:pt x="585470" y="1240155"/>
                </a:lnTo>
                <a:close/>
              </a:path>
              <a:path w="1130300" h="2613025">
                <a:moveTo>
                  <a:pt x="554608" y="1313180"/>
                </a:moveTo>
                <a:lnTo>
                  <a:pt x="531368" y="1367917"/>
                </a:lnTo>
                <a:lnTo>
                  <a:pt x="549528" y="1375537"/>
                </a:lnTo>
                <a:lnTo>
                  <a:pt x="572770" y="1320927"/>
                </a:lnTo>
                <a:lnTo>
                  <a:pt x="554608" y="1313180"/>
                </a:lnTo>
                <a:close/>
              </a:path>
              <a:path w="1130300" h="2613025">
                <a:moveTo>
                  <a:pt x="523621" y="1386077"/>
                </a:moveTo>
                <a:lnTo>
                  <a:pt x="500379" y="1440814"/>
                </a:lnTo>
                <a:lnTo>
                  <a:pt x="518668" y="1448562"/>
                </a:lnTo>
                <a:lnTo>
                  <a:pt x="541781" y="1393825"/>
                </a:lnTo>
                <a:lnTo>
                  <a:pt x="523621" y="1386077"/>
                </a:lnTo>
                <a:close/>
              </a:path>
              <a:path w="1130300" h="2613025">
                <a:moveTo>
                  <a:pt x="492632" y="1459102"/>
                </a:moveTo>
                <a:lnTo>
                  <a:pt x="469392" y="1513713"/>
                </a:lnTo>
                <a:lnTo>
                  <a:pt x="487679" y="1521460"/>
                </a:lnTo>
                <a:lnTo>
                  <a:pt x="510921" y="1466723"/>
                </a:lnTo>
                <a:lnTo>
                  <a:pt x="492632" y="1459102"/>
                </a:lnTo>
                <a:close/>
              </a:path>
              <a:path w="1130300" h="2613025">
                <a:moveTo>
                  <a:pt x="461772" y="1532001"/>
                </a:moveTo>
                <a:lnTo>
                  <a:pt x="438530" y="1586738"/>
                </a:lnTo>
                <a:lnTo>
                  <a:pt x="456692" y="1594485"/>
                </a:lnTo>
                <a:lnTo>
                  <a:pt x="479932" y="1539748"/>
                </a:lnTo>
                <a:lnTo>
                  <a:pt x="461772" y="1532001"/>
                </a:lnTo>
                <a:close/>
              </a:path>
              <a:path w="1130300" h="2613025">
                <a:moveTo>
                  <a:pt x="430783" y="1604899"/>
                </a:moveTo>
                <a:lnTo>
                  <a:pt x="407543" y="1659636"/>
                </a:lnTo>
                <a:lnTo>
                  <a:pt x="425830" y="1667383"/>
                </a:lnTo>
                <a:lnTo>
                  <a:pt x="448945" y="1612646"/>
                </a:lnTo>
                <a:lnTo>
                  <a:pt x="430783" y="1604899"/>
                </a:lnTo>
                <a:close/>
              </a:path>
              <a:path w="1130300" h="2613025">
                <a:moveTo>
                  <a:pt x="399796" y="1677924"/>
                </a:moveTo>
                <a:lnTo>
                  <a:pt x="376554" y="1732661"/>
                </a:lnTo>
                <a:lnTo>
                  <a:pt x="394843" y="1740408"/>
                </a:lnTo>
                <a:lnTo>
                  <a:pt x="418083" y="1685671"/>
                </a:lnTo>
                <a:lnTo>
                  <a:pt x="399796" y="1677924"/>
                </a:lnTo>
                <a:close/>
              </a:path>
              <a:path w="1130300" h="2613025">
                <a:moveTo>
                  <a:pt x="368807" y="1750822"/>
                </a:moveTo>
                <a:lnTo>
                  <a:pt x="345694" y="1805559"/>
                </a:lnTo>
                <a:lnTo>
                  <a:pt x="363854" y="1813306"/>
                </a:lnTo>
                <a:lnTo>
                  <a:pt x="387096" y="1758569"/>
                </a:lnTo>
                <a:lnTo>
                  <a:pt x="368807" y="1750822"/>
                </a:lnTo>
                <a:close/>
              </a:path>
              <a:path w="1130300" h="2613025">
                <a:moveTo>
                  <a:pt x="337947" y="1823847"/>
                </a:moveTo>
                <a:lnTo>
                  <a:pt x="314705" y="1878584"/>
                </a:lnTo>
                <a:lnTo>
                  <a:pt x="332994" y="1886331"/>
                </a:lnTo>
                <a:lnTo>
                  <a:pt x="356107" y="1831594"/>
                </a:lnTo>
                <a:lnTo>
                  <a:pt x="337947" y="1823847"/>
                </a:lnTo>
                <a:close/>
              </a:path>
              <a:path w="1130300" h="2613025">
                <a:moveTo>
                  <a:pt x="306958" y="1896745"/>
                </a:moveTo>
                <a:lnTo>
                  <a:pt x="283718" y="1951482"/>
                </a:lnTo>
                <a:lnTo>
                  <a:pt x="302005" y="1959229"/>
                </a:lnTo>
                <a:lnTo>
                  <a:pt x="325247" y="1904492"/>
                </a:lnTo>
                <a:lnTo>
                  <a:pt x="306958" y="1896745"/>
                </a:lnTo>
                <a:close/>
              </a:path>
              <a:path w="1130300" h="2613025">
                <a:moveTo>
                  <a:pt x="275971" y="1969770"/>
                </a:moveTo>
                <a:lnTo>
                  <a:pt x="252856" y="2024507"/>
                </a:lnTo>
                <a:lnTo>
                  <a:pt x="271018" y="2032127"/>
                </a:lnTo>
                <a:lnTo>
                  <a:pt x="294258" y="1977517"/>
                </a:lnTo>
                <a:lnTo>
                  <a:pt x="275971" y="1969770"/>
                </a:lnTo>
                <a:close/>
              </a:path>
              <a:path w="1130300" h="2613025">
                <a:moveTo>
                  <a:pt x="245109" y="2042668"/>
                </a:moveTo>
                <a:lnTo>
                  <a:pt x="221869" y="2097405"/>
                </a:lnTo>
                <a:lnTo>
                  <a:pt x="240156" y="2105152"/>
                </a:lnTo>
                <a:lnTo>
                  <a:pt x="263271" y="2050415"/>
                </a:lnTo>
                <a:lnTo>
                  <a:pt x="245109" y="2042668"/>
                </a:lnTo>
                <a:close/>
              </a:path>
              <a:path w="1130300" h="2613025">
                <a:moveTo>
                  <a:pt x="214122" y="2115693"/>
                </a:moveTo>
                <a:lnTo>
                  <a:pt x="190880" y="2170303"/>
                </a:lnTo>
                <a:lnTo>
                  <a:pt x="209169" y="2178050"/>
                </a:lnTo>
                <a:lnTo>
                  <a:pt x="232409" y="2123440"/>
                </a:lnTo>
                <a:lnTo>
                  <a:pt x="214122" y="2115693"/>
                </a:lnTo>
                <a:close/>
              </a:path>
              <a:path w="1130300" h="2613025">
                <a:moveTo>
                  <a:pt x="183133" y="2188591"/>
                </a:moveTo>
                <a:lnTo>
                  <a:pt x="160020" y="2243328"/>
                </a:lnTo>
                <a:lnTo>
                  <a:pt x="178180" y="2251075"/>
                </a:lnTo>
                <a:lnTo>
                  <a:pt x="201422" y="2196338"/>
                </a:lnTo>
                <a:lnTo>
                  <a:pt x="183133" y="2188591"/>
                </a:lnTo>
                <a:close/>
              </a:path>
              <a:path w="1130300" h="2613025">
                <a:moveTo>
                  <a:pt x="152273" y="2261616"/>
                </a:moveTo>
                <a:lnTo>
                  <a:pt x="129031" y="2316226"/>
                </a:lnTo>
                <a:lnTo>
                  <a:pt x="147320" y="2323973"/>
                </a:lnTo>
                <a:lnTo>
                  <a:pt x="170433" y="2269236"/>
                </a:lnTo>
                <a:lnTo>
                  <a:pt x="152273" y="2261616"/>
                </a:lnTo>
                <a:close/>
              </a:path>
              <a:path w="1130300" h="2613025">
                <a:moveTo>
                  <a:pt x="121284" y="2334514"/>
                </a:moveTo>
                <a:lnTo>
                  <a:pt x="98044" y="2389251"/>
                </a:lnTo>
                <a:lnTo>
                  <a:pt x="116331" y="2396998"/>
                </a:lnTo>
                <a:lnTo>
                  <a:pt x="139573" y="2342261"/>
                </a:lnTo>
                <a:lnTo>
                  <a:pt x="121284" y="2334514"/>
                </a:lnTo>
                <a:close/>
              </a:path>
              <a:path w="1130300" h="2613025">
                <a:moveTo>
                  <a:pt x="90297" y="2407412"/>
                </a:moveTo>
                <a:lnTo>
                  <a:pt x="67182" y="2462149"/>
                </a:lnTo>
                <a:lnTo>
                  <a:pt x="85344" y="2469896"/>
                </a:lnTo>
                <a:lnTo>
                  <a:pt x="108584" y="2415159"/>
                </a:lnTo>
                <a:lnTo>
                  <a:pt x="90297" y="2407412"/>
                </a:lnTo>
                <a:close/>
              </a:path>
              <a:path w="1130300" h="2613025">
                <a:moveTo>
                  <a:pt x="14604" y="2496820"/>
                </a:moveTo>
                <a:lnTo>
                  <a:pt x="9271" y="2497455"/>
                </a:lnTo>
                <a:lnTo>
                  <a:pt x="3809" y="2498217"/>
                </a:lnTo>
                <a:lnTo>
                  <a:pt x="0" y="2503170"/>
                </a:lnTo>
                <a:lnTo>
                  <a:pt x="634" y="2508504"/>
                </a:lnTo>
                <a:lnTo>
                  <a:pt x="13970" y="2612898"/>
                </a:lnTo>
                <a:lnTo>
                  <a:pt x="32983" y="2598674"/>
                </a:lnTo>
                <a:lnTo>
                  <a:pt x="30733" y="2598674"/>
                </a:lnTo>
                <a:lnTo>
                  <a:pt x="12446" y="2590927"/>
                </a:lnTo>
                <a:lnTo>
                  <a:pt x="26837" y="2557118"/>
                </a:lnTo>
                <a:lnTo>
                  <a:pt x="20320" y="2506091"/>
                </a:lnTo>
                <a:lnTo>
                  <a:pt x="19557" y="2500630"/>
                </a:lnTo>
                <a:lnTo>
                  <a:pt x="14604" y="2496820"/>
                </a:lnTo>
                <a:close/>
              </a:path>
              <a:path w="1130300" h="2613025">
                <a:moveTo>
                  <a:pt x="26837" y="2557118"/>
                </a:moveTo>
                <a:lnTo>
                  <a:pt x="12446" y="2590927"/>
                </a:lnTo>
                <a:lnTo>
                  <a:pt x="30733" y="2598674"/>
                </a:lnTo>
                <a:lnTo>
                  <a:pt x="32896" y="2593594"/>
                </a:lnTo>
                <a:lnTo>
                  <a:pt x="31496" y="2593594"/>
                </a:lnTo>
                <a:lnTo>
                  <a:pt x="15748" y="2586863"/>
                </a:lnTo>
                <a:lnTo>
                  <a:pt x="29337" y="2576695"/>
                </a:lnTo>
                <a:lnTo>
                  <a:pt x="26837" y="2557118"/>
                </a:lnTo>
                <a:close/>
              </a:path>
              <a:path w="1130300" h="2613025">
                <a:moveTo>
                  <a:pt x="90804" y="2530856"/>
                </a:moveTo>
                <a:lnTo>
                  <a:pt x="86359" y="2534031"/>
                </a:lnTo>
                <a:lnTo>
                  <a:pt x="45114" y="2564890"/>
                </a:lnTo>
                <a:lnTo>
                  <a:pt x="30733" y="2598674"/>
                </a:lnTo>
                <a:lnTo>
                  <a:pt x="32983" y="2598674"/>
                </a:lnTo>
                <a:lnTo>
                  <a:pt x="98171" y="2549906"/>
                </a:lnTo>
                <a:lnTo>
                  <a:pt x="102616" y="2546731"/>
                </a:lnTo>
                <a:lnTo>
                  <a:pt x="103504" y="2540508"/>
                </a:lnTo>
                <a:lnTo>
                  <a:pt x="100202" y="2536063"/>
                </a:lnTo>
                <a:lnTo>
                  <a:pt x="97027" y="2531745"/>
                </a:lnTo>
                <a:lnTo>
                  <a:pt x="90804" y="2530856"/>
                </a:lnTo>
                <a:close/>
              </a:path>
              <a:path w="1130300" h="2613025">
                <a:moveTo>
                  <a:pt x="29337" y="2576695"/>
                </a:moveTo>
                <a:lnTo>
                  <a:pt x="15748" y="2586863"/>
                </a:lnTo>
                <a:lnTo>
                  <a:pt x="31496" y="2593594"/>
                </a:lnTo>
                <a:lnTo>
                  <a:pt x="29337" y="2576695"/>
                </a:lnTo>
                <a:close/>
              </a:path>
              <a:path w="1130300" h="2613025">
                <a:moveTo>
                  <a:pt x="45114" y="2564890"/>
                </a:moveTo>
                <a:lnTo>
                  <a:pt x="29337" y="2576695"/>
                </a:lnTo>
                <a:lnTo>
                  <a:pt x="31496" y="2593594"/>
                </a:lnTo>
                <a:lnTo>
                  <a:pt x="32896" y="2593594"/>
                </a:lnTo>
                <a:lnTo>
                  <a:pt x="45114" y="2564890"/>
                </a:lnTo>
                <a:close/>
              </a:path>
              <a:path w="1130300" h="2613025">
                <a:moveTo>
                  <a:pt x="28448" y="2553335"/>
                </a:moveTo>
                <a:lnTo>
                  <a:pt x="26837" y="2557118"/>
                </a:lnTo>
                <a:lnTo>
                  <a:pt x="29337" y="2576695"/>
                </a:lnTo>
                <a:lnTo>
                  <a:pt x="45114" y="2564890"/>
                </a:lnTo>
                <a:lnTo>
                  <a:pt x="46735" y="2561082"/>
                </a:lnTo>
                <a:lnTo>
                  <a:pt x="28448" y="2553335"/>
                </a:lnTo>
                <a:close/>
              </a:path>
              <a:path w="1130300" h="2613025">
                <a:moveTo>
                  <a:pt x="59435" y="2480437"/>
                </a:moveTo>
                <a:lnTo>
                  <a:pt x="36195" y="2535174"/>
                </a:lnTo>
                <a:lnTo>
                  <a:pt x="54482" y="2542921"/>
                </a:lnTo>
                <a:lnTo>
                  <a:pt x="77597" y="2488184"/>
                </a:lnTo>
                <a:lnTo>
                  <a:pt x="59435" y="2480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83702" y="2531745"/>
            <a:ext cx="720725" cy="1904364"/>
          </a:xfrm>
          <a:custGeom>
            <a:avLst/>
            <a:gdLst/>
            <a:ahLst/>
            <a:cxnLst/>
            <a:rect l="l" t="t" r="r" b="b"/>
            <a:pathLst>
              <a:path w="720725" h="1904364">
                <a:moveTo>
                  <a:pt x="701675" y="0"/>
                </a:moveTo>
                <a:lnTo>
                  <a:pt x="681354" y="55879"/>
                </a:lnTo>
                <a:lnTo>
                  <a:pt x="700024" y="62610"/>
                </a:lnTo>
                <a:lnTo>
                  <a:pt x="720344" y="6857"/>
                </a:lnTo>
                <a:lnTo>
                  <a:pt x="701675" y="0"/>
                </a:lnTo>
                <a:close/>
              </a:path>
              <a:path w="720725" h="1904364">
                <a:moveTo>
                  <a:pt x="674624" y="74549"/>
                </a:moveTo>
                <a:lnTo>
                  <a:pt x="654303" y="130428"/>
                </a:lnTo>
                <a:lnTo>
                  <a:pt x="672973" y="137159"/>
                </a:lnTo>
                <a:lnTo>
                  <a:pt x="693166" y="81279"/>
                </a:lnTo>
                <a:lnTo>
                  <a:pt x="674624" y="74549"/>
                </a:lnTo>
                <a:close/>
              </a:path>
              <a:path w="720725" h="1904364">
                <a:moveTo>
                  <a:pt x="647573" y="148970"/>
                </a:moveTo>
                <a:lnTo>
                  <a:pt x="627252" y="204850"/>
                </a:lnTo>
                <a:lnTo>
                  <a:pt x="645795" y="211581"/>
                </a:lnTo>
                <a:lnTo>
                  <a:pt x="666115" y="155828"/>
                </a:lnTo>
                <a:lnTo>
                  <a:pt x="647573" y="148970"/>
                </a:lnTo>
                <a:close/>
              </a:path>
              <a:path w="720725" h="1904364">
                <a:moveTo>
                  <a:pt x="620395" y="223519"/>
                </a:moveTo>
                <a:lnTo>
                  <a:pt x="600075" y="279272"/>
                </a:lnTo>
                <a:lnTo>
                  <a:pt x="618744" y="286130"/>
                </a:lnTo>
                <a:lnTo>
                  <a:pt x="639064" y="230250"/>
                </a:lnTo>
                <a:lnTo>
                  <a:pt x="620395" y="223519"/>
                </a:lnTo>
                <a:close/>
              </a:path>
              <a:path w="720725" h="1904364">
                <a:moveTo>
                  <a:pt x="593344" y="297941"/>
                </a:moveTo>
                <a:lnTo>
                  <a:pt x="573024" y="353821"/>
                </a:lnTo>
                <a:lnTo>
                  <a:pt x="591693" y="360552"/>
                </a:lnTo>
                <a:lnTo>
                  <a:pt x="612013" y="304672"/>
                </a:lnTo>
                <a:lnTo>
                  <a:pt x="593344" y="297941"/>
                </a:lnTo>
                <a:close/>
              </a:path>
              <a:path w="720725" h="1904364">
                <a:moveTo>
                  <a:pt x="566293" y="372490"/>
                </a:moveTo>
                <a:lnTo>
                  <a:pt x="545973" y="428243"/>
                </a:lnTo>
                <a:lnTo>
                  <a:pt x="564642" y="435101"/>
                </a:lnTo>
                <a:lnTo>
                  <a:pt x="584962" y="379221"/>
                </a:lnTo>
                <a:lnTo>
                  <a:pt x="566293" y="372490"/>
                </a:lnTo>
                <a:close/>
              </a:path>
              <a:path w="720725" h="1904364">
                <a:moveTo>
                  <a:pt x="539242" y="446913"/>
                </a:moveTo>
                <a:lnTo>
                  <a:pt x="518922" y="502792"/>
                </a:lnTo>
                <a:lnTo>
                  <a:pt x="537464" y="509524"/>
                </a:lnTo>
                <a:lnTo>
                  <a:pt x="557783" y="453643"/>
                </a:lnTo>
                <a:lnTo>
                  <a:pt x="539242" y="446913"/>
                </a:lnTo>
                <a:close/>
              </a:path>
              <a:path w="720725" h="1904364">
                <a:moveTo>
                  <a:pt x="512064" y="521334"/>
                </a:moveTo>
                <a:lnTo>
                  <a:pt x="491744" y="577214"/>
                </a:lnTo>
                <a:lnTo>
                  <a:pt x="510413" y="584072"/>
                </a:lnTo>
                <a:lnTo>
                  <a:pt x="530732" y="528192"/>
                </a:lnTo>
                <a:lnTo>
                  <a:pt x="512064" y="521334"/>
                </a:lnTo>
                <a:close/>
              </a:path>
              <a:path w="720725" h="1904364">
                <a:moveTo>
                  <a:pt x="485013" y="595883"/>
                </a:moveTo>
                <a:lnTo>
                  <a:pt x="464693" y="651763"/>
                </a:lnTo>
                <a:lnTo>
                  <a:pt x="483362" y="658494"/>
                </a:lnTo>
                <a:lnTo>
                  <a:pt x="503681" y="602614"/>
                </a:lnTo>
                <a:lnTo>
                  <a:pt x="485013" y="595883"/>
                </a:lnTo>
                <a:close/>
              </a:path>
              <a:path w="720725" h="1904364">
                <a:moveTo>
                  <a:pt x="457962" y="670305"/>
                </a:moveTo>
                <a:lnTo>
                  <a:pt x="437642" y="726185"/>
                </a:lnTo>
                <a:lnTo>
                  <a:pt x="456311" y="732916"/>
                </a:lnTo>
                <a:lnTo>
                  <a:pt x="476630" y="677163"/>
                </a:lnTo>
                <a:lnTo>
                  <a:pt x="457962" y="670305"/>
                </a:lnTo>
                <a:close/>
              </a:path>
              <a:path w="720725" h="1904364">
                <a:moveTo>
                  <a:pt x="430911" y="744854"/>
                </a:moveTo>
                <a:lnTo>
                  <a:pt x="410591" y="800734"/>
                </a:lnTo>
                <a:lnTo>
                  <a:pt x="429132" y="807465"/>
                </a:lnTo>
                <a:lnTo>
                  <a:pt x="449452" y="751585"/>
                </a:lnTo>
                <a:lnTo>
                  <a:pt x="430911" y="744854"/>
                </a:lnTo>
                <a:close/>
              </a:path>
              <a:path w="720725" h="1904364">
                <a:moveTo>
                  <a:pt x="403732" y="819276"/>
                </a:moveTo>
                <a:lnTo>
                  <a:pt x="383540" y="875156"/>
                </a:lnTo>
                <a:lnTo>
                  <a:pt x="402081" y="881888"/>
                </a:lnTo>
                <a:lnTo>
                  <a:pt x="422401" y="826007"/>
                </a:lnTo>
                <a:lnTo>
                  <a:pt x="403732" y="819276"/>
                </a:lnTo>
                <a:close/>
              </a:path>
              <a:path w="720725" h="1904364">
                <a:moveTo>
                  <a:pt x="376681" y="893826"/>
                </a:moveTo>
                <a:lnTo>
                  <a:pt x="356362" y="949578"/>
                </a:lnTo>
                <a:lnTo>
                  <a:pt x="375030" y="956437"/>
                </a:lnTo>
                <a:lnTo>
                  <a:pt x="395350" y="900556"/>
                </a:lnTo>
                <a:lnTo>
                  <a:pt x="376681" y="893826"/>
                </a:lnTo>
                <a:close/>
              </a:path>
              <a:path w="720725" h="1904364">
                <a:moveTo>
                  <a:pt x="349630" y="968247"/>
                </a:moveTo>
                <a:lnTo>
                  <a:pt x="329311" y="1024127"/>
                </a:lnTo>
                <a:lnTo>
                  <a:pt x="347979" y="1030858"/>
                </a:lnTo>
                <a:lnTo>
                  <a:pt x="368300" y="974978"/>
                </a:lnTo>
                <a:lnTo>
                  <a:pt x="349630" y="968247"/>
                </a:lnTo>
                <a:close/>
              </a:path>
              <a:path w="720725" h="1904364">
                <a:moveTo>
                  <a:pt x="322579" y="1042669"/>
                </a:moveTo>
                <a:lnTo>
                  <a:pt x="302259" y="1098549"/>
                </a:lnTo>
                <a:lnTo>
                  <a:pt x="320801" y="1105407"/>
                </a:lnTo>
                <a:lnTo>
                  <a:pt x="341122" y="1049527"/>
                </a:lnTo>
                <a:lnTo>
                  <a:pt x="322579" y="1042669"/>
                </a:lnTo>
                <a:close/>
              </a:path>
              <a:path w="720725" h="1904364">
                <a:moveTo>
                  <a:pt x="295528" y="1117218"/>
                </a:moveTo>
                <a:lnTo>
                  <a:pt x="275208" y="1173098"/>
                </a:lnTo>
                <a:lnTo>
                  <a:pt x="293750" y="1179829"/>
                </a:lnTo>
                <a:lnTo>
                  <a:pt x="314071" y="1123949"/>
                </a:lnTo>
                <a:lnTo>
                  <a:pt x="295528" y="1117218"/>
                </a:lnTo>
                <a:close/>
              </a:path>
              <a:path w="720725" h="1904364">
                <a:moveTo>
                  <a:pt x="268350" y="1191640"/>
                </a:moveTo>
                <a:lnTo>
                  <a:pt x="248030" y="1247520"/>
                </a:lnTo>
                <a:lnTo>
                  <a:pt x="266700" y="1254252"/>
                </a:lnTo>
                <a:lnTo>
                  <a:pt x="287020" y="1198498"/>
                </a:lnTo>
                <a:lnTo>
                  <a:pt x="268350" y="1191640"/>
                </a:lnTo>
                <a:close/>
              </a:path>
              <a:path w="720725" h="1904364">
                <a:moveTo>
                  <a:pt x="241300" y="1266189"/>
                </a:moveTo>
                <a:lnTo>
                  <a:pt x="220979" y="1322069"/>
                </a:lnTo>
                <a:lnTo>
                  <a:pt x="239649" y="1328800"/>
                </a:lnTo>
                <a:lnTo>
                  <a:pt x="259969" y="1272920"/>
                </a:lnTo>
                <a:lnTo>
                  <a:pt x="241300" y="1266189"/>
                </a:lnTo>
                <a:close/>
              </a:path>
              <a:path w="720725" h="1904364">
                <a:moveTo>
                  <a:pt x="214249" y="1340611"/>
                </a:moveTo>
                <a:lnTo>
                  <a:pt x="193928" y="1396491"/>
                </a:lnTo>
                <a:lnTo>
                  <a:pt x="212598" y="1403222"/>
                </a:lnTo>
                <a:lnTo>
                  <a:pt x="232791" y="1347342"/>
                </a:lnTo>
                <a:lnTo>
                  <a:pt x="214249" y="1340611"/>
                </a:lnTo>
                <a:close/>
              </a:path>
              <a:path w="720725" h="1904364">
                <a:moveTo>
                  <a:pt x="187198" y="1415160"/>
                </a:moveTo>
                <a:lnTo>
                  <a:pt x="166877" y="1470913"/>
                </a:lnTo>
                <a:lnTo>
                  <a:pt x="185420" y="1477771"/>
                </a:lnTo>
                <a:lnTo>
                  <a:pt x="205740" y="1421891"/>
                </a:lnTo>
                <a:lnTo>
                  <a:pt x="187198" y="1415160"/>
                </a:lnTo>
                <a:close/>
              </a:path>
              <a:path w="720725" h="1904364">
                <a:moveTo>
                  <a:pt x="160020" y="1489582"/>
                </a:moveTo>
                <a:lnTo>
                  <a:pt x="139700" y="1545462"/>
                </a:lnTo>
                <a:lnTo>
                  <a:pt x="158369" y="1552193"/>
                </a:lnTo>
                <a:lnTo>
                  <a:pt x="178689" y="1496313"/>
                </a:lnTo>
                <a:lnTo>
                  <a:pt x="160020" y="1489582"/>
                </a:lnTo>
                <a:close/>
              </a:path>
              <a:path w="720725" h="1904364">
                <a:moveTo>
                  <a:pt x="132969" y="1564004"/>
                </a:moveTo>
                <a:lnTo>
                  <a:pt x="112649" y="1619884"/>
                </a:lnTo>
                <a:lnTo>
                  <a:pt x="131318" y="1626742"/>
                </a:lnTo>
                <a:lnTo>
                  <a:pt x="151638" y="1570862"/>
                </a:lnTo>
                <a:lnTo>
                  <a:pt x="132969" y="1564004"/>
                </a:lnTo>
                <a:close/>
              </a:path>
              <a:path w="720725" h="1904364">
                <a:moveTo>
                  <a:pt x="105918" y="1638553"/>
                </a:moveTo>
                <a:lnTo>
                  <a:pt x="85598" y="1694433"/>
                </a:lnTo>
                <a:lnTo>
                  <a:pt x="104267" y="1701164"/>
                </a:lnTo>
                <a:lnTo>
                  <a:pt x="124459" y="1645284"/>
                </a:lnTo>
                <a:lnTo>
                  <a:pt x="105918" y="1638553"/>
                </a:lnTo>
                <a:close/>
              </a:path>
              <a:path w="720725" h="1904364">
                <a:moveTo>
                  <a:pt x="78867" y="1712975"/>
                </a:moveTo>
                <a:lnTo>
                  <a:pt x="58547" y="1768855"/>
                </a:lnTo>
                <a:lnTo>
                  <a:pt x="77089" y="1775586"/>
                </a:lnTo>
                <a:lnTo>
                  <a:pt x="97408" y="1719833"/>
                </a:lnTo>
                <a:lnTo>
                  <a:pt x="78867" y="1712975"/>
                </a:lnTo>
                <a:close/>
              </a:path>
              <a:path w="720725" h="1904364">
                <a:moveTo>
                  <a:pt x="14350" y="1788286"/>
                </a:moveTo>
                <a:lnTo>
                  <a:pt x="3682" y="1790318"/>
                </a:lnTo>
                <a:lnTo>
                  <a:pt x="0" y="1795398"/>
                </a:lnTo>
                <a:lnTo>
                  <a:pt x="1016" y="1800859"/>
                </a:lnTo>
                <a:lnTo>
                  <a:pt x="19812" y="1904364"/>
                </a:lnTo>
                <a:lnTo>
                  <a:pt x="37976" y="1889252"/>
                </a:lnTo>
                <a:lnTo>
                  <a:pt x="35814" y="1889252"/>
                </a:lnTo>
                <a:lnTo>
                  <a:pt x="17145" y="1882520"/>
                </a:lnTo>
                <a:lnTo>
                  <a:pt x="24638" y="1861946"/>
                </a:lnTo>
                <a:lnTo>
                  <a:pt x="32310" y="1861946"/>
                </a:lnTo>
                <a:lnTo>
                  <a:pt x="20574" y="1797303"/>
                </a:lnTo>
                <a:lnTo>
                  <a:pt x="19557" y="1791842"/>
                </a:lnTo>
                <a:lnTo>
                  <a:pt x="14350" y="1788286"/>
                </a:lnTo>
                <a:close/>
              </a:path>
              <a:path w="720725" h="1904364">
                <a:moveTo>
                  <a:pt x="24638" y="1861946"/>
                </a:moveTo>
                <a:lnTo>
                  <a:pt x="17145" y="1882520"/>
                </a:lnTo>
                <a:lnTo>
                  <a:pt x="35814" y="1889252"/>
                </a:lnTo>
                <a:lnTo>
                  <a:pt x="37722" y="1884044"/>
                </a:lnTo>
                <a:lnTo>
                  <a:pt x="36322" y="1884044"/>
                </a:lnTo>
                <a:lnTo>
                  <a:pt x="20193" y="1878202"/>
                </a:lnTo>
                <a:lnTo>
                  <a:pt x="33285" y="1867317"/>
                </a:lnTo>
                <a:lnTo>
                  <a:pt x="32858" y="1864966"/>
                </a:lnTo>
                <a:lnTo>
                  <a:pt x="24638" y="1861946"/>
                </a:lnTo>
                <a:close/>
              </a:path>
              <a:path w="720725" h="1904364">
                <a:moveTo>
                  <a:pt x="92201" y="1818258"/>
                </a:moveTo>
                <a:lnTo>
                  <a:pt x="88011" y="1821814"/>
                </a:lnTo>
                <a:lnTo>
                  <a:pt x="35115" y="1865795"/>
                </a:lnTo>
                <a:lnTo>
                  <a:pt x="43306" y="1868804"/>
                </a:lnTo>
                <a:lnTo>
                  <a:pt x="35814" y="1889252"/>
                </a:lnTo>
                <a:lnTo>
                  <a:pt x="37976" y="1889252"/>
                </a:lnTo>
                <a:lnTo>
                  <a:pt x="100711" y="1837054"/>
                </a:lnTo>
                <a:lnTo>
                  <a:pt x="104901" y="1833498"/>
                </a:lnTo>
                <a:lnTo>
                  <a:pt x="105409" y="1827275"/>
                </a:lnTo>
                <a:lnTo>
                  <a:pt x="101980" y="1823084"/>
                </a:lnTo>
                <a:lnTo>
                  <a:pt x="98425" y="1818893"/>
                </a:lnTo>
                <a:lnTo>
                  <a:pt x="92201" y="1818258"/>
                </a:lnTo>
                <a:close/>
              </a:path>
              <a:path w="720725" h="1904364">
                <a:moveTo>
                  <a:pt x="33285" y="1867317"/>
                </a:moveTo>
                <a:lnTo>
                  <a:pt x="20193" y="1878202"/>
                </a:lnTo>
                <a:lnTo>
                  <a:pt x="36322" y="1884044"/>
                </a:lnTo>
                <a:lnTo>
                  <a:pt x="33285" y="1867317"/>
                </a:lnTo>
                <a:close/>
              </a:path>
              <a:path w="720725" h="1904364">
                <a:moveTo>
                  <a:pt x="35115" y="1865795"/>
                </a:moveTo>
                <a:lnTo>
                  <a:pt x="33285" y="1867317"/>
                </a:lnTo>
                <a:lnTo>
                  <a:pt x="36322" y="1884044"/>
                </a:lnTo>
                <a:lnTo>
                  <a:pt x="37722" y="1884044"/>
                </a:lnTo>
                <a:lnTo>
                  <a:pt x="43306" y="1868804"/>
                </a:lnTo>
                <a:lnTo>
                  <a:pt x="35115" y="1865795"/>
                </a:lnTo>
                <a:close/>
              </a:path>
              <a:path w="720725" h="1904364">
                <a:moveTo>
                  <a:pt x="32858" y="1864966"/>
                </a:moveTo>
                <a:lnTo>
                  <a:pt x="33285" y="1867317"/>
                </a:lnTo>
                <a:lnTo>
                  <a:pt x="35115" y="1865795"/>
                </a:lnTo>
                <a:lnTo>
                  <a:pt x="32858" y="1864966"/>
                </a:lnTo>
                <a:close/>
              </a:path>
              <a:path w="720725" h="1904364">
                <a:moveTo>
                  <a:pt x="32310" y="1861946"/>
                </a:moveTo>
                <a:lnTo>
                  <a:pt x="24638" y="1861946"/>
                </a:lnTo>
                <a:lnTo>
                  <a:pt x="32858" y="1864966"/>
                </a:lnTo>
                <a:lnTo>
                  <a:pt x="32310" y="1861946"/>
                </a:lnTo>
                <a:close/>
              </a:path>
              <a:path w="720725" h="1904364">
                <a:moveTo>
                  <a:pt x="51689" y="1787524"/>
                </a:moveTo>
                <a:lnTo>
                  <a:pt x="31369" y="1843404"/>
                </a:lnTo>
                <a:lnTo>
                  <a:pt x="50038" y="1850135"/>
                </a:lnTo>
                <a:lnTo>
                  <a:pt x="70357" y="1794255"/>
                </a:lnTo>
                <a:lnTo>
                  <a:pt x="51689" y="1787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7993" y="3426840"/>
            <a:ext cx="405130" cy="1209675"/>
          </a:xfrm>
          <a:custGeom>
            <a:avLst/>
            <a:gdLst/>
            <a:ahLst/>
            <a:cxnLst/>
            <a:rect l="l" t="t" r="r" b="b"/>
            <a:pathLst>
              <a:path w="405129" h="1209675">
                <a:moveTo>
                  <a:pt x="385699" y="0"/>
                </a:moveTo>
                <a:lnTo>
                  <a:pt x="368300" y="56896"/>
                </a:lnTo>
                <a:lnTo>
                  <a:pt x="387223" y="62611"/>
                </a:lnTo>
                <a:lnTo>
                  <a:pt x="404622" y="5842"/>
                </a:lnTo>
                <a:lnTo>
                  <a:pt x="385699" y="0"/>
                </a:lnTo>
                <a:close/>
              </a:path>
              <a:path w="405129" h="1209675">
                <a:moveTo>
                  <a:pt x="362457" y="75819"/>
                </a:moveTo>
                <a:lnTo>
                  <a:pt x="345058" y="132587"/>
                </a:lnTo>
                <a:lnTo>
                  <a:pt x="363981" y="138430"/>
                </a:lnTo>
                <a:lnTo>
                  <a:pt x="381380" y="81534"/>
                </a:lnTo>
                <a:lnTo>
                  <a:pt x="362457" y="75819"/>
                </a:lnTo>
                <a:close/>
              </a:path>
              <a:path w="405129" h="1209675">
                <a:moveTo>
                  <a:pt x="339216" y="151511"/>
                </a:moveTo>
                <a:lnTo>
                  <a:pt x="321817" y="208407"/>
                </a:lnTo>
                <a:lnTo>
                  <a:pt x="340740" y="214122"/>
                </a:lnTo>
                <a:lnTo>
                  <a:pt x="358139" y="157353"/>
                </a:lnTo>
                <a:lnTo>
                  <a:pt x="339216" y="151511"/>
                </a:lnTo>
                <a:close/>
              </a:path>
              <a:path w="405129" h="1209675">
                <a:moveTo>
                  <a:pt x="315975" y="227330"/>
                </a:moveTo>
                <a:lnTo>
                  <a:pt x="298576" y="284099"/>
                </a:lnTo>
                <a:lnTo>
                  <a:pt x="317500" y="289941"/>
                </a:lnTo>
                <a:lnTo>
                  <a:pt x="334899" y="233172"/>
                </a:lnTo>
                <a:lnTo>
                  <a:pt x="315975" y="227330"/>
                </a:lnTo>
                <a:close/>
              </a:path>
              <a:path w="405129" h="1209675">
                <a:moveTo>
                  <a:pt x="292734" y="303022"/>
                </a:moveTo>
                <a:lnTo>
                  <a:pt x="275335" y="359918"/>
                </a:lnTo>
                <a:lnTo>
                  <a:pt x="294258" y="365760"/>
                </a:lnTo>
                <a:lnTo>
                  <a:pt x="311657" y="308864"/>
                </a:lnTo>
                <a:lnTo>
                  <a:pt x="292734" y="303022"/>
                </a:lnTo>
                <a:close/>
              </a:path>
              <a:path w="405129" h="1209675">
                <a:moveTo>
                  <a:pt x="269493" y="378841"/>
                </a:moveTo>
                <a:lnTo>
                  <a:pt x="252095" y="435610"/>
                </a:lnTo>
                <a:lnTo>
                  <a:pt x="271017" y="441452"/>
                </a:lnTo>
                <a:lnTo>
                  <a:pt x="288543" y="384683"/>
                </a:lnTo>
                <a:lnTo>
                  <a:pt x="269493" y="378841"/>
                </a:lnTo>
                <a:close/>
              </a:path>
              <a:path w="405129" h="1209675">
                <a:moveTo>
                  <a:pt x="246252" y="454660"/>
                </a:moveTo>
                <a:lnTo>
                  <a:pt x="228853" y="511429"/>
                </a:lnTo>
                <a:lnTo>
                  <a:pt x="247776" y="517271"/>
                </a:lnTo>
                <a:lnTo>
                  <a:pt x="265302" y="460375"/>
                </a:lnTo>
                <a:lnTo>
                  <a:pt x="246252" y="454660"/>
                </a:lnTo>
                <a:close/>
              </a:path>
              <a:path w="405129" h="1209675">
                <a:moveTo>
                  <a:pt x="223138" y="530352"/>
                </a:moveTo>
                <a:lnTo>
                  <a:pt x="205612" y="587248"/>
                </a:lnTo>
                <a:lnTo>
                  <a:pt x="224535" y="592963"/>
                </a:lnTo>
                <a:lnTo>
                  <a:pt x="242061" y="536194"/>
                </a:lnTo>
                <a:lnTo>
                  <a:pt x="223138" y="530352"/>
                </a:lnTo>
                <a:close/>
              </a:path>
              <a:path w="405129" h="1209675">
                <a:moveTo>
                  <a:pt x="199898" y="606171"/>
                </a:moveTo>
                <a:lnTo>
                  <a:pt x="182372" y="662940"/>
                </a:lnTo>
                <a:lnTo>
                  <a:pt x="201422" y="668782"/>
                </a:lnTo>
                <a:lnTo>
                  <a:pt x="218821" y="612013"/>
                </a:lnTo>
                <a:lnTo>
                  <a:pt x="199898" y="606171"/>
                </a:lnTo>
                <a:close/>
              </a:path>
              <a:path w="405129" h="1209675">
                <a:moveTo>
                  <a:pt x="176656" y="681863"/>
                </a:moveTo>
                <a:lnTo>
                  <a:pt x="159130" y="738759"/>
                </a:lnTo>
                <a:lnTo>
                  <a:pt x="178180" y="744601"/>
                </a:lnTo>
                <a:lnTo>
                  <a:pt x="195579" y="687705"/>
                </a:lnTo>
                <a:lnTo>
                  <a:pt x="176656" y="681863"/>
                </a:lnTo>
                <a:close/>
              </a:path>
              <a:path w="405129" h="1209675">
                <a:moveTo>
                  <a:pt x="153415" y="757682"/>
                </a:moveTo>
                <a:lnTo>
                  <a:pt x="136016" y="814451"/>
                </a:lnTo>
                <a:lnTo>
                  <a:pt x="154939" y="820293"/>
                </a:lnTo>
                <a:lnTo>
                  <a:pt x="172338" y="763524"/>
                </a:lnTo>
                <a:lnTo>
                  <a:pt x="153415" y="757682"/>
                </a:lnTo>
                <a:close/>
              </a:path>
              <a:path w="405129" h="1209675">
                <a:moveTo>
                  <a:pt x="130175" y="833501"/>
                </a:moveTo>
                <a:lnTo>
                  <a:pt x="112775" y="890270"/>
                </a:lnTo>
                <a:lnTo>
                  <a:pt x="131699" y="896112"/>
                </a:lnTo>
                <a:lnTo>
                  <a:pt x="149098" y="839216"/>
                </a:lnTo>
                <a:lnTo>
                  <a:pt x="130175" y="833501"/>
                </a:lnTo>
                <a:close/>
              </a:path>
              <a:path w="405129" h="1209675">
                <a:moveTo>
                  <a:pt x="106933" y="909193"/>
                </a:moveTo>
                <a:lnTo>
                  <a:pt x="89534" y="966089"/>
                </a:lnTo>
                <a:lnTo>
                  <a:pt x="108457" y="971804"/>
                </a:lnTo>
                <a:lnTo>
                  <a:pt x="125856" y="915035"/>
                </a:lnTo>
                <a:lnTo>
                  <a:pt x="106933" y="909193"/>
                </a:lnTo>
                <a:close/>
              </a:path>
              <a:path w="405129" h="1209675">
                <a:moveTo>
                  <a:pt x="83692" y="985012"/>
                </a:moveTo>
                <a:lnTo>
                  <a:pt x="66293" y="1041781"/>
                </a:lnTo>
                <a:lnTo>
                  <a:pt x="85216" y="1047623"/>
                </a:lnTo>
                <a:lnTo>
                  <a:pt x="102615" y="990727"/>
                </a:lnTo>
                <a:lnTo>
                  <a:pt x="83692" y="985012"/>
                </a:lnTo>
                <a:close/>
              </a:path>
              <a:path w="405129" h="1209675">
                <a:moveTo>
                  <a:pt x="13970" y="1093724"/>
                </a:moveTo>
                <a:lnTo>
                  <a:pt x="3301" y="1096264"/>
                </a:lnTo>
                <a:lnTo>
                  <a:pt x="0" y="1101598"/>
                </a:lnTo>
                <a:lnTo>
                  <a:pt x="1270" y="1106932"/>
                </a:lnTo>
                <a:lnTo>
                  <a:pt x="25273" y="1209294"/>
                </a:lnTo>
                <a:lnTo>
                  <a:pt x="42475" y="1193419"/>
                </a:lnTo>
                <a:lnTo>
                  <a:pt x="40512" y="1193419"/>
                </a:lnTo>
                <a:lnTo>
                  <a:pt x="21589" y="1187577"/>
                </a:lnTo>
                <a:lnTo>
                  <a:pt x="32276" y="1152651"/>
                </a:lnTo>
                <a:lnTo>
                  <a:pt x="20447" y="1102360"/>
                </a:lnTo>
                <a:lnTo>
                  <a:pt x="19303" y="1097026"/>
                </a:lnTo>
                <a:lnTo>
                  <a:pt x="13970" y="1093724"/>
                </a:lnTo>
                <a:close/>
              </a:path>
              <a:path w="405129" h="1209675">
                <a:moveTo>
                  <a:pt x="32276" y="1152651"/>
                </a:moveTo>
                <a:lnTo>
                  <a:pt x="21589" y="1187577"/>
                </a:lnTo>
                <a:lnTo>
                  <a:pt x="40512" y="1193419"/>
                </a:lnTo>
                <a:lnTo>
                  <a:pt x="42106" y="1188212"/>
                </a:lnTo>
                <a:lnTo>
                  <a:pt x="40639" y="1188212"/>
                </a:lnTo>
                <a:lnTo>
                  <a:pt x="24256" y="1183259"/>
                </a:lnTo>
                <a:lnTo>
                  <a:pt x="36763" y="1171731"/>
                </a:lnTo>
                <a:lnTo>
                  <a:pt x="32276" y="1152651"/>
                </a:lnTo>
                <a:close/>
              </a:path>
              <a:path w="405129" h="1209675">
                <a:moveTo>
                  <a:pt x="93217" y="1119632"/>
                </a:moveTo>
                <a:lnTo>
                  <a:pt x="89153" y="1123442"/>
                </a:lnTo>
                <a:lnTo>
                  <a:pt x="51228" y="1158399"/>
                </a:lnTo>
                <a:lnTo>
                  <a:pt x="40512" y="1193419"/>
                </a:lnTo>
                <a:lnTo>
                  <a:pt x="42475" y="1193419"/>
                </a:lnTo>
                <a:lnTo>
                  <a:pt x="102615" y="1137920"/>
                </a:lnTo>
                <a:lnTo>
                  <a:pt x="106552" y="1134237"/>
                </a:lnTo>
                <a:lnTo>
                  <a:pt x="106806" y="1128014"/>
                </a:lnTo>
                <a:lnTo>
                  <a:pt x="99440" y="1119886"/>
                </a:lnTo>
                <a:lnTo>
                  <a:pt x="93217" y="1119632"/>
                </a:lnTo>
                <a:close/>
              </a:path>
              <a:path w="405129" h="1209675">
                <a:moveTo>
                  <a:pt x="36763" y="1171731"/>
                </a:moveTo>
                <a:lnTo>
                  <a:pt x="24256" y="1183259"/>
                </a:lnTo>
                <a:lnTo>
                  <a:pt x="40639" y="1188212"/>
                </a:lnTo>
                <a:lnTo>
                  <a:pt x="36763" y="1171731"/>
                </a:lnTo>
                <a:close/>
              </a:path>
              <a:path w="405129" h="1209675">
                <a:moveTo>
                  <a:pt x="51228" y="1158399"/>
                </a:moveTo>
                <a:lnTo>
                  <a:pt x="36763" y="1171731"/>
                </a:lnTo>
                <a:lnTo>
                  <a:pt x="40639" y="1188212"/>
                </a:lnTo>
                <a:lnTo>
                  <a:pt x="42106" y="1188212"/>
                </a:lnTo>
                <a:lnTo>
                  <a:pt x="51228" y="1158399"/>
                </a:lnTo>
                <a:close/>
              </a:path>
              <a:path w="405129" h="1209675">
                <a:moveTo>
                  <a:pt x="37210" y="1136523"/>
                </a:moveTo>
                <a:lnTo>
                  <a:pt x="32276" y="1152651"/>
                </a:lnTo>
                <a:lnTo>
                  <a:pt x="36763" y="1171731"/>
                </a:lnTo>
                <a:lnTo>
                  <a:pt x="51228" y="1158399"/>
                </a:lnTo>
                <a:lnTo>
                  <a:pt x="56133" y="1142365"/>
                </a:lnTo>
                <a:lnTo>
                  <a:pt x="37210" y="1136523"/>
                </a:lnTo>
                <a:close/>
              </a:path>
              <a:path w="405129" h="1209675">
                <a:moveTo>
                  <a:pt x="60451" y="1060704"/>
                </a:moveTo>
                <a:lnTo>
                  <a:pt x="43052" y="1117600"/>
                </a:lnTo>
                <a:lnTo>
                  <a:pt x="61975" y="1123315"/>
                </a:lnTo>
                <a:lnTo>
                  <a:pt x="79375" y="1066546"/>
                </a:lnTo>
                <a:lnTo>
                  <a:pt x="60451" y="106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45655" y="4306189"/>
            <a:ext cx="311150" cy="594995"/>
          </a:xfrm>
          <a:custGeom>
            <a:avLst/>
            <a:gdLst/>
            <a:ahLst/>
            <a:cxnLst/>
            <a:rect l="l" t="t" r="r" b="b"/>
            <a:pathLst>
              <a:path w="311150" h="594995">
                <a:moveTo>
                  <a:pt x="293116" y="0"/>
                </a:moveTo>
                <a:lnTo>
                  <a:pt x="266573" y="53212"/>
                </a:lnTo>
                <a:lnTo>
                  <a:pt x="284225" y="62103"/>
                </a:lnTo>
                <a:lnTo>
                  <a:pt x="310769" y="8890"/>
                </a:lnTo>
                <a:lnTo>
                  <a:pt x="293116" y="0"/>
                </a:lnTo>
                <a:close/>
              </a:path>
              <a:path w="311150" h="594995">
                <a:moveTo>
                  <a:pt x="257683" y="70866"/>
                </a:moveTo>
                <a:lnTo>
                  <a:pt x="231140" y="124079"/>
                </a:lnTo>
                <a:lnTo>
                  <a:pt x="248920" y="132969"/>
                </a:lnTo>
                <a:lnTo>
                  <a:pt x="275463" y="79756"/>
                </a:lnTo>
                <a:lnTo>
                  <a:pt x="257683" y="70866"/>
                </a:lnTo>
                <a:close/>
              </a:path>
              <a:path w="311150" h="594995">
                <a:moveTo>
                  <a:pt x="222250" y="141859"/>
                </a:moveTo>
                <a:lnTo>
                  <a:pt x="195706" y="194944"/>
                </a:lnTo>
                <a:lnTo>
                  <a:pt x="213487" y="203835"/>
                </a:lnTo>
                <a:lnTo>
                  <a:pt x="240029" y="150622"/>
                </a:lnTo>
                <a:lnTo>
                  <a:pt x="222250" y="141859"/>
                </a:lnTo>
                <a:close/>
              </a:path>
              <a:path w="311150" h="594995">
                <a:moveTo>
                  <a:pt x="186944" y="212725"/>
                </a:moveTo>
                <a:lnTo>
                  <a:pt x="160400" y="265938"/>
                </a:lnTo>
                <a:lnTo>
                  <a:pt x="178053" y="274700"/>
                </a:lnTo>
                <a:lnTo>
                  <a:pt x="204597" y="221615"/>
                </a:lnTo>
                <a:lnTo>
                  <a:pt x="186944" y="212725"/>
                </a:lnTo>
                <a:close/>
              </a:path>
              <a:path w="311150" h="594995">
                <a:moveTo>
                  <a:pt x="151511" y="283591"/>
                </a:moveTo>
                <a:lnTo>
                  <a:pt x="124968" y="336804"/>
                </a:lnTo>
                <a:lnTo>
                  <a:pt x="142621" y="345694"/>
                </a:lnTo>
                <a:lnTo>
                  <a:pt x="169291" y="292481"/>
                </a:lnTo>
                <a:lnTo>
                  <a:pt x="151511" y="283591"/>
                </a:lnTo>
                <a:close/>
              </a:path>
              <a:path w="311150" h="594995">
                <a:moveTo>
                  <a:pt x="116077" y="354584"/>
                </a:moveTo>
                <a:lnTo>
                  <a:pt x="89535" y="407669"/>
                </a:lnTo>
                <a:lnTo>
                  <a:pt x="107315" y="416560"/>
                </a:lnTo>
                <a:lnTo>
                  <a:pt x="133858" y="363347"/>
                </a:lnTo>
                <a:lnTo>
                  <a:pt x="116077" y="354584"/>
                </a:lnTo>
                <a:close/>
              </a:path>
              <a:path w="311150" h="594995">
                <a:moveTo>
                  <a:pt x="15113" y="478917"/>
                </a:moveTo>
                <a:lnTo>
                  <a:pt x="4191" y="479679"/>
                </a:lnTo>
                <a:lnTo>
                  <a:pt x="0" y="484378"/>
                </a:lnTo>
                <a:lnTo>
                  <a:pt x="380" y="489838"/>
                </a:lnTo>
                <a:lnTo>
                  <a:pt x="7239" y="594868"/>
                </a:lnTo>
                <a:lnTo>
                  <a:pt x="27400" y="581660"/>
                </a:lnTo>
                <a:lnTo>
                  <a:pt x="24892" y="581660"/>
                </a:lnTo>
                <a:lnTo>
                  <a:pt x="7112" y="572769"/>
                </a:lnTo>
                <a:lnTo>
                  <a:pt x="9905" y="567309"/>
                </a:lnTo>
                <a:lnTo>
                  <a:pt x="13058" y="567309"/>
                </a:lnTo>
                <a:lnTo>
                  <a:pt x="24805" y="559605"/>
                </a:lnTo>
                <a:lnTo>
                  <a:pt x="24332" y="552317"/>
                </a:lnTo>
                <a:lnTo>
                  <a:pt x="18796" y="549529"/>
                </a:lnTo>
                <a:lnTo>
                  <a:pt x="23534" y="540029"/>
                </a:lnTo>
                <a:lnTo>
                  <a:pt x="20113" y="487425"/>
                </a:lnTo>
                <a:lnTo>
                  <a:pt x="19812" y="483108"/>
                </a:lnTo>
                <a:lnTo>
                  <a:pt x="15113" y="478917"/>
                </a:lnTo>
                <a:close/>
              </a:path>
              <a:path w="311150" h="594995">
                <a:moveTo>
                  <a:pt x="9905" y="567309"/>
                </a:moveTo>
                <a:lnTo>
                  <a:pt x="7112" y="572769"/>
                </a:lnTo>
                <a:lnTo>
                  <a:pt x="24892" y="581660"/>
                </a:lnTo>
                <a:lnTo>
                  <a:pt x="27432" y="576580"/>
                </a:lnTo>
                <a:lnTo>
                  <a:pt x="25908" y="576580"/>
                </a:lnTo>
                <a:lnTo>
                  <a:pt x="10541" y="568960"/>
                </a:lnTo>
                <a:lnTo>
                  <a:pt x="11705" y="568196"/>
                </a:lnTo>
                <a:lnTo>
                  <a:pt x="9905" y="567309"/>
                </a:lnTo>
                <a:close/>
              </a:path>
              <a:path w="311150" h="594995">
                <a:moveTo>
                  <a:pt x="30886" y="555617"/>
                </a:moveTo>
                <a:lnTo>
                  <a:pt x="24805" y="559605"/>
                </a:lnTo>
                <a:lnTo>
                  <a:pt x="25815" y="575149"/>
                </a:lnTo>
                <a:lnTo>
                  <a:pt x="27686" y="576072"/>
                </a:lnTo>
                <a:lnTo>
                  <a:pt x="24892" y="581660"/>
                </a:lnTo>
                <a:lnTo>
                  <a:pt x="27400" y="581660"/>
                </a:lnTo>
                <a:lnTo>
                  <a:pt x="62875" y="558419"/>
                </a:lnTo>
                <a:lnTo>
                  <a:pt x="36449" y="558419"/>
                </a:lnTo>
                <a:lnTo>
                  <a:pt x="30886" y="555617"/>
                </a:lnTo>
                <a:close/>
              </a:path>
              <a:path w="311150" h="594995">
                <a:moveTo>
                  <a:pt x="11705" y="568196"/>
                </a:moveTo>
                <a:lnTo>
                  <a:pt x="10541" y="568960"/>
                </a:lnTo>
                <a:lnTo>
                  <a:pt x="25908" y="576580"/>
                </a:lnTo>
                <a:lnTo>
                  <a:pt x="25815" y="575149"/>
                </a:lnTo>
                <a:lnTo>
                  <a:pt x="11705" y="568196"/>
                </a:lnTo>
                <a:close/>
              </a:path>
              <a:path w="311150" h="594995">
                <a:moveTo>
                  <a:pt x="25815" y="575149"/>
                </a:moveTo>
                <a:lnTo>
                  <a:pt x="25908" y="576580"/>
                </a:lnTo>
                <a:lnTo>
                  <a:pt x="27432" y="576580"/>
                </a:lnTo>
                <a:lnTo>
                  <a:pt x="27686" y="576072"/>
                </a:lnTo>
                <a:lnTo>
                  <a:pt x="25815" y="575149"/>
                </a:lnTo>
                <a:close/>
              </a:path>
              <a:path w="311150" h="594995">
                <a:moveTo>
                  <a:pt x="24805" y="559605"/>
                </a:moveTo>
                <a:lnTo>
                  <a:pt x="11705" y="568196"/>
                </a:lnTo>
                <a:lnTo>
                  <a:pt x="25815" y="575149"/>
                </a:lnTo>
                <a:lnTo>
                  <a:pt x="24805" y="559605"/>
                </a:lnTo>
                <a:close/>
              </a:path>
              <a:path w="311150" h="594995">
                <a:moveTo>
                  <a:pt x="13058" y="567309"/>
                </a:moveTo>
                <a:lnTo>
                  <a:pt x="9905" y="567309"/>
                </a:lnTo>
                <a:lnTo>
                  <a:pt x="11705" y="568196"/>
                </a:lnTo>
                <a:lnTo>
                  <a:pt x="13058" y="567309"/>
                </a:lnTo>
                <a:close/>
              </a:path>
              <a:path w="311150" h="594995">
                <a:moveTo>
                  <a:pt x="41229" y="548835"/>
                </a:moveTo>
                <a:lnTo>
                  <a:pt x="30886" y="555617"/>
                </a:lnTo>
                <a:lnTo>
                  <a:pt x="36449" y="558419"/>
                </a:lnTo>
                <a:lnTo>
                  <a:pt x="41229" y="548835"/>
                </a:lnTo>
                <a:close/>
              </a:path>
              <a:path w="311150" h="594995">
                <a:moveTo>
                  <a:pt x="88900" y="517652"/>
                </a:moveTo>
                <a:lnTo>
                  <a:pt x="84327" y="520573"/>
                </a:lnTo>
                <a:lnTo>
                  <a:pt x="41229" y="548835"/>
                </a:lnTo>
                <a:lnTo>
                  <a:pt x="36449" y="558419"/>
                </a:lnTo>
                <a:lnTo>
                  <a:pt x="62875" y="558419"/>
                </a:lnTo>
                <a:lnTo>
                  <a:pt x="95250" y="537210"/>
                </a:lnTo>
                <a:lnTo>
                  <a:pt x="99822" y="534162"/>
                </a:lnTo>
                <a:lnTo>
                  <a:pt x="101092" y="528066"/>
                </a:lnTo>
                <a:lnTo>
                  <a:pt x="98044" y="523494"/>
                </a:lnTo>
                <a:lnTo>
                  <a:pt x="95123" y="518922"/>
                </a:lnTo>
                <a:lnTo>
                  <a:pt x="88900" y="517652"/>
                </a:lnTo>
                <a:close/>
              </a:path>
              <a:path w="311150" h="594995">
                <a:moveTo>
                  <a:pt x="45339" y="496316"/>
                </a:moveTo>
                <a:lnTo>
                  <a:pt x="23534" y="540029"/>
                </a:lnTo>
                <a:lnTo>
                  <a:pt x="24332" y="552317"/>
                </a:lnTo>
                <a:lnTo>
                  <a:pt x="30886" y="555617"/>
                </a:lnTo>
                <a:lnTo>
                  <a:pt x="41229" y="548835"/>
                </a:lnTo>
                <a:lnTo>
                  <a:pt x="62992" y="505206"/>
                </a:lnTo>
                <a:lnTo>
                  <a:pt x="45339" y="496316"/>
                </a:lnTo>
                <a:close/>
              </a:path>
              <a:path w="311150" h="594995">
                <a:moveTo>
                  <a:pt x="23534" y="540029"/>
                </a:moveTo>
                <a:lnTo>
                  <a:pt x="18796" y="549529"/>
                </a:lnTo>
                <a:lnTo>
                  <a:pt x="24332" y="552317"/>
                </a:lnTo>
                <a:lnTo>
                  <a:pt x="23534" y="540029"/>
                </a:lnTo>
                <a:close/>
              </a:path>
              <a:path w="311150" h="594995">
                <a:moveTo>
                  <a:pt x="80772" y="425450"/>
                </a:moveTo>
                <a:lnTo>
                  <a:pt x="54101" y="478663"/>
                </a:lnTo>
                <a:lnTo>
                  <a:pt x="71881" y="487425"/>
                </a:lnTo>
                <a:lnTo>
                  <a:pt x="98425" y="434340"/>
                </a:lnTo>
                <a:lnTo>
                  <a:pt x="80772" y="425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8" y="146431"/>
            <a:ext cx="63220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60" dirty="0">
                <a:latin typeface="Calibri Light"/>
                <a:cs typeface="Calibri Light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Transformation</a:t>
            </a:r>
            <a:r>
              <a:rPr lang="en-US" sz="3200" b="0" spc="-30" dirty="0">
                <a:latin typeface="Calibri Light"/>
                <a:cs typeface="Calibri Light"/>
              </a:rPr>
              <a:t> Applications</a:t>
            </a:r>
            <a:endParaRPr sz="3200" dirty="0">
              <a:latin typeface="Calibri Light"/>
              <a:cs typeface="Calibri Ligh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4422F5-DE7B-4537-9E55-5ACFE7E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00" y="1047497"/>
            <a:ext cx="7117200" cy="5579533"/>
          </a:xfrm>
          <a:prstGeom prst="rect">
            <a:avLst/>
          </a:prstGeom>
        </p:spPr>
      </p:pic>
      <p:sp>
        <p:nvSpPr>
          <p:cNvPr id="31" name="object 3">
            <a:extLst>
              <a:ext uri="{FF2B5EF4-FFF2-40B4-BE49-F238E27FC236}">
                <a16:creationId xmlns:a16="http://schemas.microsoft.com/office/drawing/2014/main" id="{A4C6D02C-559B-4B49-A3FD-3B8ECFBC3524}"/>
              </a:ext>
            </a:extLst>
          </p:cNvPr>
          <p:cNvSpPr txBox="1"/>
          <p:nvPr/>
        </p:nvSpPr>
        <p:spPr>
          <a:xfrm>
            <a:off x="685800" y="2514600"/>
            <a:ext cx="3660140" cy="2377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35" dirty="0">
                <a:latin typeface="Calibri Light"/>
                <a:cs typeface="Calibri Light"/>
              </a:rPr>
              <a:t>Computer Graphics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35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5" dirty="0">
                <a:latin typeface="Calibri Light"/>
                <a:cs typeface="Calibri Light"/>
              </a:rPr>
              <a:t>Used a lot in computer graphics and video games to process moving objects in 3D space.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0827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8" y="146431"/>
            <a:ext cx="63220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60" dirty="0">
                <a:latin typeface="Calibri Light"/>
                <a:cs typeface="Calibri Light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Transformation</a:t>
            </a:r>
            <a:r>
              <a:rPr lang="en-US" sz="3200" b="0" spc="-30" dirty="0">
                <a:latin typeface="Calibri Light"/>
                <a:cs typeface="Calibri Light"/>
              </a:rPr>
              <a:t> Applications</a:t>
            </a:r>
            <a:endParaRPr sz="3200" dirty="0">
              <a:latin typeface="Calibri Light"/>
              <a:cs typeface="Calibri Ligh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4422F5-DE7B-4537-9E55-5ACFE7E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7772" y="1047497"/>
            <a:ext cx="5181655" cy="5579533"/>
          </a:xfrm>
          <a:prstGeom prst="rect">
            <a:avLst/>
          </a:prstGeom>
        </p:spPr>
      </p:pic>
      <p:sp>
        <p:nvSpPr>
          <p:cNvPr id="31" name="object 3">
            <a:extLst>
              <a:ext uri="{FF2B5EF4-FFF2-40B4-BE49-F238E27FC236}">
                <a16:creationId xmlns:a16="http://schemas.microsoft.com/office/drawing/2014/main" id="{A4C6D02C-559B-4B49-A3FD-3B8ECFBC3524}"/>
              </a:ext>
            </a:extLst>
          </p:cNvPr>
          <p:cNvSpPr txBox="1"/>
          <p:nvPr/>
        </p:nvSpPr>
        <p:spPr>
          <a:xfrm>
            <a:off x="685800" y="2514600"/>
            <a:ext cx="3660140" cy="163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35" dirty="0">
                <a:latin typeface="Calibri Light"/>
                <a:cs typeface="Calibri Light"/>
              </a:rPr>
              <a:t>Dimensions Reduction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35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5" dirty="0">
                <a:latin typeface="Calibri Light"/>
                <a:cs typeface="Calibri Light"/>
              </a:rPr>
              <a:t>Used for dimension reduction techniques like PCA.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665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0" y="554736"/>
                </a:moveTo>
                <a:lnTo>
                  <a:pt x="11913108" y="554736"/>
                </a:lnTo>
                <a:lnTo>
                  <a:pt x="1191310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6976" y="2439923"/>
            <a:ext cx="5759958" cy="1668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4938" y="2621026"/>
            <a:ext cx="48012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5" dirty="0">
                <a:solidFill>
                  <a:srgbClr val="FFFFFF"/>
                </a:solidFill>
                <a:latin typeface="Calibri Light"/>
                <a:cs typeface="Calibri Light"/>
              </a:rPr>
              <a:t>Change </a:t>
            </a:r>
            <a:r>
              <a:rPr sz="6000" b="0" spc="-5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6000" b="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5" dirty="0">
                <a:solidFill>
                  <a:srgbClr val="FFFFFF"/>
                </a:solidFill>
                <a:latin typeface="Calibri Light"/>
                <a:cs typeface="Calibri Light"/>
              </a:rPr>
              <a:t>Basis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854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What </a:t>
            </a:r>
            <a:r>
              <a:rPr sz="3200" b="0" dirty="0">
                <a:latin typeface="Calibri Light"/>
                <a:cs typeface="Calibri Light"/>
              </a:rPr>
              <a:t>is a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vector?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2723" y="2409698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6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2"/>
                </a:moveTo>
                <a:lnTo>
                  <a:pt x="1814068" y="13842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2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2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2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2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8" y="13842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2" y="24129"/>
                </a:lnTo>
                <a:lnTo>
                  <a:pt x="1819338" y="24129"/>
                </a:lnTo>
                <a:lnTo>
                  <a:pt x="1814068" y="13842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8" y="13842"/>
                </a:lnTo>
                <a:lnTo>
                  <a:pt x="1878213" y="13842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9268" y="1813052"/>
            <a:ext cx="1119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sz="4800" dirty="0">
                <a:latin typeface="Cambria Math"/>
                <a:cs typeface="Cambria Math"/>
              </a:rPr>
              <a:t>V	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4138" y="181203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09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09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6004" y="1303782"/>
            <a:ext cx="11080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1614" y="1691767"/>
            <a:ext cx="2317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5976" y="2644139"/>
            <a:ext cx="341630" cy="653415"/>
          </a:xfrm>
          <a:custGeom>
            <a:avLst/>
            <a:gdLst/>
            <a:ahLst/>
            <a:cxnLst/>
            <a:rect l="l" t="t" r="r" b="b"/>
            <a:pathLst>
              <a:path w="341629" h="653414">
                <a:moveTo>
                  <a:pt x="0" y="0"/>
                </a:moveTo>
                <a:lnTo>
                  <a:pt x="341122" y="653161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9347" y="1744979"/>
            <a:ext cx="341630" cy="653415"/>
          </a:xfrm>
          <a:custGeom>
            <a:avLst/>
            <a:gdLst/>
            <a:ahLst/>
            <a:cxnLst/>
            <a:rect l="l" t="t" r="r" b="b"/>
            <a:pathLst>
              <a:path w="341629" h="653414">
                <a:moveTo>
                  <a:pt x="0" y="0"/>
                </a:moveTo>
                <a:lnTo>
                  <a:pt x="341122" y="653161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3438" y="2253233"/>
            <a:ext cx="1865630" cy="958215"/>
          </a:xfrm>
          <a:custGeom>
            <a:avLst/>
            <a:gdLst/>
            <a:ahLst/>
            <a:cxnLst/>
            <a:rect l="l" t="t" r="r" b="b"/>
            <a:pathLst>
              <a:path w="1865629" h="958214">
                <a:moveTo>
                  <a:pt x="115823" y="799973"/>
                </a:moveTo>
                <a:lnTo>
                  <a:pt x="0" y="957961"/>
                </a:lnTo>
                <a:lnTo>
                  <a:pt x="195960" y="955801"/>
                </a:lnTo>
                <a:lnTo>
                  <a:pt x="168007" y="901445"/>
                </a:lnTo>
                <a:lnTo>
                  <a:pt x="148335" y="901445"/>
                </a:lnTo>
                <a:lnTo>
                  <a:pt x="132333" y="870330"/>
                </a:lnTo>
                <a:lnTo>
                  <a:pt x="147891" y="862330"/>
                </a:lnTo>
                <a:lnTo>
                  <a:pt x="115823" y="799973"/>
                </a:lnTo>
                <a:close/>
              </a:path>
              <a:path w="1865629" h="958214">
                <a:moveTo>
                  <a:pt x="147891" y="862330"/>
                </a:moveTo>
                <a:lnTo>
                  <a:pt x="132333" y="870330"/>
                </a:lnTo>
                <a:lnTo>
                  <a:pt x="148335" y="901445"/>
                </a:lnTo>
                <a:lnTo>
                  <a:pt x="163899" y="893458"/>
                </a:lnTo>
                <a:lnTo>
                  <a:pt x="147891" y="862330"/>
                </a:lnTo>
                <a:close/>
              </a:path>
              <a:path w="1865629" h="958214">
                <a:moveTo>
                  <a:pt x="163899" y="893458"/>
                </a:moveTo>
                <a:lnTo>
                  <a:pt x="148335" y="901445"/>
                </a:lnTo>
                <a:lnTo>
                  <a:pt x="168007" y="901445"/>
                </a:lnTo>
                <a:lnTo>
                  <a:pt x="163899" y="893458"/>
                </a:lnTo>
                <a:close/>
              </a:path>
              <a:path w="1865629" h="958214">
                <a:moveTo>
                  <a:pt x="257047" y="806195"/>
                </a:moveTo>
                <a:lnTo>
                  <a:pt x="147891" y="862330"/>
                </a:lnTo>
                <a:lnTo>
                  <a:pt x="163899" y="893458"/>
                </a:lnTo>
                <a:lnTo>
                  <a:pt x="273050" y="837438"/>
                </a:lnTo>
                <a:lnTo>
                  <a:pt x="257047" y="806195"/>
                </a:lnTo>
                <a:close/>
              </a:path>
              <a:path w="1865629" h="958214">
                <a:moveTo>
                  <a:pt x="475233" y="694181"/>
                </a:moveTo>
                <a:lnTo>
                  <a:pt x="350519" y="758189"/>
                </a:lnTo>
                <a:lnTo>
                  <a:pt x="366521" y="789304"/>
                </a:lnTo>
                <a:lnTo>
                  <a:pt x="491235" y="725296"/>
                </a:lnTo>
                <a:lnTo>
                  <a:pt x="475233" y="694181"/>
                </a:lnTo>
                <a:close/>
              </a:path>
              <a:path w="1865629" h="958214">
                <a:moveTo>
                  <a:pt x="693546" y="582040"/>
                </a:moveTo>
                <a:lnTo>
                  <a:pt x="568832" y="646049"/>
                </a:lnTo>
                <a:lnTo>
                  <a:pt x="584834" y="677290"/>
                </a:lnTo>
                <a:lnTo>
                  <a:pt x="709548" y="613155"/>
                </a:lnTo>
                <a:lnTo>
                  <a:pt x="693546" y="582040"/>
                </a:lnTo>
                <a:close/>
              </a:path>
              <a:path w="1865629" h="958214">
                <a:moveTo>
                  <a:pt x="911732" y="469900"/>
                </a:moveTo>
                <a:lnTo>
                  <a:pt x="787018" y="534035"/>
                </a:lnTo>
                <a:lnTo>
                  <a:pt x="803147" y="565150"/>
                </a:lnTo>
                <a:lnTo>
                  <a:pt x="927861" y="501141"/>
                </a:lnTo>
                <a:lnTo>
                  <a:pt x="911732" y="469900"/>
                </a:lnTo>
                <a:close/>
              </a:path>
              <a:path w="1865629" h="958214">
                <a:moveTo>
                  <a:pt x="1130045" y="357886"/>
                </a:moveTo>
                <a:lnTo>
                  <a:pt x="1005331" y="421893"/>
                </a:lnTo>
                <a:lnTo>
                  <a:pt x="1021333" y="453008"/>
                </a:lnTo>
                <a:lnTo>
                  <a:pt x="1146047" y="389000"/>
                </a:lnTo>
                <a:lnTo>
                  <a:pt x="1130045" y="357886"/>
                </a:lnTo>
                <a:close/>
              </a:path>
              <a:path w="1865629" h="958214">
                <a:moveTo>
                  <a:pt x="1348358" y="245744"/>
                </a:moveTo>
                <a:lnTo>
                  <a:pt x="1223644" y="309752"/>
                </a:lnTo>
                <a:lnTo>
                  <a:pt x="1239646" y="340994"/>
                </a:lnTo>
                <a:lnTo>
                  <a:pt x="1364360" y="276860"/>
                </a:lnTo>
                <a:lnTo>
                  <a:pt x="1348358" y="245744"/>
                </a:lnTo>
                <a:close/>
              </a:path>
              <a:path w="1865629" h="958214">
                <a:moveTo>
                  <a:pt x="1566544" y="133603"/>
                </a:moveTo>
                <a:lnTo>
                  <a:pt x="1441830" y="197738"/>
                </a:lnTo>
                <a:lnTo>
                  <a:pt x="1457832" y="228853"/>
                </a:lnTo>
                <a:lnTo>
                  <a:pt x="1582546" y="164845"/>
                </a:lnTo>
                <a:lnTo>
                  <a:pt x="1566544" y="133603"/>
                </a:lnTo>
                <a:close/>
              </a:path>
              <a:path w="1865629" h="958214">
                <a:moveTo>
                  <a:pt x="1823644" y="56514"/>
                </a:moveTo>
                <a:lnTo>
                  <a:pt x="1716785" y="56514"/>
                </a:lnTo>
                <a:lnTo>
                  <a:pt x="1732787" y="87629"/>
                </a:lnTo>
                <a:lnTo>
                  <a:pt x="1717164" y="95651"/>
                </a:lnTo>
                <a:lnTo>
                  <a:pt x="1749170" y="157987"/>
                </a:lnTo>
                <a:lnTo>
                  <a:pt x="1823644" y="56514"/>
                </a:lnTo>
                <a:close/>
              </a:path>
              <a:path w="1865629" h="958214">
                <a:moveTo>
                  <a:pt x="1701183" y="64526"/>
                </a:moveTo>
                <a:lnTo>
                  <a:pt x="1660143" y="85598"/>
                </a:lnTo>
                <a:lnTo>
                  <a:pt x="1676145" y="116712"/>
                </a:lnTo>
                <a:lnTo>
                  <a:pt x="1717164" y="95651"/>
                </a:lnTo>
                <a:lnTo>
                  <a:pt x="1701183" y="64526"/>
                </a:lnTo>
                <a:close/>
              </a:path>
              <a:path w="1865629" h="958214">
                <a:moveTo>
                  <a:pt x="1716785" y="56514"/>
                </a:moveTo>
                <a:lnTo>
                  <a:pt x="1701183" y="64526"/>
                </a:lnTo>
                <a:lnTo>
                  <a:pt x="1717164" y="95651"/>
                </a:lnTo>
                <a:lnTo>
                  <a:pt x="1732787" y="87629"/>
                </a:lnTo>
                <a:lnTo>
                  <a:pt x="1716785" y="56514"/>
                </a:lnTo>
                <a:close/>
              </a:path>
              <a:path w="1865629" h="958214">
                <a:moveTo>
                  <a:pt x="1865121" y="0"/>
                </a:moveTo>
                <a:lnTo>
                  <a:pt x="1669160" y="2158"/>
                </a:lnTo>
                <a:lnTo>
                  <a:pt x="1701183" y="64526"/>
                </a:lnTo>
                <a:lnTo>
                  <a:pt x="1716785" y="56514"/>
                </a:lnTo>
                <a:lnTo>
                  <a:pt x="1823644" y="56514"/>
                </a:lnTo>
                <a:lnTo>
                  <a:pt x="186512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9154" y="2346832"/>
            <a:ext cx="177165" cy="299085"/>
          </a:xfrm>
          <a:custGeom>
            <a:avLst/>
            <a:gdLst/>
            <a:ahLst/>
            <a:cxnLst/>
            <a:rect l="l" t="t" r="r" b="b"/>
            <a:pathLst>
              <a:path w="177165" h="299085">
                <a:moveTo>
                  <a:pt x="46354" y="47116"/>
                </a:moveTo>
                <a:lnTo>
                  <a:pt x="44069" y="47370"/>
                </a:lnTo>
                <a:lnTo>
                  <a:pt x="41782" y="47497"/>
                </a:lnTo>
                <a:lnTo>
                  <a:pt x="38862" y="48259"/>
                </a:lnTo>
                <a:lnTo>
                  <a:pt x="35305" y="49656"/>
                </a:lnTo>
                <a:lnTo>
                  <a:pt x="31623" y="51053"/>
                </a:lnTo>
                <a:lnTo>
                  <a:pt x="27304" y="53086"/>
                </a:lnTo>
                <a:lnTo>
                  <a:pt x="0" y="75945"/>
                </a:lnTo>
                <a:lnTo>
                  <a:pt x="253" y="77596"/>
                </a:lnTo>
                <a:lnTo>
                  <a:pt x="1143" y="79247"/>
                </a:lnTo>
                <a:lnTo>
                  <a:pt x="114680" y="294766"/>
                </a:lnTo>
                <a:lnTo>
                  <a:pt x="115570" y="296290"/>
                </a:lnTo>
                <a:lnTo>
                  <a:pt x="116713" y="297561"/>
                </a:lnTo>
                <a:lnTo>
                  <a:pt x="118364" y="298195"/>
                </a:lnTo>
                <a:lnTo>
                  <a:pt x="120015" y="298957"/>
                </a:lnTo>
                <a:lnTo>
                  <a:pt x="122174" y="299084"/>
                </a:lnTo>
                <a:lnTo>
                  <a:pt x="124968" y="298576"/>
                </a:lnTo>
                <a:lnTo>
                  <a:pt x="127635" y="298195"/>
                </a:lnTo>
                <a:lnTo>
                  <a:pt x="164592" y="280034"/>
                </a:lnTo>
                <a:lnTo>
                  <a:pt x="168275" y="277621"/>
                </a:lnTo>
                <a:lnTo>
                  <a:pt x="176656" y="265938"/>
                </a:lnTo>
                <a:lnTo>
                  <a:pt x="176402" y="264287"/>
                </a:lnTo>
                <a:lnTo>
                  <a:pt x="175641" y="262636"/>
                </a:lnTo>
                <a:lnTo>
                  <a:pt x="104775" y="128269"/>
                </a:lnTo>
                <a:lnTo>
                  <a:pt x="105537" y="118871"/>
                </a:lnTo>
                <a:lnTo>
                  <a:pt x="115443" y="81406"/>
                </a:lnTo>
                <a:lnTo>
                  <a:pt x="117101" y="78612"/>
                </a:lnTo>
                <a:lnTo>
                  <a:pt x="67182" y="78612"/>
                </a:lnTo>
                <a:lnTo>
                  <a:pt x="53086" y="51815"/>
                </a:lnTo>
                <a:lnTo>
                  <a:pt x="52197" y="50291"/>
                </a:lnTo>
                <a:lnTo>
                  <a:pt x="51053" y="49021"/>
                </a:lnTo>
                <a:lnTo>
                  <a:pt x="48260" y="47497"/>
                </a:lnTo>
                <a:lnTo>
                  <a:pt x="46354" y="47116"/>
                </a:lnTo>
                <a:close/>
              </a:path>
              <a:path w="177165" h="299085">
                <a:moveTo>
                  <a:pt x="128270" y="0"/>
                </a:moveTo>
                <a:lnTo>
                  <a:pt x="125984" y="380"/>
                </a:lnTo>
                <a:lnTo>
                  <a:pt x="123698" y="634"/>
                </a:lnTo>
                <a:lnTo>
                  <a:pt x="121030" y="1142"/>
                </a:lnTo>
                <a:lnTo>
                  <a:pt x="90550" y="16890"/>
                </a:lnTo>
                <a:lnTo>
                  <a:pt x="86614" y="20446"/>
                </a:lnTo>
                <a:lnTo>
                  <a:pt x="71076" y="56503"/>
                </a:lnTo>
                <a:lnTo>
                  <a:pt x="67182" y="78612"/>
                </a:lnTo>
                <a:lnTo>
                  <a:pt x="117101" y="78612"/>
                </a:lnTo>
                <a:lnTo>
                  <a:pt x="117855" y="77342"/>
                </a:lnTo>
                <a:lnTo>
                  <a:pt x="123063" y="71119"/>
                </a:lnTo>
                <a:lnTo>
                  <a:pt x="126111" y="68579"/>
                </a:lnTo>
                <a:lnTo>
                  <a:pt x="132461" y="65277"/>
                </a:lnTo>
                <a:lnTo>
                  <a:pt x="135254" y="64134"/>
                </a:lnTo>
                <a:lnTo>
                  <a:pt x="137922" y="63500"/>
                </a:lnTo>
                <a:lnTo>
                  <a:pt x="140716" y="62737"/>
                </a:lnTo>
                <a:lnTo>
                  <a:pt x="143128" y="62229"/>
                </a:lnTo>
                <a:lnTo>
                  <a:pt x="145542" y="61849"/>
                </a:lnTo>
                <a:lnTo>
                  <a:pt x="147954" y="61340"/>
                </a:lnTo>
                <a:lnTo>
                  <a:pt x="149987" y="61087"/>
                </a:lnTo>
                <a:lnTo>
                  <a:pt x="151892" y="60705"/>
                </a:lnTo>
                <a:lnTo>
                  <a:pt x="153797" y="60451"/>
                </a:lnTo>
                <a:lnTo>
                  <a:pt x="160020" y="56006"/>
                </a:lnTo>
                <a:lnTo>
                  <a:pt x="160654" y="54609"/>
                </a:lnTo>
                <a:lnTo>
                  <a:pt x="160781" y="52704"/>
                </a:lnTo>
                <a:lnTo>
                  <a:pt x="160274" y="50291"/>
                </a:lnTo>
                <a:lnTo>
                  <a:pt x="159893" y="47878"/>
                </a:lnTo>
                <a:lnTo>
                  <a:pt x="158876" y="44703"/>
                </a:lnTo>
                <a:lnTo>
                  <a:pt x="157225" y="40893"/>
                </a:lnTo>
                <a:lnTo>
                  <a:pt x="155575" y="36956"/>
                </a:lnTo>
                <a:lnTo>
                  <a:pt x="153162" y="32130"/>
                </a:lnTo>
                <a:lnTo>
                  <a:pt x="150114" y="26288"/>
                </a:lnTo>
                <a:lnTo>
                  <a:pt x="144652" y="16001"/>
                </a:lnTo>
                <a:lnTo>
                  <a:pt x="142621" y="12700"/>
                </a:lnTo>
                <a:lnTo>
                  <a:pt x="140716" y="9397"/>
                </a:lnTo>
                <a:lnTo>
                  <a:pt x="139192" y="6984"/>
                </a:lnTo>
                <a:lnTo>
                  <a:pt x="137922" y="5461"/>
                </a:lnTo>
                <a:lnTo>
                  <a:pt x="136778" y="3937"/>
                </a:lnTo>
                <a:lnTo>
                  <a:pt x="130048" y="126"/>
                </a:lnTo>
                <a:lnTo>
                  <a:pt x="128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0184" y="2994151"/>
            <a:ext cx="158750" cy="352425"/>
          </a:xfrm>
          <a:custGeom>
            <a:avLst/>
            <a:gdLst/>
            <a:ahLst/>
            <a:cxnLst/>
            <a:rect l="l" t="t" r="r" b="b"/>
            <a:pathLst>
              <a:path w="158750" h="352425">
                <a:moveTo>
                  <a:pt x="0" y="0"/>
                </a:moveTo>
                <a:lnTo>
                  <a:pt x="36277" y="34931"/>
                </a:lnTo>
                <a:lnTo>
                  <a:pt x="68218" y="73259"/>
                </a:lnTo>
                <a:lnTo>
                  <a:pt x="95641" y="114581"/>
                </a:lnTo>
                <a:lnTo>
                  <a:pt x="118364" y="158496"/>
                </a:lnTo>
                <a:lnTo>
                  <a:pt x="136205" y="204601"/>
                </a:lnTo>
                <a:lnTo>
                  <a:pt x="148982" y="252495"/>
                </a:lnTo>
                <a:lnTo>
                  <a:pt x="156516" y="301777"/>
                </a:lnTo>
                <a:lnTo>
                  <a:pt x="158623" y="35204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999610" y="1379727"/>
          <a:ext cx="6140448" cy="399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3675"/>
                        </a:lnSpc>
                      </a:pPr>
                      <a:r>
                        <a:rPr sz="3200" dirty="0">
                          <a:latin typeface="Cambria Math"/>
                          <a:cs typeface="Cambria Math"/>
                        </a:rPr>
                        <a:t>𝜃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104138" y="3585971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09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09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1116" y="1071448"/>
            <a:ext cx="155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Car</a:t>
            </a:r>
            <a:r>
              <a:rPr sz="2800" spc="-30" dirty="0">
                <a:latin typeface="Cambria Math"/>
                <a:cs typeface="Cambria Math"/>
              </a:rPr>
              <a:t>t</a:t>
            </a:r>
            <a:r>
              <a:rPr sz="2800" spc="-5" dirty="0">
                <a:latin typeface="Cambria Math"/>
                <a:cs typeface="Cambria Math"/>
              </a:rPr>
              <a:t>esi</a:t>
            </a:r>
            <a:r>
              <a:rPr sz="2800" dirty="0">
                <a:latin typeface="Cambria Math"/>
                <a:cs typeface="Cambria Math"/>
              </a:rPr>
              <a:t>a</a:t>
            </a:r>
            <a:r>
              <a:rPr sz="2800" spc="-10" dirty="0">
                <a:latin typeface="Cambria Math"/>
                <a:cs typeface="Cambria Math"/>
              </a:rPr>
              <a:t>n: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6239" y="2936907"/>
            <a:ext cx="2938145" cy="14071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latin typeface="Cambria Math"/>
                <a:cs typeface="Cambria Math"/>
              </a:rPr>
              <a:t>Polar:</a:t>
            </a:r>
            <a:endParaRPr sz="2800">
              <a:latin typeface="Cambria Math"/>
              <a:cs typeface="Cambria Math"/>
            </a:endParaRPr>
          </a:p>
          <a:p>
            <a:pPr marL="325120">
              <a:lnSpc>
                <a:spcPct val="100000"/>
              </a:lnSpc>
              <a:spcBef>
                <a:spcPts val="1110"/>
              </a:spcBef>
              <a:tabLst>
                <a:tab pos="963294" algn="l"/>
                <a:tab pos="2371090" algn="l"/>
              </a:tabLst>
            </a:pPr>
            <a:r>
              <a:rPr sz="4800" dirty="0">
                <a:latin typeface="Cambria Math"/>
                <a:cs typeface="Cambria Math"/>
              </a:rPr>
              <a:t>V	=</a:t>
            </a:r>
            <a:r>
              <a:rPr sz="4800" spc="-5" dirty="0">
                <a:latin typeface="Cambria Math"/>
                <a:cs typeface="Cambria Math"/>
              </a:rPr>
              <a:t> (</a:t>
            </a:r>
            <a:r>
              <a:rPr sz="4800" spc="-475" dirty="0">
                <a:latin typeface="Cambria Math"/>
                <a:cs typeface="Cambria Math"/>
              </a:rPr>
              <a:t>r</a:t>
            </a:r>
            <a:r>
              <a:rPr sz="4800" dirty="0">
                <a:latin typeface="Cambria Math"/>
                <a:cs typeface="Cambria Math"/>
              </a:rPr>
              <a:t>,	</a:t>
            </a:r>
            <a:r>
              <a:rPr sz="4000" spc="110" dirty="0">
                <a:latin typeface="Cambria Math"/>
                <a:cs typeface="Cambria Math"/>
              </a:rPr>
              <a:t>𝜃</a:t>
            </a:r>
            <a:r>
              <a:rPr sz="4800" dirty="0">
                <a:latin typeface="Cambria Math"/>
                <a:cs typeface="Cambria Math"/>
              </a:rPr>
              <a:t>)</a:t>
            </a:r>
            <a:endParaRPr sz="4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6542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Change of Basis </a:t>
            </a:r>
            <a:r>
              <a:rPr sz="3200" b="0" dirty="0">
                <a:latin typeface="Calibri Light"/>
                <a:cs typeface="Calibri Light"/>
              </a:rPr>
              <a:t>– </a:t>
            </a:r>
            <a:r>
              <a:rPr sz="3200" b="0" spc="-15" dirty="0">
                <a:latin typeface="Calibri Light"/>
                <a:cs typeface="Calibri Light"/>
              </a:rPr>
              <a:t>Alternate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Coordinates</a:t>
            </a:r>
            <a:endParaRPr sz="320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62173" y="1502536"/>
          <a:ext cx="6140448" cy="399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01798" y="0"/>
            <a:ext cx="7542656" cy="667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4590" y="2046732"/>
            <a:ext cx="2471420" cy="1458595"/>
          </a:xfrm>
          <a:custGeom>
            <a:avLst/>
            <a:gdLst/>
            <a:ahLst/>
            <a:cxnLst/>
            <a:rect l="l" t="t" r="r" b="b"/>
            <a:pathLst>
              <a:path w="2471420" h="1458595">
                <a:moveTo>
                  <a:pt x="2206455" y="120918"/>
                </a:moveTo>
                <a:lnTo>
                  <a:pt x="0" y="1408048"/>
                </a:lnTo>
                <a:lnTo>
                  <a:pt x="29210" y="1458087"/>
                </a:lnTo>
                <a:lnTo>
                  <a:pt x="2235646" y="170967"/>
                </a:lnTo>
                <a:lnTo>
                  <a:pt x="2206455" y="120918"/>
                </a:lnTo>
                <a:close/>
              </a:path>
              <a:path w="2471420" h="1458595">
                <a:moveTo>
                  <a:pt x="2401678" y="106298"/>
                </a:moveTo>
                <a:lnTo>
                  <a:pt x="2231516" y="106298"/>
                </a:lnTo>
                <a:lnTo>
                  <a:pt x="2260727" y="156337"/>
                </a:lnTo>
                <a:lnTo>
                  <a:pt x="2235646" y="170967"/>
                </a:lnTo>
                <a:lnTo>
                  <a:pt x="2294001" y="271017"/>
                </a:lnTo>
                <a:lnTo>
                  <a:pt x="2401678" y="106298"/>
                </a:lnTo>
                <a:close/>
              </a:path>
              <a:path w="2471420" h="1458595">
                <a:moveTo>
                  <a:pt x="2231516" y="106298"/>
                </a:moveTo>
                <a:lnTo>
                  <a:pt x="2206455" y="120918"/>
                </a:lnTo>
                <a:lnTo>
                  <a:pt x="2235646" y="170967"/>
                </a:lnTo>
                <a:lnTo>
                  <a:pt x="2260727" y="156337"/>
                </a:lnTo>
                <a:lnTo>
                  <a:pt x="2231516" y="106298"/>
                </a:lnTo>
                <a:close/>
              </a:path>
              <a:path w="2471420" h="1458595">
                <a:moveTo>
                  <a:pt x="2471166" y="0"/>
                </a:moveTo>
                <a:lnTo>
                  <a:pt x="2148078" y="20827"/>
                </a:lnTo>
                <a:lnTo>
                  <a:pt x="2206455" y="120918"/>
                </a:lnTo>
                <a:lnTo>
                  <a:pt x="2231516" y="106298"/>
                </a:lnTo>
                <a:lnTo>
                  <a:pt x="2401678" y="106298"/>
                </a:lnTo>
                <a:lnTo>
                  <a:pt x="247116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6645" y="1396949"/>
            <a:ext cx="984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B9BD4"/>
                </a:solidFill>
                <a:latin typeface="Cambria Math"/>
                <a:cs typeface="Cambria Math"/>
              </a:rPr>
              <a:t>V</a:t>
            </a:r>
            <a:r>
              <a:rPr sz="4800" spc="-90" dirty="0">
                <a:solidFill>
                  <a:srgbClr val="5B9BD4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5B9BD4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80042" y="1397508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09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09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521188" y="866343"/>
            <a:ext cx="11080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5B9BD4"/>
                </a:solidFill>
                <a:latin typeface="Calibri"/>
                <a:cs typeface="Calibri"/>
              </a:rPr>
              <a:t>[</a:t>
            </a:r>
            <a:r>
              <a:rPr sz="9600" spc="3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9600" dirty="0">
                <a:solidFill>
                  <a:srgbClr val="5B9BD4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56797" y="1255013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B9BD4"/>
                </a:solidFill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56797" y="1742389"/>
            <a:ext cx="232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B9BD4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8226" y="3308730"/>
            <a:ext cx="983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V</a:t>
            </a:r>
            <a:r>
              <a:rPr sz="4800" spc="-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22130" y="3307079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09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09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DE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62641" y="2777693"/>
            <a:ext cx="11080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9600" spc="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96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98251" y="3165805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46431"/>
            <a:ext cx="6542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Change of Basis </a:t>
            </a:r>
            <a:r>
              <a:rPr sz="3200" b="0" dirty="0">
                <a:latin typeface="Calibri Light"/>
                <a:cs typeface="Calibri Light"/>
              </a:rPr>
              <a:t>– </a:t>
            </a:r>
            <a:r>
              <a:rPr sz="3200" b="0" spc="-15" dirty="0">
                <a:latin typeface="Calibri Light"/>
                <a:cs typeface="Calibri Light"/>
              </a:rPr>
              <a:t>Alternate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Coordinates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7778" y="1166622"/>
            <a:ext cx="2552700" cy="2101850"/>
          </a:xfrm>
          <a:custGeom>
            <a:avLst/>
            <a:gdLst/>
            <a:ahLst/>
            <a:cxnLst/>
            <a:rect l="l" t="t" r="r" b="b"/>
            <a:pathLst>
              <a:path w="2552700" h="2101850">
                <a:moveTo>
                  <a:pt x="0" y="2101723"/>
                </a:moveTo>
                <a:lnTo>
                  <a:pt x="2552192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374" y="1283969"/>
            <a:ext cx="2470785" cy="1985010"/>
          </a:xfrm>
          <a:custGeom>
            <a:avLst/>
            <a:gdLst/>
            <a:ahLst/>
            <a:cxnLst/>
            <a:rect l="l" t="t" r="r" b="b"/>
            <a:pathLst>
              <a:path w="2470785" h="1985010">
                <a:moveTo>
                  <a:pt x="2470277" y="1984882"/>
                </a:move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634" y="2777489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20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20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60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1" y="170942"/>
                </a:lnTo>
                <a:lnTo>
                  <a:pt x="533653" y="173862"/>
                </a:lnTo>
                <a:lnTo>
                  <a:pt x="542036" y="170180"/>
                </a:lnTo>
                <a:lnTo>
                  <a:pt x="606574" y="7620"/>
                </a:lnTo>
                <a:close/>
              </a:path>
              <a:path w="609600" h="502920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20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2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20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20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6560" y="2776727"/>
            <a:ext cx="600710" cy="491490"/>
          </a:xfrm>
          <a:custGeom>
            <a:avLst/>
            <a:gdLst/>
            <a:ahLst/>
            <a:cxnLst/>
            <a:rect l="l" t="t" r="r" b="b"/>
            <a:pathLst>
              <a:path w="600710" h="491489">
                <a:moveTo>
                  <a:pt x="600455" y="491363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2777489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20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20">
                <a:moveTo>
                  <a:pt x="0" y="0"/>
                </a:moveTo>
                <a:lnTo>
                  <a:pt x="67563" y="170180"/>
                </a:lnTo>
                <a:lnTo>
                  <a:pt x="75945" y="173862"/>
                </a:lnTo>
                <a:lnTo>
                  <a:pt x="83438" y="170942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20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20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20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20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9193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1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0656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130810" y="934212"/>
                </a:moveTo>
                <a:lnTo>
                  <a:pt x="79884" y="923934"/>
                </a:lnTo>
                <a:lnTo>
                  <a:pt x="38306" y="895905"/>
                </a:lnTo>
                <a:lnTo>
                  <a:pt x="10277" y="854327"/>
                </a:lnTo>
                <a:lnTo>
                  <a:pt x="0" y="803401"/>
                </a:lnTo>
                <a:lnTo>
                  <a:pt x="0" y="130810"/>
                </a:lnTo>
                <a:lnTo>
                  <a:pt x="10277" y="79884"/>
                </a:lnTo>
                <a:lnTo>
                  <a:pt x="38306" y="38306"/>
                </a:lnTo>
                <a:lnTo>
                  <a:pt x="79884" y="10277"/>
                </a:lnTo>
                <a:lnTo>
                  <a:pt x="13081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061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0" y="0"/>
                </a:moveTo>
                <a:lnTo>
                  <a:pt x="50925" y="10277"/>
                </a:lnTo>
                <a:lnTo>
                  <a:pt x="92503" y="38306"/>
                </a:lnTo>
                <a:lnTo>
                  <a:pt x="120532" y="79884"/>
                </a:lnTo>
                <a:lnTo>
                  <a:pt x="130810" y="130810"/>
                </a:lnTo>
                <a:lnTo>
                  <a:pt x="130810" y="803401"/>
                </a:lnTo>
                <a:lnTo>
                  <a:pt x="120532" y="854327"/>
                </a:lnTo>
                <a:lnTo>
                  <a:pt x="92503" y="895905"/>
                </a:lnTo>
                <a:lnTo>
                  <a:pt x="50925" y="923934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11361" y="1107694"/>
            <a:ext cx="2368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1209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2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9721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150875" y="934212"/>
                </a:moveTo>
                <a:lnTo>
                  <a:pt x="103193" y="926518"/>
                </a:lnTo>
                <a:lnTo>
                  <a:pt x="61776" y="905097"/>
                </a:lnTo>
                <a:lnTo>
                  <a:pt x="29114" y="872435"/>
                </a:lnTo>
                <a:lnTo>
                  <a:pt x="7693" y="831018"/>
                </a:lnTo>
                <a:lnTo>
                  <a:pt x="0" y="783336"/>
                </a:lnTo>
                <a:lnTo>
                  <a:pt x="0" y="150875"/>
                </a:ln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4102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0" y="0"/>
                </a:moveTo>
                <a:lnTo>
                  <a:pt x="47682" y="7693"/>
                </a:lnTo>
                <a:lnTo>
                  <a:pt x="89099" y="29114"/>
                </a:lnTo>
                <a:lnTo>
                  <a:pt x="121761" y="61776"/>
                </a:lnTo>
                <a:lnTo>
                  <a:pt x="143182" y="103193"/>
                </a:lnTo>
                <a:lnTo>
                  <a:pt x="150875" y="150875"/>
                </a:lnTo>
                <a:lnTo>
                  <a:pt x="150875" y="783336"/>
                </a:lnTo>
                <a:lnTo>
                  <a:pt x="143182" y="831018"/>
                </a:lnTo>
                <a:lnTo>
                  <a:pt x="121761" y="872435"/>
                </a:lnTo>
                <a:lnTo>
                  <a:pt x="89099" y="905097"/>
                </a:lnTo>
                <a:lnTo>
                  <a:pt x="47682" y="926518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78642" y="1107694"/>
            <a:ext cx="363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-1</a:t>
            </a:r>
            <a:endParaRPr sz="3000">
              <a:latin typeface="Cambria Math"/>
              <a:cs typeface="Cambria Math"/>
            </a:endParaRPr>
          </a:p>
          <a:p>
            <a:pPr marL="9652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9758" y="1770126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19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19">
                <a:moveTo>
                  <a:pt x="0" y="0"/>
                </a:moveTo>
                <a:lnTo>
                  <a:pt x="67563" y="170179"/>
                </a:lnTo>
                <a:lnTo>
                  <a:pt x="75945" y="173862"/>
                </a:lnTo>
                <a:lnTo>
                  <a:pt x="83438" y="170941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19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19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19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19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0125" y="1770126"/>
            <a:ext cx="629285" cy="1517015"/>
          </a:xfrm>
          <a:custGeom>
            <a:avLst/>
            <a:gdLst/>
            <a:ahLst/>
            <a:cxnLst/>
            <a:rect l="l" t="t" r="r" b="b"/>
            <a:pathLst>
              <a:path w="629285" h="1517014">
                <a:moveTo>
                  <a:pt x="558211" y="99171"/>
                </a:moveTo>
                <a:lnTo>
                  <a:pt x="0" y="1502790"/>
                </a:lnTo>
                <a:lnTo>
                  <a:pt x="35305" y="1516761"/>
                </a:lnTo>
                <a:lnTo>
                  <a:pt x="593637" y="113282"/>
                </a:lnTo>
                <a:lnTo>
                  <a:pt x="558211" y="99171"/>
                </a:lnTo>
                <a:close/>
              </a:path>
              <a:path w="629285" h="1517014">
                <a:moveTo>
                  <a:pt x="625089" y="81407"/>
                </a:moveTo>
                <a:lnTo>
                  <a:pt x="565276" y="81407"/>
                </a:lnTo>
                <a:lnTo>
                  <a:pt x="600710" y="95503"/>
                </a:lnTo>
                <a:lnTo>
                  <a:pt x="593637" y="113282"/>
                </a:lnTo>
                <a:lnTo>
                  <a:pt x="629030" y="127381"/>
                </a:lnTo>
                <a:lnTo>
                  <a:pt x="625089" y="81407"/>
                </a:lnTo>
                <a:close/>
              </a:path>
              <a:path w="629285" h="1517014">
                <a:moveTo>
                  <a:pt x="565276" y="81407"/>
                </a:moveTo>
                <a:lnTo>
                  <a:pt x="558211" y="99171"/>
                </a:lnTo>
                <a:lnTo>
                  <a:pt x="593637" y="113282"/>
                </a:lnTo>
                <a:lnTo>
                  <a:pt x="600710" y="95503"/>
                </a:lnTo>
                <a:lnTo>
                  <a:pt x="565276" y="81407"/>
                </a:lnTo>
                <a:close/>
              </a:path>
              <a:path w="629285" h="1517014">
                <a:moveTo>
                  <a:pt x="618109" y="0"/>
                </a:moveTo>
                <a:lnTo>
                  <a:pt x="522859" y="85089"/>
                </a:lnTo>
                <a:lnTo>
                  <a:pt x="558211" y="99171"/>
                </a:lnTo>
                <a:lnTo>
                  <a:pt x="565276" y="81407"/>
                </a:lnTo>
                <a:lnTo>
                  <a:pt x="625089" y="81407"/>
                </a:lnTo>
                <a:lnTo>
                  <a:pt x="6181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570" y="2260854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19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19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59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0" y="170942"/>
                </a:lnTo>
                <a:lnTo>
                  <a:pt x="533653" y="173862"/>
                </a:lnTo>
                <a:lnTo>
                  <a:pt x="542035" y="170180"/>
                </a:lnTo>
                <a:lnTo>
                  <a:pt x="606574" y="7620"/>
                </a:lnTo>
                <a:close/>
              </a:path>
              <a:path w="609600" h="502919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19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3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19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19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3485" y="2927350"/>
            <a:ext cx="1176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sz="4800" spc="-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27846" y="2927350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72121" y="2926079"/>
            <a:ext cx="579755" cy="114300"/>
          </a:xfrm>
          <a:custGeom>
            <a:avLst/>
            <a:gdLst/>
            <a:ahLst/>
            <a:cxnLst/>
            <a:rect l="l" t="t" r="r" b="b"/>
            <a:pathLst>
              <a:path w="579754" h="114300">
                <a:moveTo>
                  <a:pt x="465200" y="0"/>
                </a:moveTo>
                <a:lnTo>
                  <a:pt x="465200" y="114300"/>
                </a:lnTo>
                <a:lnTo>
                  <a:pt x="541401" y="76200"/>
                </a:lnTo>
                <a:lnTo>
                  <a:pt x="484250" y="76200"/>
                </a:lnTo>
                <a:lnTo>
                  <a:pt x="484250" y="38100"/>
                </a:lnTo>
                <a:lnTo>
                  <a:pt x="541401" y="38100"/>
                </a:lnTo>
                <a:lnTo>
                  <a:pt x="465200" y="0"/>
                </a:lnTo>
                <a:close/>
              </a:path>
              <a:path w="579754" h="114300">
                <a:moveTo>
                  <a:pt x="4652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5200" y="76200"/>
                </a:lnTo>
                <a:lnTo>
                  <a:pt x="465200" y="38100"/>
                </a:lnTo>
                <a:close/>
              </a:path>
              <a:path w="579754" h="114300">
                <a:moveTo>
                  <a:pt x="541401" y="38100"/>
                </a:moveTo>
                <a:lnTo>
                  <a:pt x="484250" y="38100"/>
                </a:lnTo>
                <a:lnTo>
                  <a:pt x="484250" y="76200"/>
                </a:lnTo>
                <a:lnTo>
                  <a:pt x="541401" y="76200"/>
                </a:lnTo>
                <a:lnTo>
                  <a:pt x="579501" y="57150"/>
                </a:lnTo>
                <a:lnTo>
                  <a:pt x="54140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065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151129" y="934212"/>
                </a:moveTo>
                <a:lnTo>
                  <a:pt x="103371" y="926504"/>
                </a:lnTo>
                <a:lnTo>
                  <a:pt x="61886" y="905044"/>
                </a:lnTo>
                <a:lnTo>
                  <a:pt x="29167" y="872325"/>
                </a:lnTo>
                <a:lnTo>
                  <a:pt x="7707" y="830840"/>
                </a:lnTo>
                <a:lnTo>
                  <a:pt x="0" y="783082"/>
                </a:lnTo>
                <a:lnTo>
                  <a:pt x="0" y="151129"/>
                </a:ln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29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630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0" y="0"/>
                </a:moveTo>
                <a:lnTo>
                  <a:pt x="47758" y="7707"/>
                </a:lnTo>
                <a:lnTo>
                  <a:pt x="89243" y="29167"/>
                </a:lnTo>
                <a:lnTo>
                  <a:pt x="121962" y="61886"/>
                </a:lnTo>
                <a:lnTo>
                  <a:pt x="143422" y="103371"/>
                </a:lnTo>
                <a:lnTo>
                  <a:pt x="151129" y="151129"/>
                </a:lnTo>
                <a:lnTo>
                  <a:pt x="151129" y="783082"/>
                </a:lnTo>
                <a:lnTo>
                  <a:pt x="143422" y="830840"/>
                </a:lnTo>
                <a:lnTo>
                  <a:pt x="121962" y="872325"/>
                </a:lnTo>
                <a:lnTo>
                  <a:pt x="89243" y="905044"/>
                </a:lnTo>
                <a:lnTo>
                  <a:pt x="47758" y="926504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93073" y="2799664"/>
            <a:ext cx="23685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78390" y="2966415"/>
            <a:ext cx="162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2b</a:t>
            </a:r>
            <a:r>
              <a:rPr sz="2000" spc="-5" dirty="0">
                <a:latin typeface="Cambria Math"/>
                <a:cs typeface="Cambria Math"/>
              </a:rPr>
              <a:t>1 </a:t>
            </a: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-5" dirty="0">
                <a:latin typeface="Cambria Math"/>
                <a:cs typeface="Cambria Math"/>
              </a:rPr>
              <a:t> b</a:t>
            </a:r>
            <a:r>
              <a:rPr sz="3000" spc="-7" baseline="1388" dirty="0">
                <a:latin typeface="Cambria Math"/>
                <a:cs typeface="Cambria Math"/>
              </a:rPr>
              <a:t>2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3512" y="4460526"/>
            <a:ext cx="3867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3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9359" y="4332689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32" y="0"/>
                </a:moveTo>
                <a:lnTo>
                  <a:pt x="321132" y="114300"/>
                </a:lnTo>
                <a:lnTo>
                  <a:pt x="397332" y="76200"/>
                </a:lnTo>
                <a:lnTo>
                  <a:pt x="340182" y="76200"/>
                </a:lnTo>
                <a:lnTo>
                  <a:pt x="340182" y="38100"/>
                </a:lnTo>
                <a:lnTo>
                  <a:pt x="397332" y="38100"/>
                </a:lnTo>
                <a:lnTo>
                  <a:pt x="321132" y="0"/>
                </a:lnTo>
                <a:close/>
              </a:path>
              <a:path w="435609" h="114300">
                <a:moveTo>
                  <a:pt x="32113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32" y="76200"/>
                </a:lnTo>
                <a:lnTo>
                  <a:pt x="321132" y="38100"/>
                </a:lnTo>
                <a:close/>
              </a:path>
              <a:path w="435609" h="114300">
                <a:moveTo>
                  <a:pt x="397332" y="38100"/>
                </a:moveTo>
                <a:lnTo>
                  <a:pt x="340182" y="38100"/>
                </a:lnTo>
                <a:lnTo>
                  <a:pt x="340182" y="76200"/>
                </a:lnTo>
                <a:lnTo>
                  <a:pt x="397332" y="76200"/>
                </a:lnTo>
                <a:lnTo>
                  <a:pt x="435432" y="57150"/>
                </a:lnTo>
                <a:lnTo>
                  <a:pt x="39733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41855" y="4318210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10" h="934720">
                <a:moveTo>
                  <a:pt x="130556" y="934212"/>
                </a:moveTo>
                <a:lnTo>
                  <a:pt x="79724" y="923956"/>
                </a:lnTo>
                <a:lnTo>
                  <a:pt x="38226" y="895985"/>
                </a:lnTo>
                <a:lnTo>
                  <a:pt x="10255" y="854487"/>
                </a:lnTo>
                <a:lnTo>
                  <a:pt x="0" y="803656"/>
                </a:lnTo>
                <a:lnTo>
                  <a:pt x="0" y="130556"/>
                </a:lnTo>
                <a:lnTo>
                  <a:pt x="10255" y="79724"/>
                </a:lnTo>
                <a:lnTo>
                  <a:pt x="38226" y="38227"/>
                </a:lnTo>
                <a:lnTo>
                  <a:pt x="79724" y="10255"/>
                </a:lnTo>
                <a:lnTo>
                  <a:pt x="1305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4634" y="4318210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10" h="934720">
                <a:moveTo>
                  <a:pt x="0" y="0"/>
                </a:moveTo>
                <a:lnTo>
                  <a:pt x="50831" y="10255"/>
                </a:lnTo>
                <a:lnTo>
                  <a:pt x="92329" y="38227"/>
                </a:lnTo>
                <a:lnTo>
                  <a:pt x="120300" y="79724"/>
                </a:lnTo>
                <a:lnTo>
                  <a:pt x="130556" y="130556"/>
                </a:lnTo>
                <a:lnTo>
                  <a:pt x="130556" y="803656"/>
                </a:lnTo>
                <a:lnTo>
                  <a:pt x="120300" y="854487"/>
                </a:lnTo>
                <a:lnTo>
                  <a:pt x="92329" y="895985"/>
                </a:lnTo>
                <a:lnTo>
                  <a:pt x="50831" y="923956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00551" y="4318210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151130" y="934212"/>
                </a:moveTo>
                <a:lnTo>
                  <a:pt x="103371" y="926504"/>
                </a:lnTo>
                <a:lnTo>
                  <a:pt x="61886" y="905044"/>
                </a:lnTo>
                <a:lnTo>
                  <a:pt x="29167" y="872325"/>
                </a:lnTo>
                <a:lnTo>
                  <a:pt x="7707" y="830840"/>
                </a:lnTo>
                <a:lnTo>
                  <a:pt x="0" y="783082"/>
                </a:lnTo>
                <a:lnTo>
                  <a:pt x="0" y="151130"/>
                </a:ln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3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6201" y="4318210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0" y="0"/>
                </a:moveTo>
                <a:lnTo>
                  <a:pt x="47758" y="7707"/>
                </a:lnTo>
                <a:lnTo>
                  <a:pt x="89243" y="29167"/>
                </a:lnTo>
                <a:lnTo>
                  <a:pt x="121962" y="61886"/>
                </a:lnTo>
                <a:lnTo>
                  <a:pt x="143422" y="103371"/>
                </a:lnTo>
                <a:lnTo>
                  <a:pt x="151130" y="151130"/>
                </a:lnTo>
                <a:lnTo>
                  <a:pt x="151130" y="783082"/>
                </a:lnTo>
                <a:lnTo>
                  <a:pt x="143422" y="830840"/>
                </a:lnTo>
                <a:lnTo>
                  <a:pt x="121962" y="872325"/>
                </a:lnTo>
                <a:lnTo>
                  <a:pt x="89243" y="905044"/>
                </a:lnTo>
                <a:lnTo>
                  <a:pt x="47758" y="926504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8663" y="4342595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10" h="934720">
                <a:moveTo>
                  <a:pt x="155701" y="934212"/>
                </a:move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10"/>
                </a:lnTo>
                <a:lnTo>
                  <a:pt x="0" y="155701"/>
                </a:ln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77025" y="4342595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09" h="934720">
                <a:moveTo>
                  <a:pt x="0" y="0"/>
                </a:moveTo>
                <a:lnTo>
                  <a:pt x="49208" y="7939"/>
                </a:lnTo>
                <a:lnTo>
                  <a:pt x="91950" y="30045"/>
                </a:lnTo>
                <a:lnTo>
                  <a:pt x="125656" y="63751"/>
                </a:lnTo>
                <a:lnTo>
                  <a:pt x="147762" y="106493"/>
                </a:lnTo>
                <a:lnTo>
                  <a:pt x="155701" y="155701"/>
                </a:lnTo>
                <a:lnTo>
                  <a:pt x="155701" y="778510"/>
                </a:lnTo>
                <a:lnTo>
                  <a:pt x="147762" y="827718"/>
                </a:lnTo>
                <a:lnTo>
                  <a:pt x="125656" y="870460"/>
                </a:lnTo>
                <a:lnTo>
                  <a:pt x="91950" y="904166"/>
                </a:lnTo>
                <a:lnTo>
                  <a:pt x="49208" y="92627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38339" y="4342595"/>
            <a:ext cx="123825" cy="934719"/>
          </a:xfrm>
          <a:custGeom>
            <a:avLst/>
            <a:gdLst/>
            <a:ahLst/>
            <a:cxnLst/>
            <a:rect l="l" t="t" r="r" b="b"/>
            <a:pathLst>
              <a:path w="123825" h="934720">
                <a:moveTo>
                  <a:pt x="123698" y="934212"/>
                </a:moveTo>
                <a:lnTo>
                  <a:pt x="75545" y="924492"/>
                </a:lnTo>
                <a:lnTo>
                  <a:pt x="36226" y="897985"/>
                </a:lnTo>
                <a:lnTo>
                  <a:pt x="9719" y="858666"/>
                </a:lnTo>
                <a:lnTo>
                  <a:pt x="0" y="810514"/>
                </a:lnTo>
                <a:lnTo>
                  <a:pt x="0" y="123698"/>
                </a:lnTo>
                <a:lnTo>
                  <a:pt x="9719" y="75545"/>
                </a:lnTo>
                <a:lnTo>
                  <a:pt x="36226" y="36226"/>
                </a:lnTo>
                <a:lnTo>
                  <a:pt x="75545" y="9719"/>
                </a:lnTo>
                <a:lnTo>
                  <a:pt x="12369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56829" y="4342595"/>
            <a:ext cx="123825" cy="934719"/>
          </a:xfrm>
          <a:custGeom>
            <a:avLst/>
            <a:gdLst/>
            <a:ahLst/>
            <a:cxnLst/>
            <a:rect l="l" t="t" r="r" b="b"/>
            <a:pathLst>
              <a:path w="123825" h="934720">
                <a:moveTo>
                  <a:pt x="0" y="0"/>
                </a:moveTo>
                <a:lnTo>
                  <a:pt x="48152" y="9719"/>
                </a:lnTo>
                <a:lnTo>
                  <a:pt x="87471" y="36226"/>
                </a:lnTo>
                <a:lnTo>
                  <a:pt x="113978" y="75545"/>
                </a:lnTo>
                <a:lnTo>
                  <a:pt x="123698" y="123698"/>
                </a:lnTo>
                <a:lnTo>
                  <a:pt x="123698" y="810514"/>
                </a:lnTo>
                <a:lnTo>
                  <a:pt x="113978" y="858666"/>
                </a:lnTo>
                <a:lnTo>
                  <a:pt x="87471" y="897985"/>
                </a:lnTo>
                <a:lnTo>
                  <a:pt x="48152" y="92449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37657"/>
              </p:ext>
            </p:extLst>
          </p:nvPr>
        </p:nvGraphicFramePr>
        <p:xfrm>
          <a:off x="473862" y="1277111"/>
          <a:ext cx="6140448" cy="405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195"/>
                        </a:lnSpc>
                        <a:spcBef>
                          <a:spcPts val="1630"/>
                        </a:spcBef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b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7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405765" algn="l"/>
                        </a:tabLst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b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sz="2700" b="1" baseline="32407" dirty="0">
                          <a:latin typeface="Calibri"/>
                          <a:cs typeface="Calibri"/>
                        </a:rPr>
                        <a:t>1</a:t>
                      </a:r>
                      <a:endParaRPr sz="2700" baseline="32407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b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933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1441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981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6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4660"/>
                        </a:lnSpc>
                        <a:tabLst>
                          <a:tab pos="577850" algn="l"/>
                          <a:tab pos="1895475" algn="l"/>
                          <a:tab pos="2605405" algn="l"/>
                          <a:tab pos="3681729" algn="l"/>
                          <a:tab pos="4509135" algn="l"/>
                          <a:tab pos="5421630" algn="l"/>
                        </a:tabLst>
                      </a:pPr>
                      <a:r>
                        <a:rPr sz="4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V	=</a:t>
                      </a:r>
                      <a:r>
                        <a:rPr sz="4800" spc="1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sz="4500" baseline="44444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3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+ 1	</a:t>
                      </a:r>
                      <a:r>
                        <a:rPr sz="4500" spc="-7" baseline="44444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-1	</a:t>
                      </a:r>
                      <a:r>
                        <a:rPr sz="3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sz="4800" baseline="32986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2-1</a:t>
                      </a:r>
                      <a:endParaRPr sz="4800" baseline="32986" dirty="0">
                        <a:latin typeface="Cambria Math"/>
                        <a:cs typeface="Cambria Math"/>
                      </a:endParaRPr>
                    </a:p>
                    <a:p>
                      <a:pPr marL="1895475">
                        <a:lnSpc>
                          <a:spcPts val="1664"/>
                        </a:lnSpc>
                        <a:tabLst>
                          <a:tab pos="3765550" algn="l"/>
                          <a:tab pos="5337810" algn="l"/>
                        </a:tabLst>
                      </a:pPr>
                      <a:r>
                        <a:rPr sz="4500" baseline="13888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1	</a:t>
                      </a:r>
                      <a:r>
                        <a:rPr sz="3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2+1</a:t>
                      </a:r>
                      <a:endParaRPr sz="3200" dirty="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7784211" y="4297078"/>
            <a:ext cx="25146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450" y="3679518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450" y="3679518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46431"/>
            <a:ext cx="6542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Change of Basis </a:t>
            </a:r>
            <a:r>
              <a:rPr sz="3200" b="0" dirty="0">
                <a:latin typeface="Calibri Light"/>
                <a:cs typeface="Calibri Light"/>
              </a:rPr>
              <a:t>– </a:t>
            </a:r>
            <a:r>
              <a:rPr sz="3200" b="0" spc="-15" dirty="0">
                <a:latin typeface="Calibri Light"/>
                <a:cs typeface="Calibri Light"/>
              </a:rPr>
              <a:t>Alternate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Coordinates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7778" y="1166622"/>
            <a:ext cx="2552700" cy="2101850"/>
          </a:xfrm>
          <a:custGeom>
            <a:avLst/>
            <a:gdLst/>
            <a:ahLst/>
            <a:cxnLst/>
            <a:rect l="l" t="t" r="r" b="b"/>
            <a:pathLst>
              <a:path w="2552700" h="2101850">
                <a:moveTo>
                  <a:pt x="0" y="2101723"/>
                </a:moveTo>
                <a:lnTo>
                  <a:pt x="2552192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374" y="1283969"/>
            <a:ext cx="2470785" cy="1985010"/>
          </a:xfrm>
          <a:custGeom>
            <a:avLst/>
            <a:gdLst/>
            <a:ahLst/>
            <a:cxnLst/>
            <a:rect l="l" t="t" r="r" b="b"/>
            <a:pathLst>
              <a:path w="2470785" h="1985010">
                <a:moveTo>
                  <a:pt x="2470277" y="1984882"/>
                </a:move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634" y="2777489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20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20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60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1" y="170942"/>
                </a:lnTo>
                <a:lnTo>
                  <a:pt x="533653" y="173862"/>
                </a:lnTo>
                <a:lnTo>
                  <a:pt x="542036" y="170180"/>
                </a:lnTo>
                <a:lnTo>
                  <a:pt x="606574" y="7620"/>
                </a:lnTo>
                <a:close/>
              </a:path>
              <a:path w="609600" h="502920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20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2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20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20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6560" y="2776727"/>
            <a:ext cx="600710" cy="491490"/>
          </a:xfrm>
          <a:custGeom>
            <a:avLst/>
            <a:gdLst/>
            <a:ahLst/>
            <a:cxnLst/>
            <a:rect l="l" t="t" r="r" b="b"/>
            <a:pathLst>
              <a:path w="600710" h="491489">
                <a:moveTo>
                  <a:pt x="600455" y="491363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2777489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20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20">
                <a:moveTo>
                  <a:pt x="0" y="0"/>
                </a:moveTo>
                <a:lnTo>
                  <a:pt x="67563" y="170180"/>
                </a:lnTo>
                <a:lnTo>
                  <a:pt x="75945" y="173862"/>
                </a:lnTo>
                <a:lnTo>
                  <a:pt x="83438" y="170942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20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20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20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20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9193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1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0656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130810" y="934212"/>
                </a:moveTo>
                <a:lnTo>
                  <a:pt x="79884" y="923934"/>
                </a:lnTo>
                <a:lnTo>
                  <a:pt x="38306" y="895905"/>
                </a:lnTo>
                <a:lnTo>
                  <a:pt x="10277" y="854327"/>
                </a:lnTo>
                <a:lnTo>
                  <a:pt x="0" y="803401"/>
                </a:lnTo>
                <a:lnTo>
                  <a:pt x="0" y="130810"/>
                </a:lnTo>
                <a:lnTo>
                  <a:pt x="10277" y="79884"/>
                </a:lnTo>
                <a:lnTo>
                  <a:pt x="38306" y="38306"/>
                </a:lnTo>
                <a:lnTo>
                  <a:pt x="79884" y="10277"/>
                </a:lnTo>
                <a:lnTo>
                  <a:pt x="13081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061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0" y="0"/>
                </a:moveTo>
                <a:lnTo>
                  <a:pt x="50925" y="10277"/>
                </a:lnTo>
                <a:lnTo>
                  <a:pt x="92503" y="38306"/>
                </a:lnTo>
                <a:lnTo>
                  <a:pt x="120532" y="79884"/>
                </a:lnTo>
                <a:lnTo>
                  <a:pt x="130810" y="130810"/>
                </a:lnTo>
                <a:lnTo>
                  <a:pt x="130810" y="803401"/>
                </a:lnTo>
                <a:lnTo>
                  <a:pt x="120532" y="854327"/>
                </a:lnTo>
                <a:lnTo>
                  <a:pt x="92503" y="895905"/>
                </a:lnTo>
                <a:lnTo>
                  <a:pt x="50925" y="923934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11361" y="1107694"/>
            <a:ext cx="2368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1209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2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9721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150875" y="934212"/>
                </a:moveTo>
                <a:lnTo>
                  <a:pt x="103193" y="926518"/>
                </a:lnTo>
                <a:lnTo>
                  <a:pt x="61776" y="905097"/>
                </a:lnTo>
                <a:lnTo>
                  <a:pt x="29114" y="872435"/>
                </a:lnTo>
                <a:lnTo>
                  <a:pt x="7693" y="831018"/>
                </a:lnTo>
                <a:lnTo>
                  <a:pt x="0" y="783336"/>
                </a:lnTo>
                <a:lnTo>
                  <a:pt x="0" y="150875"/>
                </a:ln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4102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0" y="0"/>
                </a:moveTo>
                <a:lnTo>
                  <a:pt x="47682" y="7693"/>
                </a:lnTo>
                <a:lnTo>
                  <a:pt x="89099" y="29114"/>
                </a:lnTo>
                <a:lnTo>
                  <a:pt x="121761" y="61776"/>
                </a:lnTo>
                <a:lnTo>
                  <a:pt x="143182" y="103193"/>
                </a:lnTo>
                <a:lnTo>
                  <a:pt x="150875" y="150875"/>
                </a:lnTo>
                <a:lnTo>
                  <a:pt x="150875" y="783336"/>
                </a:lnTo>
                <a:lnTo>
                  <a:pt x="143182" y="831018"/>
                </a:lnTo>
                <a:lnTo>
                  <a:pt x="121761" y="872435"/>
                </a:lnTo>
                <a:lnTo>
                  <a:pt x="89099" y="905097"/>
                </a:lnTo>
                <a:lnTo>
                  <a:pt x="47682" y="926518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78642" y="1107694"/>
            <a:ext cx="363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-1</a:t>
            </a:r>
            <a:endParaRPr sz="3000">
              <a:latin typeface="Cambria Math"/>
              <a:cs typeface="Cambria Math"/>
            </a:endParaRPr>
          </a:p>
          <a:p>
            <a:pPr marL="9652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9758" y="1770126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19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19">
                <a:moveTo>
                  <a:pt x="0" y="0"/>
                </a:moveTo>
                <a:lnTo>
                  <a:pt x="67563" y="170179"/>
                </a:lnTo>
                <a:lnTo>
                  <a:pt x="75945" y="173862"/>
                </a:lnTo>
                <a:lnTo>
                  <a:pt x="83438" y="170941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19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19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19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19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0125" y="1770126"/>
            <a:ext cx="629285" cy="1517015"/>
          </a:xfrm>
          <a:custGeom>
            <a:avLst/>
            <a:gdLst/>
            <a:ahLst/>
            <a:cxnLst/>
            <a:rect l="l" t="t" r="r" b="b"/>
            <a:pathLst>
              <a:path w="629285" h="1517014">
                <a:moveTo>
                  <a:pt x="558211" y="99171"/>
                </a:moveTo>
                <a:lnTo>
                  <a:pt x="0" y="1502790"/>
                </a:lnTo>
                <a:lnTo>
                  <a:pt x="35305" y="1516761"/>
                </a:lnTo>
                <a:lnTo>
                  <a:pt x="593637" y="113282"/>
                </a:lnTo>
                <a:lnTo>
                  <a:pt x="558211" y="99171"/>
                </a:lnTo>
                <a:close/>
              </a:path>
              <a:path w="629285" h="1517014">
                <a:moveTo>
                  <a:pt x="625089" y="81407"/>
                </a:moveTo>
                <a:lnTo>
                  <a:pt x="565276" y="81407"/>
                </a:lnTo>
                <a:lnTo>
                  <a:pt x="600710" y="95503"/>
                </a:lnTo>
                <a:lnTo>
                  <a:pt x="593637" y="113282"/>
                </a:lnTo>
                <a:lnTo>
                  <a:pt x="629030" y="127381"/>
                </a:lnTo>
                <a:lnTo>
                  <a:pt x="625089" y="81407"/>
                </a:lnTo>
                <a:close/>
              </a:path>
              <a:path w="629285" h="1517014">
                <a:moveTo>
                  <a:pt x="565276" y="81407"/>
                </a:moveTo>
                <a:lnTo>
                  <a:pt x="558211" y="99171"/>
                </a:lnTo>
                <a:lnTo>
                  <a:pt x="593637" y="113282"/>
                </a:lnTo>
                <a:lnTo>
                  <a:pt x="600710" y="95503"/>
                </a:lnTo>
                <a:lnTo>
                  <a:pt x="565276" y="81407"/>
                </a:lnTo>
                <a:close/>
              </a:path>
              <a:path w="629285" h="1517014">
                <a:moveTo>
                  <a:pt x="618109" y="0"/>
                </a:moveTo>
                <a:lnTo>
                  <a:pt x="522859" y="85089"/>
                </a:lnTo>
                <a:lnTo>
                  <a:pt x="558211" y="99171"/>
                </a:lnTo>
                <a:lnTo>
                  <a:pt x="565276" y="81407"/>
                </a:lnTo>
                <a:lnTo>
                  <a:pt x="625089" y="81407"/>
                </a:lnTo>
                <a:lnTo>
                  <a:pt x="6181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570" y="2260854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19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19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59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0" y="170942"/>
                </a:lnTo>
                <a:lnTo>
                  <a:pt x="533653" y="173862"/>
                </a:lnTo>
                <a:lnTo>
                  <a:pt x="542035" y="170180"/>
                </a:lnTo>
                <a:lnTo>
                  <a:pt x="606574" y="7620"/>
                </a:lnTo>
                <a:close/>
              </a:path>
              <a:path w="609600" h="502919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19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3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19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19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3485" y="2927350"/>
            <a:ext cx="1176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sz="4800" spc="-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27846" y="2927350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01078" y="2926079"/>
            <a:ext cx="579755" cy="114300"/>
          </a:xfrm>
          <a:custGeom>
            <a:avLst/>
            <a:gdLst/>
            <a:ahLst/>
            <a:cxnLst/>
            <a:rect l="l" t="t" r="r" b="b"/>
            <a:pathLst>
              <a:path w="579754" h="114300">
                <a:moveTo>
                  <a:pt x="465200" y="0"/>
                </a:moveTo>
                <a:lnTo>
                  <a:pt x="465200" y="114300"/>
                </a:lnTo>
                <a:lnTo>
                  <a:pt x="541401" y="76200"/>
                </a:lnTo>
                <a:lnTo>
                  <a:pt x="484250" y="76200"/>
                </a:lnTo>
                <a:lnTo>
                  <a:pt x="484250" y="38100"/>
                </a:lnTo>
                <a:lnTo>
                  <a:pt x="541401" y="38100"/>
                </a:lnTo>
                <a:lnTo>
                  <a:pt x="465200" y="0"/>
                </a:lnTo>
                <a:close/>
              </a:path>
              <a:path w="579754" h="114300">
                <a:moveTo>
                  <a:pt x="4652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5200" y="76200"/>
                </a:lnTo>
                <a:lnTo>
                  <a:pt x="465200" y="38100"/>
                </a:lnTo>
                <a:close/>
              </a:path>
              <a:path w="579754" h="114300">
                <a:moveTo>
                  <a:pt x="541401" y="38100"/>
                </a:moveTo>
                <a:lnTo>
                  <a:pt x="484250" y="38100"/>
                </a:lnTo>
                <a:lnTo>
                  <a:pt x="484250" y="76200"/>
                </a:lnTo>
                <a:lnTo>
                  <a:pt x="541401" y="76200"/>
                </a:lnTo>
                <a:lnTo>
                  <a:pt x="579501" y="57150"/>
                </a:lnTo>
                <a:lnTo>
                  <a:pt x="54140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065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151129" y="934212"/>
                </a:moveTo>
                <a:lnTo>
                  <a:pt x="103371" y="926504"/>
                </a:lnTo>
                <a:lnTo>
                  <a:pt x="61886" y="905044"/>
                </a:lnTo>
                <a:lnTo>
                  <a:pt x="29167" y="872325"/>
                </a:lnTo>
                <a:lnTo>
                  <a:pt x="7707" y="830840"/>
                </a:lnTo>
                <a:lnTo>
                  <a:pt x="0" y="783082"/>
                </a:lnTo>
                <a:lnTo>
                  <a:pt x="0" y="151129"/>
                </a:ln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29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630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0" y="0"/>
                </a:moveTo>
                <a:lnTo>
                  <a:pt x="47758" y="7707"/>
                </a:lnTo>
                <a:lnTo>
                  <a:pt x="89243" y="29167"/>
                </a:lnTo>
                <a:lnTo>
                  <a:pt x="121962" y="61886"/>
                </a:lnTo>
                <a:lnTo>
                  <a:pt x="143422" y="103371"/>
                </a:lnTo>
                <a:lnTo>
                  <a:pt x="151129" y="151129"/>
                </a:lnTo>
                <a:lnTo>
                  <a:pt x="151129" y="783082"/>
                </a:lnTo>
                <a:lnTo>
                  <a:pt x="143422" y="830840"/>
                </a:lnTo>
                <a:lnTo>
                  <a:pt x="121962" y="872325"/>
                </a:lnTo>
                <a:lnTo>
                  <a:pt x="89243" y="905044"/>
                </a:lnTo>
                <a:lnTo>
                  <a:pt x="47758" y="926504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93073" y="2799664"/>
            <a:ext cx="23685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78390" y="2966415"/>
            <a:ext cx="162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2b</a:t>
            </a:r>
            <a:r>
              <a:rPr sz="2000" spc="-5" dirty="0">
                <a:latin typeface="Cambria Math"/>
                <a:cs typeface="Cambria Math"/>
              </a:rPr>
              <a:t>1 </a:t>
            </a: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-5" dirty="0">
                <a:latin typeface="Cambria Math"/>
                <a:cs typeface="Cambria Math"/>
              </a:rPr>
              <a:t> b</a:t>
            </a:r>
            <a:r>
              <a:rPr sz="3000" spc="-7" baseline="1388" dirty="0">
                <a:latin typeface="Cambria Math"/>
                <a:cs typeface="Cambria Math"/>
              </a:rPr>
              <a:t>2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06584" y="4447435"/>
            <a:ext cx="3867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3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2877" y="4319598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32" y="0"/>
                </a:moveTo>
                <a:lnTo>
                  <a:pt x="321132" y="114300"/>
                </a:lnTo>
                <a:lnTo>
                  <a:pt x="397332" y="76200"/>
                </a:lnTo>
                <a:lnTo>
                  <a:pt x="340182" y="76200"/>
                </a:lnTo>
                <a:lnTo>
                  <a:pt x="340182" y="38100"/>
                </a:lnTo>
                <a:lnTo>
                  <a:pt x="397332" y="38100"/>
                </a:lnTo>
                <a:lnTo>
                  <a:pt x="321132" y="0"/>
                </a:lnTo>
                <a:close/>
              </a:path>
              <a:path w="435609" h="114300">
                <a:moveTo>
                  <a:pt x="32113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32" y="76200"/>
                </a:lnTo>
                <a:lnTo>
                  <a:pt x="321132" y="38100"/>
                </a:lnTo>
                <a:close/>
              </a:path>
              <a:path w="435609" h="114300">
                <a:moveTo>
                  <a:pt x="397332" y="38100"/>
                </a:moveTo>
                <a:lnTo>
                  <a:pt x="340182" y="38100"/>
                </a:lnTo>
                <a:lnTo>
                  <a:pt x="340182" y="76200"/>
                </a:lnTo>
                <a:lnTo>
                  <a:pt x="397332" y="76200"/>
                </a:lnTo>
                <a:lnTo>
                  <a:pt x="435432" y="57150"/>
                </a:lnTo>
                <a:lnTo>
                  <a:pt x="39733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5373" y="4305119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10" h="934720">
                <a:moveTo>
                  <a:pt x="130556" y="934212"/>
                </a:moveTo>
                <a:lnTo>
                  <a:pt x="79724" y="923956"/>
                </a:lnTo>
                <a:lnTo>
                  <a:pt x="38226" y="895985"/>
                </a:lnTo>
                <a:lnTo>
                  <a:pt x="10255" y="854487"/>
                </a:lnTo>
                <a:lnTo>
                  <a:pt x="0" y="803656"/>
                </a:lnTo>
                <a:lnTo>
                  <a:pt x="0" y="130556"/>
                </a:lnTo>
                <a:lnTo>
                  <a:pt x="10255" y="79724"/>
                </a:lnTo>
                <a:lnTo>
                  <a:pt x="38226" y="38227"/>
                </a:lnTo>
                <a:lnTo>
                  <a:pt x="79724" y="10255"/>
                </a:lnTo>
                <a:lnTo>
                  <a:pt x="1305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18152" y="4305119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10" h="934720">
                <a:moveTo>
                  <a:pt x="0" y="0"/>
                </a:moveTo>
                <a:lnTo>
                  <a:pt x="50831" y="10255"/>
                </a:lnTo>
                <a:lnTo>
                  <a:pt x="92329" y="38227"/>
                </a:lnTo>
                <a:lnTo>
                  <a:pt x="120300" y="79724"/>
                </a:lnTo>
                <a:lnTo>
                  <a:pt x="130556" y="130556"/>
                </a:lnTo>
                <a:lnTo>
                  <a:pt x="130556" y="803656"/>
                </a:lnTo>
                <a:lnTo>
                  <a:pt x="120300" y="854487"/>
                </a:lnTo>
                <a:lnTo>
                  <a:pt x="92329" y="895985"/>
                </a:lnTo>
                <a:lnTo>
                  <a:pt x="50831" y="923956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24069" y="4305119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151130" y="934212"/>
                </a:moveTo>
                <a:lnTo>
                  <a:pt x="103371" y="926504"/>
                </a:lnTo>
                <a:lnTo>
                  <a:pt x="61886" y="905044"/>
                </a:lnTo>
                <a:lnTo>
                  <a:pt x="29167" y="872325"/>
                </a:lnTo>
                <a:lnTo>
                  <a:pt x="7707" y="830840"/>
                </a:lnTo>
                <a:lnTo>
                  <a:pt x="0" y="783082"/>
                </a:lnTo>
                <a:lnTo>
                  <a:pt x="0" y="151130"/>
                </a:ln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3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9719" y="4305119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0" y="0"/>
                </a:moveTo>
                <a:lnTo>
                  <a:pt x="47758" y="7707"/>
                </a:lnTo>
                <a:lnTo>
                  <a:pt x="89243" y="29167"/>
                </a:lnTo>
                <a:lnTo>
                  <a:pt x="121962" y="61886"/>
                </a:lnTo>
                <a:lnTo>
                  <a:pt x="143422" y="103371"/>
                </a:lnTo>
                <a:lnTo>
                  <a:pt x="151130" y="151130"/>
                </a:lnTo>
                <a:lnTo>
                  <a:pt x="151130" y="783082"/>
                </a:lnTo>
                <a:lnTo>
                  <a:pt x="143422" y="830840"/>
                </a:lnTo>
                <a:lnTo>
                  <a:pt x="121962" y="872325"/>
                </a:lnTo>
                <a:lnTo>
                  <a:pt x="89243" y="905044"/>
                </a:lnTo>
                <a:lnTo>
                  <a:pt x="47758" y="926504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2181" y="4329504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10" h="934720">
                <a:moveTo>
                  <a:pt x="155701" y="934212"/>
                </a:move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10"/>
                </a:lnTo>
                <a:lnTo>
                  <a:pt x="0" y="155701"/>
                </a:ln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00543" y="4329504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09" h="934720">
                <a:moveTo>
                  <a:pt x="0" y="0"/>
                </a:moveTo>
                <a:lnTo>
                  <a:pt x="49208" y="7939"/>
                </a:lnTo>
                <a:lnTo>
                  <a:pt x="91950" y="30045"/>
                </a:lnTo>
                <a:lnTo>
                  <a:pt x="125656" y="63751"/>
                </a:lnTo>
                <a:lnTo>
                  <a:pt x="147762" y="106493"/>
                </a:lnTo>
                <a:lnTo>
                  <a:pt x="155701" y="155701"/>
                </a:lnTo>
                <a:lnTo>
                  <a:pt x="155701" y="778510"/>
                </a:lnTo>
                <a:lnTo>
                  <a:pt x="147762" y="827718"/>
                </a:lnTo>
                <a:lnTo>
                  <a:pt x="125656" y="870460"/>
                </a:lnTo>
                <a:lnTo>
                  <a:pt x="91950" y="904166"/>
                </a:lnTo>
                <a:lnTo>
                  <a:pt x="49208" y="92627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1857" y="4329504"/>
            <a:ext cx="123825" cy="934719"/>
          </a:xfrm>
          <a:custGeom>
            <a:avLst/>
            <a:gdLst/>
            <a:ahLst/>
            <a:cxnLst/>
            <a:rect l="l" t="t" r="r" b="b"/>
            <a:pathLst>
              <a:path w="123825" h="934720">
                <a:moveTo>
                  <a:pt x="123698" y="934212"/>
                </a:moveTo>
                <a:lnTo>
                  <a:pt x="75545" y="924492"/>
                </a:lnTo>
                <a:lnTo>
                  <a:pt x="36226" y="897985"/>
                </a:lnTo>
                <a:lnTo>
                  <a:pt x="9719" y="858666"/>
                </a:lnTo>
                <a:lnTo>
                  <a:pt x="0" y="810514"/>
                </a:lnTo>
                <a:lnTo>
                  <a:pt x="0" y="123698"/>
                </a:lnTo>
                <a:lnTo>
                  <a:pt x="9719" y="75545"/>
                </a:lnTo>
                <a:lnTo>
                  <a:pt x="36226" y="36226"/>
                </a:lnTo>
                <a:lnTo>
                  <a:pt x="75545" y="9719"/>
                </a:lnTo>
                <a:lnTo>
                  <a:pt x="12369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0347" y="4329504"/>
            <a:ext cx="123825" cy="934719"/>
          </a:xfrm>
          <a:custGeom>
            <a:avLst/>
            <a:gdLst/>
            <a:ahLst/>
            <a:cxnLst/>
            <a:rect l="l" t="t" r="r" b="b"/>
            <a:pathLst>
              <a:path w="123825" h="934720">
                <a:moveTo>
                  <a:pt x="0" y="0"/>
                </a:moveTo>
                <a:lnTo>
                  <a:pt x="48152" y="9719"/>
                </a:lnTo>
                <a:lnTo>
                  <a:pt x="87471" y="36226"/>
                </a:lnTo>
                <a:lnTo>
                  <a:pt x="113978" y="75545"/>
                </a:lnTo>
                <a:lnTo>
                  <a:pt x="123698" y="123698"/>
                </a:lnTo>
                <a:lnTo>
                  <a:pt x="123698" y="810514"/>
                </a:lnTo>
                <a:lnTo>
                  <a:pt x="113978" y="858666"/>
                </a:lnTo>
                <a:lnTo>
                  <a:pt x="87471" y="897985"/>
                </a:lnTo>
                <a:lnTo>
                  <a:pt x="48152" y="92449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07729" y="4283987"/>
            <a:ext cx="25146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35617" y="4358663"/>
            <a:ext cx="481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1952" y="4291404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09" h="934720">
                <a:moveTo>
                  <a:pt x="155702" y="934212"/>
                </a:move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10"/>
                </a:lnTo>
                <a:lnTo>
                  <a:pt x="0" y="155701"/>
                </a:ln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00586" y="4291404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09" h="934720">
                <a:moveTo>
                  <a:pt x="0" y="0"/>
                </a:moveTo>
                <a:lnTo>
                  <a:pt x="49208" y="7939"/>
                </a:lnTo>
                <a:lnTo>
                  <a:pt x="91950" y="30045"/>
                </a:lnTo>
                <a:lnTo>
                  <a:pt x="125656" y="63751"/>
                </a:lnTo>
                <a:lnTo>
                  <a:pt x="147762" y="106493"/>
                </a:lnTo>
                <a:lnTo>
                  <a:pt x="155701" y="155701"/>
                </a:lnTo>
                <a:lnTo>
                  <a:pt x="155701" y="778510"/>
                </a:lnTo>
                <a:lnTo>
                  <a:pt x="147762" y="827718"/>
                </a:lnTo>
                <a:lnTo>
                  <a:pt x="125656" y="870460"/>
                </a:lnTo>
                <a:lnTo>
                  <a:pt x="91950" y="904166"/>
                </a:lnTo>
                <a:lnTo>
                  <a:pt x="49208" y="92627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216285" y="4245683"/>
            <a:ext cx="87884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1	-1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94360" algn="l"/>
              </a:tabLst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1	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10797" y="4263971"/>
            <a:ext cx="88900" cy="934719"/>
          </a:xfrm>
          <a:custGeom>
            <a:avLst/>
            <a:gdLst/>
            <a:ahLst/>
            <a:cxnLst/>
            <a:rect l="l" t="t" r="r" b="b"/>
            <a:pathLst>
              <a:path w="88900" h="934720">
                <a:moveTo>
                  <a:pt x="88646" y="934212"/>
                </a:moveTo>
                <a:lnTo>
                  <a:pt x="54167" y="927236"/>
                </a:lnTo>
                <a:lnTo>
                  <a:pt x="25987" y="908224"/>
                </a:lnTo>
                <a:lnTo>
                  <a:pt x="6975" y="880044"/>
                </a:lnTo>
                <a:lnTo>
                  <a:pt x="0" y="845566"/>
                </a:lnTo>
                <a:lnTo>
                  <a:pt x="0" y="88646"/>
                </a:lnTo>
                <a:lnTo>
                  <a:pt x="6975" y="54167"/>
                </a:lnTo>
                <a:lnTo>
                  <a:pt x="25987" y="25987"/>
                </a:lnTo>
                <a:lnTo>
                  <a:pt x="54167" y="6975"/>
                </a:lnTo>
                <a:lnTo>
                  <a:pt x="8864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54026" y="4263971"/>
            <a:ext cx="88900" cy="934719"/>
          </a:xfrm>
          <a:custGeom>
            <a:avLst/>
            <a:gdLst/>
            <a:ahLst/>
            <a:cxnLst/>
            <a:rect l="l" t="t" r="r" b="b"/>
            <a:pathLst>
              <a:path w="88900" h="934720">
                <a:moveTo>
                  <a:pt x="0" y="0"/>
                </a:moveTo>
                <a:lnTo>
                  <a:pt x="34478" y="6975"/>
                </a:lnTo>
                <a:lnTo>
                  <a:pt x="62658" y="25987"/>
                </a:lnTo>
                <a:lnTo>
                  <a:pt x="81670" y="54167"/>
                </a:lnTo>
                <a:lnTo>
                  <a:pt x="88646" y="88646"/>
                </a:lnTo>
                <a:lnTo>
                  <a:pt x="88646" y="845566"/>
                </a:lnTo>
                <a:lnTo>
                  <a:pt x="81670" y="880044"/>
                </a:lnTo>
                <a:lnTo>
                  <a:pt x="62658" y="908224"/>
                </a:lnTo>
                <a:lnTo>
                  <a:pt x="34478" y="927236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73862" y="1277111"/>
          <a:ext cx="6140448" cy="405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195"/>
                        </a:lnSpc>
                        <a:spcBef>
                          <a:spcPts val="1630"/>
                        </a:spcBef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b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7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405765" algn="l"/>
                        </a:tabLst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b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sz="2700" b="1" baseline="32407" dirty="0">
                          <a:latin typeface="Calibri"/>
                          <a:cs typeface="Calibri"/>
                        </a:rPr>
                        <a:t>1</a:t>
                      </a:r>
                      <a:endParaRPr sz="2700" baseline="32407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b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933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1441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981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4660"/>
                        </a:lnSpc>
                        <a:tabLst>
                          <a:tab pos="634365" algn="l"/>
                          <a:tab pos="1895475" algn="l"/>
                          <a:tab pos="2557145" algn="l"/>
                          <a:tab pos="3681729" algn="l"/>
                          <a:tab pos="4460240" algn="l"/>
                          <a:tab pos="5421630" algn="l"/>
                        </a:tabLst>
                      </a:pPr>
                      <a:r>
                        <a:rPr sz="4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V	=</a:t>
                      </a:r>
                      <a:r>
                        <a:rPr sz="4800" spc="1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sz="4500" baseline="44444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3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3800" spc="-2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4500" spc="-7" baseline="44444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-1	</a:t>
                      </a:r>
                      <a:r>
                        <a:rPr sz="3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sz="4800" baseline="32986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2-1</a:t>
                      </a:r>
                      <a:endParaRPr sz="4800" baseline="32986">
                        <a:latin typeface="Cambria Math"/>
                        <a:cs typeface="Cambria Math"/>
                      </a:endParaRPr>
                    </a:p>
                    <a:p>
                      <a:pPr marL="1895475">
                        <a:lnSpc>
                          <a:spcPts val="1664"/>
                        </a:lnSpc>
                        <a:tabLst>
                          <a:tab pos="3765550" algn="l"/>
                          <a:tab pos="5337810" algn="l"/>
                        </a:tabLst>
                      </a:pPr>
                      <a:r>
                        <a:rPr sz="4500" baseline="13888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1	</a:t>
                      </a:r>
                      <a:r>
                        <a:rPr sz="3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2+1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10616842" y="4218201"/>
            <a:ext cx="2514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2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02201" y="3860874"/>
            <a:ext cx="6508750" cy="481330"/>
          </a:xfrm>
          <a:custGeom>
            <a:avLst/>
            <a:gdLst/>
            <a:ahLst/>
            <a:cxnLst/>
            <a:rect l="l" t="t" r="r" b="b"/>
            <a:pathLst>
              <a:path w="6508750" h="481329">
                <a:moveTo>
                  <a:pt x="2848610" y="0"/>
                </a:moveTo>
                <a:lnTo>
                  <a:pt x="2721229" y="762"/>
                </a:lnTo>
                <a:lnTo>
                  <a:pt x="2597530" y="3048"/>
                </a:lnTo>
                <a:lnTo>
                  <a:pt x="2476880" y="6858"/>
                </a:lnTo>
                <a:lnTo>
                  <a:pt x="2359025" y="12065"/>
                </a:lnTo>
                <a:lnTo>
                  <a:pt x="2243328" y="18796"/>
                </a:lnTo>
                <a:lnTo>
                  <a:pt x="2129536" y="26670"/>
                </a:lnTo>
                <a:lnTo>
                  <a:pt x="2017267" y="35814"/>
                </a:lnTo>
                <a:lnTo>
                  <a:pt x="1795399" y="57277"/>
                </a:lnTo>
                <a:lnTo>
                  <a:pt x="1574164" y="82550"/>
                </a:lnTo>
                <a:lnTo>
                  <a:pt x="1464183" y="96774"/>
                </a:lnTo>
                <a:lnTo>
                  <a:pt x="1356487" y="112903"/>
                </a:lnTo>
                <a:lnTo>
                  <a:pt x="1250823" y="130556"/>
                </a:lnTo>
                <a:lnTo>
                  <a:pt x="1147064" y="149606"/>
                </a:lnTo>
                <a:lnTo>
                  <a:pt x="1045210" y="170180"/>
                </a:lnTo>
                <a:lnTo>
                  <a:pt x="944752" y="191897"/>
                </a:lnTo>
                <a:lnTo>
                  <a:pt x="748664" y="238760"/>
                </a:lnTo>
                <a:lnTo>
                  <a:pt x="557149" y="289179"/>
                </a:lnTo>
                <a:lnTo>
                  <a:pt x="369443" y="342392"/>
                </a:lnTo>
                <a:lnTo>
                  <a:pt x="0" y="453263"/>
                </a:lnTo>
                <a:lnTo>
                  <a:pt x="8381" y="480949"/>
                </a:lnTo>
                <a:lnTo>
                  <a:pt x="192405" y="425196"/>
                </a:lnTo>
                <a:lnTo>
                  <a:pt x="192277" y="425196"/>
                </a:lnTo>
                <a:lnTo>
                  <a:pt x="377570" y="370205"/>
                </a:lnTo>
                <a:lnTo>
                  <a:pt x="565022" y="317119"/>
                </a:lnTo>
                <a:lnTo>
                  <a:pt x="564769" y="317119"/>
                </a:lnTo>
                <a:lnTo>
                  <a:pt x="755903" y="266827"/>
                </a:lnTo>
                <a:lnTo>
                  <a:pt x="755523" y="266827"/>
                </a:lnTo>
                <a:lnTo>
                  <a:pt x="951356" y="220091"/>
                </a:lnTo>
                <a:lnTo>
                  <a:pt x="951688" y="220091"/>
                </a:lnTo>
                <a:lnTo>
                  <a:pt x="1051178" y="198501"/>
                </a:lnTo>
                <a:lnTo>
                  <a:pt x="1050925" y="198501"/>
                </a:lnTo>
                <a:lnTo>
                  <a:pt x="1152652" y="178054"/>
                </a:lnTo>
                <a:lnTo>
                  <a:pt x="1255902" y="159004"/>
                </a:lnTo>
                <a:lnTo>
                  <a:pt x="1255649" y="159004"/>
                </a:lnTo>
                <a:lnTo>
                  <a:pt x="1361186" y="141478"/>
                </a:lnTo>
                <a:lnTo>
                  <a:pt x="1360931" y="141478"/>
                </a:lnTo>
                <a:lnTo>
                  <a:pt x="1468374" y="125476"/>
                </a:lnTo>
                <a:lnTo>
                  <a:pt x="1467992" y="125476"/>
                </a:lnTo>
                <a:lnTo>
                  <a:pt x="1577721" y="111252"/>
                </a:lnTo>
                <a:lnTo>
                  <a:pt x="1577593" y="111252"/>
                </a:lnTo>
                <a:lnTo>
                  <a:pt x="1798574" y="86106"/>
                </a:lnTo>
                <a:lnTo>
                  <a:pt x="1798319" y="86106"/>
                </a:lnTo>
                <a:lnTo>
                  <a:pt x="2019935" y="64643"/>
                </a:lnTo>
                <a:lnTo>
                  <a:pt x="2021238" y="64643"/>
                </a:lnTo>
                <a:lnTo>
                  <a:pt x="2131822" y="55626"/>
                </a:lnTo>
                <a:lnTo>
                  <a:pt x="2131694" y="55626"/>
                </a:lnTo>
                <a:lnTo>
                  <a:pt x="2245233" y="47625"/>
                </a:lnTo>
                <a:lnTo>
                  <a:pt x="2247284" y="47625"/>
                </a:lnTo>
                <a:lnTo>
                  <a:pt x="2360549" y="41021"/>
                </a:lnTo>
                <a:lnTo>
                  <a:pt x="2478151" y="35814"/>
                </a:lnTo>
                <a:lnTo>
                  <a:pt x="2477897" y="35814"/>
                </a:lnTo>
                <a:lnTo>
                  <a:pt x="2598292" y="32004"/>
                </a:lnTo>
                <a:lnTo>
                  <a:pt x="2721610" y="29718"/>
                </a:lnTo>
                <a:lnTo>
                  <a:pt x="2848538" y="28956"/>
                </a:lnTo>
                <a:lnTo>
                  <a:pt x="3625239" y="28956"/>
                </a:lnTo>
                <a:lnTo>
                  <a:pt x="3552952" y="23876"/>
                </a:lnTo>
                <a:lnTo>
                  <a:pt x="3401694" y="15240"/>
                </a:lnTo>
                <a:lnTo>
                  <a:pt x="3255899" y="8636"/>
                </a:lnTo>
                <a:lnTo>
                  <a:pt x="3115437" y="3937"/>
                </a:lnTo>
                <a:lnTo>
                  <a:pt x="2979801" y="1016"/>
                </a:lnTo>
                <a:lnTo>
                  <a:pt x="2848610" y="0"/>
                </a:lnTo>
                <a:close/>
              </a:path>
              <a:path w="6508750" h="481329">
                <a:moveTo>
                  <a:pt x="6363307" y="401740"/>
                </a:moveTo>
                <a:lnTo>
                  <a:pt x="6354825" y="458978"/>
                </a:lnTo>
                <a:lnTo>
                  <a:pt x="6508623" y="408686"/>
                </a:lnTo>
                <a:lnTo>
                  <a:pt x="6501730" y="403860"/>
                </a:lnTo>
                <a:lnTo>
                  <a:pt x="6377559" y="403860"/>
                </a:lnTo>
                <a:lnTo>
                  <a:pt x="6363307" y="401740"/>
                </a:lnTo>
                <a:close/>
              </a:path>
              <a:path w="6508750" h="481329">
                <a:moveTo>
                  <a:pt x="6367544" y="373147"/>
                </a:moveTo>
                <a:lnTo>
                  <a:pt x="6363307" y="401740"/>
                </a:lnTo>
                <a:lnTo>
                  <a:pt x="6377559" y="403860"/>
                </a:lnTo>
                <a:lnTo>
                  <a:pt x="6381877" y="375285"/>
                </a:lnTo>
                <a:lnTo>
                  <a:pt x="6367544" y="373147"/>
                </a:lnTo>
                <a:close/>
              </a:path>
              <a:path w="6508750" h="481329">
                <a:moveTo>
                  <a:pt x="6376035" y="315849"/>
                </a:moveTo>
                <a:lnTo>
                  <a:pt x="6367544" y="373147"/>
                </a:lnTo>
                <a:lnTo>
                  <a:pt x="6381877" y="375285"/>
                </a:lnTo>
                <a:lnTo>
                  <a:pt x="6377559" y="403860"/>
                </a:lnTo>
                <a:lnTo>
                  <a:pt x="6501730" y="403860"/>
                </a:lnTo>
                <a:lnTo>
                  <a:pt x="6376035" y="315849"/>
                </a:lnTo>
                <a:close/>
              </a:path>
              <a:path w="6508750" h="481329">
                <a:moveTo>
                  <a:pt x="3625239" y="28956"/>
                </a:moveTo>
                <a:lnTo>
                  <a:pt x="2848538" y="28956"/>
                </a:lnTo>
                <a:lnTo>
                  <a:pt x="2979547" y="29972"/>
                </a:lnTo>
                <a:lnTo>
                  <a:pt x="2979292" y="29972"/>
                </a:lnTo>
                <a:lnTo>
                  <a:pt x="3114802" y="32893"/>
                </a:lnTo>
                <a:lnTo>
                  <a:pt x="3114548" y="32893"/>
                </a:lnTo>
                <a:lnTo>
                  <a:pt x="3254883" y="37465"/>
                </a:lnTo>
                <a:lnTo>
                  <a:pt x="3254755" y="37465"/>
                </a:lnTo>
                <a:lnTo>
                  <a:pt x="3400298" y="44196"/>
                </a:lnTo>
                <a:lnTo>
                  <a:pt x="3400043" y="44196"/>
                </a:lnTo>
                <a:lnTo>
                  <a:pt x="3551174" y="52832"/>
                </a:lnTo>
                <a:lnTo>
                  <a:pt x="3708018" y="63754"/>
                </a:lnTo>
                <a:lnTo>
                  <a:pt x="3870197" y="77089"/>
                </a:lnTo>
                <a:lnTo>
                  <a:pt x="4037457" y="92583"/>
                </a:lnTo>
                <a:lnTo>
                  <a:pt x="4385691" y="129667"/>
                </a:lnTo>
                <a:lnTo>
                  <a:pt x="4565777" y="150876"/>
                </a:lnTo>
                <a:lnTo>
                  <a:pt x="4565649" y="150876"/>
                </a:lnTo>
                <a:lnTo>
                  <a:pt x="4749545" y="173482"/>
                </a:lnTo>
                <a:lnTo>
                  <a:pt x="5319014" y="249555"/>
                </a:lnTo>
                <a:lnTo>
                  <a:pt x="5710046" y="305308"/>
                </a:lnTo>
                <a:lnTo>
                  <a:pt x="6363307" y="401740"/>
                </a:lnTo>
                <a:lnTo>
                  <a:pt x="6367544" y="373147"/>
                </a:lnTo>
                <a:lnTo>
                  <a:pt x="5130419" y="194437"/>
                </a:lnTo>
                <a:lnTo>
                  <a:pt x="4569206" y="122174"/>
                </a:lnTo>
                <a:lnTo>
                  <a:pt x="4212336" y="81407"/>
                </a:lnTo>
                <a:lnTo>
                  <a:pt x="4040250" y="63754"/>
                </a:lnTo>
                <a:lnTo>
                  <a:pt x="3872738" y="48260"/>
                </a:lnTo>
                <a:lnTo>
                  <a:pt x="3710178" y="34925"/>
                </a:lnTo>
                <a:lnTo>
                  <a:pt x="3625239" y="28956"/>
                </a:lnTo>
                <a:close/>
              </a:path>
              <a:path w="6508750" h="481329">
                <a:moveTo>
                  <a:pt x="951688" y="220091"/>
                </a:moveTo>
                <a:lnTo>
                  <a:pt x="951356" y="220091"/>
                </a:lnTo>
                <a:lnTo>
                  <a:pt x="951102" y="220218"/>
                </a:lnTo>
                <a:lnTo>
                  <a:pt x="951688" y="220091"/>
                </a:lnTo>
                <a:close/>
              </a:path>
              <a:path w="6508750" h="481329">
                <a:moveTo>
                  <a:pt x="2021238" y="64643"/>
                </a:moveTo>
                <a:lnTo>
                  <a:pt x="2019935" y="64643"/>
                </a:lnTo>
                <a:lnTo>
                  <a:pt x="2019680" y="64770"/>
                </a:lnTo>
                <a:lnTo>
                  <a:pt x="2021238" y="64643"/>
                </a:lnTo>
                <a:close/>
              </a:path>
              <a:path w="6508750" h="481329">
                <a:moveTo>
                  <a:pt x="2247284" y="47625"/>
                </a:moveTo>
                <a:lnTo>
                  <a:pt x="2245233" y="47625"/>
                </a:lnTo>
                <a:lnTo>
                  <a:pt x="2245105" y="47752"/>
                </a:lnTo>
                <a:lnTo>
                  <a:pt x="2247284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33846" y="5207327"/>
            <a:ext cx="5373370" cy="690245"/>
          </a:xfrm>
          <a:custGeom>
            <a:avLst/>
            <a:gdLst/>
            <a:ahLst/>
            <a:cxnLst/>
            <a:rect l="l" t="t" r="r" b="b"/>
            <a:pathLst>
              <a:path w="5373370" h="690245">
                <a:moveTo>
                  <a:pt x="7620" y="73278"/>
                </a:moveTo>
                <a:lnTo>
                  <a:pt x="711955" y="290880"/>
                </a:lnTo>
                <a:lnTo>
                  <a:pt x="870548" y="331825"/>
                </a:lnTo>
                <a:lnTo>
                  <a:pt x="1026938" y="371424"/>
                </a:lnTo>
                <a:lnTo>
                  <a:pt x="1180110" y="409308"/>
                </a:lnTo>
                <a:lnTo>
                  <a:pt x="1302494" y="438835"/>
                </a:lnTo>
                <a:lnTo>
                  <a:pt x="1603121" y="507542"/>
                </a:lnTo>
                <a:lnTo>
                  <a:pt x="1752219" y="539102"/>
                </a:lnTo>
                <a:lnTo>
                  <a:pt x="1897888" y="568197"/>
                </a:lnTo>
                <a:lnTo>
                  <a:pt x="2040128" y="594423"/>
                </a:lnTo>
                <a:lnTo>
                  <a:pt x="2178430" y="617613"/>
                </a:lnTo>
                <a:lnTo>
                  <a:pt x="2312797" y="637565"/>
                </a:lnTo>
                <a:lnTo>
                  <a:pt x="2442591" y="653986"/>
                </a:lnTo>
                <a:lnTo>
                  <a:pt x="2567686" y="666978"/>
                </a:lnTo>
                <a:lnTo>
                  <a:pt x="2688209" y="676910"/>
                </a:lnTo>
                <a:lnTo>
                  <a:pt x="2804287" y="683971"/>
                </a:lnTo>
                <a:lnTo>
                  <a:pt x="2916428" y="688174"/>
                </a:lnTo>
                <a:lnTo>
                  <a:pt x="3025013" y="689711"/>
                </a:lnTo>
                <a:lnTo>
                  <a:pt x="3130296" y="688657"/>
                </a:lnTo>
                <a:lnTo>
                  <a:pt x="3232658" y="685215"/>
                </a:lnTo>
                <a:lnTo>
                  <a:pt x="3332353" y="679475"/>
                </a:lnTo>
                <a:lnTo>
                  <a:pt x="3430016" y="671550"/>
                </a:lnTo>
                <a:lnTo>
                  <a:pt x="3525520" y="661606"/>
                </a:lnTo>
                <a:lnTo>
                  <a:pt x="3532268" y="660755"/>
                </a:lnTo>
                <a:lnTo>
                  <a:pt x="3024886" y="660755"/>
                </a:lnTo>
                <a:lnTo>
                  <a:pt x="3025108" y="660753"/>
                </a:lnTo>
                <a:lnTo>
                  <a:pt x="2917063" y="659231"/>
                </a:lnTo>
                <a:lnTo>
                  <a:pt x="2917444" y="659231"/>
                </a:lnTo>
                <a:lnTo>
                  <a:pt x="2806235" y="655066"/>
                </a:lnTo>
                <a:lnTo>
                  <a:pt x="2805938" y="655066"/>
                </a:lnTo>
                <a:lnTo>
                  <a:pt x="2690114" y="648017"/>
                </a:lnTo>
                <a:lnTo>
                  <a:pt x="2570239" y="638124"/>
                </a:lnTo>
                <a:lnTo>
                  <a:pt x="2445766" y="625208"/>
                </a:lnTo>
                <a:lnTo>
                  <a:pt x="2316908" y="608901"/>
                </a:lnTo>
                <a:lnTo>
                  <a:pt x="2183217" y="589038"/>
                </a:lnTo>
                <a:lnTo>
                  <a:pt x="2045308" y="565924"/>
                </a:lnTo>
                <a:lnTo>
                  <a:pt x="1903222" y="539737"/>
                </a:lnTo>
                <a:lnTo>
                  <a:pt x="1757941" y="510730"/>
                </a:lnTo>
                <a:lnTo>
                  <a:pt x="1609396" y="479272"/>
                </a:lnTo>
                <a:lnTo>
                  <a:pt x="1457597" y="445262"/>
                </a:lnTo>
                <a:lnTo>
                  <a:pt x="1303295" y="409282"/>
                </a:lnTo>
                <a:lnTo>
                  <a:pt x="1146661" y="371424"/>
                </a:lnTo>
                <a:lnTo>
                  <a:pt x="987706" y="331800"/>
                </a:lnTo>
                <a:lnTo>
                  <a:pt x="827102" y="290868"/>
                </a:lnTo>
                <a:lnTo>
                  <a:pt x="337439" y="161925"/>
                </a:lnTo>
                <a:lnTo>
                  <a:pt x="7620" y="73278"/>
                </a:lnTo>
                <a:close/>
              </a:path>
              <a:path w="5373370" h="690245">
                <a:moveTo>
                  <a:pt x="3025108" y="660753"/>
                </a:moveTo>
                <a:lnTo>
                  <a:pt x="3024886" y="660755"/>
                </a:lnTo>
                <a:lnTo>
                  <a:pt x="3025267" y="660755"/>
                </a:lnTo>
                <a:lnTo>
                  <a:pt x="3025108" y="660753"/>
                </a:lnTo>
                <a:close/>
              </a:path>
              <a:path w="5373370" h="690245">
                <a:moveTo>
                  <a:pt x="3129910" y="659701"/>
                </a:moveTo>
                <a:lnTo>
                  <a:pt x="3025108" y="660753"/>
                </a:lnTo>
                <a:lnTo>
                  <a:pt x="3532286" y="660753"/>
                </a:lnTo>
                <a:lnTo>
                  <a:pt x="3540528" y="659714"/>
                </a:lnTo>
                <a:lnTo>
                  <a:pt x="3129534" y="659714"/>
                </a:lnTo>
                <a:lnTo>
                  <a:pt x="3129910" y="659701"/>
                </a:lnTo>
                <a:close/>
              </a:path>
              <a:path w="5373370" h="690245">
                <a:moveTo>
                  <a:pt x="3567725" y="656285"/>
                </a:moveTo>
                <a:lnTo>
                  <a:pt x="3231515" y="656285"/>
                </a:lnTo>
                <a:lnTo>
                  <a:pt x="3129910" y="659701"/>
                </a:lnTo>
                <a:lnTo>
                  <a:pt x="3540629" y="659701"/>
                </a:lnTo>
                <a:lnTo>
                  <a:pt x="3567725" y="656285"/>
                </a:lnTo>
                <a:close/>
              </a:path>
              <a:path w="5373370" h="690245">
                <a:moveTo>
                  <a:pt x="3612952" y="650582"/>
                </a:moveTo>
                <a:lnTo>
                  <a:pt x="3330575" y="650582"/>
                </a:lnTo>
                <a:lnTo>
                  <a:pt x="3231134" y="656297"/>
                </a:lnTo>
                <a:lnTo>
                  <a:pt x="3231515" y="656285"/>
                </a:lnTo>
                <a:lnTo>
                  <a:pt x="3567725" y="656285"/>
                </a:lnTo>
                <a:lnTo>
                  <a:pt x="3612952" y="650582"/>
                </a:lnTo>
                <a:close/>
              </a:path>
              <a:path w="5373370" h="690245">
                <a:moveTo>
                  <a:pt x="2805557" y="655040"/>
                </a:moveTo>
                <a:lnTo>
                  <a:pt x="2805938" y="655066"/>
                </a:lnTo>
                <a:lnTo>
                  <a:pt x="2806235" y="655066"/>
                </a:lnTo>
                <a:lnTo>
                  <a:pt x="2805557" y="655040"/>
                </a:lnTo>
                <a:close/>
              </a:path>
              <a:path w="5373370" h="690245">
                <a:moveTo>
                  <a:pt x="3667896" y="642696"/>
                </a:moveTo>
                <a:lnTo>
                  <a:pt x="3427421" y="642701"/>
                </a:lnTo>
                <a:lnTo>
                  <a:pt x="3330340" y="650596"/>
                </a:lnTo>
                <a:lnTo>
                  <a:pt x="3330575" y="650582"/>
                </a:lnTo>
                <a:lnTo>
                  <a:pt x="3612952" y="650582"/>
                </a:lnTo>
                <a:lnTo>
                  <a:pt x="3619500" y="649757"/>
                </a:lnTo>
                <a:lnTo>
                  <a:pt x="3667896" y="642696"/>
                </a:lnTo>
                <a:close/>
              </a:path>
              <a:path w="5373370" h="690245">
                <a:moveTo>
                  <a:pt x="2690213" y="648017"/>
                </a:moveTo>
                <a:lnTo>
                  <a:pt x="2690368" y="648030"/>
                </a:lnTo>
                <a:lnTo>
                  <a:pt x="2690213" y="648017"/>
                </a:lnTo>
                <a:close/>
              </a:path>
              <a:path w="5373370" h="690245">
                <a:moveTo>
                  <a:pt x="3732718" y="632828"/>
                </a:moveTo>
                <a:lnTo>
                  <a:pt x="3522345" y="632828"/>
                </a:lnTo>
                <a:lnTo>
                  <a:pt x="3427408" y="642701"/>
                </a:lnTo>
                <a:lnTo>
                  <a:pt x="3667896" y="642696"/>
                </a:lnTo>
                <a:lnTo>
                  <a:pt x="3712464" y="636193"/>
                </a:lnTo>
                <a:lnTo>
                  <a:pt x="3732718" y="632828"/>
                </a:lnTo>
                <a:close/>
              </a:path>
              <a:path w="5373370" h="690245">
                <a:moveTo>
                  <a:pt x="2570293" y="638129"/>
                </a:moveTo>
                <a:lnTo>
                  <a:pt x="2570607" y="638162"/>
                </a:lnTo>
                <a:lnTo>
                  <a:pt x="2570293" y="638129"/>
                </a:lnTo>
                <a:close/>
              </a:path>
              <a:path w="5373370" h="690245">
                <a:moveTo>
                  <a:pt x="2570239" y="638124"/>
                </a:moveTo>
                <a:close/>
              </a:path>
              <a:path w="5373370" h="690245">
                <a:moveTo>
                  <a:pt x="3615817" y="621042"/>
                </a:moveTo>
                <a:lnTo>
                  <a:pt x="3522091" y="632853"/>
                </a:lnTo>
                <a:lnTo>
                  <a:pt x="3522345" y="632828"/>
                </a:lnTo>
                <a:lnTo>
                  <a:pt x="3732718" y="632828"/>
                </a:lnTo>
                <a:lnTo>
                  <a:pt x="3803341" y="621093"/>
                </a:lnTo>
                <a:lnTo>
                  <a:pt x="3615563" y="621093"/>
                </a:lnTo>
                <a:lnTo>
                  <a:pt x="3615817" y="621042"/>
                </a:lnTo>
                <a:close/>
              </a:path>
              <a:path w="5373370" h="690245">
                <a:moveTo>
                  <a:pt x="2445845" y="625208"/>
                </a:moveTo>
                <a:lnTo>
                  <a:pt x="2446147" y="625246"/>
                </a:lnTo>
                <a:lnTo>
                  <a:pt x="2445845" y="625208"/>
                </a:lnTo>
                <a:close/>
              </a:path>
              <a:path w="5373370" h="690245">
                <a:moveTo>
                  <a:pt x="3877098" y="607568"/>
                </a:moveTo>
                <a:lnTo>
                  <a:pt x="3708146" y="607568"/>
                </a:lnTo>
                <a:lnTo>
                  <a:pt x="3615563" y="621093"/>
                </a:lnTo>
                <a:lnTo>
                  <a:pt x="3803341" y="621093"/>
                </a:lnTo>
                <a:lnTo>
                  <a:pt x="3804412" y="620915"/>
                </a:lnTo>
                <a:lnTo>
                  <a:pt x="3877098" y="607568"/>
                </a:lnTo>
                <a:close/>
              </a:path>
              <a:path w="5373370" h="690245">
                <a:moveTo>
                  <a:pt x="2316607" y="608863"/>
                </a:moveTo>
                <a:lnTo>
                  <a:pt x="2316861" y="608901"/>
                </a:lnTo>
                <a:lnTo>
                  <a:pt x="2316607" y="608863"/>
                </a:lnTo>
                <a:close/>
              </a:path>
              <a:path w="5373370" h="690245">
                <a:moveTo>
                  <a:pt x="3952987" y="592366"/>
                </a:moveTo>
                <a:lnTo>
                  <a:pt x="3799586" y="592366"/>
                </a:lnTo>
                <a:lnTo>
                  <a:pt x="3707765" y="607606"/>
                </a:lnTo>
                <a:lnTo>
                  <a:pt x="3708146" y="607568"/>
                </a:lnTo>
                <a:lnTo>
                  <a:pt x="3877098" y="607568"/>
                </a:lnTo>
                <a:lnTo>
                  <a:pt x="3895979" y="604100"/>
                </a:lnTo>
                <a:lnTo>
                  <a:pt x="3952987" y="592366"/>
                </a:lnTo>
                <a:close/>
              </a:path>
              <a:path w="5373370" h="690245">
                <a:moveTo>
                  <a:pt x="4234153" y="527951"/>
                </a:moveTo>
                <a:lnTo>
                  <a:pt x="4117848" y="527951"/>
                </a:lnTo>
                <a:lnTo>
                  <a:pt x="4072382" y="538238"/>
                </a:lnTo>
                <a:lnTo>
                  <a:pt x="3890264" y="575703"/>
                </a:lnTo>
                <a:lnTo>
                  <a:pt x="3799332" y="592404"/>
                </a:lnTo>
                <a:lnTo>
                  <a:pt x="3799586" y="592366"/>
                </a:lnTo>
                <a:lnTo>
                  <a:pt x="3952987" y="592366"/>
                </a:lnTo>
                <a:lnTo>
                  <a:pt x="4078604" y="566508"/>
                </a:lnTo>
                <a:lnTo>
                  <a:pt x="4124452" y="556158"/>
                </a:lnTo>
                <a:lnTo>
                  <a:pt x="4169664" y="545058"/>
                </a:lnTo>
                <a:lnTo>
                  <a:pt x="4214495" y="533387"/>
                </a:lnTo>
                <a:lnTo>
                  <a:pt x="4234153" y="527951"/>
                </a:lnTo>
                <a:close/>
              </a:path>
              <a:path w="5373370" h="690245">
                <a:moveTo>
                  <a:pt x="2182876" y="588987"/>
                </a:moveTo>
                <a:lnTo>
                  <a:pt x="2183129" y="589038"/>
                </a:lnTo>
                <a:lnTo>
                  <a:pt x="2182876" y="588987"/>
                </a:lnTo>
                <a:close/>
              </a:path>
              <a:path w="5373370" h="690245">
                <a:moveTo>
                  <a:pt x="3890518" y="575640"/>
                </a:moveTo>
                <a:lnTo>
                  <a:pt x="3890172" y="575703"/>
                </a:lnTo>
                <a:lnTo>
                  <a:pt x="3890518" y="575640"/>
                </a:lnTo>
                <a:close/>
              </a:path>
              <a:path w="5373370" h="690245">
                <a:moveTo>
                  <a:pt x="2045081" y="565886"/>
                </a:moveTo>
                <a:lnTo>
                  <a:pt x="2045308" y="565924"/>
                </a:lnTo>
                <a:lnTo>
                  <a:pt x="2045081" y="565886"/>
                </a:lnTo>
                <a:close/>
              </a:path>
              <a:path w="5373370" h="690245">
                <a:moveTo>
                  <a:pt x="1903285" y="539737"/>
                </a:moveTo>
                <a:lnTo>
                  <a:pt x="1903476" y="539775"/>
                </a:lnTo>
                <a:lnTo>
                  <a:pt x="1903285" y="539737"/>
                </a:lnTo>
                <a:close/>
              </a:path>
              <a:path w="5373370" h="690245">
                <a:moveTo>
                  <a:pt x="4273019" y="516953"/>
                </a:moveTo>
                <a:lnTo>
                  <a:pt x="4162679" y="516953"/>
                </a:lnTo>
                <a:lnTo>
                  <a:pt x="4117594" y="528002"/>
                </a:lnTo>
                <a:lnTo>
                  <a:pt x="4117848" y="527951"/>
                </a:lnTo>
                <a:lnTo>
                  <a:pt x="4234153" y="527951"/>
                </a:lnTo>
                <a:lnTo>
                  <a:pt x="4258818" y="521131"/>
                </a:lnTo>
                <a:lnTo>
                  <a:pt x="4273019" y="516953"/>
                </a:lnTo>
                <a:close/>
              </a:path>
              <a:path w="5373370" h="690245">
                <a:moveTo>
                  <a:pt x="4350662" y="493255"/>
                </a:moveTo>
                <a:lnTo>
                  <a:pt x="4250944" y="493255"/>
                </a:lnTo>
                <a:lnTo>
                  <a:pt x="4206875" y="505447"/>
                </a:lnTo>
                <a:lnTo>
                  <a:pt x="4162425" y="517004"/>
                </a:lnTo>
                <a:lnTo>
                  <a:pt x="4162679" y="516953"/>
                </a:lnTo>
                <a:lnTo>
                  <a:pt x="4273019" y="516953"/>
                </a:lnTo>
                <a:lnTo>
                  <a:pt x="4302760" y="508203"/>
                </a:lnTo>
                <a:lnTo>
                  <a:pt x="4346321" y="494703"/>
                </a:lnTo>
                <a:lnTo>
                  <a:pt x="4350662" y="493255"/>
                </a:lnTo>
                <a:close/>
              </a:path>
              <a:path w="5373370" h="690245">
                <a:moveTo>
                  <a:pt x="1758056" y="510754"/>
                </a:moveTo>
                <a:close/>
              </a:path>
              <a:path w="5373370" h="690245">
                <a:moveTo>
                  <a:pt x="1757941" y="510730"/>
                </a:moveTo>
                <a:close/>
              </a:path>
              <a:path w="5373370" h="690245">
                <a:moveTo>
                  <a:pt x="4207002" y="505383"/>
                </a:moveTo>
                <a:lnTo>
                  <a:pt x="4206758" y="505447"/>
                </a:lnTo>
                <a:lnTo>
                  <a:pt x="4207002" y="505383"/>
                </a:lnTo>
                <a:close/>
              </a:path>
              <a:path w="5373370" h="690245">
                <a:moveTo>
                  <a:pt x="4389050" y="480453"/>
                </a:moveTo>
                <a:lnTo>
                  <a:pt x="4294505" y="480453"/>
                </a:lnTo>
                <a:lnTo>
                  <a:pt x="4250690" y="493318"/>
                </a:lnTo>
                <a:lnTo>
                  <a:pt x="4250944" y="493255"/>
                </a:lnTo>
                <a:lnTo>
                  <a:pt x="4350662" y="493255"/>
                </a:lnTo>
                <a:lnTo>
                  <a:pt x="4389050" y="480453"/>
                </a:lnTo>
                <a:close/>
              </a:path>
              <a:path w="5373370" h="690245">
                <a:moveTo>
                  <a:pt x="4507306" y="438708"/>
                </a:moveTo>
                <a:lnTo>
                  <a:pt x="4422775" y="438708"/>
                </a:lnTo>
                <a:lnTo>
                  <a:pt x="4337304" y="467182"/>
                </a:lnTo>
                <a:lnTo>
                  <a:pt x="4294251" y="480517"/>
                </a:lnTo>
                <a:lnTo>
                  <a:pt x="4294505" y="480453"/>
                </a:lnTo>
                <a:lnTo>
                  <a:pt x="4389050" y="480453"/>
                </a:lnTo>
                <a:lnTo>
                  <a:pt x="4432046" y="466115"/>
                </a:lnTo>
                <a:lnTo>
                  <a:pt x="4507306" y="438708"/>
                </a:lnTo>
                <a:close/>
              </a:path>
              <a:path w="5373370" h="690245">
                <a:moveTo>
                  <a:pt x="1609217" y="479234"/>
                </a:moveTo>
                <a:lnTo>
                  <a:pt x="1609396" y="479272"/>
                </a:lnTo>
                <a:lnTo>
                  <a:pt x="1609217" y="479234"/>
                </a:lnTo>
                <a:close/>
              </a:path>
              <a:path w="5373370" h="690245">
                <a:moveTo>
                  <a:pt x="1457597" y="445262"/>
                </a:moveTo>
                <a:close/>
              </a:path>
              <a:path w="5373370" h="690245">
                <a:moveTo>
                  <a:pt x="4663482" y="375996"/>
                </a:moveTo>
                <a:lnTo>
                  <a:pt x="4588637" y="375996"/>
                </a:lnTo>
                <a:lnTo>
                  <a:pt x="4505960" y="408381"/>
                </a:lnTo>
                <a:lnTo>
                  <a:pt x="4422396" y="438834"/>
                </a:lnTo>
                <a:lnTo>
                  <a:pt x="4422775" y="438708"/>
                </a:lnTo>
                <a:lnTo>
                  <a:pt x="4507306" y="438708"/>
                </a:lnTo>
                <a:lnTo>
                  <a:pt x="4516374" y="435406"/>
                </a:lnTo>
                <a:lnTo>
                  <a:pt x="4599305" y="402894"/>
                </a:lnTo>
                <a:lnTo>
                  <a:pt x="4663482" y="375996"/>
                </a:lnTo>
                <a:close/>
              </a:path>
              <a:path w="5373370" h="690245">
                <a:moveTo>
                  <a:pt x="1303295" y="409282"/>
                </a:moveTo>
                <a:close/>
              </a:path>
              <a:path w="5373370" h="690245">
                <a:moveTo>
                  <a:pt x="4506214" y="408254"/>
                </a:moveTo>
                <a:lnTo>
                  <a:pt x="4505865" y="408381"/>
                </a:lnTo>
                <a:lnTo>
                  <a:pt x="4506214" y="408254"/>
                </a:lnTo>
                <a:close/>
              </a:path>
              <a:path w="5373370" h="690245">
                <a:moveTo>
                  <a:pt x="4818244" y="306514"/>
                </a:moveTo>
                <a:lnTo>
                  <a:pt x="4749673" y="306514"/>
                </a:lnTo>
                <a:lnTo>
                  <a:pt x="4669409" y="342138"/>
                </a:lnTo>
                <a:lnTo>
                  <a:pt x="4588256" y="376123"/>
                </a:lnTo>
                <a:lnTo>
                  <a:pt x="4588637" y="375996"/>
                </a:lnTo>
                <a:lnTo>
                  <a:pt x="4663482" y="375996"/>
                </a:lnTo>
                <a:lnTo>
                  <a:pt x="4680966" y="368668"/>
                </a:lnTo>
                <a:lnTo>
                  <a:pt x="4761484" y="332930"/>
                </a:lnTo>
                <a:lnTo>
                  <a:pt x="4818244" y="306514"/>
                </a:lnTo>
                <a:close/>
              </a:path>
              <a:path w="5373370" h="690245">
                <a:moveTo>
                  <a:pt x="1146556" y="371398"/>
                </a:moveTo>
                <a:close/>
              </a:path>
              <a:path w="5373370" h="690245">
                <a:moveTo>
                  <a:pt x="987706" y="331800"/>
                </a:moveTo>
                <a:close/>
              </a:path>
              <a:path w="5373370" h="690245">
                <a:moveTo>
                  <a:pt x="4894972" y="269671"/>
                </a:moveTo>
                <a:lnTo>
                  <a:pt x="4828794" y="269671"/>
                </a:lnTo>
                <a:lnTo>
                  <a:pt x="4749490" y="306595"/>
                </a:lnTo>
                <a:lnTo>
                  <a:pt x="4749673" y="306514"/>
                </a:lnTo>
                <a:lnTo>
                  <a:pt x="4818244" y="306514"/>
                </a:lnTo>
                <a:lnTo>
                  <a:pt x="4841113" y="295871"/>
                </a:lnTo>
                <a:lnTo>
                  <a:pt x="4894972" y="269671"/>
                </a:lnTo>
                <a:close/>
              </a:path>
              <a:path w="5373370" h="690245">
                <a:moveTo>
                  <a:pt x="827151" y="290868"/>
                </a:moveTo>
                <a:close/>
              </a:path>
              <a:path w="5373370" h="690245">
                <a:moveTo>
                  <a:pt x="4907026" y="231521"/>
                </a:moveTo>
                <a:lnTo>
                  <a:pt x="4828540" y="269773"/>
                </a:lnTo>
                <a:lnTo>
                  <a:pt x="4828794" y="269671"/>
                </a:lnTo>
                <a:lnTo>
                  <a:pt x="4894972" y="269671"/>
                </a:lnTo>
                <a:lnTo>
                  <a:pt x="4919853" y="257568"/>
                </a:lnTo>
                <a:lnTo>
                  <a:pt x="4971008" y="231647"/>
                </a:lnTo>
                <a:lnTo>
                  <a:pt x="4906899" y="231647"/>
                </a:lnTo>
                <a:close/>
              </a:path>
              <a:path w="5373370" h="690245">
                <a:moveTo>
                  <a:pt x="5137912" y="111759"/>
                </a:moveTo>
                <a:lnTo>
                  <a:pt x="5061331" y="152526"/>
                </a:lnTo>
                <a:lnTo>
                  <a:pt x="5061458" y="152526"/>
                </a:lnTo>
                <a:lnTo>
                  <a:pt x="4984369" y="192531"/>
                </a:lnTo>
                <a:lnTo>
                  <a:pt x="4906899" y="231647"/>
                </a:lnTo>
                <a:lnTo>
                  <a:pt x="4971008" y="231647"/>
                </a:lnTo>
                <a:lnTo>
                  <a:pt x="4997577" y="218185"/>
                </a:lnTo>
                <a:lnTo>
                  <a:pt x="5074920" y="178181"/>
                </a:lnTo>
                <a:lnTo>
                  <a:pt x="5198598" y="111887"/>
                </a:lnTo>
                <a:lnTo>
                  <a:pt x="5137912" y="111887"/>
                </a:lnTo>
                <a:lnTo>
                  <a:pt x="5137912" y="111759"/>
                </a:lnTo>
                <a:close/>
              </a:path>
              <a:path w="5373370" h="690245">
                <a:moveTo>
                  <a:pt x="4984496" y="192404"/>
                </a:moveTo>
                <a:lnTo>
                  <a:pt x="4984244" y="192531"/>
                </a:lnTo>
                <a:lnTo>
                  <a:pt x="4984496" y="192404"/>
                </a:lnTo>
                <a:close/>
              </a:path>
              <a:path w="5373370" h="690245">
                <a:moveTo>
                  <a:pt x="5338246" y="50037"/>
                </a:moveTo>
                <a:lnTo>
                  <a:pt x="5251704" y="50037"/>
                </a:lnTo>
                <a:lnTo>
                  <a:pt x="5265547" y="75437"/>
                </a:lnTo>
                <a:lnTo>
                  <a:pt x="5252903" y="82357"/>
                </a:lnTo>
                <a:lnTo>
                  <a:pt x="5280787" y="133096"/>
                </a:lnTo>
                <a:lnTo>
                  <a:pt x="5338246" y="50037"/>
                </a:lnTo>
                <a:close/>
              </a:path>
              <a:path w="5373370" h="690245">
                <a:moveTo>
                  <a:pt x="5238971" y="57006"/>
                </a:moveTo>
                <a:lnTo>
                  <a:pt x="5137912" y="111887"/>
                </a:lnTo>
                <a:lnTo>
                  <a:pt x="5198598" y="111887"/>
                </a:lnTo>
                <a:lnTo>
                  <a:pt x="5252903" y="82357"/>
                </a:lnTo>
                <a:lnTo>
                  <a:pt x="5238971" y="57006"/>
                </a:lnTo>
                <a:close/>
              </a:path>
              <a:path w="5373370" h="690245">
                <a:moveTo>
                  <a:pt x="5251704" y="50037"/>
                </a:moveTo>
                <a:lnTo>
                  <a:pt x="5238971" y="57006"/>
                </a:lnTo>
                <a:lnTo>
                  <a:pt x="5252903" y="82357"/>
                </a:lnTo>
                <a:lnTo>
                  <a:pt x="5265547" y="75437"/>
                </a:lnTo>
                <a:lnTo>
                  <a:pt x="5251704" y="50037"/>
                </a:lnTo>
                <a:close/>
              </a:path>
              <a:path w="5373370" h="690245">
                <a:moveTo>
                  <a:pt x="5372862" y="0"/>
                </a:moveTo>
                <a:lnTo>
                  <a:pt x="5211064" y="6222"/>
                </a:lnTo>
                <a:lnTo>
                  <a:pt x="5238971" y="57006"/>
                </a:lnTo>
                <a:lnTo>
                  <a:pt x="5251704" y="50037"/>
                </a:lnTo>
                <a:lnTo>
                  <a:pt x="5338246" y="50037"/>
                </a:lnTo>
                <a:lnTo>
                  <a:pt x="537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46431"/>
            <a:ext cx="6542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Change of Basis </a:t>
            </a:r>
            <a:r>
              <a:rPr sz="3200" b="0" dirty="0">
                <a:latin typeface="Calibri Light"/>
                <a:cs typeface="Calibri Light"/>
              </a:rPr>
              <a:t>– </a:t>
            </a:r>
            <a:r>
              <a:rPr sz="3200" b="0" spc="-15" dirty="0">
                <a:latin typeface="Calibri Light"/>
                <a:cs typeface="Calibri Light"/>
              </a:rPr>
              <a:t>Alternate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Coordinates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7778" y="1166622"/>
            <a:ext cx="2552700" cy="2101850"/>
          </a:xfrm>
          <a:custGeom>
            <a:avLst/>
            <a:gdLst/>
            <a:ahLst/>
            <a:cxnLst/>
            <a:rect l="l" t="t" r="r" b="b"/>
            <a:pathLst>
              <a:path w="2552700" h="2101850">
                <a:moveTo>
                  <a:pt x="0" y="2101723"/>
                </a:moveTo>
                <a:lnTo>
                  <a:pt x="2552192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374" y="1283969"/>
            <a:ext cx="2470785" cy="1985010"/>
          </a:xfrm>
          <a:custGeom>
            <a:avLst/>
            <a:gdLst/>
            <a:ahLst/>
            <a:cxnLst/>
            <a:rect l="l" t="t" r="r" b="b"/>
            <a:pathLst>
              <a:path w="2470785" h="1985010">
                <a:moveTo>
                  <a:pt x="2470277" y="1984882"/>
                </a:move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634" y="2777489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20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20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60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1" y="170942"/>
                </a:lnTo>
                <a:lnTo>
                  <a:pt x="533653" y="173862"/>
                </a:lnTo>
                <a:lnTo>
                  <a:pt x="542036" y="170180"/>
                </a:lnTo>
                <a:lnTo>
                  <a:pt x="606574" y="7620"/>
                </a:lnTo>
                <a:close/>
              </a:path>
              <a:path w="609600" h="502920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20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2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20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20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6560" y="2776727"/>
            <a:ext cx="600710" cy="491490"/>
          </a:xfrm>
          <a:custGeom>
            <a:avLst/>
            <a:gdLst/>
            <a:ahLst/>
            <a:cxnLst/>
            <a:rect l="l" t="t" r="r" b="b"/>
            <a:pathLst>
              <a:path w="600710" h="491489">
                <a:moveTo>
                  <a:pt x="600455" y="491363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2777489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20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20">
                <a:moveTo>
                  <a:pt x="0" y="0"/>
                </a:moveTo>
                <a:lnTo>
                  <a:pt x="67563" y="170180"/>
                </a:lnTo>
                <a:lnTo>
                  <a:pt x="75945" y="173862"/>
                </a:lnTo>
                <a:lnTo>
                  <a:pt x="83438" y="170942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20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20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20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20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9193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1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0656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130810" y="934212"/>
                </a:moveTo>
                <a:lnTo>
                  <a:pt x="79884" y="923934"/>
                </a:lnTo>
                <a:lnTo>
                  <a:pt x="38306" y="895905"/>
                </a:lnTo>
                <a:lnTo>
                  <a:pt x="10277" y="854327"/>
                </a:lnTo>
                <a:lnTo>
                  <a:pt x="0" y="803401"/>
                </a:lnTo>
                <a:lnTo>
                  <a:pt x="0" y="130810"/>
                </a:lnTo>
                <a:lnTo>
                  <a:pt x="10277" y="79884"/>
                </a:lnTo>
                <a:lnTo>
                  <a:pt x="38306" y="38306"/>
                </a:lnTo>
                <a:lnTo>
                  <a:pt x="79884" y="10277"/>
                </a:lnTo>
                <a:lnTo>
                  <a:pt x="13081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061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0" y="0"/>
                </a:moveTo>
                <a:lnTo>
                  <a:pt x="50925" y="10277"/>
                </a:lnTo>
                <a:lnTo>
                  <a:pt x="92503" y="38306"/>
                </a:lnTo>
                <a:lnTo>
                  <a:pt x="120532" y="79884"/>
                </a:lnTo>
                <a:lnTo>
                  <a:pt x="130810" y="130810"/>
                </a:lnTo>
                <a:lnTo>
                  <a:pt x="130810" y="803401"/>
                </a:lnTo>
                <a:lnTo>
                  <a:pt x="120532" y="854327"/>
                </a:lnTo>
                <a:lnTo>
                  <a:pt x="92503" y="895905"/>
                </a:lnTo>
                <a:lnTo>
                  <a:pt x="50925" y="923934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11361" y="1107694"/>
            <a:ext cx="2368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1209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2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9721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150875" y="934212"/>
                </a:moveTo>
                <a:lnTo>
                  <a:pt x="103193" y="926518"/>
                </a:lnTo>
                <a:lnTo>
                  <a:pt x="61776" y="905097"/>
                </a:lnTo>
                <a:lnTo>
                  <a:pt x="29114" y="872435"/>
                </a:lnTo>
                <a:lnTo>
                  <a:pt x="7693" y="831018"/>
                </a:lnTo>
                <a:lnTo>
                  <a:pt x="0" y="783336"/>
                </a:lnTo>
                <a:lnTo>
                  <a:pt x="0" y="150875"/>
                </a:ln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4102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0" y="0"/>
                </a:moveTo>
                <a:lnTo>
                  <a:pt x="47682" y="7693"/>
                </a:lnTo>
                <a:lnTo>
                  <a:pt x="89099" y="29114"/>
                </a:lnTo>
                <a:lnTo>
                  <a:pt x="121761" y="61776"/>
                </a:lnTo>
                <a:lnTo>
                  <a:pt x="143182" y="103193"/>
                </a:lnTo>
                <a:lnTo>
                  <a:pt x="150875" y="150875"/>
                </a:lnTo>
                <a:lnTo>
                  <a:pt x="150875" y="783336"/>
                </a:lnTo>
                <a:lnTo>
                  <a:pt x="143182" y="831018"/>
                </a:lnTo>
                <a:lnTo>
                  <a:pt x="121761" y="872435"/>
                </a:lnTo>
                <a:lnTo>
                  <a:pt x="89099" y="905097"/>
                </a:lnTo>
                <a:lnTo>
                  <a:pt x="47682" y="926518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78642" y="1107694"/>
            <a:ext cx="363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-1</a:t>
            </a:r>
            <a:endParaRPr sz="3000">
              <a:latin typeface="Cambria Math"/>
              <a:cs typeface="Cambria Math"/>
            </a:endParaRPr>
          </a:p>
          <a:p>
            <a:pPr marL="9652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9758" y="1770126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19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19">
                <a:moveTo>
                  <a:pt x="0" y="0"/>
                </a:moveTo>
                <a:lnTo>
                  <a:pt x="67563" y="170179"/>
                </a:lnTo>
                <a:lnTo>
                  <a:pt x="75945" y="173862"/>
                </a:lnTo>
                <a:lnTo>
                  <a:pt x="83438" y="170941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19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19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19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19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0125" y="1770126"/>
            <a:ext cx="629285" cy="1517015"/>
          </a:xfrm>
          <a:custGeom>
            <a:avLst/>
            <a:gdLst/>
            <a:ahLst/>
            <a:cxnLst/>
            <a:rect l="l" t="t" r="r" b="b"/>
            <a:pathLst>
              <a:path w="629285" h="1517014">
                <a:moveTo>
                  <a:pt x="558211" y="99171"/>
                </a:moveTo>
                <a:lnTo>
                  <a:pt x="0" y="1502790"/>
                </a:lnTo>
                <a:lnTo>
                  <a:pt x="35305" y="1516761"/>
                </a:lnTo>
                <a:lnTo>
                  <a:pt x="593637" y="113282"/>
                </a:lnTo>
                <a:lnTo>
                  <a:pt x="558211" y="99171"/>
                </a:lnTo>
                <a:close/>
              </a:path>
              <a:path w="629285" h="1517014">
                <a:moveTo>
                  <a:pt x="625089" y="81407"/>
                </a:moveTo>
                <a:lnTo>
                  <a:pt x="565276" y="81407"/>
                </a:lnTo>
                <a:lnTo>
                  <a:pt x="600710" y="95503"/>
                </a:lnTo>
                <a:lnTo>
                  <a:pt x="593637" y="113282"/>
                </a:lnTo>
                <a:lnTo>
                  <a:pt x="629030" y="127381"/>
                </a:lnTo>
                <a:lnTo>
                  <a:pt x="625089" y="81407"/>
                </a:lnTo>
                <a:close/>
              </a:path>
              <a:path w="629285" h="1517014">
                <a:moveTo>
                  <a:pt x="565276" y="81407"/>
                </a:moveTo>
                <a:lnTo>
                  <a:pt x="558211" y="99171"/>
                </a:lnTo>
                <a:lnTo>
                  <a:pt x="593637" y="113282"/>
                </a:lnTo>
                <a:lnTo>
                  <a:pt x="600710" y="95503"/>
                </a:lnTo>
                <a:lnTo>
                  <a:pt x="565276" y="81407"/>
                </a:lnTo>
                <a:close/>
              </a:path>
              <a:path w="629285" h="1517014">
                <a:moveTo>
                  <a:pt x="618109" y="0"/>
                </a:moveTo>
                <a:lnTo>
                  <a:pt x="522859" y="85089"/>
                </a:lnTo>
                <a:lnTo>
                  <a:pt x="558211" y="99171"/>
                </a:lnTo>
                <a:lnTo>
                  <a:pt x="565276" y="81407"/>
                </a:lnTo>
                <a:lnTo>
                  <a:pt x="625089" y="81407"/>
                </a:lnTo>
                <a:lnTo>
                  <a:pt x="6181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570" y="2260854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19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19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59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0" y="170942"/>
                </a:lnTo>
                <a:lnTo>
                  <a:pt x="533653" y="173862"/>
                </a:lnTo>
                <a:lnTo>
                  <a:pt x="542035" y="170180"/>
                </a:lnTo>
                <a:lnTo>
                  <a:pt x="606574" y="7620"/>
                </a:lnTo>
                <a:close/>
              </a:path>
              <a:path w="609600" h="502919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19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3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19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19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3485" y="2927350"/>
            <a:ext cx="1177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sz="4800" spc="-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27167" y="2927350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72121" y="2926079"/>
            <a:ext cx="579755" cy="114300"/>
          </a:xfrm>
          <a:custGeom>
            <a:avLst/>
            <a:gdLst/>
            <a:ahLst/>
            <a:cxnLst/>
            <a:rect l="l" t="t" r="r" b="b"/>
            <a:pathLst>
              <a:path w="579754" h="114300">
                <a:moveTo>
                  <a:pt x="465200" y="0"/>
                </a:moveTo>
                <a:lnTo>
                  <a:pt x="465200" y="114300"/>
                </a:lnTo>
                <a:lnTo>
                  <a:pt x="541401" y="76200"/>
                </a:lnTo>
                <a:lnTo>
                  <a:pt x="484250" y="76200"/>
                </a:lnTo>
                <a:lnTo>
                  <a:pt x="484250" y="38100"/>
                </a:lnTo>
                <a:lnTo>
                  <a:pt x="541401" y="38100"/>
                </a:lnTo>
                <a:lnTo>
                  <a:pt x="465200" y="0"/>
                </a:lnTo>
                <a:close/>
              </a:path>
              <a:path w="579754" h="114300">
                <a:moveTo>
                  <a:pt x="4652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5200" y="76200"/>
                </a:lnTo>
                <a:lnTo>
                  <a:pt x="465200" y="38100"/>
                </a:lnTo>
                <a:close/>
              </a:path>
              <a:path w="579754" h="114300">
                <a:moveTo>
                  <a:pt x="541401" y="38100"/>
                </a:moveTo>
                <a:lnTo>
                  <a:pt x="484250" y="38100"/>
                </a:lnTo>
                <a:lnTo>
                  <a:pt x="484250" y="76200"/>
                </a:lnTo>
                <a:lnTo>
                  <a:pt x="541401" y="76200"/>
                </a:lnTo>
                <a:lnTo>
                  <a:pt x="579501" y="57150"/>
                </a:lnTo>
                <a:lnTo>
                  <a:pt x="54140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065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151129" y="934212"/>
                </a:moveTo>
                <a:lnTo>
                  <a:pt x="103371" y="926504"/>
                </a:lnTo>
                <a:lnTo>
                  <a:pt x="61886" y="905044"/>
                </a:lnTo>
                <a:lnTo>
                  <a:pt x="29167" y="872325"/>
                </a:lnTo>
                <a:lnTo>
                  <a:pt x="7707" y="830840"/>
                </a:lnTo>
                <a:lnTo>
                  <a:pt x="0" y="783082"/>
                </a:lnTo>
                <a:lnTo>
                  <a:pt x="0" y="151129"/>
                </a:ln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29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630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0" y="0"/>
                </a:moveTo>
                <a:lnTo>
                  <a:pt x="47758" y="7707"/>
                </a:lnTo>
                <a:lnTo>
                  <a:pt x="89243" y="29167"/>
                </a:lnTo>
                <a:lnTo>
                  <a:pt x="121962" y="61886"/>
                </a:lnTo>
                <a:lnTo>
                  <a:pt x="143422" y="103371"/>
                </a:lnTo>
                <a:lnTo>
                  <a:pt x="151129" y="151129"/>
                </a:lnTo>
                <a:lnTo>
                  <a:pt x="151129" y="783082"/>
                </a:lnTo>
                <a:lnTo>
                  <a:pt x="143422" y="830840"/>
                </a:lnTo>
                <a:lnTo>
                  <a:pt x="121962" y="872325"/>
                </a:lnTo>
                <a:lnTo>
                  <a:pt x="89243" y="905044"/>
                </a:lnTo>
                <a:lnTo>
                  <a:pt x="47758" y="926504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93073" y="2799664"/>
            <a:ext cx="23685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78390" y="2966415"/>
            <a:ext cx="162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2b</a:t>
            </a:r>
            <a:r>
              <a:rPr sz="2000" spc="-5" dirty="0">
                <a:latin typeface="Cambria Math"/>
                <a:cs typeface="Cambria Math"/>
              </a:rPr>
              <a:t>1 </a:t>
            </a: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-5" dirty="0">
                <a:latin typeface="Cambria Math"/>
                <a:cs typeface="Cambria Math"/>
              </a:rPr>
              <a:t> b</a:t>
            </a:r>
            <a:r>
              <a:rPr sz="3000" spc="-7" baseline="1388" dirty="0">
                <a:latin typeface="Cambria Math"/>
                <a:cs typeface="Cambria Math"/>
              </a:rPr>
              <a:t>2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7454" y="4493514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43421" y="4492752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8466" y="4456938"/>
            <a:ext cx="123825" cy="934719"/>
          </a:xfrm>
          <a:custGeom>
            <a:avLst/>
            <a:gdLst/>
            <a:ahLst/>
            <a:cxnLst/>
            <a:rect l="l" t="t" r="r" b="b"/>
            <a:pathLst>
              <a:path w="123825" h="934720">
                <a:moveTo>
                  <a:pt x="123698" y="934212"/>
                </a:moveTo>
                <a:lnTo>
                  <a:pt x="75545" y="924492"/>
                </a:lnTo>
                <a:lnTo>
                  <a:pt x="36226" y="897985"/>
                </a:lnTo>
                <a:lnTo>
                  <a:pt x="9719" y="858666"/>
                </a:lnTo>
                <a:lnTo>
                  <a:pt x="0" y="810514"/>
                </a:lnTo>
                <a:lnTo>
                  <a:pt x="0" y="123698"/>
                </a:lnTo>
                <a:lnTo>
                  <a:pt x="9719" y="75545"/>
                </a:lnTo>
                <a:lnTo>
                  <a:pt x="36226" y="36226"/>
                </a:lnTo>
                <a:lnTo>
                  <a:pt x="75545" y="9719"/>
                </a:lnTo>
                <a:lnTo>
                  <a:pt x="12369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56956" y="4456938"/>
            <a:ext cx="123825" cy="934719"/>
          </a:xfrm>
          <a:custGeom>
            <a:avLst/>
            <a:gdLst/>
            <a:ahLst/>
            <a:cxnLst/>
            <a:rect l="l" t="t" r="r" b="b"/>
            <a:pathLst>
              <a:path w="123825" h="934720">
                <a:moveTo>
                  <a:pt x="0" y="0"/>
                </a:moveTo>
                <a:lnTo>
                  <a:pt x="48152" y="9719"/>
                </a:lnTo>
                <a:lnTo>
                  <a:pt x="87471" y="36226"/>
                </a:lnTo>
                <a:lnTo>
                  <a:pt x="113978" y="75545"/>
                </a:lnTo>
                <a:lnTo>
                  <a:pt x="123698" y="123698"/>
                </a:lnTo>
                <a:lnTo>
                  <a:pt x="123698" y="810514"/>
                </a:lnTo>
                <a:lnTo>
                  <a:pt x="113978" y="858666"/>
                </a:lnTo>
                <a:lnTo>
                  <a:pt x="87471" y="897985"/>
                </a:lnTo>
                <a:lnTo>
                  <a:pt x="48152" y="92449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84338" y="4411421"/>
            <a:ext cx="25146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12226" y="4486097"/>
            <a:ext cx="481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68561" y="4418838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09" h="934720">
                <a:moveTo>
                  <a:pt x="155702" y="934212"/>
                </a:move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10"/>
                </a:lnTo>
                <a:lnTo>
                  <a:pt x="0" y="155701"/>
                </a:ln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77195" y="4418838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09" h="934720">
                <a:moveTo>
                  <a:pt x="0" y="0"/>
                </a:moveTo>
                <a:lnTo>
                  <a:pt x="49208" y="7939"/>
                </a:lnTo>
                <a:lnTo>
                  <a:pt x="91950" y="30045"/>
                </a:lnTo>
                <a:lnTo>
                  <a:pt x="125656" y="63751"/>
                </a:lnTo>
                <a:lnTo>
                  <a:pt x="147762" y="106493"/>
                </a:lnTo>
                <a:lnTo>
                  <a:pt x="155701" y="155701"/>
                </a:lnTo>
                <a:lnTo>
                  <a:pt x="155701" y="778510"/>
                </a:lnTo>
                <a:lnTo>
                  <a:pt x="147762" y="827718"/>
                </a:lnTo>
                <a:lnTo>
                  <a:pt x="125656" y="870460"/>
                </a:lnTo>
                <a:lnTo>
                  <a:pt x="91950" y="904166"/>
                </a:lnTo>
                <a:lnTo>
                  <a:pt x="49208" y="92627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92894" y="4373117"/>
            <a:ext cx="87884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1	-1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94360" algn="l"/>
              </a:tabLst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1	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487406" y="4391405"/>
            <a:ext cx="88900" cy="934719"/>
          </a:xfrm>
          <a:custGeom>
            <a:avLst/>
            <a:gdLst/>
            <a:ahLst/>
            <a:cxnLst/>
            <a:rect l="l" t="t" r="r" b="b"/>
            <a:pathLst>
              <a:path w="88900" h="934720">
                <a:moveTo>
                  <a:pt x="88646" y="934212"/>
                </a:moveTo>
                <a:lnTo>
                  <a:pt x="54167" y="927236"/>
                </a:lnTo>
                <a:lnTo>
                  <a:pt x="25987" y="908224"/>
                </a:lnTo>
                <a:lnTo>
                  <a:pt x="6975" y="880044"/>
                </a:lnTo>
                <a:lnTo>
                  <a:pt x="0" y="845566"/>
                </a:lnTo>
                <a:lnTo>
                  <a:pt x="0" y="88646"/>
                </a:lnTo>
                <a:lnTo>
                  <a:pt x="6975" y="54167"/>
                </a:lnTo>
                <a:lnTo>
                  <a:pt x="25987" y="25987"/>
                </a:lnTo>
                <a:lnTo>
                  <a:pt x="54167" y="6975"/>
                </a:lnTo>
                <a:lnTo>
                  <a:pt x="8864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30635" y="4391405"/>
            <a:ext cx="88900" cy="934719"/>
          </a:xfrm>
          <a:custGeom>
            <a:avLst/>
            <a:gdLst/>
            <a:ahLst/>
            <a:cxnLst/>
            <a:rect l="l" t="t" r="r" b="b"/>
            <a:pathLst>
              <a:path w="88900" h="934720">
                <a:moveTo>
                  <a:pt x="0" y="0"/>
                </a:moveTo>
                <a:lnTo>
                  <a:pt x="34478" y="6975"/>
                </a:lnTo>
                <a:lnTo>
                  <a:pt x="62658" y="25987"/>
                </a:lnTo>
                <a:lnTo>
                  <a:pt x="81670" y="54167"/>
                </a:lnTo>
                <a:lnTo>
                  <a:pt x="88646" y="88646"/>
                </a:lnTo>
                <a:lnTo>
                  <a:pt x="88646" y="845566"/>
                </a:lnTo>
                <a:lnTo>
                  <a:pt x="81670" y="880044"/>
                </a:lnTo>
                <a:lnTo>
                  <a:pt x="62658" y="908224"/>
                </a:lnTo>
                <a:lnTo>
                  <a:pt x="34478" y="927236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73862" y="1277111"/>
          <a:ext cx="6140447" cy="399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195"/>
                        </a:lnSpc>
                        <a:spcBef>
                          <a:spcPts val="1630"/>
                        </a:spcBef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b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07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405765" algn="l"/>
                        </a:tabLst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b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sz="2700" b="1" baseline="32407" dirty="0">
                          <a:latin typeface="Calibri"/>
                          <a:cs typeface="Calibri"/>
                        </a:rPr>
                        <a:t>1</a:t>
                      </a:r>
                      <a:endParaRPr sz="2700" baseline="32407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b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933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1441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981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marR="181610" algn="r">
                        <a:lnSpc>
                          <a:spcPct val="100000"/>
                        </a:lnSpc>
                      </a:pPr>
                      <a:r>
                        <a:rPr sz="48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V</a:t>
                      </a:r>
                      <a:endParaRPr sz="4800">
                        <a:latin typeface="Cambria Math"/>
                        <a:cs typeface="Cambria Math"/>
                      </a:endParaRPr>
                    </a:p>
                  </a:txBody>
                  <a:tcPr marL="0" marR="0" marT="50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0593451" y="4345635"/>
            <a:ext cx="2514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2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D75B6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281414" y="3634359"/>
            <a:ext cx="1245235" cy="707390"/>
          </a:xfrm>
          <a:custGeom>
            <a:avLst/>
            <a:gdLst/>
            <a:ahLst/>
            <a:cxnLst/>
            <a:rect l="l" t="t" r="r" b="b"/>
            <a:pathLst>
              <a:path w="1245234" h="707389">
                <a:moveTo>
                  <a:pt x="638109" y="268986"/>
                </a:moveTo>
                <a:lnTo>
                  <a:pt x="141096" y="268986"/>
                </a:lnTo>
                <a:lnTo>
                  <a:pt x="1168653" y="707263"/>
                </a:lnTo>
                <a:lnTo>
                  <a:pt x="1245234" y="527939"/>
                </a:lnTo>
                <a:lnTo>
                  <a:pt x="638109" y="268986"/>
                </a:lnTo>
                <a:close/>
              </a:path>
              <a:path w="1245234" h="707389">
                <a:moveTo>
                  <a:pt x="255904" y="0"/>
                </a:moveTo>
                <a:lnTo>
                  <a:pt x="0" y="102743"/>
                </a:lnTo>
                <a:lnTo>
                  <a:pt x="102869" y="358648"/>
                </a:lnTo>
                <a:lnTo>
                  <a:pt x="141096" y="268986"/>
                </a:lnTo>
                <a:lnTo>
                  <a:pt x="638109" y="268986"/>
                </a:lnTo>
                <a:lnTo>
                  <a:pt x="217677" y="89662"/>
                </a:lnTo>
                <a:lnTo>
                  <a:pt x="25590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81414" y="3634359"/>
            <a:ext cx="1245235" cy="707390"/>
          </a:xfrm>
          <a:custGeom>
            <a:avLst/>
            <a:gdLst/>
            <a:ahLst/>
            <a:cxnLst/>
            <a:rect l="l" t="t" r="r" b="b"/>
            <a:pathLst>
              <a:path w="1245234" h="707389">
                <a:moveTo>
                  <a:pt x="102869" y="358648"/>
                </a:moveTo>
                <a:lnTo>
                  <a:pt x="0" y="102743"/>
                </a:lnTo>
                <a:lnTo>
                  <a:pt x="255904" y="0"/>
                </a:lnTo>
                <a:lnTo>
                  <a:pt x="217677" y="89662"/>
                </a:lnTo>
                <a:lnTo>
                  <a:pt x="1245234" y="527939"/>
                </a:lnTo>
                <a:lnTo>
                  <a:pt x="1168653" y="707263"/>
                </a:lnTo>
                <a:lnTo>
                  <a:pt x="141096" y="268986"/>
                </a:lnTo>
                <a:lnTo>
                  <a:pt x="102869" y="358648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46431"/>
            <a:ext cx="6542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Change of Basis </a:t>
            </a:r>
            <a:r>
              <a:rPr sz="3200" b="0" dirty="0">
                <a:latin typeface="Calibri Light"/>
                <a:cs typeface="Calibri Light"/>
              </a:rPr>
              <a:t>– </a:t>
            </a:r>
            <a:r>
              <a:rPr sz="3200" b="0" spc="-15" dirty="0">
                <a:latin typeface="Calibri Light"/>
                <a:cs typeface="Calibri Light"/>
              </a:rPr>
              <a:t>Alternate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Coordinates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7778" y="1166622"/>
            <a:ext cx="2552700" cy="2101850"/>
          </a:xfrm>
          <a:custGeom>
            <a:avLst/>
            <a:gdLst/>
            <a:ahLst/>
            <a:cxnLst/>
            <a:rect l="l" t="t" r="r" b="b"/>
            <a:pathLst>
              <a:path w="2552700" h="2101850">
                <a:moveTo>
                  <a:pt x="0" y="2101723"/>
                </a:moveTo>
                <a:lnTo>
                  <a:pt x="2552192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374" y="1283969"/>
            <a:ext cx="2470785" cy="1985010"/>
          </a:xfrm>
          <a:custGeom>
            <a:avLst/>
            <a:gdLst/>
            <a:ahLst/>
            <a:cxnLst/>
            <a:rect l="l" t="t" r="r" b="b"/>
            <a:pathLst>
              <a:path w="2470785" h="1985010">
                <a:moveTo>
                  <a:pt x="2470277" y="1984882"/>
                </a:move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634" y="2777489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20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20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60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1" y="170942"/>
                </a:lnTo>
                <a:lnTo>
                  <a:pt x="533653" y="173862"/>
                </a:lnTo>
                <a:lnTo>
                  <a:pt x="542036" y="170180"/>
                </a:lnTo>
                <a:lnTo>
                  <a:pt x="606574" y="7620"/>
                </a:lnTo>
                <a:close/>
              </a:path>
              <a:path w="609600" h="502920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20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2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20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20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6560" y="2776727"/>
            <a:ext cx="600710" cy="491490"/>
          </a:xfrm>
          <a:custGeom>
            <a:avLst/>
            <a:gdLst/>
            <a:ahLst/>
            <a:cxnLst/>
            <a:rect l="l" t="t" r="r" b="b"/>
            <a:pathLst>
              <a:path w="600710" h="491489">
                <a:moveTo>
                  <a:pt x="600455" y="491363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2777489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20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20">
                <a:moveTo>
                  <a:pt x="0" y="0"/>
                </a:moveTo>
                <a:lnTo>
                  <a:pt x="67563" y="170180"/>
                </a:lnTo>
                <a:lnTo>
                  <a:pt x="75945" y="173862"/>
                </a:lnTo>
                <a:lnTo>
                  <a:pt x="83438" y="170942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20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20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20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20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9193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1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0656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130810" y="934212"/>
                </a:moveTo>
                <a:lnTo>
                  <a:pt x="79884" y="923934"/>
                </a:lnTo>
                <a:lnTo>
                  <a:pt x="38306" y="895905"/>
                </a:lnTo>
                <a:lnTo>
                  <a:pt x="10277" y="854327"/>
                </a:lnTo>
                <a:lnTo>
                  <a:pt x="0" y="803401"/>
                </a:lnTo>
                <a:lnTo>
                  <a:pt x="0" y="130810"/>
                </a:lnTo>
                <a:lnTo>
                  <a:pt x="10277" y="79884"/>
                </a:lnTo>
                <a:lnTo>
                  <a:pt x="38306" y="38306"/>
                </a:lnTo>
                <a:lnTo>
                  <a:pt x="79884" y="10277"/>
                </a:lnTo>
                <a:lnTo>
                  <a:pt x="13081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061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0" y="0"/>
                </a:moveTo>
                <a:lnTo>
                  <a:pt x="50925" y="10277"/>
                </a:lnTo>
                <a:lnTo>
                  <a:pt x="92503" y="38306"/>
                </a:lnTo>
                <a:lnTo>
                  <a:pt x="120532" y="79884"/>
                </a:lnTo>
                <a:lnTo>
                  <a:pt x="130810" y="130810"/>
                </a:lnTo>
                <a:lnTo>
                  <a:pt x="130810" y="803401"/>
                </a:lnTo>
                <a:lnTo>
                  <a:pt x="120532" y="854327"/>
                </a:lnTo>
                <a:lnTo>
                  <a:pt x="92503" y="895905"/>
                </a:lnTo>
                <a:lnTo>
                  <a:pt x="50925" y="923934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11361" y="1107694"/>
            <a:ext cx="2368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1209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2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9721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150875" y="934212"/>
                </a:moveTo>
                <a:lnTo>
                  <a:pt x="103193" y="926518"/>
                </a:lnTo>
                <a:lnTo>
                  <a:pt x="61776" y="905097"/>
                </a:lnTo>
                <a:lnTo>
                  <a:pt x="29114" y="872435"/>
                </a:lnTo>
                <a:lnTo>
                  <a:pt x="7693" y="831018"/>
                </a:lnTo>
                <a:lnTo>
                  <a:pt x="0" y="783336"/>
                </a:lnTo>
                <a:lnTo>
                  <a:pt x="0" y="150875"/>
                </a:ln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4102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0" y="0"/>
                </a:moveTo>
                <a:lnTo>
                  <a:pt x="47682" y="7693"/>
                </a:lnTo>
                <a:lnTo>
                  <a:pt x="89099" y="29114"/>
                </a:lnTo>
                <a:lnTo>
                  <a:pt x="121761" y="61776"/>
                </a:lnTo>
                <a:lnTo>
                  <a:pt x="143182" y="103193"/>
                </a:lnTo>
                <a:lnTo>
                  <a:pt x="150875" y="150875"/>
                </a:lnTo>
                <a:lnTo>
                  <a:pt x="150875" y="783336"/>
                </a:lnTo>
                <a:lnTo>
                  <a:pt x="143182" y="831018"/>
                </a:lnTo>
                <a:lnTo>
                  <a:pt x="121761" y="872435"/>
                </a:lnTo>
                <a:lnTo>
                  <a:pt x="89099" y="905097"/>
                </a:lnTo>
                <a:lnTo>
                  <a:pt x="47682" y="926518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78642" y="1107694"/>
            <a:ext cx="363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-1</a:t>
            </a:r>
            <a:endParaRPr sz="3000">
              <a:latin typeface="Cambria Math"/>
              <a:cs typeface="Cambria Math"/>
            </a:endParaRPr>
          </a:p>
          <a:p>
            <a:pPr marL="9652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9758" y="1770126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19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19">
                <a:moveTo>
                  <a:pt x="0" y="0"/>
                </a:moveTo>
                <a:lnTo>
                  <a:pt x="67563" y="170179"/>
                </a:lnTo>
                <a:lnTo>
                  <a:pt x="75945" y="173862"/>
                </a:lnTo>
                <a:lnTo>
                  <a:pt x="83438" y="170941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19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19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19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19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0125" y="1770126"/>
            <a:ext cx="629285" cy="1517015"/>
          </a:xfrm>
          <a:custGeom>
            <a:avLst/>
            <a:gdLst/>
            <a:ahLst/>
            <a:cxnLst/>
            <a:rect l="l" t="t" r="r" b="b"/>
            <a:pathLst>
              <a:path w="629285" h="1517014">
                <a:moveTo>
                  <a:pt x="558211" y="99171"/>
                </a:moveTo>
                <a:lnTo>
                  <a:pt x="0" y="1502790"/>
                </a:lnTo>
                <a:lnTo>
                  <a:pt x="35305" y="1516761"/>
                </a:lnTo>
                <a:lnTo>
                  <a:pt x="593637" y="113282"/>
                </a:lnTo>
                <a:lnTo>
                  <a:pt x="558211" y="99171"/>
                </a:lnTo>
                <a:close/>
              </a:path>
              <a:path w="629285" h="1517014">
                <a:moveTo>
                  <a:pt x="625089" y="81407"/>
                </a:moveTo>
                <a:lnTo>
                  <a:pt x="565276" y="81407"/>
                </a:lnTo>
                <a:lnTo>
                  <a:pt x="600710" y="95503"/>
                </a:lnTo>
                <a:lnTo>
                  <a:pt x="593637" y="113282"/>
                </a:lnTo>
                <a:lnTo>
                  <a:pt x="629030" y="127381"/>
                </a:lnTo>
                <a:lnTo>
                  <a:pt x="625089" y="81407"/>
                </a:lnTo>
                <a:close/>
              </a:path>
              <a:path w="629285" h="1517014">
                <a:moveTo>
                  <a:pt x="565276" y="81407"/>
                </a:moveTo>
                <a:lnTo>
                  <a:pt x="558211" y="99171"/>
                </a:lnTo>
                <a:lnTo>
                  <a:pt x="593637" y="113282"/>
                </a:lnTo>
                <a:lnTo>
                  <a:pt x="600710" y="95503"/>
                </a:lnTo>
                <a:lnTo>
                  <a:pt x="565276" y="81407"/>
                </a:lnTo>
                <a:close/>
              </a:path>
              <a:path w="629285" h="1517014">
                <a:moveTo>
                  <a:pt x="618109" y="0"/>
                </a:moveTo>
                <a:lnTo>
                  <a:pt x="522859" y="85089"/>
                </a:lnTo>
                <a:lnTo>
                  <a:pt x="558211" y="99171"/>
                </a:lnTo>
                <a:lnTo>
                  <a:pt x="565276" y="81407"/>
                </a:lnTo>
                <a:lnTo>
                  <a:pt x="625089" y="81407"/>
                </a:lnTo>
                <a:lnTo>
                  <a:pt x="6181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570" y="2260854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19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19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59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0" y="170942"/>
                </a:lnTo>
                <a:lnTo>
                  <a:pt x="533653" y="173862"/>
                </a:lnTo>
                <a:lnTo>
                  <a:pt x="542035" y="170180"/>
                </a:lnTo>
                <a:lnTo>
                  <a:pt x="606574" y="7620"/>
                </a:lnTo>
                <a:close/>
              </a:path>
              <a:path w="609600" h="502919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19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3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19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19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3485" y="2927350"/>
            <a:ext cx="1177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sz="4800" spc="-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27167" y="2927350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6881" y="2926079"/>
            <a:ext cx="579755" cy="114300"/>
          </a:xfrm>
          <a:custGeom>
            <a:avLst/>
            <a:gdLst/>
            <a:ahLst/>
            <a:cxnLst/>
            <a:rect l="l" t="t" r="r" b="b"/>
            <a:pathLst>
              <a:path w="579754" h="114300">
                <a:moveTo>
                  <a:pt x="465200" y="0"/>
                </a:moveTo>
                <a:lnTo>
                  <a:pt x="465200" y="114300"/>
                </a:lnTo>
                <a:lnTo>
                  <a:pt x="541401" y="76200"/>
                </a:lnTo>
                <a:lnTo>
                  <a:pt x="484250" y="76200"/>
                </a:lnTo>
                <a:lnTo>
                  <a:pt x="484250" y="38100"/>
                </a:lnTo>
                <a:lnTo>
                  <a:pt x="541401" y="38100"/>
                </a:lnTo>
                <a:lnTo>
                  <a:pt x="465200" y="0"/>
                </a:lnTo>
                <a:close/>
              </a:path>
              <a:path w="579754" h="114300">
                <a:moveTo>
                  <a:pt x="4652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5200" y="76200"/>
                </a:lnTo>
                <a:lnTo>
                  <a:pt x="465200" y="38100"/>
                </a:lnTo>
                <a:close/>
              </a:path>
              <a:path w="579754" h="114300">
                <a:moveTo>
                  <a:pt x="541401" y="38100"/>
                </a:moveTo>
                <a:lnTo>
                  <a:pt x="484250" y="38100"/>
                </a:lnTo>
                <a:lnTo>
                  <a:pt x="484250" y="76200"/>
                </a:lnTo>
                <a:lnTo>
                  <a:pt x="541401" y="76200"/>
                </a:lnTo>
                <a:lnTo>
                  <a:pt x="579501" y="57150"/>
                </a:lnTo>
                <a:lnTo>
                  <a:pt x="54140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065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151129" y="934212"/>
                </a:moveTo>
                <a:lnTo>
                  <a:pt x="103371" y="926504"/>
                </a:lnTo>
                <a:lnTo>
                  <a:pt x="61886" y="905044"/>
                </a:lnTo>
                <a:lnTo>
                  <a:pt x="29167" y="872325"/>
                </a:lnTo>
                <a:lnTo>
                  <a:pt x="7707" y="830840"/>
                </a:lnTo>
                <a:lnTo>
                  <a:pt x="0" y="783082"/>
                </a:lnTo>
                <a:lnTo>
                  <a:pt x="0" y="151129"/>
                </a:ln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29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630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0" y="0"/>
                </a:moveTo>
                <a:lnTo>
                  <a:pt x="47758" y="7707"/>
                </a:lnTo>
                <a:lnTo>
                  <a:pt x="89243" y="29167"/>
                </a:lnTo>
                <a:lnTo>
                  <a:pt x="121962" y="61886"/>
                </a:lnTo>
                <a:lnTo>
                  <a:pt x="143422" y="103371"/>
                </a:lnTo>
                <a:lnTo>
                  <a:pt x="151129" y="151129"/>
                </a:lnTo>
                <a:lnTo>
                  <a:pt x="151129" y="783082"/>
                </a:lnTo>
                <a:lnTo>
                  <a:pt x="143422" y="830840"/>
                </a:lnTo>
                <a:lnTo>
                  <a:pt x="121962" y="872325"/>
                </a:lnTo>
                <a:lnTo>
                  <a:pt x="89243" y="905044"/>
                </a:lnTo>
                <a:lnTo>
                  <a:pt x="47758" y="926504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93073" y="2799664"/>
            <a:ext cx="23685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78390" y="2966415"/>
            <a:ext cx="162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2b</a:t>
            </a:r>
            <a:r>
              <a:rPr sz="2000" spc="-5" dirty="0">
                <a:latin typeface="Cambria Math"/>
                <a:cs typeface="Cambria Math"/>
              </a:rPr>
              <a:t>1 </a:t>
            </a: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-5" dirty="0">
                <a:latin typeface="Cambria Math"/>
                <a:cs typeface="Cambria Math"/>
              </a:rPr>
              <a:t> b</a:t>
            </a:r>
            <a:r>
              <a:rPr sz="3000" spc="-7" baseline="1388" dirty="0">
                <a:latin typeface="Cambria Math"/>
                <a:cs typeface="Cambria Math"/>
              </a:rPr>
              <a:t>2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0939" y="437146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1224" y="4328030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10" h="934720">
                <a:moveTo>
                  <a:pt x="155701" y="934212"/>
                </a:move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10"/>
                </a:lnTo>
                <a:lnTo>
                  <a:pt x="0" y="155702"/>
                </a:ln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1382" y="4328030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10" h="934720">
                <a:moveTo>
                  <a:pt x="0" y="0"/>
                </a:moveTo>
                <a:lnTo>
                  <a:pt x="49208" y="7939"/>
                </a:lnTo>
                <a:lnTo>
                  <a:pt x="91950" y="30045"/>
                </a:lnTo>
                <a:lnTo>
                  <a:pt x="125656" y="63751"/>
                </a:lnTo>
                <a:lnTo>
                  <a:pt x="147762" y="106493"/>
                </a:lnTo>
                <a:lnTo>
                  <a:pt x="155701" y="155702"/>
                </a:lnTo>
                <a:lnTo>
                  <a:pt x="155701" y="778510"/>
                </a:lnTo>
                <a:lnTo>
                  <a:pt x="147762" y="827718"/>
                </a:lnTo>
                <a:lnTo>
                  <a:pt x="125656" y="870460"/>
                </a:lnTo>
                <a:lnTo>
                  <a:pt x="91950" y="904166"/>
                </a:lnTo>
                <a:lnTo>
                  <a:pt x="49208" y="92627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73862" y="1277111"/>
          <a:ext cx="6140448" cy="399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981">
                <a:tc gridSpan="10">
                  <a:txBody>
                    <a:bodyPr/>
                    <a:lstStyle/>
                    <a:p>
                      <a:pPr marL="3303270">
                        <a:lnSpc>
                          <a:spcPts val="5600"/>
                        </a:lnSpc>
                        <a:spcBef>
                          <a:spcPts val="2990"/>
                        </a:spcBef>
                        <a:tabLst>
                          <a:tab pos="3941445" algn="l"/>
                          <a:tab pos="4932045" algn="l"/>
                          <a:tab pos="5424170" algn="l"/>
                        </a:tabLst>
                      </a:pPr>
                      <a:r>
                        <a:rPr sz="7200" baseline="-2662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V	=	</a:t>
                      </a:r>
                      <a:r>
                        <a:rPr sz="3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-1</a:t>
                      </a:r>
                      <a:endParaRPr sz="3200" dirty="0">
                        <a:latin typeface="Cambria Math"/>
                        <a:cs typeface="Cambria Math"/>
                      </a:endParaRPr>
                    </a:p>
                    <a:p>
                      <a:pPr marR="392430" algn="r">
                        <a:lnSpc>
                          <a:spcPts val="3110"/>
                        </a:lnSpc>
                        <a:tabLst>
                          <a:tab pos="581660" algn="l"/>
                        </a:tabLst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1</a:t>
                      </a:r>
                      <a:endParaRPr sz="3200" dirty="0">
                        <a:latin typeface="Cambria Math"/>
                        <a:cs typeface="Cambria Math"/>
                      </a:endParaRPr>
                    </a:p>
                  </a:txBody>
                  <a:tcPr marL="0" marR="0" marT="37973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6546723" y="4448046"/>
            <a:ext cx="712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  <a:latin typeface="Cambria Math"/>
                <a:cs typeface="Cambria Math"/>
              </a:rPr>
              <a:t>.W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73595" y="4421756"/>
            <a:ext cx="637540" cy="114300"/>
          </a:xfrm>
          <a:custGeom>
            <a:avLst/>
            <a:gdLst/>
            <a:ahLst/>
            <a:cxnLst/>
            <a:rect l="l" t="t" r="r" b="b"/>
            <a:pathLst>
              <a:path w="637540" h="114300">
                <a:moveTo>
                  <a:pt x="523240" y="0"/>
                </a:moveTo>
                <a:lnTo>
                  <a:pt x="523240" y="114300"/>
                </a:lnTo>
                <a:lnTo>
                  <a:pt x="599440" y="76200"/>
                </a:lnTo>
                <a:lnTo>
                  <a:pt x="542290" y="76200"/>
                </a:lnTo>
                <a:lnTo>
                  <a:pt x="542290" y="38100"/>
                </a:lnTo>
                <a:lnTo>
                  <a:pt x="599440" y="38100"/>
                </a:lnTo>
                <a:lnTo>
                  <a:pt x="523240" y="0"/>
                </a:lnTo>
                <a:close/>
              </a:path>
              <a:path w="637540" h="114300">
                <a:moveTo>
                  <a:pt x="5232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3240" y="76200"/>
                </a:lnTo>
                <a:lnTo>
                  <a:pt x="523240" y="38100"/>
                </a:lnTo>
                <a:close/>
              </a:path>
              <a:path w="637540" h="114300">
                <a:moveTo>
                  <a:pt x="599440" y="38100"/>
                </a:moveTo>
                <a:lnTo>
                  <a:pt x="542290" y="38100"/>
                </a:lnTo>
                <a:lnTo>
                  <a:pt x="542290" y="76200"/>
                </a:lnTo>
                <a:lnTo>
                  <a:pt x="599440" y="76200"/>
                </a:lnTo>
                <a:lnTo>
                  <a:pt x="637540" y="57150"/>
                </a:lnTo>
                <a:lnTo>
                  <a:pt x="59944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97723" y="4629911"/>
            <a:ext cx="3647440" cy="631190"/>
          </a:xfrm>
          <a:custGeom>
            <a:avLst/>
            <a:gdLst/>
            <a:ahLst/>
            <a:cxnLst/>
            <a:rect l="l" t="t" r="r" b="b"/>
            <a:pathLst>
              <a:path w="3647440" h="631189">
                <a:moveTo>
                  <a:pt x="0" y="630935"/>
                </a:moveTo>
                <a:lnTo>
                  <a:pt x="3646931" y="630935"/>
                </a:lnTo>
                <a:lnTo>
                  <a:pt x="3646931" y="0"/>
                </a:lnTo>
                <a:lnTo>
                  <a:pt x="0" y="0"/>
                </a:lnTo>
                <a:lnTo>
                  <a:pt x="0" y="630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97723" y="4629911"/>
            <a:ext cx="3647440" cy="631190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80"/>
              </a:spcBef>
            </a:pPr>
            <a:r>
              <a:rPr sz="2400" spc="-5" dirty="0">
                <a:latin typeface="Calibri"/>
                <a:cs typeface="Calibri"/>
              </a:rPr>
              <a:t>Matrix </a:t>
            </a:r>
            <a:r>
              <a:rPr sz="2400" spc="-25" dirty="0">
                <a:latin typeface="Calibri"/>
                <a:cs typeface="Calibri"/>
              </a:rPr>
              <a:t>Transformation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950702" y="4791455"/>
            <a:ext cx="327660" cy="114300"/>
          </a:xfrm>
          <a:custGeom>
            <a:avLst/>
            <a:gdLst/>
            <a:ahLst/>
            <a:cxnLst/>
            <a:rect l="l" t="t" r="r" b="b"/>
            <a:pathLst>
              <a:path w="327659" h="114300">
                <a:moveTo>
                  <a:pt x="212851" y="0"/>
                </a:moveTo>
                <a:lnTo>
                  <a:pt x="212851" y="114300"/>
                </a:lnTo>
                <a:lnTo>
                  <a:pt x="289051" y="76200"/>
                </a:lnTo>
                <a:lnTo>
                  <a:pt x="231901" y="76200"/>
                </a:lnTo>
                <a:lnTo>
                  <a:pt x="231901" y="38100"/>
                </a:lnTo>
                <a:lnTo>
                  <a:pt x="289051" y="38100"/>
                </a:lnTo>
                <a:lnTo>
                  <a:pt x="212851" y="0"/>
                </a:lnTo>
                <a:close/>
              </a:path>
              <a:path w="327659" h="114300">
                <a:moveTo>
                  <a:pt x="21285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12851" y="76200"/>
                </a:lnTo>
                <a:lnTo>
                  <a:pt x="212851" y="38100"/>
                </a:lnTo>
                <a:close/>
              </a:path>
              <a:path w="327659" h="114300">
                <a:moveTo>
                  <a:pt x="289051" y="38100"/>
                </a:moveTo>
                <a:lnTo>
                  <a:pt x="231901" y="38100"/>
                </a:lnTo>
                <a:lnTo>
                  <a:pt x="231901" y="76200"/>
                </a:lnTo>
                <a:lnTo>
                  <a:pt x="289051" y="76200"/>
                </a:lnTo>
                <a:lnTo>
                  <a:pt x="327151" y="57150"/>
                </a:lnTo>
                <a:lnTo>
                  <a:pt x="28905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59" y="3806952"/>
            <a:ext cx="6140450" cy="1466215"/>
          </a:xfrm>
          <a:custGeom>
            <a:avLst/>
            <a:gdLst/>
            <a:ahLst/>
            <a:cxnLst/>
            <a:rect l="l" t="t" r="r" b="b"/>
            <a:pathLst>
              <a:path w="6140450" h="1466214">
                <a:moveTo>
                  <a:pt x="0" y="1466088"/>
                </a:moveTo>
                <a:lnTo>
                  <a:pt x="6140195" y="1466088"/>
                </a:lnTo>
                <a:lnTo>
                  <a:pt x="614019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46431"/>
            <a:ext cx="6542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Change of Basis </a:t>
            </a:r>
            <a:r>
              <a:rPr sz="3200" b="0" dirty="0">
                <a:latin typeface="Calibri Light"/>
                <a:cs typeface="Calibri Light"/>
              </a:rPr>
              <a:t>– </a:t>
            </a:r>
            <a:r>
              <a:rPr sz="3200" b="0" spc="-15" dirty="0">
                <a:latin typeface="Calibri Light"/>
                <a:cs typeface="Calibri Light"/>
              </a:rPr>
              <a:t>Alternate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Coordinates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7778" y="1166622"/>
            <a:ext cx="2552700" cy="2101850"/>
          </a:xfrm>
          <a:custGeom>
            <a:avLst/>
            <a:gdLst/>
            <a:ahLst/>
            <a:cxnLst/>
            <a:rect l="l" t="t" r="r" b="b"/>
            <a:pathLst>
              <a:path w="2552700" h="2101850">
                <a:moveTo>
                  <a:pt x="0" y="2101723"/>
                </a:moveTo>
                <a:lnTo>
                  <a:pt x="2552192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374" y="1283969"/>
            <a:ext cx="2470785" cy="1985010"/>
          </a:xfrm>
          <a:custGeom>
            <a:avLst/>
            <a:gdLst/>
            <a:ahLst/>
            <a:cxnLst/>
            <a:rect l="l" t="t" r="r" b="b"/>
            <a:pathLst>
              <a:path w="2470785" h="1985010">
                <a:moveTo>
                  <a:pt x="2470277" y="1984882"/>
                </a:move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634" y="2777489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20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20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60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1" y="170942"/>
                </a:lnTo>
                <a:lnTo>
                  <a:pt x="533653" y="173862"/>
                </a:lnTo>
                <a:lnTo>
                  <a:pt x="542036" y="170180"/>
                </a:lnTo>
                <a:lnTo>
                  <a:pt x="606574" y="7620"/>
                </a:lnTo>
                <a:close/>
              </a:path>
              <a:path w="609600" h="502920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20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2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20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20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6560" y="2776727"/>
            <a:ext cx="600710" cy="491490"/>
          </a:xfrm>
          <a:custGeom>
            <a:avLst/>
            <a:gdLst/>
            <a:ahLst/>
            <a:cxnLst/>
            <a:rect l="l" t="t" r="r" b="b"/>
            <a:pathLst>
              <a:path w="600710" h="491489">
                <a:moveTo>
                  <a:pt x="600455" y="491363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7322" y="2777489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20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20">
                <a:moveTo>
                  <a:pt x="0" y="0"/>
                </a:moveTo>
                <a:lnTo>
                  <a:pt x="67563" y="170180"/>
                </a:lnTo>
                <a:lnTo>
                  <a:pt x="75945" y="173862"/>
                </a:lnTo>
                <a:lnTo>
                  <a:pt x="83438" y="170942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20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20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20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20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9193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1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0656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130810" y="934212"/>
                </a:moveTo>
                <a:lnTo>
                  <a:pt x="79884" y="923934"/>
                </a:lnTo>
                <a:lnTo>
                  <a:pt x="38306" y="895905"/>
                </a:lnTo>
                <a:lnTo>
                  <a:pt x="10277" y="854327"/>
                </a:lnTo>
                <a:lnTo>
                  <a:pt x="0" y="803401"/>
                </a:lnTo>
                <a:lnTo>
                  <a:pt x="0" y="130810"/>
                </a:lnTo>
                <a:lnTo>
                  <a:pt x="10277" y="79884"/>
                </a:lnTo>
                <a:lnTo>
                  <a:pt x="38306" y="38306"/>
                </a:lnTo>
                <a:lnTo>
                  <a:pt x="79884" y="10277"/>
                </a:lnTo>
                <a:lnTo>
                  <a:pt x="13081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0611" y="1166622"/>
            <a:ext cx="130810" cy="934719"/>
          </a:xfrm>
          <a:custGeom>
            <a:avLst/>
            <a:gdLst/>
            <a:ahLst/>
            <a:cxnLst/>
            <a:rect l="l" t="t" r="r" b="b"/>
            <a:pathLst>
              <a:path w="130809" h="934719">
                <a:moveTo>
                  <a:pt x="0" y="0"/>
                </a:moveTo>
                <a:lnTo>
                  <a:pt x="50925" y="10277"/>
                </a:lnTo>
                <a:lnTo>
                  <a:pt x="92503" y="38306"/>
                </a:lnTo>
                <a:lnTo>
                  <a:pt x="120532" y="79884"/>
                </a:lnTo>
                <a:lnTo>
                  <a:pt x="130810" y="130810"/>
                </a:lnTo>
                <a:lnTo>
                  <a:pt x="130810" y="803401"/>
                </a:lnTo>
                <a:lnTo>
                  <a:pt x="120532" y="854327"/>
                </a:lnTo>
                <a:lnTo>
                  <a:pt x="92503" y="895905"/>
                </a:lnTo>
                <a:lnTo>
                  <a:pt x="50925" y="923934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11361" y="1107694"/>
            <a:ext cx="2368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1209" y="1331721"/>
            <a:ext cx="85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2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9721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150875" y="934212"/>
                </a:moveTo>
                <a:lnTo>
                  <a:pt x="103193" y="926518"/>
                </a:lnTo>
                <a:lnTo>
                  <a:pt x="61776" y="905097"/>
                </a:lnTo>
                <a:lnTo>
                  <a:pt x="29114" y="872435"/>
                </a:lnTo>
                <a:lnTo>
                  <a:pt x="7693" y="831018"/>
                </a:lnTo>
                <a:lnTo>
                  <a:pt x="0" y="783336"/>
                </a:lnTo>
                <a:lnTo>
                  <a:pt x="0" y="150875"/>
                </a:ln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4102" y="1166622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19">
                <a:moveTo>
                  <a:pt x="0" y="0"/>
                </a:moveTo>
                <a:lnTo>
                  <a:pt x="47682" y="7693"/>
                </a:lnTo>
                <a:lnTo>
                  <a:pt x="89099" y="29114"/>
                </a:lnTo>
                <a:lnTo>
                  <a:pt x="121761" y="61776"/>
                </a:lnTo>
                <a:lnTo>
                  <a:pt x="143182" y="103193"/>
                </a:lnTo>
                <a:lnTo>
                  <a:pt x="150875" y="150875"/>
                </a:lnTo>
                <a:lnTo>
                  <a:pt x="150875" y="783336"/>
                </a:lnTo>
                <a:lnTo>
                  <a:pt x="143182" y="831018"/>
                </a:lnTo>
                <a:lnTo>
                  <a:pt x="121761" y="872435"/>
                </a:lnTo>
                <a:lnTo>
                  <a:pt x="89099" y="905097"/>
                </a:lnTo>
                <a:lnTo>
                  <a:pt x="47682" y="926518"/>
                </a:lnTo>
                <a:lnTo>
                  <a:pt x="0" y="934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78642" y="1107694"/>
            <a:ext cx="363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-1</a:t>
            </a:r>
            <a:endParaRPr sz="3000">
              <a:latin typeface="Cambria Math"/>
              <a:cs typeface="Cambria Math"/>
            </a:endParaRPr>
          </a:p>
          <a:p>
            <a:pPr marL="96520">
              <a:lnSpc>
                <a:spcPct val="100000"/>
              </a:lnSpc>
            </a:pPr>
            <a:r>
              <a:rPr sz="3000" dirty="0"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9758" y="1770126"/>
            <a:ext cx="610235" cy="502920"/>
          </a:xfrm>
          <a:custGeom>
            <a:avLst/>
            <a:gdLst/>
            <a:ahLst/>
            <a:cxnLst/>
            <a:rect l="l" t="t" r="r" b="b"/>
            <a:pathLst>
              <a:path w="610235" h="502919">
                <a:moveTo>
                  <a:pt x="46185" y="37778"/>
                </a:moveTo>
                <a:lnTo>
                  <a:pt x="57181" y="65458"/>
                </a:lnTo>
                <a:lnTo>
                  <a:pt x="591312" y="502538"/>
                </a:lnTo>
                <a:lnTo>
                  <a:pt x="609726" y="480060"/>
                </a:lnTo>
                <a:lnTo>
                  <a:pt x="75586" y="43068"/>
                </a:lnTo>
                <a:lnTo>
                  <a:pt x="46185" y="37778"/>
                </a:lnTo>
                <a:close/>
              </a:path>
              <a:path w="610235" h="502919">
                <a:moveTo>
                  <a:pt x="0" y="0"/>
                </a:moveTo>
                <a:lnTo>
                  <a:pt x="67563" y="170179"/>
                </a:lnTo>
                <a:lnTo>
                  <a:pt x="75945" y="173862"/>
                </a:lnTo>
                <a:lnTo>
                  <a:pt x="83438" y="170941"/>
                </a:lnTo>
                <a:lnTo>
                  <a:pt x="90804" y="167894"/>
                </a:lnTo>
                <a:lnTo>
                  <a:pt x="94487" y="159512"/>
                </a:lnTo>
                <a:lnTo>
                  <a:pt x="91566" y="152019"/>
                </a:lnTo>
                <a:lnTo>
                  <a:pt x="57181" y="65458"/>
                </a:lnTo>
                <a:lnTo>
                  <a:pt x="13969" y="30099"/>
                </a:lnTo>
                <a:lnTo>
                  <a:pt x="32257" y="7620"/>
                </a:lnTo>
                <a:lnTo>
                  <a:pt x="42205" y="7620"/>
                </a:lnTo>
                <a:lnTo>
                  <a:pt x="0" y="0"/>
                </a:lnTo>
                <a:close/>
              </a:path>
              <a:path w="610235" h="502919">
                <a:moveTo>
                  <a:pt x="32257" y="7620"/>
                </a:moveTo>
                <a:lnTo>
                  <a:pt x="13969" y="30099"/>
                </a:lnTo>
                <a:lnTo>
                  <a:pt x="57181" y="65458"/>
                </a:lnTo>
                <a:lnTo>
                  <a:pt x="46185" y="37778"/>
                </a:lnTo>
                <a:lnTo>
                  <a:pt x="20446" y="33147"/>
                </a:lnTo>
                <a:lnTo>
                  <a:pt x="36575" y="13588"/>
                </a:lnTo>
                <a:lnTo>
                  <a:pt x="39553" y="13588"/>
                </a:lnTo>
                <a:lnTo>
                  <a:pt x="32257" y="7620"/>
                </a:lnTo>
                <a:close/>
              </a:path>
              <a:path w="610235" h="502919">
                <a:moveTo>
                  <a:pt x="42205" y="7620"/>
                </a:moveTo>
                <a:lnTo>
                  <a:pt x="32257" y="7620"/>
                </a:lnTo>
                <a:lnTo>
                  <a:pt x="75586" y="43068"/>
                </a:lnTo>
                <a:lnTo>
                  <a:pt x="167258" y="59562"/>
                </a:lnTo>
                <a:lnTo>
                  <a:pt x="175005" y="61087"/>
                </a:lnTo>
                <a:lnTo>
                  <a:pt x="182625" y="55752"/>
                </a:lnTo>
                <a:lnTo>
                  <a:pt x="185419" y="40132"/>
                </a:lnTo>
                <a:lnTo>
                  <a:pt x="180212" y="32512"/>
                </a:lnTo>
                <a:lnTo>
                  <a:pt x="42205" y="7620"/>
                </a:lnTo>
                <a:close/>
              </a:path>
              <a:path w="610235" h="502919">
                <a:moveTo>
                  <a:pt x="39553" y="13588"/>
                </a:moveTo>
                <a:lnTo>
                  <a:pt x="36575" y="13588"/>
                </a:lnTo>
                <a:lnTo>
                  <a:pt x="46185" y="37778"/>
                </a:lnTo>
                <a:lnTo>
                  <a:pt x="75586" y="43068"/>
                </a:lnTo>
                <a:lnTo>
                  <a:pt x="39553" y="13588"/>
                </a:lnTo>
                <a:close/>
              </a:path>
              <a:path w="610235" h="502919">
                <a:moveTo>
                  <a:pt x="36575" y="13588"/>
                </a:moveTo>
                <a:lnTo>
                  <a:pt x="20446" y="33147"/>
                </a:lnTo>
                <a:lnTo>
                  <a:pt x="46185" y="37778"/>
                </a:lnTo>
                <a:lnTo>
                  <a:pt x="36575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0125" y="1770126"/>
            <a:ext cx="629285" cy="1517015"/>
          </a:xfrm>
          <a:custGeom>
            <a:avLst/>
            <a:gdLst/>
            <a:ahLst/>
            <a:cxnLst/>
            <a:rect l="l" t="t" r="r" b="b"/>
            <a:pathLst>
              <a:path w="629285" h="1517014">
                <a:moveTo>
                  <a:pt x="558211" y="99171"/>
                </a:moveTo>
                <a:lnTo>
                  <a:pt x="0" y="1502790"/>
                </a:lnTo>
                <a:lnTo>
                  <a:pt x="35305" y="1516761"/>
                </a:lnTo>
                <a:lnTo>
                  <a:pt x="593637" y="113282"/>
                </a:lnTo>
                <a:lnTo>
                  <a:pt x="558211" y="99171"/>
                </a:lnTo>
                <a:close/>
              </a:path>
              <a:path w="629285" h="1517014">
                <a:moveTo>
                  <a:pt x="625089" y="81407"/>
                </a:moveTo>
                <a:lnTo>
                  <a:pt x="565276" y="81407"/>
                </a:lnTo>
                <a:lnTo>
                  <a:pt x="600710" y="95503"/>
                </a:lnTo>
                <a:lnTo>
                  <a:pt x="593637" y="113282"/>
                </a:lnTo>
                <a:lnTo>
                  <a:pt x="629030" y="127381"/>
                </a:lnTo>
                <a:lnTo>
                  <a:pt x="625089" y="81407"/>
                </a:lnTo>
                <a:close/>
              </a:path>
              <a:path w="629285" h="1517014">
                <a:moveTo>
                  <a:pt x="565276" y="81407"/>
                </a:moveTo>
                <a:lnTo>
                  <a:pt x="558211" y="99171"/>
                </a:lnTo>
                <a:lnTo>
                  <a:pt x="593637" y="113282"/>
                </a:lnTo>
                <a:lnTo>
                  <a:pt x="600710" y="95503"/>
                </a:lnTo>
                <a:lnTo>
                  <a:pt x="565276" y="81407"/>
                </a:lnTo>
                <a:close/>
              </a:path>
              <a:path w="629285" h="1517014">
                <a:moveTo>
                  <a:pt x="618109" y="0"/>
                </a:moveTo>
                <a:lnTo>
                  <a:pt x="522859" y="85089"/>
                </a:lnTo>
                <a:lnTo>
                  <a:pt x="558211" y="99171"/>
                </a:lnTo>
                <a:lnTo>
                  <a:pt x="565276" y="81407"/>
                </a:lnTo>
                <a:lnTo>
                  <a:pt x="625089" y="81407"/>
                </a:lnTo>
                <a:lnTo>
                  <a:pt x="6181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570" y="2260854"/>
            <a:ext cx="609600" cy="502920"/>
          </a:xfrm>
          <a:custGeom>
            <a:avLst/>
            <a:gdLst/>
            <a:ahLst/>
            <a:cxnLst/>
            <a:rect l="l" t="t" r="r" b="b"/>
            <a:pathLst>
              <a:path w="609600" h="502919">
                <a:moveTo>
                  <a:pt x="563550" y="37757"/>
                </a:moveTo>
                <a:lnTo>
                  <a:pt x="534011" y="43077"/>
                </a:lnTo>
                <a:lnTo>
                  <a:pt x="0" y="480060"/>
                </a:lnTo>
                <a:lnTo>
                  <a:pt x="18287" y="502538"/>
                </a:lnTo>
                <a:lnTo>
                  <a:pt x="552550" y="65447"/>
                </a:lnTo>
                <a:lnTo>
                  <a:pt x="563550" y="37757"/>
                </a:lnTo>
                <a:close/>
              </a:path>
              <a:path w="609600" h="502919">
                <a:moveTo>
                  <a:pt x="606574" y="7620"/>
                </a:moveTo>
                <a:lnTo>
                  <a:pt x="577341" y="7620"/>
                </a:lnTo>
                <a:lnTo>
                  <a:pt x="595756" y="30099"/>
                </a:lnTo>
                <a:lnTo>
                  <a:pt x="552550" y="65447"/>
                </a:lnTo>
                <a:lnTo>
                  <a:pt x="518159" y="152019"/>
                </a:lnTo>
                <a:lnTo>
                  <a:pt x="515112" y="159512"/>
                </a:lnTo>
                <a:lnTo>
                  <a:pt x="518794" y="167894"/>
                </a:lnTo>
                <a:lnTo>
                  <a:pt x="526160" y="170942"/>
                </a:lnTo>
                <a:lnTo>
                  <a:pt x="533653" y="173862"/>
                </a:lnTo>
                <a:lnTo>
                  <a:pt x="542035" y="170180"/>
                </a:lnTo>
                <a:lnTo>
                  <a:pt x="606574" y="7620"/>
                </a:lnTo>
                <a:close/>
              </a:path>
              <a:path w="609600" h="502919">
                <a:moveTo>
                  <a:pt x="582231" y="13588"/>
                </a:moveTo>
                <a:lnTo>
                  <a:pt x="573151" y="13588"/>
                </a:lnTo>
                <a:lnTo>
                  <a:pt x="589152" y="33147"/>
                </a:lnTo>
                <a:lnTo>
                  <a:pt x="563550" y="37757"/>
                </a:lnTo>
                <a:lnTo>
                  <a:pt x="552550" y="65447"/>
                </a:lnTo>
                <a:lnTo>
                  <a:pt x="595756" y="30099"/>
                </a:lnTo>
                <a:lnTo>
                  <a:pt x="582231" y="13588"/>
                </a:lnTo>
                <a:close/>
              </a:path>
              <a:path w="609600" h="502919">
                <a:moveTo>
                  <a:pt x="609600" y="0"/>
                </a:moveTo>
                <a:lnTo>
                  <a:pt x="429387" y="32512"/>
                </a:lnTo>
                <a:lnTo>
                  <a:pt x="424179" y="40132"/>
                </a:lnTo>
                <a:lnTo>
                  <a:pt x="425576" y="48006"/>
                </a:lnTo>
                <a:lnTo>
                  <a:pt x="427100" y="55753"/>
                </a:lnTo>
                <a:lnTo>
                  <a:pt x="434593" y="61087"/>
                </a:lnTo>
                <a:lnTo>
                  <a:pt x="442467" y="59562"/>
                </a:lnTo>
                <a:lnTo>
                  <a:pt x="534011" y="43077"/>
                </a:lnTo>
                <a:lnTo>
                  <a:pt x="577341" y="7620"/>
                </a:lnTo>
                <a:lnTo>
                  <a:pt x="606574" y="7620"/>
                </a:lnTo>
                <a:lnTo>
                  <a:pt x="609600" y="0"/>
                </a:lnTo>
                <a:close/>
              </a:path>
              <a:path w="609600" h="502919">
                <a:moveTo>
                  <a:pt x="577341" y="7620"/>
                </a:moveTo>
                <a:lnTo>
                  <a:pt x="534011" y="43077"/>
                </a:lnTo>
                <a:lnTo>
                  <a:pt x="563550" y="37757"/>
                </a:lnTo>
                <a:lnTo>
                  <a:pt x="573151" y="13588"/>
                </a:lnTo>
                <a:lnTo>
                  <a:pt x="582231" y="13588"/>
                </a:lnTo>
                <a:lnTo>
                  <a:pt x="577341" y="7620"/>
                </a:lnTo>
                <a:close/>
              </a:path>
              <a:path w="609600" h="502919">
                <a:moveTo>
                  <a:pt x="573151" y="13588"/>
                </a:moveTo>
                <a:lnTo>
                  <a:pt x="563550" y="37757"/>
                </a:lnTo>
                <a:lnTo>
                  <a:pt x="589152" y="33147"/>
                </a:lnTo>
                <a:lnTo>
                  <a:pt x="573151" y="13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3485" y="2927350"/>
            <a:ext cx="1177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sz="4800" spc="-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27167" y="2927350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8406" y="2926079"/>
            <a:ext cx="637540" cy="114300"/>
          </a:xfrm>
          <a:custGeom>
            <a:avLst/>
            <a:gdLst/>
            <a:ahLst/>
            <a:cxnLst/>
            <a:rect l="l" t="t" r="r" b="b"/>
            <a:pathLst>
              <a:path w="637540" h="114300">
                <a:moveTo>
                  <a:pt x="523240" y="0"/>
                </a:moveTo>
                <a:lnTo>
                  <a:pt x="523240" y="114300"/>
                </a:lnTo>
                <a:lnTo>
                  <a:pt x="599440" y="76200"/>
                </a:lnTo>
                <a:lnTo>
                  <a:pt x="542290" y="76200"/>
                </a:lnTo>
                <a:lnTo>
                  <a:pt x="542290" y="38100"/>
                </a:lnTo>
                <a:lnTo>
                  <a:pt x="599440" y="38100"/>
                </a:lnTo>
                <a:lnTo>
                  <a:pt x="523240" y="0"/>
                </a:lnTo>
                <a:close/>
              </a:path>
              <a:path w="637540" h="114300">
                <a:moveTo>
                  <a:pt x="5232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3240" y="76200"/>
                </a:lnTo>
                <a:lnTo>
                  <a:pt x="523240" y="38100"/>
                </a:lnTo>
                <a:close/>
              </a:path>
              <a:path w="637540" h="114300">
                <a:moveTo>
                  <a:pt x="599440" y="38100"/>
                </a:moveTo>
                <a:lnTo>
                  <a:pt x="542290" y="38100"/>
                </a:lnTo>
                <a:lnTo>
                  <a:pt x="542290" y="76200"/>
                </a:lnTo>
                <a:lnTo>
                  <a:pt x="599440" y="76200"/>
                </a:lnTo>
                <a:lnTo>
                  <a:pt x="637540" y="57150"/>
                </a:lnTo>
                <a:lnTo>
                  <a:pt x="59944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065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151129" y="934212"/>
                </a:moveTo>
                <a:lnTo>
                  <a:pt x="103371" y="926504"/>
                </a:lnTo>
                <a:lnTo>
                  <a:pt x="61886" y="905044"/>
                </a:lnTo>
                <a:lnTo>
                  <a:pt x="29167" y="872325"/>
                </a:lnTo>
                <a:lnTo>
                  <a:pt x="7707" y="830840"/>
                </a:lnTo>
                <a:lnTo>
                  <a:pt x="0" y="783082"/>
                </a:lnTo>
                <a:lnTo>
                  <a:pt x="0" y="151129"/>
                </a:ln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29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6304" y="2859785"/>
            <a:ext cx="151130" cy="934719"/>
          </a:xfrm>
          <a:custGeom>
            <a:avLst/>
            <a:gdLst/>
            <a:ahLst/>
            <a:cxnLst/>
            <a:rect l="l" t="t" r="r" b="b"/>
            <a:pathLst>
              <a:path w="151129" h="934720">
                <a:moveTo>
                  <a:pt x="0" y="0"/>
                </a:moveTo>
                <a:lnTo>
                  <a:pt x="47758" y="7707"/>
                </a:lnTo>
                <a:lnTo>
                  <a:pt x="89243" y="29167"/>
                </a:lnTo>
                <a:lnTo>
                  <a:pt x="121962" y="61886"/>
                </a:lnTo>
                <a:lnTo>
                  <a:pt x="143422" y="103371"/>
                </a:lnTo>
                <a:lnTo>
                  <a:pt x="151129" y="151129"/>
                </a:lnTo>
                <a:lnTo>
                  <a:pt x="151129" y="783082"/>
                </a:lnTo>
                <a:lnTo>
                  <a:pt x="143422" y="830840"/>
                </a:lnTo>
                <a:lnTo>
                  <a:pt x="121962" y="872325"/>
                </a:lnTo>
                <a:lnTo>
                  <a:pt x="89243" y="905044"/>
                </a:lnTo>
                <a:lnTo>
                  <a:pt x="47758" y="926504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93073" y="2799664"/>
            <a:ext cx="23685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78390" y="2966415"/>
            <a:ext cx="162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2b</a:t>
            </a:r>
            <a:r>
              <a:rPr sz="2000" spc="-5" dirty="0">
                <a:latin typeface="Cambria Math"/>
                <a:cs typeface="Cambria Math"/>
              </a:rPr>
              <a:t>1 </a:t>
            </a: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-5" dirty="0">
                <a:latin typeface="Cambria Math"/>
                <a:cs typeface="Cambria Math"/>
              </a:rPr>
              <a:t> b</a:t>
            </a:r>
            <a:r>
              <a:rPr sz="3000" spc="-7" baseline="1388" dirty="0">
                <a:latin typeface="Cambria Math"/>
                <a:cs typeface="Cambria Math"/>
              </a:rPr>
              <a:t>2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5397" y="4371465"/>
            <a:ext cx="579755" cy="114300"/>
          </a:xfrm>
          <a:custGeom>
            <a:avLst/>
            <a:gdLst/>
            <a:ahLst/>
            <a:cxnLst/>
            <a:rect l="l" t="t" r="r" b="b"/>
            <a:pathLst>
              <a:path w="579754" h="114300">
                <a:moveTo>
                  <a:pt x="465200" y="0"/>
                </a:moveTo>
                <a:lnTo>
                  <a:pt x="465200" y="114300"/>
                </a:lnTo>
                <a:lnTo>
                  <a:pt x="541401" y="76200"/>
                </a:lnTo>
                <a:lnTo>
                  <a:pt x="484250" y="76200"/>
                </a:lnTo>
                <a:lnTo>
                  <a:pt x="484250" y="38100"/>
                </a:lnTo>
                <a:lnTo>
                  <a:pt x="541401" y="38100"/>
                </a:lnTo>
                <a:lnTo>
                  <a:pt x="465200" y="0"/>
                </a:lnTo>
                <a:close/>
              </a:path>
              <a:path w="579754" h="114300">
                <a:moveTo>
                  <a:pt x="4652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5200" y="76200"/>
                </a:lnTo>
                <a:lnTo>
                  <a:pt x="465200" y="38100"/>
                </a:lnTo>
                <a:close/>
              </a:path>
              <a:path w="579754" h="114300">
                <a:moveTo>
                  <a:pt x="541401" y="38100"/>
                </a:moveTo>
                <a:lnTo>
                  <a:pt x="484250" y="38100"/>
                </a:lnTo>
                <a:lnTo>
                  <a:pt x="484250" y="76200"/>
                </a:lnTo>
                <a:lnTo>
                  <a:pt x="541401" y="76200"/>
                </a:lnTo>
                <a:lnTo>
                  <a:pt x="579501" y="57150"/>
                </a:lnTo>
                <a:lnTo>
                  <a:pt x="54140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0441" y="4328030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10" h="934720">
                <a:moveTo>
                  <a:pt x="155701" y="934212"/>
                </a:moveTo>
                <a:lnTo>
                  <a:pt x="106493" y="926272"/>
                </a:lnTo>
                <a:lnTo>
                  <a:pt x="63751" y="904166"/>
                </a:lnTo>
                <a:lnTo>
                  <a:pt x="30045" y="870460"/>
                </a:lnTo>
                <a:lnTo>
                  <a:pt x="7939" y="827718"/>
                </a:lnTo>
                <a:lnTo>
                  <a:pt x="0" y="778510"/>
                </a:lnTo>
                <a:lnTo>
                  <a:pt x="0" y="155702"/>
                </a:lnTo>
                <a:lnTo>
                  <a:pt x="7939" y="106493"/>
                </a:lnTo>
                <a:lnTo>
                  <a:pt x="30045" y="63751"/>
                </a:lnTo>
                <a:lnTo>
                  <a:pt x="63751" y="30045"/>
                </a:lnTo>
                <a:lnTo>
                  <a:pt x="106493" y="7939"/>
                </a:lnTo>
                <a:lnTo>
                  <a:pt x="15570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20599" y="4328030"/>
            <a:ext cx="156210" cy="934719"/>
          </a:xfrm>
          <a:custGeom>
            <a:avLst/>
            <a:gdLst/>
            <a:ahLst/>
            <a:cxnLst/>
            <a:rect l="l" t="t" r="r" b="b"/>
            <a:pathLst>
              <a:path w="156210" h="934720">
                <a:moveTo>
                  <a:pt x="0" y="0"/>
                </a:moveTo>
                <a:lnTo>
                  <a:pt x="49208" y="7939"/>
                </a:lnTo>
                <a:lnTo>
                  <a:pt x="91950" y="30045"/>
                </a:lnTo>
                <a:lnTo>
                  <a:pt x="125656" y="63751"/>
                </a:lnTo>
                <a:lnTo>
                  <a:pt x="147762" y="106493"/>
                </a:lnTo>
                <a:lnTo>
                  <a:pt x="155701" y="155702"/>
                </a:lnTo>
                <a:lnTo>
                  <a:pt x="155701" y="778510"/>
                </a:lnTo>
                <a:lnTo>
                  <a:pt x="147762" y="827718"/>
                </a:lnTo>
                <a:lnTo>
                  <a:pt x="125656" y="870460"/>
                </a:lnTo>
                <a:lnTo>
                  <a:pt x="91950" y="904166"/>
                </a:lnTo>
                <a:lnTo>
                  <a:pt x="49208" y="926272"/>
                </a:lnTo>
                <a:lnTo>
                  <a:pt x="0" y="934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35940" y="4448046"/>
            <a:ext cx="5181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  <a:latin typeface="Cambria Math"/>
                <a:cs typeface="Cambria Math"/>
              </a:rPr>
              <a:t>.V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76529" y="4421756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09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09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73862" y="1277111"/>
          <a:ext cx="6149973" cy="399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 marR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981">
                <a:tc gridSpan="10">
                  <a:txBody>
                    <a:bodyPr/>
                    <a:lstStyle/>
                    <a:p>
                      <a:pPr algn="r">
                        <a:lnSpc>
                          <a:spcPts val="2550"/>
                        </a:lnSpc>
                        <a:spcBef>
                          <a:spcPts val="1250"/>
                        </a:spcBef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303270" marR="3175">
                        <a:lnSpc>
                          <a:spcPts val="4790"/>
                        </a:lnSpc>
                        <a:tabLst>
                          <a:tab pos="4932045" algn="l"/>
                          <a:tab pos="5424170" algn="l"/>
                        </a:tabLst>
                      </a:pPr>
                      <a:r>
                        <a:rPr sz="7200" baseline="-2662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W =	</a:t>
                      </a:r>
                      <a:r>
                        <a:rPr sz="3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-1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  <a:p>
                      <a:pPr marR="401955" algn="r">
                        <a:lnSpc>
                          <a:spcPts val="3110"/>
                        </a:lnSpc>
                        <a:tabLst>
                          <a:tab pos="581660" algn="l"/>
                        </a:tabLst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1	1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257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Calibri Light"/>
                <a:cs typeface="Calibri Light"/>
              </a:rPr>
              <a:t>Why </a:t>
            </a:r>
            <a:r>
              <a:rPr sz="3200" b="0" spc="-15" dirty="0">
                <a:latin typeface="Calibri Light"/>
                <a:cs typeface="Calibri Light"/>
              </a:rPr>
              <a:t>we are </a:t>
            </a:r>
            <a:r>
              <a:rPr sz="3200" b="0" dirty="0">
                <a:latin typeface="Calibri Light"/>
                <a:cs typeface="Calibri Light"/>
              </a:rPr>
              <a:t>learning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this?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60" y="1383791"/>
            <a:ext cx="3168395" cy="2845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7758" y="4626991"/>
            <a:ext cx="268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Linear Discriminant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7544" y="1095755"/>
            <a:ext cx="3736848" cy="3133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89801" y="4626991"/>
            <a:ext cx="283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Principal Component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0" y="554736"/>
                </a:moveTo>
                <a:lnTo>
                  <a:pt x="11913108" y="554736"/>
                </a:lnTo>
                <a:lnTo>
                  <a:pt x="1191310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5380" y="2016251"/>
            <a:ext cx="10287762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336" y="2439923"/>
            <a:ext cx="9905238" cy="1668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1916" y="2621026"/>
            <a:ext cx="8949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40" dirty="0">
                <a:solidFill>
                  <a:srgbClr val="FFFFFF"/>
                </a:solidFill>
                <a:latin typeface="Calibri Light"/>
                <a:cs typeface="Calibri Light"/>
              </a:rPr>
              <a:t>Eigenvectors </a:t>
            </a:r>
            <a:r>
              <a:rPr sz="6000" b="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6000" b="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25" dirty="0">
                <a:solidFill>
                  <a:srgbClr val="FFFFFF"/>
                </a:solidFill>
                <a:latin typeface="Calibri Light"/>
                <a:cs typeface="Calibri Light"/>
              </a:rPr>
              <a:t>Eigenvalues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838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 Light"/>
                <a:cs typeface="Calibri Light"/>
              </a:rPr>
              <a:t>Eigenvector </a:t>
            </a:r>
            <a:r>
              <a:rPr sz="3200" b="0" dirty="0">
                <a:latin typeface="Calibri Light"/>
                <a:cs typeface="Calibri Light"/>
              </a:rPr>
              <a:t>and</a:t>
            </a:r>
            <a:r>
              <a:rPr sz="3200" b="0" spc="-30" dirty="0">
                <a:latin typeface="Calibri Light"/>
                <a:cs typeface="Calibri Light"/>
              </a:rPr>
              <a:t> </a:t>
            </a:r>
            <a:r>
              <a:rPr sz="3200" b="0" spc="-10" dirty="0">
                <a:latin typeface="Calibri Light"/>
                <a:cs typeface="Calibri Light"/>
              </a:rPr>
              <a:t>Eigenvalues?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067511"/>
            <a:ext cx="7642225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non-zero </a:t>
            </a:r>
            <a:r>
              <a:rPr sz="2000" spc="-10" dirty="0">
                <a:latin typeface="Calibri"/>
                <a:cs typeface="Calibri"/>
              </a:rPr>
              <a:t>vector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changes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scalar during linear </a:t>
            </a:r>
            <a:r>
              <a:rPr sz="2000" spc="-10" dirty="0">
                <a:latin typeface="Calibri"/>
                <a:cs typeface="Calibri"/>
              </a:rPr>
              <a:t>transformation.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Scalar value by </a:t>
            </a:r>
            <a:r>
              <a:rPr sz="2000" dirty="0">
                <a:latin typeface="Calibri"/>
                <a:cs typeface="Calibri"/>
              </a:rPr>
              <a:t>which it changes its magnitude 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eigenvalue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653409"/>
            <a:ext cx="1000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Note: Only </a:t>
            </a:r>
            <a:r>
              <a:rPr sz="2800" spc="-5" dirty="0">
                <a:latin typeface="Calibri"/>
                <a:cs typeface="Calibri"/>
              </a:rPr>
              <a:t>thing </a:t>
            </a:r>
            <a:r>
              <a:rPr sz="2800" spc="-20" dirty="0">
                <a:latin typeface="Calibri"/>
                <a:cs typeface="Calibri"/>
              </a:rPr>
              <a:t>that’s </a:t>
            </a:r>
            <a:r>
              <a:rPr sz="2800" spc="-5" dirty="0">
                <a:latin typeface="Calibri"/>
                <a:cs typeface="Calibri"/>
              </a:rPr>
              <a:t>changing is </a:t>
            </a:r>
            <a:r>
              <a:rPr sz="2800" spc="-10" dirty="0">
                <a:latin typeface="Calibri"/>
                <a:cs typeface="Calibri"/>
              </a:rPr>
              <a:t>our perception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coordinates.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665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What </a:t>
            </a:r>
            <a:r>
              <a:rPr sz="3200" b="0" dirty="0">
                <a:latin typeface="Calibri Light"/>
                <a:cs typeface="Calibri Light"/>
              </a:rPr>
              <a:t>is an </a:t>
            </a:r>
            <a:r>
              <a:rPr sz="3200" b="0" spc="-15" dirty="0">
                <a:latin typeface="Calibri Light"/>
                <a:cs typeface="Calibri Light"/>
              </a:rPr>
              <a:t>Eigenvector </a:t>
            </a:r>
            <a:r>
              <a:rPr sz="3200" b="0" dirty="0">
                <a:latin typeface="Calibri Light"/>
                <a:cs typeface="Calibri Light"/>
              </a:rPr>
              <a:t>and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10" dirty="0">
                <a:latin typeface="Calibri Light"/>
                <a:cs typeface="Calibri Light"/>
              </a:rPr>
              <a:t>Eigenvalues?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7766" y="2572511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10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10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067511"/>
            <a:ext cx="5969635" cy="229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non-zero </a:t>
            </a:r>
            <a:r>
              <a:rPr sz="2000" spc="-10" dirty="0">
                <a:latin typeface="Calibri"/>
                <a:cs typeface="Calibri"/>
              </a:rPr>
              <a:t>vector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changes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scalar during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transformation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573405">
              <a:lnSpc>
                <a:spcPct val="100000"/>
              </a:lnSpc>
              <a:tabLst>
                <a:tab pos="2395220" algn="l"/>
              </a:tabLst>
            </a:pPr>
            <a:r>
              <a:rPr sz="4800" spc="-185" dirty="0">
                <a:latin typeface="Cambria Math"/>
                <a:cs typeface="Cambria Math"/>
              </a:rPr>
              <a:t>T.V</a:t>
            </a:r>
            <a:r>
              <a:rPr sz="4800" spc="-5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=	</a:t>
            </a:r>
            <a:r>
              <a:rPr sz="4800" spc="-5" dirty="0">
                <a:latin typeface="Cambria Math"/>
                <a:cs typeface="Cambria Math"/>
              </a:rPr>
              <a:t>λ.V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1514" y="259080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14695" y="1707260"/>
          <a:ext cx="5848349" cy="4490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3715"/>
                        </a:lnSpc>
                      </a:pPr>
                      <a:r>
                        <a:rPr sz="4800" dirty="0">
                          <a:latin typeface="Cambria Math"/>
                          <a:cs typeface="Cambria Math"/>
                        </a:rPr>
                        <a:t>V</a:t>
                      </a:r>
                      <a:endParaRPr sz="4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817102" y="3934967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2" y="0"/>
                </a:moveTo>
                <a:lnTo>
                  <a:pt x="321182" y="114299"/>
                </a:lnTo>
                <a:lnTo>
                  <a:pt x="397382" y="76199"/>
                </a:lnTo>
                <a:lnTo>
                  <a:pt x="340232" y="76199"/>
                </a:lnTo>
                <a:lnTo>
                  <a:pt x="340232" y="38099"/>
                </a:lnTo>
                <a:lnTo>
                  <a:pt x="397382" y="38099"/>
                </a:lnTo>
                <a:lnTo>
                  <a:pt x="321182" y="0"/>
                </a:lnTo>
                <a:close/>
              </a:path>
              <a:path w="435609" h="114300">
                <a:moveTo>
                  <a:pt x="32118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1182" y="76199"/>
                </a:lnTo>
                <a:lnTo>
                  <a:pt x="321182" y="38099"/>
                </a:lnTo>
                <a:close/>
              </a:path>
              <a:path w="435609" h="114300">
                <a:moveTo>
                  <a:pt x="397382" y="38099"/>
                </a:moveTo>
                <a:lnTo>
                  <a:pt x="340232" y="38099"/>
                </a:lnTo>
                <a:lnTo>
                  <a:pt x="340232" y="76199"/>
                </a:lnTo>
                <a:lnTo>
                  <a:pt x="397382" y="76199"/>
                </a:lnTo>
                <a:lnTo>
                  <a:pt x="435482" y="57149"/>
                </a:lnTo>
                <a:lnTo>
                  <a:pt x="39738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5446" y="4744973"/>
            <a:ext cx="1739264" cy="988694"/>
          </a:xfrm>
          <a:custGeom>
            <a:avLst/>
            <a:gdLst/>
            <a:ahLst/>
            <a:cxnLst/>
            <a:rect l="l" t="t" r="r" b="b"/>
            <a:pathLst>
              <a:path w="1739265" h="988695">
                <a:moveTo>
                  <a:pt x="1581239" y="59871"/>
                </a:moveTo>
                <a:lnTo>
                  <a:pt x="0" y="937958"/>
                </a:lnTo>
                <a:lnTo>
                  <a:pt x="28194" y="988593"/>
                </a:lnTo>
                <a:lnTo>
                  <a:pt x="1609398" y="110375"/>
                </a:lnTo>
                <a:lnTo>
                  <a:pt x="1638650" y="61067"/>
                </a:lnTo>
                <a:lnTo>
                  <a:pt x="1581239" y="59871"/>
                </a:lnTo>
                <a:close/>
              </a:path>
              <a:path w="1739265" h="988695">
                <a:moveTo>
                  <a:pt x="1737554" y="7874"/>
                </a:moveTo>
                <a:lnTo>
                  <a:pt x="1674876" y="7874"/>
                </a:lnTo>
                <a:lnTo>
                  <a:pt x="1702943" y="58419"/>
                </a:lnTo>
                <a:lnTo>
                  <a:pt x="1609398" y="110375"/>
                </a:lnTo>
                <a:lnTo>
                  <a:pt x="1561337" y="191388"/>
                </a:lnTo>
                <a:lnTo>
                  <a:pt x="1557494" y="202223"/>
                </a:lnTo>
                <a:lnTo>
                  <a:pt x="1558115" y="213296"/>
                </a:lnTo>
                <a:lnTo>
                  <a:pt x="1562856" y="223321"/>
                </a:lnTo>
                <a:lnTo>
                  <a:pt x="1571371" y="231012"/>
                </a:lnTo>
                <a:lnTo>
                  <a:pt x="1582279" y="234801"/>
                </a:lnTo>
                <a:lnTo>
                  <a:pt x="1593389" y="234172"/>
                </a:lnTo>
                <a:lnTo>
                  <a:pt x="1603428" y="229423"/>
                </a:lnTo>
                <a:lnTo>
                  <a:pt x="1611122" y="220852"/>
                </a:lnTo>
                <a:lnTo>
                  <a:pt x="1737554" y="7874"/>
                </a:lnTo>
                <a:close/>
              </a:path>
              <a:path w="1739265" h="988695">
                <a:moveTo>
                  <a:pt x="1638650" y="61067"/>
                </a:moveTo>
                <a:lnTo>
                  <a:pt x="1609398" y="110375"/>
                </a:lnTo>
                <a:lnTo>
                  <a:pt x="1696311" y="62102"/>
                </a:lnTo>
                <a:lnTo>
                  <a:pt x="1688337" y="62102"/>
                </a:lnTo>
                <a:lnTo>
                  <a:pt x="1638650" y="61067"/>
                </a:lnTo>
                <a:close/>
              </a:path>
              <a:path w="1739265" h="988695">
                <a:moveTo>
                  <a:pt x="1663953" y="18414"/>
                </a:moveTo>
                <a:lnTo>
                  <a:pt x="1638650" y="61067"/>
                </a:lnTo>
                <a:lnTo>
                  <a:pt x="1688337" y="62102"/>
                </a:lnTo>
                <a:lnTo>
                  <a:pt x="1663953" y="18414"/>
                </a:lnTo>
                <a:close/>
              </a:path>
              <a:path w="1739265" h="988695">
                <a:moveTo>
                  <a:pt x="1680729" y="18414"/>
                </a:moveTo>
                <a:lnTo>
                  <a:pt x="1663953" y="18414"/>
                </a:lnTo>
                <a:lnTo>
                  <a:pt x="1688337" y="62102"/>
                </a:lnTo>
                <a:lnTo>
                  <a:pt x="1696311" y="62102"/>
                </a:lnTo>
                <a:lnTo>
                  <a:pt x="1702943" y="58419"/>
                </a:lnTo>
                <a:lnTo>
                  <a:pt x="1680729" y="18414"/>
                </a:lnTo>
                <a:close/>
              </a:path>
              <a:path w="1739265" h="988695">
                <a:moveTo>
                  <a:pt x="1674876" y="7874"/>
                </a:moveTo>
                <a:lnTo>
                  <a:pt x="1581239" y="59871"/>
                </a:lnTo>
                <a:lnTo>
                  <a:pt x="1638650" y="61067"/>
                </a:lnTo>
                <a:lnTo>
                  <a:pt x="1663953" y="18414"/>
                </a:lnTo>
                <a:lnTo>
                  <a:pt x="1680729" y="18414"/>
                </a:lnTo>
                <a:lnTo>
                  <a:pt x="1674876" y="7874"/>
                </a:lnTo>
                <a:close/>
              </a:path>
              <a:path w="1739265" h="988695">
                <a:moveTo>
                  <a:pt x="1488439" y="0"/>
                </a:moveTo>
                <a:lnTo>
                  <a:pt x="1477119" y="2014"/>
                </a:lnTo>
                <a:lnTo>
                  <a:pt x="1467786" y="8016"/>
                </a:lnTo>
                <a:lnTo>
                  <a:pt x="1461383" y="17091"/>
                </a:lnTo>
                <a:lnTo>
                  <a:pt x="1458849" y="28320"/>
                </a:lnTo>
                <a:lnTo>
                  <a:pt x="1460863" y="39641"/>
                </a:lnTo>
                <a:lnTo>
                  <a:pt x="1466865" y="48974"/>
                </a:lnTo>
                <a:lnTo>
                  <a:pt x="1475940" y="55377"/>
                </a:lnTo>
                <a:lnTo>
                  <a:pt x="1487170" y="57912"/>
                </a:lnTo>
                <a:lnTo>
                  <a:pt x="1581239" y="59871"/>
                </a:lnTo>
                <a:lnTo>
                  <a:pt x="1674876" y="7874"/>
                </a:lnTo>
                <a:lnTo>
                  <a:pt x="1737554" y="7874"/>
                </a:lnTo>
                <a:lnTo>
                  <a:pt x="1739137" y="5206"/>
                </a:lnTo>
                <a:lnTo>
                  <a:pt x="148843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8268" y="3644265"/>
            <a:ext cx="3780790" cy="2089150"/>
          </a:xfrm>
          <a:custGeom>
            <a:avLst/>
            <a:gdLst/>
            <a:ahLst/>
            <a:cxnLst/>
            <a:rect l="l" t="t" r="r" b="b"/>
            <a:pathLst>
              <a:path w="3780790" h="2089150">
                <a:moveTo>
                  <a:pt x="3622149" y="60586"/>
                </a:moveTo>
                <a:lnTo>
                  <a:pt x="0" y="2038007"/>
                </a:lnTo>
                <a:lnTo>
                  <a:pt x="27685" y="2088832"/>
                </a:lnTo>
                <a:lnTo>
                  <a:pt x="3649804" y="111403"/>
                </a:lnTo>
                <a:lnTo>
                  <a:pt x="3679498" y="62216"/>
                </a:lnTo>
                <a:lnTo>
                  <a:pt x="3622149" y="60586"/>
                </a:lnTo>
                <a:close/>
              </a:path>
              <a:path w="3780790" h="2089150">
                <a:moveTo>
                  <a:pt x="3779105" y="9271"/>
                </a:moveTo>
                <a:lnTo>
                  <a:pt x="3716147" y="9271"/>
                </a:lnTo>
                <a:lnTo>
                  <a:pt x="3743832" y="60071"/>
                </a:lnTo>
                <a:lnTo>
                  <a:pt x="3649804" y="111403"/>
                </a:lnTo>
                <a:lnTo>
                  <a:pt x="3601211" y="191897"/>
                </a:lnTo>
                <a:lnTo>
                  <a:pt x="3597346" y="202733"/>
                </a:lnTo>
                <a:lnTo>
                  <a:pt x="3597910" y="213820"/>
                </a:lnTo>
                <a:lnTo>
                  <a:pt x="3602569" y="223883"/>
                </a:lnTo>
                <a:lnTo>
                  <a:pt x="3610990" y="231648"/>
                </a:lnTo>
                <a:lnTo>
                  <a:pt x="3621827" y="235585"/>
                </a:lnTo>
                <a:lnTo>
                  <a:pt x="3632914" y="235045"/>
                </a:lnTo>
                <a:lnTo>
                  <a:pt x="3642977" y="230362"/>
                </a:lnTo>
                <a:lnTo>
                  <a:pt x="3650741" y="221869"/>
                </a:lnTo>
                <a:lnTo>
                  <a:pt x="3779105" y="9271"/>
                </a:lnTo>
                <a:close/>
              </a:path>
              <a:path w="3780790" h="2089150">
                <a:moveTo>
                  <a:pt x="3679498" y="62216"/>
                </a:moveTo>
                <a:lnTo>
                  <a:pt x="3649804" y="111403"/>
                </a:lnTo>
                <a:lnTo>
                  <a:pt x="3737319" y="63627"/>
                </a:lnTo>
                <a:lnTo>
                  <a:pt x="3729101" y="63627"/>
                </a:lnTo>
                <a:lnTo>
                  <a:pt x="3679498" y="62216"/>
                </a:lnTo>
                <a:close/>
              </a:path>
              <a:path w="3780790" h="2089150">
                <a:moveTo>
                  <a:pt x="3705098" y="19812"/>
                </a:moveTo>
                <a:lnTo>
                  <a:pt x="3679498" y="62216"/>
                </a:lnTo>
                <a:lnTo>
                  <a:pt x="3729101" y="63627"/>
                </a:lnTo>
                <a:lnTo>
                  <a:pt x="3705098" y="19812"/>
                </a:lnTo>
                <a:close/>
              </a:path>
              <a:path w="3780790" h="2089150">
                <a:moveTo>
                  <a:pt x="3721891" y="19812"/>
                </a:moveTo>
                <a:lnTo>
                  <a:pt x="3705098" y="19812"/>
                </a:lnTo>
                <a:lnTo>
                  <a:pt x="3729101" y="63627"/>
                </a:lnTo>
                <a:lnTo>
                  <a:pt x="3737319" y="63627"/>
                </a:lnTo>
                <a:lnTo>
                  <a:pt x="3743832" y="60071"/>
                </a:lnTo>
                <a:lnTo>
                  <a:pt x="3721891" y="19812"/>
                </a:lnTo>
                <a:close/>
              </a:path>
              <a:path w="3780790" h="2089150">
                <a:moveTo>
                  <a:pt x="3716147" y="9271"/>
                </a:moveTo>
                <a:lnTo>
                  <a:pt x="3622149" y="60586"/>
                </a:lnTo>
                <a:lnTo>
                  <a:pt x="3679498" y="62216"/>
                </a:lnTo>
                <a:lnTo>
                  <a:pt x="3705098" y="19812"/>
                </a:lnTo>
                <a:lnTo>
                  <a:pt x="3721891" y="19812"/>
                </a:lnTo>
                <a:lnTo>
                  <a:pt x="3716147" y="9271"/>
                </a:lnTo>
                <a:close/>
              </a:path>
              <a:path w="3780790" h="2089150">
                <a:moveTo>
                  <a:pt x="3529710" y="0"/>
                </a:moveTo>
                <a:lnTo>
                  <a:pt x="3518370" y="1994"/>
                </a:lnTo>
                <a:lnTo>
                  <a:pt x="3508994" y="7953"/>
                </a:lnTo>
                <a:lnTo>
                  <a:pt x="3502546" y="16984"/>
                </a:lnTo>
                <a:lnTo>
                  <a:pt x="3499992" y="28193"/>
                </a:lnTo>
                <a:lnTo>
                  <a:pt x="3501913" y="39534"/>
                </a:lnTo>
                <a:lnTo>
                  <a:pt x="3507835" y="48910"/>
                </a:lnTo>
                <a:lnTo>
                  <a:pt x="3516852" y="55358"/>
                </a:lnTo>
                <a:lnTo>
                  <a:pt x="3528059" y="57912"/>
                </a:lnTo>
                <a:lnTo>
                  <a:pt x="3622149" y="60586"/>
                </a:lnTo>
                <a:lnTo>
                  <a:pt x="3716147" y="9271"/>
                </a:lnTo>
                <a:lnTo>
                  <a:pt x="3779105" y="9271"/>
                </a:lnTo>
                <a:lnTo>
                  <a:pt x="3780408" y="7112"/>
                </a:lnTo>
                <a:lnTo>
                  <a:pt x="35297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09707" y="2769870"/>
            <a:ext cx="1149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T .</a:t>
            </a:r>
            <a:r>
              <a:rPr sz="4800" spc="-90" dirty="0">
                <a:latin typeface="Cambria Math"/>
                <a:cs typeface="Cambria Math"/>
              </a:rPr>
              <a:t> </a:t>
            </a:r>
            <a:r>
              <a:rPr sz="4800" dirty="0">
                <a:latin typeface="Cambria Math"/>
                <a:cs typeface="Cambria Math"/>
              </a:rPr>
              <a:t>V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62309" y="2740151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09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09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1874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 Light"/>
                <a:cs typeface="Calibri Light"/>
              </a:rPr>
              <a:t>Unit</a:t>
            </a:r>
            <a:r>
              <a:rPr sz="3200" b="0" spc="-65" dirty="0">
                <a:latin typeface="Calibri Light"/>
                <a:cs typeface="Calibri Light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Vector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32475" y="1984629"/>
            <a:ext cx="3950970" cy="2056764"/>
          </a:xfrm>
          <a:custGeom>
            <a:avLst/>
            <a:gdLst/>
            <a:ahLst/>
            <a:cxnLst/>
            <a:rect l="l" t="t" r="r" b="b"/>
            <a:pathLst>
              <a:path w="3950970" h="2056764">
                <a:moveTo>
                  <a:pt x="33782" y="2027555"/>
                </a:moveTo>
                <a:lnTo>
                  <a:pt x="0" y="2045081"/>
                </a:lnTo>
                <a:lnTo>
                  <a:pt x="5841" y="2056384"/>
                </a:lnTo>
                <a:lnTo>
                  <a:pt x="39624" y="2038858"/>
                </a:lnTo>
                <a:lnTo>
                  <a:pt x="33782" y="2027555"/>
                </a:lnTo>
                <a:close/>
              </a:path>
              <a:path w="3950970" h="2056764">
                <a:moveTo>
                  <a:pt x="78866" y="2004187"/>
                </a:moveTo>
                <a:lnTo>
                  <a:pt x="45085" y="2021713"/>
                </a:lnTo>
                <a:lnTo>
                  <a:pt x="50926" y="2033016"/>
                </a:lnTo>
                <a:lnTo>
                  <a:pt x="84709" y="2015490"/>
                </a:lnTo>
                <a:lnTo>
                  <a:pt x="78866" y="2004187"/>
                </a:lnTo>
                <a:close/>
              </a:path>
              <a:path w="3950970" h="2056764">
                <a:moveTo>
                  <a:pt x="124078" y="1980819"/>
                </a:moveTo>
                <a:lnTo>
                  <a:pt x="90170" y="1998345"/>
                </a:lnTo>
                <a:lnTo>
                  <a:pt x="96012" y="2009521"/>
                </a:lnTo>
                <a:lnTo>
                  <a:pt x="129921" y="1991995"/>
                </a:lnTo>
                <a:lnTo>
                  <a:pt x="124078" y="1980819"/>
                </a:lnTo>
                <a:close/>
              </a:path>
              <a:path w="3950970" h="2056764">
                <a:moveTo>
                  <a:pt x="169163" y="1957451"/>
                </a:moveTo>
                <a:lnTo>
                  <a:pt x="135254" y="1974977"/>
                </a:lnTo>
                <a:lnTo>
                  <a:pt x="141097" y="1986153"/>
                </a:lnTo>
                <a:lnTo>
                  <a:pt x="175005" y="1968627"/>
                </a:lnTo>
                <a:lnTo>
                  <a:pt x="169163" y="1957451"/>
                </a:lnTo>
                <a:close/>
              </a:path>
              <a:path w="3950970" h="2056764">
                <a:moveTo>
                  <a:pt x="214249" y="1933956"/>
                </a:moveTo>
                <a:lnTo>
                  <a:pt x="180339" y="1951609"/>
                </a:lnTo>
                <a:lnTo>
                  <a:pt x="186182" y="1962785"/>
                </a:lnTo>
                <a:lnTo>
                  <a:pt x="220090" y="1945259"/>
                </a:lnTo>
                <a:lnTo>
                  <a:pt x="214249" y="1933956"/>
                </a:lnTo>
                <a:close/>
              </a:path>
              <a:path w="3950970" h="2056764">
                <a:moveTo>
                  <a:pt x="259334" y="1910588"/>
                </a:moveTo>
                <a:lnTo>
                  <a:pt x="225551" y="1928114"/>
                </a:lnTo>
                <a:lnTo>
                  <a:pt x="231394" y="1939417"/>
                </a:lnTo>
                <a:lnTo>
                  <a:pt x="265175" y="1921891"/>
                </a:lnTo>
                <a:lnTo>
                  <a:pt x="259334" y="1910588"/>
                </a:lnTo>
                <a:close/>
              </a:path>
              <a:path w="3950970" h="2056764">
                <a:moveTo>
                  <a:pt x="304419" y="1887220"/>
                </a:moveTo>
                <a:lnTo>
                  <a:pt x="270637" y="1904746"/>
                </a:lnTo>
                <a:lnTo>
                  <a:pt x="276478" y="1916049"/>
                </a:lnTo>
                <a:lnTo>
                  <a:pt x="310261" y="1898523"/>
                </a:lnTo>
                <a:lnTo>
                  <a:pt x="304419" y="1887220"/>
                </a:lnTo>
                <a:close/>
              </a:path>
              <a:path w="3950970" h="2056764">
                <a:moveTo>
                  <a:pt x="349503" y="1863852"/>
                </a:moveTo>
                <a:lnTo>
                  <a:pt x="315722" y="1881378"/>
                </a:lnTo>
                <a:lnTo>
                  <a:pt x="321563" y="1892681"/>
                </a:lnTo>
                <a:lnTo>
                  <a:pt x="355346" y="1875155"/>
                </a:lnTo>
                <a:lnTo>
                  <a:pt x="349503" y="1863852"/>
                </a:lnTo>
                <a:close/>
              </a:path>
              <a:path w="3950970" h="2056764">
                <a:moveTo>
                  <a:pt x="394588" y="1840484"/>
                </a:moveTo>
                <a:lnTo>
                  <a:pt x="360807" y="1858010"/>
                </a:lnTo>
                <a:lnTo>
                  <a:pt x="366649" y="1869313"/>
                </a:lnTo>
                <a:lnTo>
                  <a:pt x="400430" y="1851787"/>
                </a:lnTo>
                <a:lnTo>
                  <a:pt x="394588" y="1840484"/>
                </a:lnTo>
                <a:close/>
              </a:path>
              <a:path w="3950970" h="2056764">
                <a:moveTo>
                  <a:pt x="439674" y="1817116"/>
                </a:moveTo>
                <a:lnTo>
                  <a:pt x="405891" y="1834642"/>
                </a:lnTo>
                <a:lnTo>
                  <a:pt x="411734" y="1845945"/>
                </a:lnTo>
                <a:lnTo>
                  <a:pt x="445515" y="1828419"/>
                </a:lnTo>
                <a:lnTo>
                  <a:pt x="439674" y="1817116"/>
                </a:lnTo>
                <a:close/>
              </a:path>
              <a:path w="3950970" h="2056764">
                <a:moveTo>
                  <a:pt x="484886" y="1793748"/>
                </a:moveTo>
                <a:lnTo>
                  <a:pt x="450976" y="1811274"/>
                </a:lnTo>
                <a:lnTo>
                  <a:pt x="456819" y="1822577"/>
                </a:lnTo>
                <a:lnTo>
                  <a:pt x="490727" y="1805051"/>
                </a:lnTo>
                <a:lnTo>
                  <a:pt x="484886" y="1793748"/>
                </a:lnTo>
                <a:close/>
              </a:path>
              <a:path w="3950970" h="2056764">
                <a:moveTo>
                  <a:pt x="529971" y="1770380"/>
                </a:moveTo>
                <a:lnTo>
                  <a:pt x="496062" y="1787906"/>
                </a:lnTo>
                <a:lnTo>
                  <a:pt x="501903" y="1799209"/>
                </a:lnTo>
                <a:lnTo>
                  <a:pt x="535813" y="1781683"/>
                </a:lnTo>
                <a:lnTo>
                  <a:pt x="529971" y="1770380"/>
                </a:lnTo>
                <a:close/>
              </a:path>
              <a:path w="3950970" h="2056764">
                <a:moveTo>
                  <a:pt x="575055" y="1747012"/>
                </a:moveTo>
                <a:lnTo>
                  <a:pt x="541147" y="1764538"/>
                </a:lnTo>
                <a:lnTo>
                  <a:pt x="546988" y="1775841"/>
                </a:lnTo>
                <a:lnTo>
                  <a:pt x="580898" y="1758315"/>
                </a:lnTo>
                <a:lnTo>
                  <a:pt x="575055" y="1747012"/>
                </a:lnTo>
                <a:close/>
              </a:path>
              <a:path w="3950970" h="2056764">
                <a:moveTo>
                  <a:pt x="620140" y="1723644"/>
                </a:moveTo>
                <a:lnTo>
                  <a:pt x="586359" y="1741170"/>
                </a:lnTo>
                <a:lnTo>
                  <a:pt x="592201" y="1752473"/>
                </a:lnTo>
                <a:lnTo>
                  <a:pt x="625983" y="1734820"/>
                </a:lnTo>
                <a:lnTo>
                  <a:pt x="620140" y="1723644"/>
                </a:lnTo>
                <a:close/>
              </a:path>
              <a:path w="3950970" h="2056764">
                <a:moveTo>
                  <a:pt x="665226" y="1700276"/>
                </a:moveTo>
                <a:lnTo>
                  <a:pt x="631444" y="1717802"/>
                </a:lnTo>
                <a:lnTo>
                  <a:pt x="637286" y="1728978"/>
                </a:lnTo>
                <a:lnTo>
                  <a:pt x="671068" y="1711452"/>
                </a:lnTo>
                <a:lnTo>
                  <a:pt x="665226" y="1700276"/>
                </a:lnTo>
                <a:close/>
              </a:path>
              <a:path w="3950970" h="2056764">
                <a:moveTo>
                  <a:pt x="710310" y="1676781"/>
                </a:moveTo>
                <a:lnTo>
                  <a:pt x="676528" y="1694434"/>
                </a:lnTo>
                <a:lnTo>
                  <a:pt x="682371" y="1705610"/>
                </a:lnTo>
                <a:lnTo>
                  <a:pt x="716152" y="1688084"/>
                </a:lnTo>
                <a:lnTo>
                  <a:pt x="710310" y="1676781"/>
                </a:lnTo>
                <a:close/>
              </a:path>
              <a:path w="3950970" h="2056764">
                <a:moveTo>
                  <a:pt x="755396" y="1653413"/>
                </a:moveTo>
                <a:lnTo>
                  <a:pt x="721614" y="1670939"/>
                </a:lnTo>
                <a:lnTo>
                  <a:pt x="727455" y="1682242"/>
                </a:lnTo>
                <a:lnTo>
                  <a:pt x="761238" y="1664716"/>
                </a:lnTo>
                <a:lnTo>
                  <a:pt x="755396" y="1653413"/>
                </a:lnTo>
                <a:close/>
              </a:path>
              <a:path w="3950970" h="2056764">
                <a:moveTo>
                  <a:pt x="800480" y="1630045"/>
                </a:moveTo>
                <a:lnTo>
                  <a:pt x="766699" y="1647571"/>
                </a:lnTo>
                <a:lnTo>
                  <a:pt x="772541" y="1658874"/>
                </a:lnTo>
                <a:lnTo>
                  <a:pt x="806323" y="1641348"/>
                </a:lnTo>
                <a:lnTo>
                  <a:pt x="800480" y="1630045"/>
                </a:lnTo>
                <a:close/>
              </a:path>
              <a:path w="3950970" h="2056764">
                <a:moveTo>
                  <a:pt x="845566" y="1606677"/>
                </a:moveTo>
                <a:lnTo>
                  <a:pt x="811783" y="1624203"/>
                </a:lnTo>
                <a:lnTo>
                  <a:pt x="817626" y="1635506"/>
                </a:lnTo>
                <a:lnTo>
                  <a:pt x="851534" y="1617980"/>
                </a:lnTo>
                <a:lnTo>
                  <a:pt x="845566" y="1606677"/>
                </a:lnTo>
                <a:close/>
              </a:path>
              <a:path w="3950970" h="2056764">
                <a:moveTo>
                  <a:pt x="890777" y="1583309"/>
                </a:moveTo>
                <a:lnTo>
                  <a:pt x="856869" y="1600835"/>
                </a:lnTo>
                <a:lnTo>
                  <a:pt x="862710" y="1612138"/>
                </a:lnTo>
                <a:lnTo>
                  <a:pt x="896620" y="1594612"/>
                </a:lnTo>
                <a:lnTo>
                  <a:pt x="890777" y="1583309"/>
                </a:lnTo>
                <a:close/>
              </a:path>
              <a:path w="3950970" h="2056764">
                <a:moveTo>
                  <a:pt x="935863" y="1559941"/>
                </a:moveTo>
                <a:lnTo>
                  <a:pt x="901953" y="1577467"/>
                </a:lnTo>
                <a:lnTo>
                  <a:pt x="907796" y="1588770"/>
                </a:lnTo>
                <a:lnTo>
                  <a:pt x="941704" y="1571244"/>
                </a:lnTo>
                <a:lnTo>
                  <a:pt x="935863" y="1559941"/>
                </a:lnTo>
                <a:close/>
              </a:path>
              <a:path w="3950970" h="2056764">
                <a:moveTo>
                  <a:pt x="980948" y="1536573"/>
                </a:moveTo>
                <a:lnTo>
                  <a:pt x="947166" y="1554099"/>
                </a:lnTo>
                <a:lnTo>
                  <a:pt x="953007" y="1565402"/>
                </a:lnTo>
                <a:lnTo>
                  <a:pt x="986790" y="1547876"/>
                </a:lnTo>
                <a:lnTo>
                  <a:pt x="980948" y="1536573"/>
                </a:lnTo>
                <a:close/>
              </a:path>
              <a:path w="3950970" h="2056764">
                <a:moveTo>
                  <a:pt x="1026032" y="1513205"/>
                </a:moveTo>
                <a:lnTo>
                  <a:pt x="992251" y="1530731"/>
                </a:lnTo>
                <a:lnTo>
                  <a:pt x="998093" y="1542034"/>
                </a:lnTo>
                <a:lnTo>
                  <a:pt x="1031875" y="1524508"/>
                </a:lnTo>
                <a:lnTo>
                  <a:pt x="1026032" y="1513205"/>
                </a:lnTo>
                <a:close/>
              </a:path>
              <a:path w="3950970" h="2056764">
                <a:moveTo>
                  <a:pt x="1071118" y="1489837"/>
                </a:moveTo>
                <a:lnTo>
                  <a:pt x="1037335" y="1507363"/>
                </a:lnTo>
                <a:lnTo>
                  <a:pt x="1043177" y="1518666"/>
                </a:lnTo>
                <a:lnTo>
                  <a:pt x="1076959" y="1501140"/>
                </a:lnTo>
                <a:lnTo>
                  <a:pt x="1071118" y="1489837"/>
                </a:lnTo>
                <a:close/>
              </a:path>
              <a:path w="3950970" h="2056764">
                <a:moveTo>
                  <a:pt x="1116202" y="1466469"/>
                </a:moveTo>
                <a:lnTo>
                  <a:pt x="1082421" y="1483995"/>
                </a:lnTo>
                <a:lnTo>
                  <a:pt x="1088263" y="1495298"/>
                </a:lnTo>
                <a:lnTo>
                  <a:pt x="1122045" y="1477645"/>
                </a:lnTo>
                <a:lnTo>
                  <a:pt x="1116202" y="1466469"/>
                </a:lnTo>
                <a:close/>
              </a:path>
              <a:path w="3950970" h="2056764">
                <a:moveTo>
                  <a:pt x="1161288" y="1443101"/>
                </a:moveTo>
                <a:lnTo>
                  <a:pt x="1127505" y="1460627"/>
                </a:lnTo>
                <a:lnTo>
                  <a:pt x="1133348" y="1471803"/>
                </a:lnTo>
                <a:lnTo>
                  <a:pt x="1167129" y="1454277"/>
                </a:lnTo>
                <a:lnTo>
                  <a:pt x="1161288" y="1443101"/>
                </a:lnTo>
                <a:close/>
              </a:path>
              <a:path w="3950970" h="2056764">
                <a:moveTo>
                  <a:pt x="1206373" y="1419733"/>
                </a:moveTo>
                <a:lnTo>
                  <a:pt x="1172591" y="1437259"/>
                </a:lnTo>
                <a:lnTo>
                  <a:pt x="1178432" y="1448435"/>
                </a:lnTo>
                <a:lnTo>
                  <a:pt x="1212215" y="1430909"/>
                </a:lnTo>
                <a:lnTo>
                  <a:pt x="1206373" y="1419733"/>
                </a:lnTo>
                <a:close/>
              </a:path>
              <a:path w="3950970" h="2056764">
                <a:moveTo>
                  <a:pt x="1251584" y="1396238"/>
                </a:moveTo>
                <a:lnTo>
                  <a:pt x="1217676" y="1413764"/>
                </a:lnTo>
                <a:lnTo>
                  <a:pt x="1223518" y="1425067"/>
                </a:lnTo>
                <a:lnTo>
                  <a:pt x="1257427" y="1407541"/>
                </a:lnTo>
                <a:lnTo>
                  <a:pt x="1251584" y="1396238"/>
                </a:lnTo>
                <a:close/>
              </a:path>
              <a:path w="3950970" h="2056764">
                <a:moveTo>
                  <a:pt x="1296670" y="1372870"/>
                </a:moveTo>
                <a:lnTo>
                  <a:pt x="1262760" y="1390396"/>
                </a:lnTo>
                <a:lnTo>
                  <a:pt x="1268602" y="1401699"/>
                </a:lnTo>
                <a:lnTo>
                  <a:pt x="1302511" y="1384173"/>
                </a:lnTo>
                <a:lnTo>
                  <a:pt x="1296670" y="1372870"/>
                </a:lnTo>
                <a:close/>
              </a:path>
              <a:path w="3950970" h="2056764">
                <a:moveTo>
                  <a:pt x="1341754" y="1349502"/>
                </a:moveTo>
                <a:lnTo>
                  <a:pt x="1307846" y="1367028"/>
                </a:lnTo>
                <a:lnTo>
                  <a:pt x="1313815" y="1378331"/>
                </a:lnTo>
                <a:lnTo>
                  <a:pt x="1347597" y="1360805"/>
                </a:lnTo>
                <a:lnTo>
                  <a:pt x="1341754" y="1349502"/>
                </a:lnTo>
                <a:close/>
              </a:path>
              <a:path w="3950970" h="2056764">
                <a:moveTo>
                  <a:pt x="1386840" y="1326134"/>
                </a:moveTo>
                <a:lnTo>
                  <a:pt x="1353057" y="1343660"/>
                </a:lnTo>
                <a:lnTo>
                  <a:pt x="1358900" y="1354963"/>
                </a:lnTo>
                <a:lnTo>
                  <a:pt x="1392681" y="1337437"/>
                </a:lnTo>
                <a:lnTo>
                  <a:pt x="1386840" y="1326134"/>
                </a:lnTo>
                <a:close/>
              </a:path>
              <a:path w="3950970" h="2056764">
                <a:moveTo>
                  <a:pt x="1431925" y="1302766"/>
                </a:moveTo>
                <a:lnTo>
                  <a:pt x="1398143" y="1320292"/>
                </a:lnTo>
                <a:lnTo>
                  <a:pt x="1403984" y="1331595"/>
                </a:lnTo>
                <a:lnTo>
                  <a:pt x="1437767" y="1314069"/>
                </a:lnTo>
                <a:lnTo>
                  <a:pt x="1431925" y="1302766"/>
                </a:lnTo>
                <a:close/>
              </a:path>
              <a:path w="3950970" h="2056764">
                <a:moveTo>
                  <a:pt x="1477009" y="1279398"/>
                </a:moveTo>
                <a:lnTo>
                  <a:pt x="1443227" y="1296924"/>
                </a:lnTo>
                <a:lnTo>
                  <a:pt x="1449070" y="1308227"/>
                </a:lnTo>
                <a:lnTo>
                  <a:pt x="1482852" y="1290701"/>
                </a:lnTo>
                <a:lnTo>
                  <a:pt x="1477009" y="1279398"/>
                </a:lnTo>
                <a:close/>
              </a:path>
              <a:path w="3950970" h="2056764">
                <a:moveTo>
                  <a:pt x="1522095" y="1256030"/>
                </a:moveTo>
                <a:lnTo>
                  <a:pt x="1488313" y="1273556"/>
                </a:lnTo>
                <a:lnTo>
                  <a:pt x="1494154" y="1284859"/>
                </a:lnTo>
                <a:lnTo>
                  <a:pt x="1527936" y="1267333"/>
                </a:lnTo>
                <a:lnTo>
                  <a:pt x="1522095" y="1256030"/>
                </a:lnTo>
                <a:close/>
              </a:path>
              <a:path w="3950970" h="2056764">
                <a:moveTo>
                  <a:pt x="1567179" y="1232662"/>
                </a:moveTo>
                <a:lnTo>
                  <a:pt x="1533398" y="1250188"/>
                </a:lnTo>
                <a:lnTo>
                  <a:pt x="1539240" y="1261491"/>
                </a:lnTo>
                <a:lnTo>
                  <a:pt x="1573022" y="1243965"/>
                </a:lnTo>
                <a:lnTo>
                  <a:pt x="1567179" y="1232662"/>
                </a:lnTo>
                <a:close/>
              </a:path>
              <a:path w="3950970" h="2056764">
                <a:moveTo>
                  <a:pt x="1612392" y="1209294"/>
                </a:moveTo>
                <a:lnTo>
                  <a:pt x="1578482" y="1226820"/>
                </a:lnTo>
                <a:lnTo>
                  <a:pt x="1584325" y="1238123"/>
                </a:lnTo>
                <a:lnTo>
                  <a:pt x="1618233" y="1220470"/>
                </a:lnTo>
                <a:lnTo>
                  <a:pt x="1612392" y="1209294"/>
                </a:lnTo>
                <a:close/>
              </a:path>
              <a:path w="3950970" h="2056764">
                <a:moveTo>
                  <a:pt x="1657477" y="1185926"/>
                </a:moveTo>
                <a:lnTo>
                  <a:pt x="1623568" y="1203452"/>
                </a:lnTo>
                <a:lnTo>
                  <a:pt x="1629409" y="1214628"/>
                </a:lnTo>
                <a:lnTo>
                  <a:pt x="1663319" y="1197102"/>
                </a:lnTo>
                <a:lnTo>
                  <a:pt x="1657477" y="1185926"/>
                </a:lnTo>
                <a:close/>
              </a:path>
              <a:path w="3950970" h="2056764">
                <a:moveTo>
                  <a:pt x="1702561" y="1162558"/>
                </a:moveTo>
                <a:lnTo>
                  <a:pt x="1668652" y="1180084"/>
                </a:lnTo>
                <a:lnTo>
                  <a:pt x="1674495" y="1191260"/>
                </a:lnTo>
                <a:lnTo>
                  <a:pt x="1708403" y="1173734"/>
                </a:lnTo>
                <a:lnTo>
                  <a:pt x="1702561" y="1162558"/>
                </a:lnTo>
                <a:close/>
              </a:path>
              <a:path w="3950970" h="2056764">
                <a:moveTo>
                  <a:pt x="1747647" y="1139063"/>
                </a:moveTo>
                <a:lnTo>
                  <a:pt x="1713865" y="1156716"/>
                </a:lnTo>
                <a:lnTo>
                  <a:pt x="1719706" y="1167892"/>
                </a:lnTo>
                <a:lnTo>
                  <a:pt x="1753489" y="1150366"/>
                </a:lnTo>
                <a:lnTo>
                  <a:pt x="1747647" y="1139063"/>
                </a:lnTo>
                <a:close/>
              </a:path>
              <a:path w="3950970" h="2056764">
                <a:moveTo>
                  <a:pt x="1792731" y="1115695"/>
                </a:moveTo>
                <a:lnTo>
                  <a:pt x="1758950" y="1133221"/>
                </a:lnTo>
                <a:lnTo>
                  <a:pt x="1764792" y="1144524"/>
                </a:lnTo>
                <a:lnTo>
                  <a:pt x="1798574" y="1126998"/>
                </a:lnTo>
                <a:lnTo>
                  <a:pt x="1792731" y="1115695"/>
                </a:lnTo>
                <a:close/>
              </a:path>
              <a:path w="3950970" h="2056764">
                <a:moveTo>
                  <a:pt x="1837817" y="1092327"/>
                </a:moveTo>
                <a:lnTo>
                  <a:pt x="1804034" y="1109853"/>
                </a:lnTo>
                <a:lnTo>
                  <a:pt x="1809877" y="1121156"/>
                </a:lnTo>
                <a:lnTo>
                  <a:pt x="1843658" y="1103630"/>
                </a:lnTo>
                <a:lnTo>
                  <a:pt x="1837817" y="1092327"/>
                </a:lnTo>
                <a:close/>
              </a:path>
              <a:path w="3950970" h="2056764">
                <a:moveTo>
                  <a:pt x="1882902" y="1068959"/>
                </a:moveTo>
                <a:lnTo>
                  <a:pt x="1849120" y="1086485"/>
                </a:lnTo>
                <a:lnTo>
                  <a:pt x="1854961" y="1097788"/>
                </a:lnTo>
                <a:lnTo>
                  <a:pt x="1888744" y="1080262"/>
                </a:lnTo>
                <a:lnTo>
                  <a:pt x="1882902" y="1068959"/>
                </a:lnTo>
                <a:close/>
              </a:path>
              <a:path w="3950970" h="2056764">
                <a:moveTo>
                  <a:pt x="1927986" y="1045591"/>
                </a:moveTo>
                <a:lnTo>
                  <a:pt x="1894204" y="1063117"/>
                </a:lnTo>
                <a:lnTo>
                  <a:pt x="1900047" y="1074420"/>
                </a:lnTo>
                <a:lnTo>
                  <a:pt x="1933828" y="1056894"/>
                </a:lnTo>
                <a:lnTo>
                  <a:pt x="1927986" y="1045591"/>
                </a:lnTo>
                <a:close/>
              </a:path>
              <a:path w="3950970" h="2056764">
                <a:moveTo>
                  <a:pt x="1973199" y="1022223"/>
                </a:moveTo>
                <a:lnTo>
                  <a:pt x="1939290" y="1039749"/>
                </a:lnTo>
                <a:lnTo>
                  <a:pt x="1945131" y="1051052"/>
                </a:lnTo>
                <a:lnTo>
                  <a:pt x="1979041" y="1033526"/>
                </a:lnTo>
                <a:lnTo>
                  <a:pt x="1973199" y="1022223"/>
                </a:lnTo>
                <a:close/>
              </a:path>
              <a:path w="3950970" h="2056764">
                <a:moveTo>
                  <a:pt x="2018283" y="998855"/>
                </a:moveTo>
                <a:lnTo>
                  <a:pt x="1984375" y="1016381"/>
                </a:lnTo>
                <a:lnTo>
                  <a:pt x="1990217" y="1027684"/>
                </a:lnTo>
                <a:lnTo>
                  <a:pt x="2024126" y="1010158"/>
                </a:lnTo>
                <a:lnTo>
                  <a:pt x="2018283" y="998855"/>
                </a:lnTo>
                <a:close/>
              </a:path>
              <a:path w="3950970" h="2056764">
                <a:moveTo>
                  <a:pt x="2063369" y="975487"/>
                </a:moveTo>
                <a:lnTo>
                  <a:pt x="2029459" y="993013"/>
                </a:lnTo>
                <a:lnTo>
                  <a:pt x="2035302" y="1004316"/>
                </a:lnTo>
                <a:lnTo>
                  <a:pt x="2069210" y="986790"/>
                </a:lnTo>
                <a:lnTo>
                  <a:pt x="2063369" y="975487"/>
                </a:lnTo>
                <a:close/>
              </a:path>
              <a:path w="3950970" h="2056764">
                <a:moveTo>
                  <a:pt x="2108454" y="952119"/>
                </a:moveTo>
                <a:lnTo>
                  <a:pt x="2074672" y="969645"/>
                </a:lnTo>
                <a:lnTo>
                  <a:pt x="2080514" y="980948"/>
                </a:lnTo>
                <a:lnTo>
                  <a:pt x="2114296" y="963422"/>
                </a:lnTo>
                <a:lnTo>
                  <a:pt x="2108454" y="952119"/>
                </a:lnTo>
                <a:close/>
              </a:path>
              <a:path w="3950970" h="2056764">
                <a:moveTo>
                  <a:pt x="2153539" y="928751"/>
                </a:moveTo>
                <a:lnTo>
                  <a:pt x="2119756" y="946276"/>
                </a:lnTo>
                <a:lnTo>
                  <a:pt x="2125599" y="957580"/>
                </a:lnTo>
                <a:lnTo>
                  <a:pt x="2159380" y="939926"/>
                </a:lnTo>
                <a:lnTo>
                  <a:pt x="2153539" y="928751"/>
                </a:lnTo>
                <a:close/>
              </a:path>
              <a:path w="3950970" h="2056764">
                <a:moveTo>
                  <a:pt x="2198624" y="905383"/>
                </a:moveTo>
                <a:lnTo>
                  <a:pt x="2164842" y="922909"/>
                </a:lnTo>
                <a:lnTo>
                  <a:pt x="2170683" y="934085"/>
                </a:lnTo>
                <a:lnTo>
                  <a:pt x="2204466" y="916559"/>
                </a:lnTo>
                <a:lnTo>
                  <a:pt x="2198624" y="905383"/>
                </a:lnTo>
                <a:close/>
              </a:path>
              <a:path w="3950970" h="2056764">
                <a:moveTo>
                  <a:pt x="2243708" y="881888"/>
                </a:moveTo>
                <a:lnTo>
                  <a:pt x="2209927" y="899541"/>
                </a:lnTo>
                <a:lnTo>
                  <a:pt x="2215769" y="910717"/>
                </a:lnTo>
                <a:lnTo>
                  <a:pt x="2249551" y="893191"/>
                </a:lnTo>
                <a:lnTo>
                  <a:pt x="2243708" y="881888"/>
                </a:lnTo>
                <a:close/>
              </a:path>
              <a:path w="3950970" h="2056764">
                <a:moveTo>
                  <a:pt x="2288794" y="858520"/>
                </a:moveTo>
                <a:lnTo>
                  <a:pt x="2255011" y="876046"/>
                </a:lnTo>
                <a:lnTo>
                  <a:pt x="2260854" y="887349"/>
                </a:lnTo>
                <a:lnTo>
                  <a:pt x="2294635" y="869823"/>
                </a:lnTo>
                <a:lnTo>
                  <a:pt x="2288794" y="858520"/>
                </a:lnTo>
                <a:close/>
              </a:path>
              <a:path w="3950970" h="2056764">
                <a:moveTo>
                  <a:pt x="2333879" y="835151"/>
                </a:moveTo>
                <a:lnTo>
                  <a:pt x="2300097" y="852678"/>
                </a:lnTo>
                <a:lnTo>
                  <a:pt x="2305939" y="863981"/>
                </a:lnTo>
                <a:lnTo>
                  <a:pt x="2339848" y="846455"/>
                </a:lnTo>
                <a:lnTo>
                  <a:pt x="2333879" y="835151"/>
                </a:lnTo>
                <a:close/>
              </a:path>
              <a:path w="3950970" h="2056764">
                <a:moveTo>
                  <a:pt x="2379091" y="811784"/>
                </a:moveTo>
                <a:lnTo>
                  <a:pt x="2345181" y="829310"/>
                </a:lnTo>
                <a:lnTo>
                  <a:pt x="2351024" y="840613"/>
                </a:lnTo>
                <a:lnTo>
                  <a:pt x="2384932" y="823087"/>
                </a:lnTo>
                <a:lnTo>
                  <a:pt x="2379091" y="811784"/>
                </a:lnTo>
                <a:close/>
              </a:path>
              <a:path w="3950970" h="2056764">
                <a:moveTo>
                  <a:pt x="2424176" y="788416"/>
                </a:moveTo>
                <a:lnTo>
                  <a:pt x="2390267" y="805942"/>
                </a:lnTo>
                <a:lnTo>
                  <a:pt x="2396108" y="817245"/>
                </a:lnTo>
                <a:lnTo>
                  <a:pt x="2430018" y="799719"/>
                </a:lnTo>
                <a:lnTo>
                  <a:pt x="2424176" y="788416"/>
                </a:lnTo>
                <a:close/>
              </a:path>
              <a:path w="3950970" h="2056764">
                <a:moveTo>
                  <a:pt x="2469260" y="765048"/>
                </a:moveTo>
                <a:lnTo>
                  <a:pt x="2435479" y="782574"/>
                </a:lnTo>
                <a:lnTo>
                  <a:pt x="2441321" y="793876"/>
                </a:lnTo>
                <a:lnTo>
                  <a:pt x="2475103" y="776351"/>
                </a:lnTo>
                <a:lnTo>
                  <a:pt x="2469260" y="765048"/>
                </a:lnTo>
                <a:close/>
              </a:path>
              <a:path w="3950970" h="2056764">
                <a:moveTo>
                  <a:pt x="2514346" y="741680"/>
                </a:moveTo>
                <a:lnTo>
                  <a:pt x="2480564" y="759206"/>
                </a:lnTo>
                <a:lnTo>
                  <a:pt x="2486405" y="770509"/>
                </a:lnTo>
                <a:lnTo>
                  <a:pt x="2520188" y="752983"/>
                </a:lnTo>
                <a:lnTo>
                  <a:pt x="2514346" y="741680"/>
                </a:lnTo>
                <a:close/>
              </a:path>
              <a:path w="3950970" h="2056764">
                <a:moveTo>
                  <a:pt x="2559430" y="718312"/>
                </a:moveTo>
                <a:lnTo>
                  <a:pt x="2525649" y="735838"/>
                </a:lnTo>
                <a:lnTo>
                  <a:pt x="2531491" y="747141"/>
                </a:lnTo>
                <a:lnTo>
                  <a:pt x="2565273" y="729615"/>
                </a:lnTo>
                <a:lnTo>
                  <a:pt x="2559430" y="718312"/>
                </a:lnTo>
                <a:close/>
              </a:path>
              <a:path w="3950970" h="2056764">
                <a:moveTo>
                  <a:pt x="2604516" y="694944"/>
                </a:moveTo>
                <a:lnTo>
                  <a:pt x="2570733" y="712470"/>
                </a:lnTo>
                <a:lnTo>
                  <a:pt x="2576576" y="723773"/>
                </a:lnTo>
                <a:lnTo>
                  <a:pt x="2610357" y="706247"/>
                </a:lnTo>
                <a:lnTo>
                  <a:pt x="2604516" y="694944"/>
                </a:lnTo>
                <a:close/>
              </a:path>
              <a:path w="3950970" h="2056764">
                <a:moveTo>
                  <a:pt x="2649601" y="671576"/>
                </a:moveTo>
                <a:lnTo>
                  <a:pt x="2615819" y="689101"/>
                </a:lnTo>
                <a:lnTo>
                  <a:pt x="2621660" y="700405"/>
                </a:lnTo>
                <a:lnTo>
                  <a:pt x="2655443" y="682751"/>
                </a:lnTo>
                <a:lnTo>
                  <a:pt x="2649601" y="671576"/>
                </a:lnTo>
                <a:close/>
              </a:path>
              <a:path w="3950970" h="2056764">
                <a:moveTo>
                  <a:pt x="2694685" y="648208"/>
                </a:moveTo>
                <a:lnTo>
                  <a:pt x="2660904" y="665734"/>
                </a:lnTo>
                <a:lnTo>
                  <a:pt x="2666746" y="676910"/>
                </a:lnTo>
                <a:lnTo>
                  <a:pt x="2700528" y="659384"/>
                </a:lnTo>
                <a:lnTo>
                  <a:pt x="2694685" y="648208"/>
                </a:lnTo>
                <a:close/>
              </a:path>
              <a:path w="3950970" h="2056764">
                <a:moveTo>
                  <a:pt x="2739898" y="624840"/>
                </a:moveTo>
                <a:lnTo>
                  <a:pt x="2705989" y="642366"/>
                </a:lnTo>
                <a:lnTo>
                  <a:pt x="2711830" y="653542"/>
                </a:lnTo>
                <a:lnTo>
                  <a:pt x="2745740" y="636016"/>
                </a:lnTo>
                <a:lnTo>
                  <a:pt x="2739898" y="624840"/>
                </a:lnTo>
                <a:close/>
              </a:path>
              <a:path w="3950970" h="2056764">
                <a:moveTo>
                  <a:pt x="2784982" y="601345"/>
                </a:moveTo>
                <a:lnTo>
                  <a:pt x="2751074" y="618871"/>
                </a:lnTo>
                <a:lnTo>
                  <a:pt x="2756916" y="630174"/>
                </a:lnTo>
                <a:lnTo>
                  <a:pt x="2790825" y="612648"/>
                </a:lnTo>
                <a:lnTo>
                  <a:pt x="2784982" y="601345"/>
                </a:lnTo>
                <a:close/>
              </a:path>
              <a:path w="3950970" h="2056764">
                <a:moveTo>
                  <a:pt x="2830068" y="577976"/>
                </a:moveTo>
                <a:lnTo>
                  <a:pt x="2796158" y="595503"/>
                </a:lnTo>
                <a:lnTo>
                  <a:pt x="2802001" y="606806"/>
                </a:lnTo>
                <a:lnTo>
                  <a:pt x="2835909" y="589280"/>
                </a:lnTo>
                <a:lnTo>
                  <a:pt x="2830068" y="577976"/>
                </a:lnTo>
                <a:close/>
              </a:path>
              <a:path w="3950970" h="2056764">
                <a:moveTo>
                  <a:pt x="2875153" y="554609"/>
                </a:moveTo>
                <a:lnTo>
                  <a:pt x="2841371" y="572135"/>
                </a:lnTo>
                <a:lnTo>
                  <a:pt x="2847213" y="583438"/>
                </a:lnTo>
                <a:lnTo>
                  <a:pt x="2880995" y="565912"/>
                </a:lnTo>
                <a:lnTo>
                  <a:pt x="2875153" y="554609"/>
                </a:lnTo>
                <a:close/>
              </a:path>
              <a:path w="3950970" h="2056764">
                <a:moveTo>
                  <a:pt x="2920238" y="531241"/>
                </a:moveTo>
                <a:lnTo>
                  <a:pt x="2886455" y="548767"/>
                </a:lnTo>
                <a:lnTo>
                  <a:pt x="2892298" y="560070"/>
                </a:lnTo>
                <a:lnTo>
                  <a:pt x="2926079" y="542544"/>
                </a:lnTo>
                <a:lnTo>
                  <a:pt x="2920238" y="531241"/>
                </a:lnTo>
                <a:close/>
              </a:path>
              <a:path w="3950970" h="2056764">
                <a:moveTo>
                  <a:pt x="2965323" y="507873"/>
                </a:moveTo>
                <a:lnTo>
                  <a:pt x="2931541" y="525399"/>
                </a:lnTo>
                <a:lnTo>
                  <a:pt x="2937382" y="536701"/>
                </a:lnTo>
                <a:lnTo>
                  <a:pt x="2971165" y="519175"/>
                </a:lnTo>
                <a:lnTo>
                  <a:pt x="2965323" y="507873"/>
                </a:lnTo>
                <a:close/>
              </a:path>
              <a:path w="3950970" h="2056764">
                <a:moveTo>
                  <a:pt x="3010407" y="484505"/>
                </a:moveTo>
                <a:lnTo>
                  <a:pt x="2976626" y="502031"/>
                </a:lnTo>
                <a:lnTo>
                  <a:pt x="2982468" y="513334"/>
                </a:lnTo>
                <a:lnTo>
                  <a:pt x="3016250" y="495808"/>
                </a:lnTo>
                <a:lnTo>
                  <a:pt x="3010407" y="484505"/>
                </a:lnTo>
                <a:close/>
              </a:path>
              <a:path w="3950970" h="2056764">
                <a:moveTo>
                  <a:pt x="3055493" y="461137"/>
                </a:moveTo>
                <a:lnTo>
                  <a:pt x="3021710" y="478663"/>
                </a:lnTo>
                <a:lnTo>
                  <a:pt x="3027553" y="489966"/>
                </a:lnTo>
                <a:lnTo>
                  <a:pt x="3061334" y="472440"/>
                </a:lnTo>
                <a:lnTo>
                  <a:pt x="3055493" y="461137"/>
                </a:lnTo>
                <a:close/>
              </a:path>
              <a:path w="3950970" h="2056764">
                <a:moveTo>
                  <a:pt x="3100704" y="437769"/>
                </a:moveTo>
                <a:lnTo>
                  <a:pt x="3066796" y="455295"/>
                </a:lnTo>
                <a:lnTo>
                  <a:pt x="3072638" y="466598"/>
                </a:lnTo>
                <a:lnTo>
                  <a:pt x="3106547" y="449072"/>
                </a:lnTo>
                <a:lnTo>
                  <a:pt x="3100704" y="437769"/>
                </a:lnTo>
                <a:close/>
              </a:path>
              <a:path w="3950970" h="2056764">
                <a:moveTo>
                  <a:pt x="3145790" y="414400"/>
                </a:moveTo>
                <a:lnTo>
                  <a:pt x="3111880" y="431926"/>
                </a:lnTo>
                <a:lnTo>
                  <a:pt x="3117723" y="443230"/>
                </a:lnTo>
                <a:lnTo>
                  <a:pt x="3151631" y="425576"/>
                </a:lnTo>
                <a:lnTo>
                  <a:pt x="3145790" y="414400"/>
                </a:lnTo>
                <a:close/>
              </a:path>
              <a:path w="3950970" h="2056764">
                <a:moveTo>
                  <a:pt x="3190875" y="391033"/>
                </a:moveTo>
                <a:lnTo>
                  <a:pt x="3156966" y="408559"/>
                </a:lnTo>
                <a:lnTo>
                  <a:pt x="3162807" y="419735"/>
                </a:lnTo>
                <a:lnTo>
                  <a:pt x="3196717" y="402209"/>
                </a:lnTo>
                <a:lnTo>
                  <a:pt x="3190875" y="391033"/>
                </a:lnTo>
                <a:close/>
              </a:path>
              <a:path w="3950970" h="2056764">
                <a:moveTo>
                  <a:pt x="3235959" y="367665"/>
                </a:moveTo>
                <a:lnTo>
                  <a:pt x="3202178" y="385191"/>
                </a:lnTo>
                <a:lnTo>
                  <a:pt x="3208020" y="396367"/>
                </a:lnTo>
                <a:lnTo>
                  <a:pt x="3241802" y="378841"/>
                </a:lnTo>
                <a:lnTo>
                  <a:pt x="3235959" y="367665"/>
                </a:lnTo>
                <a:close/>
              </a:path>
              <a:path w="3950970" h="2056764">
                <a:moveTo>
                  <a:pt x="3281045" y="344170"/>
                </a:moveTo>
                <a:lnTo>
                  <a:pt x="3247263" y="361823"/>
                </a:lnTo>
                <a:lnTo>
                  <a:pt x="3253104" y="372999"/>
                </a:lnTo>
                <a:lnTo>
                  <a:pt x="3286886" y="355473"/>
                </a:lnTo>
                <a:lnTo>
                  <a:pt x="3281045" y="344170"/>
                </a:lnTo>
                <a:close/>
              </a:path>
              <a:path w="3950970" h="2056764">
                <a:moveTo>
                  <a:pt x="3326129" y="320801"/>
                </a:moveTo>
                <a:lnTo>
                  <a:pt x="3292348" y="338328"/>
                </a:lnTo>
                <a:lnTo>
                  <a:pt x="3298190" y="349631"/>
                </a:lnTo>
                <a:lnTo>
                  <a:pt x="3331972" y="332105"/>
                </a:lnTo>
                <a:lnTo>
                  <a:pt x="3326129" y="320801"/>
                </a:lnTo>
                <a:close/>
              </a:path>
              <a:path w="3950970" h="2056764">
                <a:moveTo>
                  <a:pt x="3371215" y="297434"/>
                </a:moveTo>
                <a:lnTo>
                  <a:pt x="3337432" y="314960"/>
                </a:lnTo>
                <a:lnTo>
                  <a:pt x="3343275" y="326263"/>
                </a:lnTo>
                <a:lnTo>
                  <a:pt x="3377056" y="308737"/>
                </a:lnTo>
                <a:lnTo>
                  <a:pt x="3371215" y="297434"/>
                </a:lnTo>
                <a:close/>
              </a:path>
              <a:path w="3950970" h="2056764">
                <a:moveTo>
                  <a:pt x="3416300" y="274066"/>
                </a:moveTo>
                <a:lnTo>
                  <a:pt x="3382518" y="291592"/>
                </a:lnTo>
                <a:lnTo>
                  <a:pt x="3388359" y="302895"/>
                </a:lnTo>
                <a:lnTo>
                  <a:pt x="3422142" y="285369"/>
                </a:lnTo>
                <a:lnTo>
                  <a:pt x="3416300" y="274066"/>
                </a:lnTo>
                <a:close/>
              </a:path>
              <a:path w="3950970" h="2056764">
                <a:moveTo>
                  <a:pt x="3461511" y="250698"/>
                </a:moveTo>
                <a:lnTo>
                  <a:pt x="3427603" y="268224"/>
                </a:lnTo>
                <a:lnTo>
                  <a:pt x="3433445" y="279526"/>
                </a:lnTo>
                <a:lnTo>
                  <a:pt x="3467354" y="262000"/>
                </a:lnTo>
                <a:lnTo>
                  <a:pt x="3461511" y="250698"/>
                </a:lnTo>
                <a:close/>
              </a:path>
              <a:path w="3950970" h="2056764">
                <a:moveTo>
                  <a:pt x="3506597" y="227330"/>
                </a:moveTo>
                <a:lnTo>
                  <a:pt x="3472688" y="244856"/>
                </a:lnTo>
                <a:lnTo>
                  <a:pt x="3478529" y="256159"/>
                </a:lnTo>
                <a:lnTo>
                  <a:pt x="3512439" y="238633"/>
                </a:lnTo>
                <a:lnTo>
                  <a:pt x="3506597" y="227330"/>
                </a:lnTo>
                <a:close/>
              </a:path>
              <a:path w="3950970" h="2056764">
                <a:moveTo>
                  <a:pt x="3551681" y="203962"/>
                </a:moveTo>
                <a:lnTo>
                  <a:pt x="3517773" y="221487"/>
                </a:lnTo>
                <a:lnTo>
                  <a:pt x="3523615" y="232791"/>
                </a:lnTo>
                <a:lnTo>
                  <a:pt x="3557524" y="215265"/>
                </a:lnTo>
                <a:lnTo>
                  <a:pt x="3551681" y="203962"/>
                </a:lnTo>
                <a:close/>
              </a:path>
              <a:path w="3950970" h="2056764">
                <a:moveTo>
                  <a:pt x="3596767" y="180594"/>
                </a:moveTo>
                <a:lnTo>
                  <a:pt x="3562984" y="198120"/>
                </a:lnTo>
                <a:lnTo>
                  <a:pt x="3568827" y="209423"/>
                </a:lnTo>
                <a:lnTo>
                  <a:pt x="3602608" y="191897"/>
                </a:lnTo>
                <a:lnTo>
                  <a:pt x="3596767" y="180594"/>
                </a:lnTo>
                <a:close/>
              </a:path>
              <a:path w="3950970" h="2056764">
                <a:moveTo>
                  <a:pt x="3641852" y="157225"/>
                </a:moveTo>
                <a:lnTo>
                  <a:pt x="3608070" y="174751"/>
                </a:lnTo>
                <a:lnTo>
                  <a:pt x="3613911" y="186055"/>
                </a:lnTo>
                <a:lnTo>
                  <a:pt x="3647694" y="168529"/>
                </a:lnTo>
                <a:lnTo>
                  <a:pt x="3641852" y="157225"/>
                </a:lnTo>
                <a:close/>
              </a:path>
              <a:path w="3950970" h="2056764">
                <a:moveTo>
                  <a:pt x="3686936" y="133858"/>
                </a:moveTo>
                <a:lnTo>
                  <a:pt x="3653154" y="151384"/>
                </a:lnTo>
                <a:lnTo>
                  <a:pt x="3658997" y="162560"/>
                </a:lnTo>
                <a:lnTo>
                  <a:pt x="3692779" y="145034"/>
                </a:lnTo>
                <a:lnTo>
                  <a:pt x="3686936" y="133858"/>
                </a:lnTo>
                <a:close/>
              </a:path>
              <a:path w="3950970" h="2056764">
                <a:moveTo>
                  <a:pt x="3732022" y="110490"/>
                </a:moveTo>
                <a:lnTo>
                  <a:pt x="3698240" y="128016"/>
                </a:lnTo>
                <a:lnTo>
                  <a:pt x="3704081" y="139192"/>
                </a:lnTo>
                <a:lnTo>
                  <a:pt x="3737864" y="121666"/>
                </a:lnTo>
                <a:lnTo>
                  <a:pt x="3732022" y="110490"/>
                </a:lnTo>
                <a:close/>
              </a:path>
              <a:path w="3950970" h="2056764">
                <a:moveTo>
                  <a:pt x="3777106" y="86995"/>
                </a:moveTo>
                <a:lnTo>
                  <a:pt x="3743325" y="104648"/>
                </a:lnTo>
                <a:lnTo>
                  <a:pt x="3749167" y="115824"/>
                </a:lnTo>
                <a:lnTo>
                  <a:pt x="3782949" y="98298"/>
                </a:lnTo>
                <a:lnTo>
                  <a:pt x="3777106" y="86995"/>
                </a:lnTo>
                <a:close/>
              </a:path>
              <a:path w="3950970" h="2056764">
                <a:moveTo>
                  <a:pt x="3926987" y="17232"/>
                </a:moveTo>
                <a:lnTo>
                  <a:pt x="3861689" y="115697"/>
                </a:lnTo>
                <a:lnTo>
                  <a:pt x="3859656" y="118618"/>
                </a:lnTo>
                <a:lnTo>
                  <a:pt x="3860546" y="122555"/>
                </a:lnTo>
                <a:lnTo>
                  <a:pt x="3866388" y="126365"/>
                </a:lnTo>
                <a:lnTo>
                  <a:pt x="3870325" y="125603"/>
                </a:lnTo>
                <a:lnTo>
                  <a:pt x="3872314" y="122555"/>
                </a:lnTo>
                <a:lnTo>
                  <a:pt x="3938794" y="22351"/>
                </a:lnTo>
                <a:lnTo>
                  <a:pt x="3929633" y="22351"/>
                </a:lnTo>
                <a:lnTo>
                  <a:pt x="3926987" y="17232"/>
                </a:lnTo>
                <a:close/>
              </a:path>
              <a:path w="3950970" h="2056764">
                <a:moveTo>
                  <a:pt x="3822319" y="63626"/>
                </a:moveTo>
                <a:lnTo>
                  <a:pt x="3788409" y="81153"/>
                </a:lnTo>
                <a:lnTo>
                  <a:pt x="3794252" y="92456"/>
                </a:lnTo>
                <a:lnTo>
                  <a:pt x="3828160" y="74930"/>
                </a:lnTo>
                <a:lnTo>
                  <a:pt x="3822319" y="63626"/>
                </a:lnTo>
                <a:close/>
              </a:path>
              <a:path w="3950970" h="2056764">
                <a:moveTo>
                  <a:pt x="3867404" y="40259"/>
                </a:moveTo>
                <a:lnTo>
                  <a:pt x="3833495" y="57785"/>
                </a:lnTo>
                <a:lnTo>
                  <a:pt x="3839336" y="69087"/>
                </a:lnTo>
                <a:lnTo>
                  <a:pt x="3873246" y="51562"/>
                </a:lnTo>
                <a:lnTo>
                  <a:pt x="3867404" y="40259"/>
                </a:lnTo>
                <a:close/>
              </a:path>
              <a:path w="3950970" h="2056764">
                <a:moveTo>
                  <a:pt x="3912489" y="16891"/>
                </a:moveTo>
                <a:lnTo>
                  <a:pt x="3878579" y="34417"/>
                </a:lnTo>
                <a:lnTo>
                  <a:pt x="3884422" y="45720"/>
                </a:lnTo>
                <a:lnTo>
                  <a:pt x="3918330" y="28194"/>
                </a:lnTo>
                <a:lnTo>
                  <a:pt x="3912489" y="16891"/>
                </a:lnTo>
                <a:close/>
              </a:path>
              <a:path w="3950970" h="2056764">
                <a:moveTo>
                  <a:pt x="3927679" y="16190"/>
                </a:moveTo>
                <a:lnTo>
                  <a:pt x="3926987" y="17232"/>
                </a:lnTo>
                <a:lnTo>
                  <a:pt x="3929633" y="22351"/>
                </a:lnTo>
                <a:lnTo>
                  <a:pt x="3940756" y="16510"/>
                </a:lnTo>
                <a:lnTo>
                  <a:pt x="3939031" y="16510"/>
                </a:lnTo>
                <a:lnTo>
                  <a:pt x="3927679" y="16190"/>
                </a:lnTo>
                <a:close/>
              </a:path>
              <a:path w="3950970" h="2056764">
                <a:moveTo>
                  <a:pt x="3950590" y="4572"/>
                </a:moveTo>
                <a:lnTo>
                  <a:pt x="3936365" y="4572"/>
                </a:lnTo>
                <a:lnTo>
                  <a:pt x="3942206" y="15748"/>
                </a:lnTo>
                <a:lnTo>
                  <a:pt x="3929633" y="22351"/>
                </a:lnTo>
                <a:lnTo>
                  <a:pt x="3938794" y="22351"/>
                </a:lnTo>
                <a:lnTo>
                  <a:pt x="3950590" y="4572"/>
                </a:lnTo>
                <a:close/>
              </a:path>
              <a:path w="3950970" h="2056764">
                <a:moveTo>
                  <a:pt x="3926430" y="16154"/>
                </a:moveTo>
                <a:lnTo>
                  <a:pt x="3926987" y="17232"/>
                </a:lnTo>
                <a:lnTo>
                  <a:pt x="3927679" y="16190"/>
                </a:lnTo>
                <a:lnTo>
                  <a:pt x="3926430" y="16154"/>
                </a:lnTo>
                <a:close/>
              </a:path>
              <a:path w="3950970" h="2056764">
                <a:moveTo>
                  <a:pt x="3933952" y="6731"/>
                </a:moveTo>
                <a:lnTo>
                  <a:pt x="3927679" y="16190"/>
                </a:lnTo>
                <a:lnTo>
                  <a:pt x="3939031" y="16510"/>
                </a:lnTo>
                <a:lnTo>
                  <a:pt x="3933952" y="6731"/>
                </a:lnTo>
                <a:close/>
              </a:path>
              <a:path w="3950970" h="2056764">
                <a:moveTo>
                  <a:pt x="3937493" y="6731"/>
                </a:moveTo>
                <a:lnTo>
                  <a:pt x="3933952" y="6731"/>
                </a:lnTo>
                <a:lnTo>
                  <a:pt x="3939031" y="16510"/>
                </a:lnTo>
                <a:lnTo>
                  <a:pt x="3940756" y="16510"/>
                </a:lnTo>
                <a:lnTo>
                  <a:pt x="3942206" y="15748"/>
                </a:lnTo>
                <a:lnTo>
                  <a:pt x="3937493" y="6731"/>
                </a:lnTo>
                <a:close/>
              </a:path>
              <a:path w="3950970" h="2056764">
                <a:moveTo>
                  <a:pt x="3936365" y="4572"/>
                </a:moveTo>
                <a:lnTo>
                  <a:pt x="3923792" y="11049"/>
                </a:lnTo>
                <a:lnTo>
                  <a:pt x="3926430" y="16154"/>
                </a:lnTo>
                <a:lnTo>
                  <a:pt x="3927679" y="16190"/>
                </a:lnTo>
                <a:lnTo>
                  <a:pt x="3933952" y="6731"/>
                </a:lnTo>
                <a:lnTo>
                  <a:pt x="3937493" y="6731"/>
                </a:lnTo>
                <a:lnTo>
                  <a:pt x="3936365" y="4572"/>
                </a:lnTo>
                <a:close/>
              </a:path>
              <a:path w="3950970" h="2056764">
                <a:moveTo>
                  <a:pt x="3805174" y="0"/>
                </a:moveTo>
                <a:lnTo>
                  <a:pt x="3802253" y="2794"/>
                </a:lnTo>
                <a:lnTo>
                  <a:pt x="3801999" y="9779"/>
                </a:lnTo>
                <a:lnTo>
                  <a:pt x="3804793" y="12700"/>
                </a:lnTo>
                <a:lnTo>
                  <a:pt x="3926430" y="16154"/>
                </a:lnTo>
                <a:lnTo>
                  <a:pt x="3923792" y="11049"/>
                </a:lnTo>
                <a:lnTo>
                  <a:pt x="3936365" y="4572"/>
                </a:lnTo>
                <a:lnTo>
                  <a:pt x="3950590" y="4572"/>
                </a:lnTo>
                <a:lnTo>
                  <a:pt x="3950843" y="4191"/>
                </a:lnTo>
                <a:lnTo>
                  <a:pt x="3805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723" y="2409698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6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2"/>
                </a:moveTo>
                <a:lnTo>
                  <a:pt x="1814068" y="13842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2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2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2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2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8" y="13842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2" y="24129"/>
                </a:lnTo>
                <a:lnTo>
                  <a:pt x="1819338" y="24129"/>
                </a:lnTo>
                <a:lnTo>
                  <a:pt x="1814068" y="13842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8" y="13842"/>
                </a:lnTo>
                <a:lnTo>
                  <a:pt x="1878213" y="13842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5931" y="3381755"/>
            <a:ext cx="341630" cy="653415"/>
          </a:xfrm>
          <a:custGeom>
            <a:avLst/>
            <a:gdLst/>
            <a:ahLst/>
            <a:cxnLst/>
            <a:rect l="l" t="t" r="r" b="b"/>
            <a:pathLst>
              <a:path w="341629" h="653414">
                <a:moveTo>
                  <a:pt x="0" y="0"/>
                </a:moveTo>
                <a:lnTo>
                  <a:pt x="341122" y="653161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7780" y="2482595"/>
            <a:ext cx="341630" cy="653415"/>
          </a:xfrm>
          <a:custGeom>
            <a:avLst/>
            <a:gdLst/>
            <a:ahLst/>
            <a:cxnLst/>
            <a:rect l="l" t="t" r="r" b="b"/>
            <a:pathLst>
              <a:path w="341629" h="653414">
                <a:moveTo>
                  <a:pt x="0" y="0"/>
                </a:moveTo>
                <a:lnTo>
                  <a:pt x="341122" y="653161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7308" y="1687784"/>
            <a:ext cx="1230757" cy="67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3393" y="2990850"/>
            <a:ext cx="1865630" cy="958215"/>
          </a:xfrm>
          <a:custGeom>
            <a:avLst/>
            <a:gdLst/>
            <a:ahLst/>
            <a:cxnLst/>
            <a:rect l="l" t="t" r="r" b="b"/>
            <a:pathLst>
              <a:path w="1865629" h="958214">
                <a:moveTo>
                  <a:pt x="115824" y="799973"/>
                </a:moveTo>
                <a:lnTo>
                  <a:pt x="0" y="957961"/>
                </a:lnTo>
                <a:lnTo>
                  <a:pt x="195960" y="955801"/>
                </a:lnTo>
                <a:lnTo>
                  <a:pt x="168007" y="901445"/>
                </a:lnTo>
                <a:lnTo>
                  <a:pt x="148335" y="901445"/>
                </a:lnTo>
                <a:lnTo>
                  <a:pt x="132333" y="870331"/>
                </a:lnTo>
                <a:lnTo>
                  <a:pt x="147891" y="862330"/>
                </a:lnTo>
                <a:lnTo>
                  <a:pt x="115824" y="799973"/>
                </a:lnTo>
                <a:close/>
              </a:path>
              <a:path w="1865629" h="958214">
                <a:moveTo>
                  <a:pt x="147891" y="862330"/>
                </a:moveTo>
                <a:lnTo>
                  <a:pt x="132333" y="870331"/>
                </a:lnTo>
                <a:lnTo>
                  <a:pt x="148335" y="901445"/>
                </a:lnTo>
                <a:lnTo>
                  <a:pt x="163899" y="893458"/>
                </a:lnTo>
                <a:lnTo>
                  <a:pt x="147891" y="862330"/>
                </a:lnTo>
                <a:close/>
              </a:path>
              <a:path w="1865629" h="958214">
                <a:moveTo>
                  <a:pt x="163899" y="893458"/>
                </a:moveTo>
                <a:lnTo>
                  <a:pt x="148335" y="901445"/>
                </a:lnTo>
                <a:lnTo>
                  <a:pt x="168007" y="901445"/>
                </a:lnTo>
                <a:lnTo>
                  <a:pt x="163899" y="893458"/>
                </a:lnTo>
                <a:close/>
              </a:path>
              <a:path w="1865629" h="958214">
                <a:moveTo>
                  <a:pt x="257048" y="806195"/>
                </a:moveTo>
                <a:lnTo>
                  <a:pt x="147891" y="862330"/>
                </a:lnTo>
                <a:lnTo>
                  <a:pt x="163899" y="893458"/>
                </a:lnTo>
                <a:lnTo>
                  <a:pt x="273050" y="837438"/>
                </a:lnTo>
                <a:lnTo>
                  <a:pt x="257048" y="806195"/>
                </a:lnTo>
                <a:close/>
              </a:path>
              <a:path w="1865629" h="958214">
                <a:moveTo>
                  <a:pt x="475233" y="694182"/>
                </a:moveTo>
                <a:lnTo>
                  <a:pt x="350520" y="758189"/>
                </a:lnTo>
                <a:lnTo>
                  <a:pt x="366522" y="789305"/>
                </a:lnTo>
                <a:lnTo>
                  <a:pt x="491235" y="725297"/>
                </a:lnTo>
                <a:lnTo>
                  <a:pt x="475233" y="694182"/>
                </a:lnTo>
                <a:close/>
              </a:path>
              <a:path w="1865629" h="958214">
                <a:moveTo>
                  <a:pt x="693547" y="582040"/>
                </a:moveTo>
                <a:lnTo>
                  <a:pt x="568832" y="646049"/>
                </a:lnTo>
                <a:lnTo>
                  <a:pt x="584834" y="677291"/>
                </a:lnTo>
                <a:lnTo>
                  <a:pt x="709549" y="613155"/>
                </a:lnTo>
                <a:lnTo>
                  <a:pt x="693547" y="582040"/>
                </a:lnTo>
                <a:close/>
              </a:path>
              <a:path w="1865629" h="958214">
                <a:moveTo>
                  <a:pt x="911732" y="469900"/>
                </a:moveTo>
                <a:lnTo>
                  <a:pt x="787019" y="534035"/>
                </a:lnTo>
                <a:lnTo>
                  <a:pt x="803148" y="565150"/>
                </a:lnTo>
                <a:lnTo>
                  <a:pt x="927861" y="501141"/>
                </a:lnTo>
                <a:lnTo>
                  <a:pt x="911732" y="469900"/>
                </a:lnTo>
                <a:close/>
              </a:path>
              <a:path w="1865629" h="958214">
                <a:moveTo>
                  <a:pt x="1130046" y="357759"/>
                </a:moveTo>
                <a:lnTo>
                  <a:pt x="1005331" y="421894"/>
                </a:lnTo>
                <a:lnTo>
                  <a:pt x="1021333" y="453009"/>
                </a:lnTo>
                <a:lnTo>
                  <a:pt x="1146048" y="389000"/>
                </a:lnTo>
                <a:lnTo>
                  <a:pt x="1130046" y="357759"/>
                </a:lnTo>
                <a:close/>
              </a:path>
              <a:path w="1865629" h="958214">
                <a:moveTo>
                  <a:pt x="1348358" y="245745"/>
                </a:moveTo>
                <a:lnTo>
                  <a:pt x="1223645" y="309752"/>
                </a:lnTo>
                <a:lnTo>
                  <a:pt x="1239647" y="340995"/>
                </a:lnTo>
                <a:lnTo>
                  <a:pt x="1364360" y="276860"/>
                </a:lnTo>
                <a:lnTo>
                  <a:pt x="1348358" y="245745"/>
                </a:lnTo>
                <a:close/>
              </a:path>
              <a:path w="1865629" h="958214">
                <a:moveTo>
                  <a:pt x="1566545" y="133603"/>
                </a:moveTo>
                <a:lnTo>
                  <a:pt x="1441830" y="197738"/>
                </a:lnTo>
                <a:lnTo>
                  <a:pt x="1457832" y="228853"/>
                </a:lnTo>
                <a:lnTo>
                  <a:pt x="1582547" y="164846"/>
                </a:lnTo>
                <a:lnTo>
                  <a:pt x="1566545" y="133603"/>
                </a:lnTo>
                <a:close/>
              </a:path>
              <a:path w="1865629" h="958214">
                <a:moveTo>
                  <a:pt x="1823644" y="56514"/>
                </a:moveTo>
                <a:lnTo>
                  <a:pt x="1716785" y="56514"/>
                </a:lnTo>
                <a:lnTo>
                  <a:pt x="1732787" y="87629"/>
                </a:lnTo>
                <a:lnTo>
                  <a:pt x="1717164" y="95651"/>
                </a:lnTo>
                <a:lnTo>
                  <a:pt x="1749171" y="157987"/>
                </a:lnTo>
                <a:lnTo>
                  <a:pt x="1823644" y="56514"/>
                </a:lnTo>
                <a:close/>
              </a:path>
              <a:path w="1865629" h="958214">
                <a:moveTo>
                  <a:pt x="1701183" y="64526"/>
                </a:moveTo>
                <a:lnTo>
                  <a:pt x="1660144" y="85598"/>
                </a:lnTo>
                <a:lnTo>
                  <a:pt x="1676146" y="116712"/>
                </a:lnTo>
                <a:lnTo>
                  <a:pt x="1717164" y="95651"/>
                </a:lnTo>
                <a:lnTo>
                  <a:pt x="1701183" y="64526"/>
                </a:lnTo>
                <a:close/>
              </a:path>
              <a:path w="1865629" h="958214">
                <a:moveTo>
                  <a:pt x="1716785" y="56514"/>
                </a:moveTo>
                <a:lnTo>
                  <a:pt x="1701183" y="64526"/>
                </a:lnTo>
                <a:lnTo>
                  <a:pt x="1717164" y="95651"/>
                </a:lnTo>
                <a:lnTo>
                  <a:pt x="1732787" y="87629"/>
                </a:lnTo>
                <a:lnTo>
                  <a:pt x="1716785" y="56514"/>
                </a:lnTo>
                <a:close/>
              </a:path>
              <a:path w="1865629" h="958214">
                <a:moveTo>
                  <a:pt x="1865122" y="0"/>
                </a:moveTo>
                <a:lnTo>
                  <a:pt x="1669160" y="2159"/>
                </a:lnTo>
                <a:lnTo>
                  <a:pt x="1701183" y="64526"/>
                </a:lnTo>
                <a:lnTo>
                  <a:pt x="1716785" y="56514"/>
                </a:lnTo>
                <a:lnTo>
                  <a:pt x="1823644" y="56514"/>
                </a:lnTo>
                <a:lnTo>
                  <a:pt x="18651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7017" y="3102991"/>
            <a:ext cx="170433" cy="200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41116" y="2057400"/>
            <a:ext cx="502284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600" spc="-1764" dirty="0">
                <a:latin typeface="Cambria Math"/>
                <a:cs typeface="Cambria Math"/>
              </a:rPr>
              <a:t>a</a:t>
            </a:r>
            <a:endParaRPr sz="9900" baseline="-17255" dirty="0">
              <a:latin typeface="Cambria Math"/>
              <a:cs typeface="Cambria Math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E510D30-079A-4F1B-ABF3-8DEBA1B4F014}"/>
              </a:ext>
            </a:extLst>
          </p:cNvPr>
          <p:cNvSpPr txBox="1"/>
          <p:nvPr/>
        </p:nvSpPr>
        <p:spPr>
          <a:xfrm>
            <a:off x="3789871" y="1800009"/>
            <a:ext cx="502284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600" spc="-1764" dirty="0">
                <a:latin typeface="Cambria Math"/>
                <a:cs typeface="Cambria Math"/>
              </a:rPr>
              <a:t>^</a:t>
            </a:r>
            <a:endParaRPr sz="9900" baseline="-17255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6005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5585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5241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4770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4426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4082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3610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3266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2922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2452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2108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1636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1293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00948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037" y="849883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037" y="1330833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037" y="1811654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037" y="2292604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037" y="2773426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0037" y="3254247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0037" y="3735196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037" y="4216019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0037" y="4696967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037" y="5177790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037" y="5658675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6387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50478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37" y="369061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037" y="6139548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239261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22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90254" y="363474"/>
            <a:ext cx="234950" cy="1819910"/>
          </a:xfrm>
          <a:custGeom>
            <a:avLst/>
            <a:gdLst/>
            <a:ahLst/>
            <a:cxnLst/>
            <a:rect l="l" t="t" r="r" b="b"/>
            <a:pathLst>
              <a:path w="234950" h="1819910">
                <a:moveTo>
                  <a:pt x="234696" y="1819655"/>
                </a:moveTo>
                <a:lnTo>
                  <a:pt x="187382" y="1814889"/>
                </a:lnTo>
                <a:lnTo>
                  <a:pt x="143321" y="1801219"/>
                </a:lnTo>
                <a:lnTo>
                  <a:pt x="103454" y="1779586"/>
                </a:lnTo>
                <a:lnTo>
                  <a:pt x="68722" y="1750933"/>
                </a:lnTo>
                <a:lnTo>
                  <a:pt x="40069" y="1716201"/>
                </a:lnTo>
                <a:lnTo>
                  <a:pt x="18436" y="1676334"/>
                </a:lnTo>
                <a:lnTo>
                  <a:pt x="4766" y="1632273"/>
                </a:lnTo>
                <a:lnTo>
                  <a:pt x="0" y="1584960"/>
                </a:lnTo>
                <a:lnTo>
                  <a:pt x="0" y="234696"/>
                </a:lnTo>
                <a:lnTo>
                  <a:pt x="4766" y="187382"/>
                </a:lnTo>
                <a:lnTo>
                  <a:pt x="18436" y="143321"/>
                </a:lnTo>
                <a:lnTo>
                  <a:pt x="40069" y="103454"/>
                </a:lnTo>
                <a:lnTo>
                  <a:pt x="68722" y="68722"/>
                </a:lnTo>
                <a:lnTo>
                  <a:pt x="103454" y="40069"/>
                </a:lnTo>
                <a:lnTo>
                  <a:pt x="143321" y="18436"/>
                </a:lnTo>
                <a:lnTo>
                  <a:pt x="187382" y="4766"/>
                </a:lnTo>
                <a:lnTo>
                  <a:pt x="2346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63733" y="363474"/>
            <a:ext cx="234950" cy="1819910"/>
          </a:xfrm>
          <a:custGeom>
            <a:avLst/>
            <a:gdLst/>
            <a:ahLst/>
            <a:cxnLst/>
            <a:rect l="l" t="t" r="r" b="b"/>
            <a:pathLst>
              <a:path w="234950" h="1819910">
                <a:moveTo>
                  <a:pt x="0" y="0"/>
                </a:moveTo>
                <a:lnTo>
                  <a:pt x="47313" y="4766"/>
                </a:lnTo>
                <a:lnTo>
                  <a:pt x="91374" y="18436"/>
                </a:lnTo>
                <a:lnTo>
                  <a:pt x="131241" y="40069"/>
                </a:lnTo>
                <a:lnTo>
                  <a:pt x="165973" y="68722"/>
                </a:lnTo>
                <a:lnTo>
                  <a:pt x="194626" y="103454"/>
                </a:lnTo>
                <a:lnTo>
                  <a:pt x="216259" y="143321"/>
                </a:lnTo>
                <a:lnTo>
                  <a:pt x="229929" y="187382"/>
                </a:lnTo>
                <a:lnTo>
                  <a:pt x="234696" y="234696"/>
                </a:lnTo>
                <a:lnTo>
                  <a:pt x="234696" y="1584960"/>
                </a:lnTo>
                <a:lnTo>
                  <a:pt x="229929" y="1632273"/>
                </a:lnTo>
                <a:lnTo>
                  <a:pt x="216259" y="1676334"/>
                </a:lnTo>
                <a:lnTo>
                  <a:pt x="194626" y="1716201"/>
                </a:lnTo>
                <a:lnTo>
                  <a:pt x="165973" y="1750933"/>
                </a:lnTo>
                <a:lnTo>
                  <a:pt x="131241" y="1779586"/>
                </a:lnTo>
                <a:lnTo>
                  <a:pt x="91374" y="1801219"/>
                </a:lnTo>
                <a:lnTo>
                  <a:pt x="47313" y="1814889"/>
                </a:lnTo>
                <a:lnTo>
                  <a:pt x="0" y="181965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20306" y="1959101"/>
            <a:ext cx="134620" cy="1031875"/>
          </a:xfrm>
          <a:custGeom>
            <a:avLst/>
            <a:gdLst/>
            <a:ahLst/>
            <a:cxnLst/>
            <a:rect l="l" t="t" r="r" b="b"/>
            <a:pathLst>
              <a:path w="134620" h="1031875">
                <a:moveTo>
                  <a:pt x="134112" y="1031748"/>
                </a:moveTo>
                <a:lnTo>
                  <a:pt x="91732" y="1024908"/>
                </a:lnTo>
                <a:lnTo>
                  <a:pt x="54918" y="1005864"/>
                </a:lnTo>
                <a:lnTo>
                  <a:pt x="25883" y="976829"/>
                </a:lnTo>
                <a:lnTo>
                  <a:pt x="6839" y="940015"/>
                </a:lnTo>
                <a:lnTo>
                  <a:pt x="0" y="897636"/>
                </a:lnTo>
                <a:lnTo>
                  <a:pt x="0" y="134112"/>
                </a:lnTo>
                <a:lnTo>
                  <a:pt x="6839" y="91732"/>
                </a:lnTo>
                <a:lnTo>
                  <a:pt x="25883" y="54918"/>
                </a:lnTo>
                <a:lnTo>
                  <a:pt x="54918" y="25883"/>
                </a:lnTo>
                <a:lnTo>
                  <a:pt x="91732" y="6839"/>
                </a:lnTo>
                <a:lnTo>
                  <a:pt x="13411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90866" y="1959101"/>
            <a:ext cx="134620" cy="1031875"/>
          </a:xfrm>
          <a:custGeom>
            <a:avLst/>
            <a:gdLst/>
            <a:ahLst/>
            <a:cxnLst/>
            <a:rect l="l" t="t" r="r" b="b"/>
            <a:pathLst>
              <a:path w="134620" h="1031875">
                <a:moveTo>
                  <a:pt x="0" y="0"/>
                </a:moveTo>
                <a:lnTo>
                  <a:pt x="42379" y="6839"/>
                </a:lnTo>
                <a:lnTo>
                  <a:pt x="79193" y="25883"/>
                </a:lnTo>
                <a:lnTo>
                  <a:pt x="108228" y="54918"/>
                </a:lnTo>
                <a:lnTo>
                  <a:pt x="127272" y="91732"/>
                </a:lnTo>
                <a:lnTo>
                  <a:pt x="134111" y="134112"/>
                </a:lnTo>
                <a:lnTo>
                  <a:pt x="134111" y="897636"/>
                </a:lnTo>
                <a:lnTo>
                  <a:pt x="127272" y="940015"/>
                </a:lnTo>
                <a:lnTo>
                  <a:pt x="108228" y="976829"/>
                </a:lnTo>
                <a:lnTo>
                  <a:pt x="79193" y="1005864"/>
                </a:lnTo>
                <a:lnTo>
                  <a:pt x="42379" y="1024908"/>
                </a:lnTo>
                <a:lnTo>
                  <a:pt x="0" y="103174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83322" y="1901444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4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83322" y="2449779"/>
            <a:ext cx="278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0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14165" y="369570"/>
            <a:ext cx="2264410" cy="6031865"/>
          </a:xfrm>
          <a:custGeom>
            <a:avLst/>
            <a:gdLst/>
            <a:ahLst/>
            <a:cxnLst/>
            <a:rect l="l" t="t" r="r" b="b"/>
            <a:pathLst>
              <a:path w="2264410" h="6031865">
                <a:moveTo>
                  <a:pt x="2264283" y="0"/>
                </a:moveTo>
                <a:lnTo>
                  <a:pt x="0" y="603175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2914" y="1814195"/>
            <a:ext cx="589280" cy="1444625"/>
          </a:xfrm>
          <a:custGeom>
            <a:avLst/>
            <a:gdLst/>
            <a:ahLst/>
            <a:cxnLst/>
            <a:rect l="l" t="t" r="r" b="b"/>
            <a:pathLst>
              <a:path w="589279" h="1444625">
                <a:moveTo>
                  <a:pt x="534714" y="70724"/>
                </a:moveTo>
                <a:lnTo>
                  <a:pt x="505325" y="94556"/>
                </a:lnTo>
                <a:lnTo>
                  <a:pt x="0" y="1431035"/>
                </a:lnTo>
                <a:lnTo>
                  <a:pt x="35560" y="1444497"/>
                </a:lnTo>
                <a:lnTo>
                  <a:pt x="540974" y="108102"/>
                </a:lnTo>
                <a:lnTo>
                  <a:pt x="534714" y="70724"/>
                </a:lnTo>
                <a:close/>
              </a:path>
              <a:path w="589279" h="1444625">
                <a:moveTo>
                  <a:pt x="566284" y="28701"/>
                </a:moveTo>
                <a:lnTo>
                  <a:pt x="530225" y="28701"/>
                </a:lnTo>
                <a:lnTo>
                  <a:pt x="565912" y="42163"/>
                </a:lnTo>
                <a:lnTo>
                  <a:pt x="540974" y="108102"/>
                </a:lnTo>
                <a:lnTo>
                  <a:pt x="551180" y="169037"/>
                </a:lnTo>
                <a:lnTo>
                  <a:pt x="573151" y="184657"/>
                </a:lnTo>
                <a:lnTo>
                  <a:pt x="580235" y="181992"/>
                </a:lnTo>
                <a:lnTo>
                  <a:pt x="585533" y="176958"/>
                </a:lnTo>
                <a:lnTo>
                  <a:pt x="588545" y="170281"/>
                </a:lnTo>
                <a:lnTo>
                  <a:pt x="588772" y="162687"/>
                </a:lnTo>
                <a:lnTo>
                  <a:pt x="566284" y="28701"/>
                </a:lnTo>
                <a:close/>
              </a:path>
              <a:path w="589279" h="1444625">
                <a:moveTo>
                  <a:pt x="561466" y="0"/>
                </a:moveTo>
                <a:lnTo>
                  <a:pt x="433324" y="103885"/>
                </a:lnTo>
                <a:lnTo>
                  <a:pt x="428458" y="109769"/>
                </a:lnTo>
                <a:lnTo>
                  <a:pt x="426307" y="116760"/>
                </a:lnTo>
                <a:lnTo>
                  <a:pt x="426966" y="124013"/>
                </a:lnTo>
                <a:lnTo>
                  <a:pt x="430530" y="130682"/>
                </a:lnTo>
                <a:lnTo>
                  <a:pt x="436342" y="135548"/>
                </a:lnTo>
                <a:lnTo>
                  <a:pt x="443309" y="137699"/>
                </a:lnTo>
                <a:lnTo>
                  <a:pt x="450586" y="137040"/>
                </a:lnTo>
                <a:lnTo>
                  <a:pt x="457326" y="133476"/>
                </a:lnTo>
                <a:lnTo>
                  <a:pt x="505325" y="94556"/>
                </a:lnTo>
                <a:lnTo>
                  <a:pt x="530225" y="28701"/>
                </a:lnTo>
                <a:lnTo>
                  <a:pt x="566284" y="28701"/>
                </a:lnTo>
                <a:lnTo>
                  <a:pt x="561466" y="0"/>
                </a:lnTo>
                <a:close/>
              </a:path>
              <a:path w="589279" h="1444625">
                <a:moveTo>
                  <a:pt x="556485" y="38607"/>
                </a:moveTo>
                <a:lnTo>
                  <a:pt x="529336" y="38607"/>
                </a:lnTo>
                <a:lnTo>
                  <a:pt x="560070" y="50164"/>
                </a:lnTo>
                <a:lnTo>
                  <a:pt x="534714" y="70724"/>
                </a:lnTo>
                <a:lnTo>
                  <a:pt x="540974" y="108102"/>
                </a:lnTo>
                <a:lnTo>
                  <a:pt x="565912" y="42163"/>
                </a:lnTo>
                <a:lnTo>
                  <a:pt x="556485" y="38607"/>
                </a:lnTo>
                <a:close/>
              </a:path>
              <a:path w="589279" h="1444625">
                <a:moveTo>
                  <a:pt x="530225" y="28701"/>
                </a:moveTo>
                <a:lnTo>
                  <a:pt x="505325" y="94556"/>
                </a:lnTo>
                <a:lnTo>
                  <a:pt x="534714" y="70724"/>
                </a:lnTo>
                <a:lnTo>
                  <a:pt x="529336" y="38607"/>
                </a:lnTo>
                <a:lnTo>
                  <a:pt x="556485" y="38607"/>
                </a:lnTo>
                <a:lnTo>
                  <a:pt x="530225" y="28701"/>
                </a:lnTo>
                <a:close/>
              </a:path>
              <a:path w="589279" h="1444625">
                <a:moveTo>
                  <a:pt x="529336" y="38607"/>
                </a:moveTo>
                <a:lnTo>
                  <a:pt x="534714" y="70724"/>
                </a:lnTo>
                <a:lnTo>
                  <a:pt x="560070" y="50164"/>
                </a:lnTo>
                <a:lnTo>
                  <a:pt x="529336" y="386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64545" y="363474"/>
            <a:ext cx="123189" cy="1819910"/>
          </a:xfrm>
          <a:custGeom>
            <a:avLst/>
            <a:gdLst/>
            <a:ahLst/>
            <a:cxnLst/>
            <a:rect l="l" t="t" r="r" b="b"/>
            <a:pathLst>
              <a:path w="123190" h="1819910">
                <a:moveTo>
                  <a:pt x="122935" y="1819655"/>
                </a:moveTo>
                <a:lnTo>
                  <a:pt x="75062" y="1810002"/>
                </a:lnTo>
                <a:lnTo>
                  <a:pt x="35988" y="1783667"/>
                </a:lnTo>
                <a:lnTo>
                  <a:pt x="9653" y="1744593"/>
                </a:lnTo>
                <a:lnTo>
                  <a:pt x="0" y="1696720"/>
                </a:lnTo>
                <a:lnTo>
                  <a:pt x="0" y="122936"/>
                </a:lnTo>
                <a:lnTo>
                  <a:pt x="9653" y="75062"/>
                </a:lnTo>
                <a:lnTo>
                  <a:pt x="35988" y="35988"/>
                </a:lnTo>
                <a:lnTo>
                  <a:pt x="75062" y="9653"/>
                </a:lnTo>
                <a:lnTo>
                  <a:pt x="12293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79226" y="363474"/>
            <a:ext cx="123189" cy="1819910"/>
          </a:xfrm>
          <a:custGeom>
            <a:avLst/>
            <a:gdLst/>
            <a:ahLst/>
            <a:cxnLst/>
            <a:rect l="l" t="t" r="r" b="b"/>
            <a:pathLst>
              <a:path w="123190" h="1819910">
                <a:moveTo>
                  <a:pt x="0" y="0"/>
                </a:moveTo>
                <a:lnTo>
                  <a:pt x="47873" y="9653"/>
                </a:lnTo>
                <a:lnTo>
                  <a:pt x="86947" y="35988"/>
                </a:lnTo>
                <a:lnTo>
                  <a:pt x="113282" y="75062"/>
                </a:lnTo>
                <a:lnTo>
                  <a:pt x="122935" y="122936"/>
                </a:lnTo>
                <a:lnTo>
                  <a:pt x="122935" y="1696720"/>
                </a:lnTo>
                <a:lnTo>
                  <a:pt x="113282" y="1744593"/>
                </a:lnTo>
                <a:lnTo>
                  <a:pt x="86947" y="1783667"/>
                </a:lnTo>
                <a:lnTo>
                  <a:pt x="47873" y="1810002"/>
                </a:lnTo>
                <a:lnTo>
                  <a:pt x="0" y="181965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130410" y="424941"/>
            <a:ext cx="184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576070" algn="l"/>
              </a:tabLst>
            </a:pPr>
            <a:r>
              <a:rPr sz="3600" dirty="0">
                <a:latin typeface="Cambria Math"/>
                <a:cs typeface="Cambria Math"/>
              </a:rPr>
              <a:t>2	1	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30410" y="1522603"/>
            <a:ext cx="184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576070" algn="l"/>
              </a:tabLst>
            </a:pPr>
            <a:r>
              <a:rPr sz="3600" dirty="0">
                <a:latin typeface="Cambria Math"/>
                <a:cs typeface="Cambria Math"/>
              </a:rPr>
              <a:t>0	3	0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102595" y="2634995"/>
            <a:ext cx="533400" cy="749935"/>
          </a:xfrm>
          <a:custGeom>
            <a:avLst/>
            <a:gdLst/>
            <a:ahLst/>
            <a:cxnLst/>
            <a:rect l="l" t="t" r="r" b="b"/>
            <a:pathLst>
              <a:path w="533400" h="749935">
                <a:moveTo>
                  <a:pt x="533400" y="483107"/>
                </a:moveTo>
                <a:lnTo>
                  <a:pt x="0" y="483107"/>
                </a:lnTo>
                <a:lnTo>
                  <a:pt x="266700" y="749807"/>
                </a:lnTo>
                <a:lnTo>
                  <a:pt x="533400" y="483107"/>
                </a:lnTo>
                <a:close/>
              </a:path>
              <a:path w="533400" h="749935">
                <a:moveTo>
                  <a:pt x="400050" y="0"/>
                </a:moveTo>
                <a:lnTo>
                  <a:pt x="133350" y="0"/>
                </a:lnTo>
                <a:lnTo>
                  <a:pt x="133350" y="483107"/>
                </a:lnTo>
                <a:lnTo>
                  <a:pt x="400050" y="483107"/>
                </a:lnTo>
                <a:lnTo>
                  <a:pt x="4000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02595" y="2634995"/>
            <a:ext cx="533400" cy="749935"/>
          </a:xfrm>
          <a:custGeom>
            <a:avLst/>
            <a:gdLst/>
            <a:ahLst/>
            <a:cxnLst/>
            <a:rect l="l" t="t" r="r" b="b"/>
            <a:pathLst>
              <a:path w="533400" h="749935">
                <a:moveTo>
                  <a:pt x="0" y="483107"/>
                </a:moveTo>
                <a:lnTo>
                  <a:pt x="133350" y="483107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483107"/>
                </a:lnTo>
                <a:lnTo>
                  <a:pt x="533400" y="483107"/>
                </a:lnTo>
                <a:lnTo>
                  <a:pt x="266700" y="749807"/>
                </a:lnTo>
                <a:lnTo>
                  <a:pt x="0" y="48310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2481" y="3518153"/>
            <a:ext cx="139700" cy="1819910"/>
          </a:xfrm>
          <a:custGeom>
            <a:avLst/>
            <a:gdLst/>
            <a:ahLst/>
            <a:cxnLst/>
            <a:rect l="l" t="t" r="r" b="b"/>
            <a:pathLst>
              <a:path w="139700" h="1819910">
                <a:moveTo>
                  <a:pt x="139192" y="1819656"/>
                </a:moveTo>
                <a:lnTo>
                  <a:pt x="95211" y="1812556"/>
                </a:lnTo>
                <a:lnTo>
                  <a:pt x="57003" y="1792788"/>
                </a:lnTo>
                <a:lnTo>
                  <a:pt x="26867" y="1762652"/>
                </a:lnTo>
                <a:lnTo>
                  <a:pt x="7099" y="1724444"/>
                </a:lnTo>
                <a:lnTo>
                  <a:pt x="0" y="1680464"/>
                </a:lnTo>
                <a:lnTo>
                  <a:pt x="0" y="139192"/>
                </a:lnTo>
                <a:lnTo>
                  <a:pt x="7099" y="95211"/>
                </a:lnTo>
                <a:lnTo>
                  <a:pt x="26867" y="57003"/>
                </a:lnTo>
                <a:lnTo>
                  <a:pt x="57003" y="26867"/>
                </a:lnTo>
                <a:lnTo>
                  <a:pt x="95211" y="7099"/>
                </a:lnTo>
                <a:lnTo>
                  <a:pt x="13919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48442" y="3518153"/>
            <a:ext cx="139700" cy="1819910"/>
          </a:xfrm>
          <a:custGeom>
            <a:avLst/>
            <a:gdLst/>
            <a:ahLst/>
            <a:cxnLst/>
            <a:rect l="l" t="t" r="r" b="b"/>
            <a:pathLst>
              <a:path w="139700" h="1819910">
                <a:moveTo>
                  <a:pt x="0" y="0"/>
                </a:moveTo>
                <a:lnTo>
                  <a:pt x="43980" y="7099"/>
                </a:lnTo>
                <a:lnTo>
                  <a:pt x="82188" y="26867"/>
                </a:lnTo>
                <a:lnTo>
                  <a:pt x="112324" y="57003"/>
                </a:lnTo>
                <a:lnTo>
                  <a:pt x="132092" y="95211"/>
                </a:lnTo>
                <a:lnTo>
                  <a:pt x="139191" y="139192"/>
                </a:lnTo>
                <a:lnTo>
                  <a:pt x="139191" y="1680464"/>
                </a:lnTo>
                <a:lnTo>
                  <a:pt x="132092" y="1724444"/>
                </a:lnTo>
                <a:lnTo>
                  <a:pt x="112324" y="1762652"/>
                </a:lnTo>
                <a:lnTo>
                  <a:pt x="82188" y="1792788"/>
                </a:lnTo>
                <a:lnTo>
                  <a:pt x="43980" y="1812556"/>
                </a:lnTo>
                <a:lnTo>
                  <a:pt x="0" y="18196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231373" y="3580638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4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231373" y="4678171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0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89804" y="3109676"/>
            <a:ext cx="2230120" cy="260350"/>
          </a:xfrm>
          <a:custGeom>
            <a:avLst/>
            <a:gdLst/>
            <a:ahLst/>
            <a:cxnLst/>
            <a:rect l="l" t="t" r="r" b="b"/>
            <a:pathLst>
              <a:path w="2230120" h="260350">
                <a:moveTo>
                  <a:pt x="2180313" y="100121"/>
                </a:moveTo>
                <a:lnTo>
                  <a:pt x="2172462" y="100121"/>
                </a:lnTo>
                <a:lnTo>
                  <a:pt x="2172843" y="158033"/>
                </a:lnTo>
                <a:lnTo>
                  <a:pt x="2065801" y="158621"/>
                </a:lnTo>
                <a:lnTo>
                  <a:pt x="1984755" y="206547"/>
                </a:lnTo>
                <a:lnTo>
                  <a:pt x="1976165" y="214221"/>
                </a:lnTo>
                <a:lnTo>
                  <a:pt x="1971373" y="224216"/>
                </a:lnTo>
                <a:lnTo>
                  <a:pt x="1970700" y="235283"/>
                </a:lnTo>
                <a:lnTo>
                  <a:pt x="1974469" y="246171"/>
                </a:lnTo>
                <a:lnTo>
                  <a:pt x="1982162" y="254688"/>
                </a:lnTo>
                <a:lnTo>
                  <a:pt x="1992201" y="259443"/>
                </a:lnTo>
                <a:lnTo>
                  <a:pt x="2003311" y="260101"/>
                </a:lnTo>
                <a:lnTo>
                  <a:pt x="2014220" y="256331"/>
                </a:lnTo>
                <a:lnTo>
                  <a:pt x="2230120" y="128823"/>
                </a:lnTo>
                <a:lnTo>
                  <a:pt x="2180313" y="100121"/>
                </a:lnTo>
                <a:close/>
              </a:path>
              <a:path w="2230120" h="260350">
                <a:moveTo>
                  <a:pt x="2065291" y="100710"/>
                </a:moveTo>
                <a:lnTo>
                  <a:pt x="0" y="112059"/>
                </a:lnTo>
                <a:lnTo>
                  <a:pt x="254" y="169971"/>
                </a:lnTo>
                <a:lnTo>
                  <a:pt x="2065801" y="158621"/>
                </a:lnTo>
                <a:lnTo>
                  <a:pt x="2115136" y="129447"/>
                </a:lnTo>
                <a:lnTo>
                  <a:pt x="2065291" y="100710"/>
                </a:lnTo>
                <a:close/>
              </a:path>
              <a:path w="2230120" h="260350">
                <a:moveTo>
                  <a:pt x="2115136" y="129447"/>
                </a:moveTo>
                <a:lnTo>
                  <a:pt x="2065801" y="158621"/>
                </a:lnTo>
                <a:lnTo>
                  <a:pt x="2172843" y="158033"/>
                </a:lnTo>
                <a:lnTo>
                  <a:pt x="2172817" y="154223"/>
                </a:lnTo>
                <a:lnTo>
                  <a:pt x="2158111" y="154223"/>
                </a:lnTo>
                <a:lnTo>
                  <a:pt x="2115136" y="129447"/>
                </a:lnTo>
                <a:close/>
              </a:path>
              <a:path w="2230120" h="260350">
                <a:moveTo>
                  <a:pt x="2157856" y="104185"/>
                </a:moveTo>
                <a:lnTo>
                  <a:pt x="2115136" y="129447"/>
                </a:lnTo>
                <a:lnTo>
                  <a:pt x="2158111" y="154223"/>
                </a:lnTo>
                <a:lnTo>
                  <a:pt x="2157856" y="104185"/>
                </a:lnTo>
                <a:close/>
              </a:path>
              <a:path w="2230120" h="260350">
                <a:moveTo>
                  <a:pt x="2172488" y="104185"/>
                </a:moveTo>
                <a:lnTo>
                  <a:pt x="2157856" y="104185"/>
                </a:lnTo>
                <a:lnTo>
                  <a:pt x="2158111" y="154223"/>
                </a:lnTo>
                <a:lnTo>
                  <a:pt x="2172817" y="154223"/>
                </a:lnTo>
                <a:lnTo>
                  <a:pt x="2172488" y="104185"/>
                </a:lnTo>
                <a:close/>
              </a:path>
              <a:path w="2230120" h="260350">
                <a:moveTo>
                  <a:pt x="2172462" y="100121"/>
                </a:moveTo>
                <a:lnTo>
                  <a:pt x="2065291" y="100710"/>
                </a:lnTo>
                <a:lnTo>
                  <a:pt x="2115136" y="129447"/>
                </a:lnTo>
                <a:lnTo>
                  <a:pt x="2157856" y="104185"/>
                </a:lnTo>
                <a:lnTo>
                  <a:pt x="2172488" y="104185"/>
                </a:lnTo>
                <a:lnTo>
                  <a:pt x="2172462" y="100121"/>
                </a:lnTo>
                <a:close/>
              </a:path>
              <a:path w="2230120" h="260350">
                <a:moveTo>
                  <a:pt x="2001916" y="0"/>
                </a:moveTo>
                <a:lnTo>
                  <a:pt x="1990820" y="791"/>
                </a:lnTo>
                <a:lnTo>
                  <a:pt x="1980819" y="5655"/>
                </a:lnTo>
                <a:lnTo>
                  <a:pt x="1973199" y="14269"/>
                </a:lnTo>
                <a:lnTo>
                  <a:pt x="1969597" y="25173"/>
                </a:lnTo>
                <a:lnTo>
                  <a:pt x="1970389" y="36256"/>
                </a:lnTo>
                <a:lnTo>
                  <a:pt x="1975252" y="46220"/>
                </a:lnTo>
                <a:lnTo>
                  <a:pt x="1983867" y="53766"/>
                </a:lnTo>
                <a:lnTo>
                  <a:pt x="2065291" y="100710"/>
                </a:lnTo>
                <a:lnTo>
                  <a:pt x="2180313" y="100121"/>
                </a:lnTo>
                <a:lnTo>
                  <a:pt x="2012823" y="3601"/>
                </a:lnTo>
                <a:lnTo>
                  <a:pt x="2001916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90694" y="3165875"/>
            <a:ext cx="1187450" cy="171450"/>
          </a:xfrm>
          <a:custGeom>
            <a:avLst/>
            <a:gdLst/>
            <a:ahLst/>
            <a:cxnLst/>
            <a:rect l="l" t="t" r="r" b="b"/>
            <a:pathLst>
              <a:path w="1187450" h="171450">
                <a:moveTo>
                  <a:pt x="1111776" y="85578"/>
                </a:moveTo>
                <a:lnTo>
                  <a:pt x="1025778" y="135743"/>
                </a:lnTo>
                <a:lnTo>
                  <a:pt x="1020099" y="140795"/>
                </a:lnTo>
                <a:lnTo>
                  <a:pt x="1016920" y="147395"/>
                </a:lnTo>
                <a:lnTo>
                  <a:pt x="1016456" y="154709"/>
                </a:lnTo>
                <a:lnTo>
                  <a:pt x="1018920" y="161905"/>
                </a:lnTo>
                <a:lnTo>
                  <a:pt x="1023899" y="167512"/>
                </a:lnTo>
                <a:lnTo>
                  <a:pt x="1030462" y="170668"/>
                </a:lnTo>
                <a:lnTo>
                  <a:pt x="1037762" y="171156"/>
                </a:lnTo>
                <a:lnTo>
                  <a:pt x="1044955" y="168763"/>
                </a:lnTo>
                <a:lnTo>
                  <a:pt x="1154817" y="104628"/>
                </a:lnTo>
                <a:lnTo>
                  <a:pt x="1149603" y="104628"/>
                </a:lnTo>
                <a:lnTo>
                  <a:pt x="1149603" y="102088"/>
                </a:lnTo>
                <a:lnTo>
                  <a:pt x="1140078" y="102088"/>
                </a:lnTo>
                <a:lnTo>
                  <a:pt x="1111776" y="85578"/>
                </a:lnTo>
                <a:close/>
              </a:path>
              <a:path w="1187450" h="171450">
                <a:moveTo>
                  <a:pt x="1079118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079119" y="104628"/>
                </a:lnTo>
                <a:lnTo>
                  <a:pt x="1111776" y="85578"/>
                </a:lnTo>
                <a:lnTo>
                  <a:pt x="1079118" y="66528"/>
                </a:lnTo>
                <a:close/>
              </a:path>
              <a:path w="1187450" h="171450">
                <a:moveTo>
                  <a:pt x="1154817" y="66528"/>
                </a:moveTo>
                <a:lnTo>
                  <a:pt x="1149603" y="66528"/>
                </a:lnTo>
                <a:lnTo>
                  <a:pt x="1149603" y="104628"/>
                </a:lnTo>
                <a:lnTo>
                  <a:pt x="1154817" y="104628"/>
                </a:lnTo>
                <a:lnTo>
                  <a:pt x="1187450" y="85578"/>
                </a:lnTo>
                <a:lnTo>
                  <a:pt x="1154817" y="66528"/>
                </a:lnTo>
                <a:close/>
              </a:path>
              <a:path w="1187450" h="171450">
                <a:moveTo>
                  <a:pt x="1140078" y="69068"/>
                </a:moveTo>
                <a:lnTo>
                  <a:pt x="1111776" y="85578"/>
                </a:lnTo>
                <a:lnTo>
                  <a:pt x="1140078" y="102088"/>
                </a:lnTo>
                <a:lnTo>
                  <a:pt x="1140078" y="69068"/>
                </a:lnTo>
                <a:close/>
              </a:path>
              <a:path w="1187450" h="171450">
                <a:moveTo>
                  <a:pt x="1149603" y="69068"/>
                </a:moveTo>
                <a:lnTo>
                  <a:pt x="1140078" y="69068"/>
                </a:lnTo>
                <a:lnTo>
                  <a:pt x="1140078" y="102088"/>
                </a:lnTo>
                <a:lnTo>
                  <a:pt x="1149603" y="102088"/>
                </a:lnTo>
                <a:lnTo>
                  <a:pt x="1149603" y="69068"/>
                </a:lnTo>
                <a:close/>
              </a:path>
              <a:path w="1187450" h="171450">
                <a:moveTo>
                  <a:pt x="1037762" y="0"/>
                </a:moveTo>
                <a:lnTo>
                  <a:pt x="1030462" y="488"/>
                </a:lnTo>
                <a:lnTo>
                  <a:pt x="1023899" y="3643"/>
                </a:lnTo>
                <a:lnTo>
                  <a:pt x="1018920" y="9251"/>
                </a:lnTo>
                <a:lnTo>
                  <a:pt x="1016456" y="16446"/>
                </a:lnTo>
                <a:lnTo>
                  <a:pt x="1016920" y="23760"/>
                </a:lnTo>
                <a:lnTo>
                  <a:pt x="1020099" y="30360"/>
                </a:lnTo>
                <a:lnTo>
                  <a:pt x="1025778" y="35413"/>
                </a:lnTo>
                <a:lnTo>
                  <a:pt x="1111776" y="85578"/>
                </a:lnTo>
                <a:lnTo>
                  <a:pt x="1140078" y="69068"/>
                </a:lnTo>
                <a:lnTo>
                  <a:pt x="1149603" y="69068"/>
                </a:lnTo>
                <a:lnTo>
                  <a:pt x="1149603" y="66528"/>
                </a:lnTo>
                <a:lnTo>
                  <a:pt x="1154817" y="66528"/>
                </a:lnTo>
                <a:lnTo>
                  <a:pt x="1044955" y="2393"/>
                </a:lnTo>
                <a:lnTo>
                  <a:pt x="10377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83345" y="3541014"/>
            <a:ext cx="123189" cy="1819910"/>
          </a:xfrm>
          <a:custGeom>
            <a:avLst/>
            <a:gdLst/>
            <a:ahLst/>
            <a:cxnLst/>
            <a:rect l="l" t="t" r="r" b="b"/>
            <a:pathLst>
              <a:path w="123190" h="1819910">
                <a:moveTo>
                  <a:pt x="123189" y="1819656"/>
                </a:moveTo>
                <a:lnTo>
                  <a:pt x="75223" y="1809980"/>
                </a:lnTo>
                <a:lnTo>
                  <a:pt x="36068" y="1783588"/>
                </a:lnTo>
                <a:lnTo>
                  <a:pt x="9675" y="1744432"/>
                </a:lnTo>
                <a:lnTo>
                  <a:pt x="0" y="1696466"/>
                </a:lnTo>
                <a:lnTo>
                  <a:pt x="0" y="123190"/>
                </a:lnTo>
                <a:lnTo>
                  <a:pt x="9675" y="75223"/>
                </a:lnTo>
                <a:lnTo>
                  <a:pt x="36068" y="36068"/>
                </a:lnTo>
                <a:lnTo>
                  <a:pt x="75223" y="9675"/>
                </a:lnTo>
                <a:lnTo>
                  <a:pt x="12318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99295" y="3541014"/>
            <a:ext cx="123189" cy="1819910"/>
          </a:xfrm>
          <a:custGeom>
            <a:avLst/>
            <a:gdLst/>
            <a:ahLst/>
            <a:cxnLst/>
            <a:rect l="l" t="t" r="r" b="b"/>
            <a:pathLst>
              <a:path w="123190" h="1819910">
                <a:moveTo>
                  <a:pt x="0" y="0"/>
                </a:moveTo>
                <a:lnTo>
                  <a:pt x="47966" y="9675"/>
                </a:lnTo>
                <a:lnTo>
                  <a:pt x="87122" y="36068"/>
                </a:lnTo>
                <a:lnTo>
                  <a:pt x="113514" y="75223"/>
                </a:lnTo>
                <a:lnTo>
                  <a:pt x="123189" y="123190"/>
                </a:lnTo>
                <a:lnTo>
                  <a:pt x="123189" y="1696466"/>
                </a:lnTo>
                <a:lnTo>
                  <a:pt x="113514" y="1744432"/>
                </a:lnTo>
                <a:lnTo>
                  <a:pt x="87121" y="1783588"/>
                </a:lnTo>
                <a:lnTo>
                  <a:pt x="47966" y="1809980"/>
                </a:lnTo>
                <a:lnTo>
                  <a:pt x="0" y="18196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713978" y="3603752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13978" y="4701285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0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70697" y="4043553"/>
            <a:ext cx="363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2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422306" y="4043553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6005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5585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5241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4770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4426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4082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3610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3266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2922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2452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2108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1636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1293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00948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037" y="849883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037" y="1330833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037" y="1811654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037" y="2292604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037" y="2773426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0037" y="3254247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0037" y="3735196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037" y="4216019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0037" y="4696967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037" y="5177790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037" y="5658675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6387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50478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37" y="369061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037" y="6139548"/>
            <a:ext cx="8256905" cy="0"/>
          </a:xfrm>
          <a:custGeom>
            <a:avLst/>
            <a:gdLst/>
            <a:ahLst/>
            <a:cxnLst/>
            <a:rect l="l" t="t" r="r" b="b"/>
            <a:pathLst>
              <a:path w="8256905">
                <a:moveTo>
                  <a:pt x="0" y="0"/>
                </a:moveTo>
                <a:lnTo>
                  <a:pt x="8256790" y="0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84572" y="3868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84572" y="8679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4572" y="13488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4572" y="182951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4572" y="231046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84572" y="27914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6699" y="3272485"/>
            <a:ext cx="350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975" algn="l"/>
                <a:tab pos="1111250" algn="l"/>
                <a:tab pos="1661160" algn="l"/>
                <a:tab pos="2211070" algn="l"/>
                <a:tab pos="2760345" algn="l"/>
                <a:tab pos="3310254" algn="l"/>
              </a:tabLst>
            </a:pPr>
            <a:r>
              <a:rPr sz="1800" b="1" dirty="0">
                <a:latin typeface="Calibri"/>
                <a:cs typeface="Calibri"/>
              </a:rPr>
              <a:t>-7	-6	-5	-4	-3	-2	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84572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34102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84011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33540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83069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32980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82508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32418" y="32724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14469" y="3753992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14469" y="4234942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14469" y="4716017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14469" y="5196966"/>
            <a:ext cx="211454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-5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93741" y="362711"/>
            <a:ext cx="3327400" cy="2917190"/>
          </a:xfrm>
          <a:custGeom>
            <a:avLst/>
            <a:gdLst/>
            <a:ahLst/>
            <a:cxnLst/>
            <a:rect l="l" t="t" r="r" b="b"/>
            <a:pathLst>
              <a:path w="3327400" h="2917190">
                <a:moveTo>
                  <a:pt x="3129988" y="121816"/>
                </a:moveTo>
                <a:lnTo>
                  <a:pt x="0" y="2859659"/>
                </a:lnTo>
                <a:lnTo>
                  <a:pt x="50292" y="2917063"/>
                </a:lnTo>
                <a:lnTo>
                  <a:pt x="3180112" y="179130"/>
                </a:lnTo>
                <a:lnTo>
                  <a:pt x="3129988" y="121816"/>
                </a:lnTo>
                <a:close/>
              </a:path>
              <a:path w="3327400" h="2917190">
                <a:moveTo>
                  <a:pt x="3287563" y="96774"/>
                </a:moveTo>
                <a:lnTo>
                  <a:pt x="3158616" y="96774"/>
                </a:lnTo>
                <a:lnTo>
                  <a:pt x="3208782" y="154050"/>
                </a:lnTo>
                <a:lnTo>
                  <a:pt x="3180112" y="179130"/>
                </a:lnTo>
                <a:lnTo>
                  <a:pt x="3230372" y="236600"/>
                </a:lnTo>
                <a:lnTo>
                  <a:pt x="3287563" y="96774"/>
                </a:lnTo>
                <a:close/>
              </a:path>
              <a:path w="3327400" h="2917190">
                <a:moveTo>
                  <a:pt x="3158616" y="96774"/>
                </a:moveTo>
                <a:lnTo>
                  <a:pt x="3129988" y="121816"/>
                </a:lnTo>
                <a:lnTo>
                  <a:pt x="3180112" y="179130"/>
                </a:lnTo>
                <a:lnTo>
                  <a:pt x="3208782" y="154050"/>
                </a:lnTo>
                <a:lnTo>
                  <a:pt x="3158616" y="96774"/>
                </a:lnTo>
                <a:close/>
              </a:path>
              <a:path w="3327400" h="2917190">
                <a:moveTo>
                  <a:pt x="3327146" y="0"/>
                </a:moveTo>
                <a:lnTo>
                  <a:pt x="3079877" y="64515"/>
                </a:lnTo>
                <a:lnTo>
                  <a:pt x="3129988" y="121816"/>
                </a:lnTo>
                <a:lnTo>
                  <a:pt x="3158616" y="96774"/>
                </a:lnTo>
                <a:lnTo>
                  <a:pt x="3287563" y="96774"/>
                </a:lnTo>
                <a:lnTo>
                  <a:pt x="3327146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90254" y="363474"/>
            <a:ext cx="234950" cy="1819910"/>
          </a:xfrm>
          <a:custGeom>
            <a:avLst/>
            <a:gdLst/>
            <a:ahLst/>
            <a:cxnLst/>
            <a:rect l="l" t="t" r="r" b="b"/>
            <a:pathLst>
              <a:path w="234950" h="1819910">
                <a:moveTo>
                  <a:pt x="234696" y="1819655"/>
                </a:moveTo>
                <a:lnTo>
                  <a:pt x="187382" y="1814889"/>
                </a:lnTo>
                <a:lnTo>
                  <a:pt x="143321" y="1801219"/>
                </a:lnTo>
                <a:lnTo>
                  <a:pt x="103454" y="1779586"/>
                </a:lnTo>
                <a:lnTo>
                  <a:pt x="68722" y="1750933"/>
                </a:lnTo>
                <a:lnTo>
                  <a:pt x="40069" y="1716201"/>
                </a:lnTo>
                <a:lnTo>
                  <a:pt x="18436" y="1676334"/>
                </a:lnTo>
                <a:lnTo>
                  <a:pt x="4766" y="1632273"/>
                </a:lnTo>
                <a:lnTo>
                  <a:pt x="0" y="1584960"/>
                </a:lnTo>
                <a:lnTo>
                  <a:pt x="0" y="234696"/>
                </a:lnTo>
                <a:lnTo>
                  <a:pt x="4766" y="187382"/>
                </a:lnTo>
                <a:lnTo>
                  <a:pt x="18436" y="143321"/>
                </a:lnTo>
                <a:lnTo>
                  <a:pt x="40069" y="103454"/>
                </a:lnTo>
                <a:lnTo>
                  <a:pt x="68722" y="68722"/>
                </a:lnTo>
                <a:lnTo>
                  <a:pt x="103454" y="40069"/>
                </a:lnTo>
                <a:lnTo>
                  <a:pt x="143321" y="18436"/>
                </a:lnTo>
                <a:lnTo>
                  <a:pt x="187382" y="4766"/>
                </a:lnTo>
                <a:lnTo>
                  <a:pt x="2346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63733" y="363474"/>
            <a:ext cx="234950" cy="1819910"/>
          </a:xfrm>
          <a:custGeom>
            <a:avLst/>
            <a:gdLst/>
            <a:ahLst/>
            <a:cxnLst/>
            <a:rect l="l" t="t" r="r" b="b"/>
            <a:pathLst>
              <a:path w="234950" h="1819910">
                <a:moveTo>
                  <a:pt x="0" y="0"/>
                </a:moveTo>
                <a:lnTo>
                  <a:pt x="47313" y="4766"/>
                </a:lnTo>
                <a:lnTo>
                  <a:pt x="91374" y="18436"/>
                </a:lnTo>
                <a:lnTo>
                  <a:pt x="131241" y="40069"/>
                </a:lnTo>
                <a:lnTo>
                  <a:pt x="165973" y="68722"/>
                </a:lnTo>
                <a:lnTo>
                  <a:pt x="194626" y="103454"/>
                </a:lnTo>
                <a:lnTo>
                  <a:pt x="216259" y="143321"/>
                </a:lnTo>
                <a:lnTo>
                  <a:pt x="229929" y="187382"/>
                </a:lnTo>
                <a:lnTo>
                  <a:pt x="234696" y="234696"/>
                </a:lnTo>
                <a:lnTo>
                  <a:pt x="234696" y="1584960"/>
                </a:lnTo>
                <a:lnTo>
                  <a:pt x="229929" y="1632273"/>
                </a:lnTo>
                <a:lnTo>
                  <a:pt x="216259" y="1676334"/>
                </a:lnTo>
                <a:lnTo>
                  <a:pt x="194626" y="1716201"/>
                </a:lnTo>
                <a:lnTo>
                  <a:pt x="165973" y="1750933"/>
                </a:lnTo>
                <a:lnTo>
                  <a:pt x="131241" y="1779586"/>
                </a:lnTo>
                <a:lnTo>
                  <a:pt x="91374" y="1801219"/>
                </a:lnTo>
                <a:lnTo>
                  <a:pt x="47313" y="1814889"/>
                </a:lnTo>
                <a:lnTo>
                  <a:pt x="0" y="181965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94377" y="2346960"/>
            <a:ext cx="1084580" cy="918844"/>
          </a:xfrm>
          <a:custGeom>
            <a:avLst/>
            <a:gdLst/>
            <a:ahLst/>
            <a:cxnLst/>
            <a:rect l="l" t="t" r="r" b="b"/>
            <a:pathLst>
              <a:path w="1084579" h="918845">
                <a:moveTo>
                  <a:pt x="884503" y="117802"/>
                </a:moveTo>
                <a:lnTo>
                  <a:pt x="0" y="860298"/>
                </a:lnTo>
                <a:lnTo>
                  <a:pt x="49022" y="918717"/>
                </a:lnTo>
                <a:lnTo>
                  <a:pt x="933460" y="176153"/>
                </a:lnTo>
                <a:lnTo>
                  <a:pt x="884503" y="117802"/>
                </a:lnTo>
                <a:close/>
              </a:path>
              <a:path w="1084579" h="918845">
                <a:moveTo>
                  <a:pt x="1043641" y="93344"/>
                </a:moveTo>
                <a:lnTo>
                  <a:pt x="913638" y="93344"/>
                </a:lnTo>
                <a:lnTo>
                  <a:pt x="962660" y="151637"/>
                </a:lnTo>
                <a:lnTo>
                  <a:pt x="933460" y="176153"/>
                </a:lnTo>
                <a:lnTo>
                  <a:pt x="982472" y="234568"/>
                </a:lnTo>
                <a:lnTo>
                  <a:pt x="1043641" y="93344"/>
                </a:lnTo>
                <a:close/>
              </a:path>
              <a:path w="1084579" h="918845">
                <a:moveTo>
                  <a:pt x="913638" y="93344"/>
                </a:moveTo>
                <a:lnTo>
                  <a:pt x="884503" y="117802"/>
                </a:lnTo>
                <a:lnTo>
                  <a:pt x="933460" y="176153"/>
                </a:lnTo>
                <a:lnTo>
                  <a:pt x="962660" y="151637"/>
                </a:lnTo>
                <a:lnTo>
                  <a:pt x="913638" y="93344"/>
                </a:lnTo>
                <a:close/>
              </a:path>
              <a:path w="1084579" h="918845">
                <a:moveTo>
                  <a:pt x="1084072" y="0"/>
                </a:moveTo>
                <a:lnTo>
                  <a:pt x="835533" y="59436"/>
                </a:lnTo>
                <a:lnTo>
                  <a:pt x="884503" y="117802"/>
                </a:lnTo>
                <a:lnTo>
                  <a:pt x="913638" y="93344"/>
                </a:lnTo>
                <a:lnTo>
                  <a:pt x="1043641" y="93344"/>
                </a:lnTo>
                <a:lnTo>
                  <a:pt x="10840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13403" y="368808"/>
            <a:ext cx="2264410" cy="6031865"/>
          </a:xfrm>
          <a:custGeom>
            <a:avLst/>
            <a:gdLst/>
            <a:ahLst/>
            <a:cxnLst/>
            <a:rect l="l" t="t" r="r" b="b"/>
            <a:pathLst>
              <a:path w="2264410" h="6031865">
                <a:moveTo>
                  <a:pt x="2264283" y="0"/>
                </a:moveTo>
                <a:lnTo>
                  <a:pt x="0" y="603175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4779" y="3250692"/>
            <a:ext cx="8912225" cy="0"/>
          </a:xfrm>
          <a:custGeom>
            <a:avLst/>
            <a:gdLst/>
            <a:ahLst/>
            <a:cxnLst/>
            <a:rect l="l" t="t" r="r" b="b"/>
            <a:pathLst>
              <a:path w="8912225">
                <a:moveTo>
                  <a:pt x="8911717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537697" y="363474"/>
            <a:ext cx="139700" cy="1819910"/>
          </a:xfrm>
          <a:custGeom>
            <a:avLst/>
            <a:gdLst/>
            <a:ahLst/>
            <a:cxnLst/>
            <a:rect l="l" t="t" r="r" b="b"/>
            <a:pathLst>
              <a:path w="139700" h="1819910">
                <a:moveTo>
                  <a:pt x="139192" y="1819655"/>
                </a:moveTo>
                <a:lnTo>
                  <a:pt x="95211" y="1812556"/>
                </a:lnTo>
                <a:lnTo>
                  <a:pt x="57003" y="1792788"/>
                </a:lnTo>
                <a:lnTo>
                  <a:pt x="26867" y="1762652"/>
                </a:lnTo>
                <a:lnTo>
                  <a:pt x="7099" y="1724444"/>
                </a:lnTo>
                <a:lnTo>
                  <a:pt x="0" y="1680464"/>
                </a:lnTo>
                <a:lnTo>
                  <a:pt x="0" y="139191"/>
                </a:lnTo>
                <a:lnTo>
                  <a:pt x="7099" y="95211"/>
                </a:lnTo>
                <a:lnTo>
                  <a:pt x="26867" y="57003"/>
                </a:lnTo>
                <a:lnTo>
                  <a:pt x="57003" y="26867"/>
                </a:lnTo>
                <a:lnTo>
                  <a:pt x="95211" y="7099"/>
                </a:lnTo>
                <a:lnTo>
                  <a:pt x="13919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233657" y="363474"/>
            <a:ext cx="139700" cy="1819910"/>
          </a:xfrm>
          <a:custGeom>
            <a:avLst/>
            <a:gdLst/>
            <a:ahLst/>
            <a:cxnLst/>
            <a:rect l="l" t="t" r="r" b="b"/>
            <a:pathLst>
              <a:path w="139700" h="1819910">
                <a:moveTo>
                  <a:pt x="0" y="0"/>
                </a:moveTo>
                <a:lnTo>
                  <a:pt x="43980" y="7099"/>
                </a:lnTo>
                <a:lnTo>
                  <a:pt x="82188" y="26867"/>
                </a:lnTo>
                <a:lnTo>
                  <a:pt x="112324" y="57003"/>
                </a:lnTo>
                <a:lnTo>
                  <a:pt x="132092" y="95211"/>
                </a:lnTo>
                <a:lnTo>
                  <a:pt x="139192" y="139191"/>
                </a:lnTo>
                <a:lnTo>
                  <a:pt x="139192" y="1680464"/>
                </a:lnTo>
                <a:lnTo>
                  <a:pt x="132092" y="1724444"/>
                </a:lnTo>
                <a:lnTo>
                  <a:pt x="112324" y="1762652"/>
                </a:lnTo>
                <a:lnTo>
                  <a:pt x="82188" y="1792788"/>
                </a:lnTo>
                <a:lnTo>
                  <a:pt x="43980" y="1812556"/>
                </a:lnTo>
                <a:lnTo>
                  <a:pt x="0" y="181965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130410" y="424941"/>
            <a:ext cx="196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699260" algn="l"/>
              </a:tabLst>
            </a:pPr>
            <a:r>
              <a:rPr sz="3600" dirty="0">
                <a:latin typeface="Cambria Math"/>
                <a:cs typeface="Cambria Math"/>
              </a:rPr>
              <a:t>2	1	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30410" y="1522603"/>
            <a:ext cx="196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699260" algn="l"/>
              </a:tabLst>
            </a:pPr>
            <a:r>
              <a:rPr sz="3600" dirty="0">
                <a:latin typeface="Cambria Math"/>
                <a:cs typeface="Cambria Math"/>
              </a:rPr>
              <a:t>0	3	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82517" y="1831085"/>
            <a:ext cx="139700" cy="1035050"/>
          </a:xfrm>
          <a:custGeom>
            <a:avLst/>
            <a:gdLst/>
            <a:ahLst/>
            <a:cxnLst/>
            <a:rect l="l" t="t" r="r" b="b"/>
            <a:pathLst>
              <a:path w="139700" h="1035050">
                <a:moveTo>
                  <a:pt x="139192" y="1034796"/>
                </a:moveTo>
                <a:lnTo>
                  <a:pt x="95211" y="1027696"/>
                </a:lnTo>
                <a:lnTo>
                  <a:pt x="57003" y="1007928"/>
                </a:lnTo>
                <a:lnTo>
                  <a:pt x="26867" y="977792"/>
                </a:lnTo>
                <a:lnTo>
                  <a:pt x="7099" y="939584"/>
                </a:lnTo>
                <a:lnTo>
                  <a:pt x="0" y="895603"/>
                </a:lnTo>
                <a:lnTo>
                  <a:pt x="0" y="139191"/>
                </a:lnTo>
                <a:lnTo>
                  <a:pt x="7099" y="95211"/>
                </a:lnTo>
                <a:lnTo>
                  <a:pt x="26867" y="57003"/>
                </a:lnTo>
                <a:lnTo>
                  <a:pt x="57003" y="26867"/>
                </a:lnTo>
                <a:lnTo>
                  <a:pt x="95211" y="7099"/>
                </a:lnTo>
                <a:lnTo>
                  <a:pt x="13919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8478" y="1831085"/>
            <a:ext cx="139700" cy="1035050"/>
          </a:xfrm>
          <a:custGeom>
            <a:avLst/>
            <a:gdLst/>
            <a:ahLst/>
            <a:cxnLst/>
            <a:rect l="l" t="t" r="r" b="b"/>
            <a:pathLst>
              <a:path w="139700" h="1035050">
                <a:moveTo>
                  <a:pt x="0" y="0"/>
                </a:moveTo>
                <a:lnTo>
                  <a:pt x="43980" y="7099"/>
                </a:lnTo>
                <a:lnTo>
                  <a:pt x="82188" y="26867"/>
                </a:lnTo>
                <a:lnTo>
                  <a:pt x="112324" y="57003"/>
                </a:lnTo>
                <a:lnTo>
                  <a:pt x="132092" y="95211"/>
                </a:lnTo>
                <a:lnTo>
                  <a:pt x="139192" y="139191"/>
                </a:lnTo>
                <a:lnTo>
                  <a:pt x="139192" y="895603"/>
                </a:lnTo>
                <a:lnTo>
                  <a:pt x="132092" y="939584"/>
                </a:lnTo>
                <a:lnTo>
                  <a:pt x="112324" y="977792"/>
                </a:lnTo>
                <a:lnTo>
                  <a:pt x="82188" y="1007928"/>
                </a:lnTo>
                <a:lnTo>
                  <a:pt x="43980" y="1027696"/>
                </a:lnTo>
                <a:lnTo>
                  <a:pt x="0" y="103479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660394" y="1773758"/>
            <a:ext cx="278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60394" y="2322957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102595" y="2634995"/>
            <a:ext cx="533400" cy="749935"/>
          </a:xfrm>
          <a:custGeom>
            <a:avLst/>
            <a:gdLst/>
            <a:ahLst/>
            <a:cxnLst/>
            <a:rect l="l" t="t" r="r" b="b"/>
            <a:pathLst>
              <a:path w="533400" h="749935">
                <a:moveTo>
                  <a:pt x="533400" y="483107"/>
                </a:moveTo>
                <a:lnTo>
                  <a:pt x="0" y="483107"/>
                </a:lnTo>
                <a:lnTo>
                  <a:pt x="266700" y="749807"/>
                </a:lnTo>
                <a:lnTo>
                  <a:pt x="533400" y="483107"/>
                </a:lnTo>
                <a:close/>
              </a:path>
              <a:path w="533400" h="749935">
                <a:moveTo>
                  <a:pt x="400050" y="0"/>
                </a:moveTo>
                <a:lnTo>
                  <a:pt x="133350" y="0"/>
                </a:lnTo>
                <a:lnTo>
                  <a:pt x="133350" y="483107"/>
                </a:lnTo>
                <a:lnTo>
                  <a:pt x="400050" y="483107"/>
                </a:lnTo>
                <a:lnTo>
                  <a:pt x="4000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02595" y="2634995"/>
            <a:ext cx="533400" cy="749935"/>
          </a:xfrm>
          <a:custGeom>
            <a:avLst/>
            <a:gdLst/>
            <a:ahLst/>
            <a:cxnLst/>
            <a:rect l="l" t="t" r="r" b="b"/>
            <a:pathLst>
              <a:path w="533400" h="749935">
                <a:moveTo>
                  <a:pt x="0" y="483107"/>
                </a:moveTo>
                <a:lnTo>
                  <a:pt x="133350" y="483107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483107"/>
                </a:lnTo>
                <a:lnTo>
                  <a:pt x="533400" y="483107"/>
                </a:lnTo>
                <a:lnTo>
                  <a:pt x="266700" y="749807"/>
                </a:lnTo>
                <a:lnTo>
                  <a:pt x="0" y="48310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52481" y="3518153"/>
            <a:ext cx="139700" cy="1819910"/>
          </a:xfrm>
          <a:custGeom>
            <a:avLst/>
            <a:gdLst/>
            <a:ahLst/>
            <a:cxnLst/>
            <a:rect l="l" t="t" r="r" b="b"/>
            <a:pathLst>
              <a:path w="139700" h="1819910">
                <a:moveTo>
                  <a:pt x="139192" y="1819656"/>
                </a:moveTo>
                <a:lnTo>
                  <a:pt x="95211" y="1812556"/>
                </a:lnTo>
                <a:lnTo>
                  <a:pt x="57003" y="1792788"/>
                </a:lnTo>
                <a:lnTo>
                  <a:pt x="26867" y="1762652"/>
                </a:lnTo>
                <a:lnTo>
                  <a:pt x="7099" y="1724444"/>
                </a:lnTo>
                <a:lnTo>
                  <a:pt x="0" y="1680464"/>
                </a:lnTo>
                <a:lnTo>
                  <a:pt x="0" y="139192"/>
                </a:lnTo>
                <a:lnTo>
                  <a:pt x="7099" y="95211"/>
                </a:lnTo>
                <a:lnTo>
                  <a:pt x="26867" y="57003"/>
                </a:lnTo>
                <a:lnTo>
                  <a:pt x="57003" y="26867"/>
                </a:lnTo>
                <a:lnTo>
                  <a:pt x="95211" y="7099"/>
                </a:lnTo>
                <a:lnTo>
                  <a:pt x="13919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48442" y="3518153"/>
            <a:ext cx="139700" cy="1819910"/>
          </a:xfrm>
          <a:custGeom>
            <a:avLst/>
            <a:gdLst/>
            <a:ahLst/>
            <a:cxnLst/>
            <a:rect l="l" t="t" r="r" b="b"/>
            <a:pathLst>
              <a:path w="139700" h="1819910">
                <a:moveTo>
                  <a:pt x="0" y="0"/>
                </a:moveTo>
                <a:lnTo>
                  <a:pt x="43980" y="7099"/>
                </a:lnTo>
                <a:lnTo>
                  <a:pt x="82188" y="26867"/>
                </a:lnTo>
                <a:lnTo>
                  <a:pt x="112324" y="57003"/>
                </a:lnTo>
                <a:lnTo>
                  <a:pt x="132092" y="95211"/>
                </a:lnTo>
                <a:lnTo>
                  <a:pt x="139191" y="139192"/>
                </a:lnTo>
                <a:lnTo>
                  <a:pt x="139191" y="1680464"/>
                </a:lnTo>
                <a:lnTo>
                  <a:pt x="132092" y="1724444"/>
                </a:lnTo>
                <a:lnTo>
                  <a:pt x="112324" y="1762652"/>
                </a:lnTo>
                <a:lnTo>
                  <a:pt x="82188" y="1792788"/>
                </a:lnTo>
                <a:lnTo>
                  <a:pt x="43980" y="1812556"/>
                </a:lnTo>
                <a:lnTo>
                  <a:pt x="0" y="18196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0231373" y="3580638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6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231373" y="4678171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6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483345" y="3541014"/>
            <a:ext cx="123189" cy="1819910"/>
          </a:xfrm>
          <a:custGeom>
            <a:avLst/>
            <a:gdLst/>
            <a:ahLst/>
            <a:cxnLst/>
            <a:rect l="l" t="t" r="r" b="b"/>
            <a:pathLst>
              <a:path w="123190" h="1819910">
                <a:moveTo>
                  <a:pt x="123189" y="1819656"/>
                </a:moveTo>
                <a:lnTo>
                  <a:pt x="75223" y="1809980"/>
                </a:lnTo>
                <a:lnTo>
                  <a:pt x="36068" y="1783588"/>
                </a:lnTo>
                <a:lnTo>
                  <a:pt x="9675" y="1744432"/>
                </a:lnTo>
                <a:lnTo>
                  <a:pt x="0" y="1696466"/>
                </a:lnTo>
                <a:lnTo>
                  <a:pt x="0" y="123190"/>
                </a:lnTo>
                <a:lnTo>
                  <a:pt x="9675" y="75223"/>
                </a:lnTo>
                <a:lnTo>
                  <a:pt x="36068" y="36068"/>
                </a:lnTo>
                <a:lnTo>
                  <a:pt x="75223" y="9675"/>
                </a:lnTo>
                <a:lnTo>
                  <a:pt x="12318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99295" y="3541014"/>
            <a:ext cx="123189" cy="1819910"/>
          </a:xfrm>
          <a:custGeom>
            <a:avLst/>
            <a:gdLst/>
            <a:ahLst/>
            <a:cxnLst/>
            <a:rect l="l" t="t" r="r" b="b"/>
            <a:pathLst>
              <a:path w="123190" h="1819910">
                <a:moveTo>
                  <a:pt x="0" y="0"/>
                </a:moveTo>
                <a:lnTo>
                  <a:pt x="47966" y="9675"/>
                </a:lnTo>
                <a:lnTo>
                  <a:pt x="87122" y="36068"/>
                </a:lnTo>
                <a:lnTo>
                  <a:pt x="113514" y="75223"/>
                </a:lnTo>
                <a:lnTo>
                  <a:pt x="123189" y="123190"/>
                </a:lnTo>
                <a:lnTo>
                  <a:pt x="123189" y="1696466"/>
                </a:lnTo>
                <a:lnTo>
                  <a:pt x="113514" y="1744432"/>
                </a:lnTo>
                <a:lnTo>
                  <a:pt x="87121" y="1783588"/>
                </a:lnTo>
                <a:lnTo>
                  <a:pt x="47966" y="1809980"/>
                </a:lnTo>
                <a:lnTo>
                  <a:pt x="0" y="18196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713978" y="3603752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13978" y="4701285"/>
            <a:ext cx="27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2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70697" y="4043553"/>
            <a:ext cx="363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3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422306" y="4043553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mbria Math"/>
                <a:cs typeface="Cambria Math"/>
              </a:rPr>
              <a:t>=</a:t>
            </a:r>
            <a:endParaRPr sz="4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387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0478" y="362711"/>
            <a:ext cx="0" cy="5783580"/>
          </a:xfrm>
          <a:custGeom>
            <a:avLst/>
            <a:gdLst/>
            <a:ahLst/>
            <a:cxnLst/>
            <a:rect l="l" t="t" r="r" b="b"/>
            <a:pathLst>
              <a:path h="5783580">
                <a:moveTo>
                  <a:pt x="0" y="0"/>
                </a:moveTo>
                <a:lnTo>
                  <a:pt x="0" y="5783186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4377" y="2346960"/>
            <a:ext cx="1084580" cy="918844"/>
          </a:xfrm>
          <a:custGeom>
            <a:avLst/>
            <a:gdLst/>
            <a:ahLst/>
            <a:cxnLst/>
            <a:rect l="l" t="t" r="r" b="b"/>
            <a:pathLst>
              <a:path w="1084579" h="918845">
                <a:moveTo>
                  <a:pt x="884503" y="117802"/>
                </a:moveTo>
                <a:lnTo>
                  <a:pt x="0" y="860298"/>
                </a:lnTo>
                <a:lnTo>
                  <a:pt x="49022" y="918717"/>
                </a:lnTo>
                <a:lnTo>
                  <a:pt x="933460" y="176153"/>
                </a:lnTo>
                <a:lnTo>
                  <a:pt x="884503" y="117802"/>
                </a:lnTo>
                <a:close/>
              </a:path>
              <a:path w="1084579" h="918845">
                <a:moveTo>
                  <a:pt x="1043641" y="93344"/>
                </a:moveTo>
                <a:lnTo>
                  <a:pt x="913638" y="93344"/>
                </a:lnTo>
                <a:lnTo>
                  <a:pt x="962660" y="151637"/>
                </a:lnTo>
                <a:lnTo>
                  <a:pt x="933460" y="176153"/>
                </a:lnTo>
                <a:lnTo>
                  <a:pt x="982472" y="234568"/>
                </a:lnTo>
                <a:lnTo>
                  <a:pt x="1043641" y="93344"/>
                </a:lnTo>
                <a:close/>
              </a:path>
              <a:path w="1084579" h="918845">
                <a:moveTo>
                  <a:pt x="913638" y="93344"/>
                </a:moveTo>
                <a:lnTo>
                  <a:pt x="884503" y="117802"/>
                </a:lnTo>
                <a:lnTo>
                  <a:pt x="933460" y="176153"/>
                </a:lnTo>
                <a:lnTo>
                  <a:pt x="962660" y="151637"/>
                </a:lnTo>
                <a:lnTo>
                  <a:pt x="913638" y="93344"/>
                </a:lnTo>
                <a:close/>
              </a:path>
              <a:path w="1084579" h="918845">
                <a:moveTo>
                  <a:pt x="1084072" y="0"/>
                </a:moveTo>
                <a:lnTo>
                  <a:pt x="835533" y="59436"/>
                </a:lnTo>
                <a:lnTo>
                  <a:pt x="884503" y="117802"/>
                </a:lnTo>
                <a:lnTo>
                  <a:pt x="913638" y="93344"/>
                </a:lnTo>
                <a:lnTo>
                  <a:pt x="1043641" y="93344"/>
                </a:lnTo>
                <a:lnTo>
                  <a:pt x="10840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3403" y="368808"/>
            <a:ext cx="2264410" cy="6031865"/>
          </a:xfrm>
          <a:custGeom>
            <a:avLst/>
            <a:gdLst/>
            <a:ahLst/>
            <a:cxnLst/>
            <a:rect l="l" t="t" r="r" b="b"/>
            <a:pathLst>
              <a:path w="2264410" h="6031865">
                <a:moveTo>
                  <a:pt x="2264283" y="0"/>
                </a:moveTo>
                <a:lnTo>
                  <a:pt x="0" y="603175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3741" y="362711"/>
            <a:ext cx="3327400" cy="2917190"/>
          </a:xfrm>
          <a:custGeom>
            <a:avLst/>
            <a:gdLst/>
            <a:ahLst/>
            <a:cxnLst/>
            <a:rect l="l" t="t" r="r" b="b"/>
            <a:pathLst>
              <a:path w="3327400" h="2917190">
                <a:moveTo>
                  <a:pt x="3129988" y="121816"/>
                </a:moveTo>
                <a:lnTo>
                  <a:pt x="0" y="2859659"/>
                </a:lnTo>
                <a:lnTo>
                  <a:pt x="50292" y="2917063"/>
                </a:lnTo>
                <a:lnTo>
                  <a:pt x="3180112" y="179130"/>
                </a:lnTo>
                <a:lnTo>
                  <a:pt x="3129988" y="121816"/>
                </a:lnTo>
                <a:close/>
              </a:path>
              <a:path w="3327400" h="2917190">
                <a:moveTo>
                  <a:pt x="3287563" y="96774"/>
                </a:moveTo>
                <a:lnTo>
                  <a:pt x="3158616" y="96774"/>
                </a:lnTo>
                <a:lnTo>
                  <a:pt x="3208782" y="154050"/>
                </a:lnTo>
                <a:lnTo>
                  <a:pt x="3180112" y="179130"/>
                </a:lnTo>
                <a:lnTo>
                  <a:pt x="3230372" y="236600"/>
                </a:lnTo>
                <a:lnTo>
                  <a:pt x="3287563" y="96774"/>
                </a:lnTo>
                <a:close/>
              </a:path>
              <a:path w="3327400" h="2917190">
                <a:moveTo>
                  <a:pt x="3158616" y="96774"/>
                </a:moveTo>
                <a:lnTo>
                  <a:pt x="3129988" y="121816"/>
                </a:lnTo>
                <a:lnTo>
                  <a:pt x="3180112" y="179130"/>
                </a:lnTo>
                <a:lnTo>
                  <a:pt x="3208782" y="154050"/>
                </a:lnTo>
                <a:lnTo>
                  <a:pt x="3158616" y="96774"/>
                </a:lnTo>
                <a:close/>
              </a:path>
              <a:path w="3327400" h="2917190">
                <a:moveTo>
                  <a:pt x="3327146" y="0"/>
                </a:moveTo>
                <a:lnTo>
                  <a:pt x="3079877" y="64515"/>
                </a:lnTo>
                <a:lnTo>
                  <a:pt x="3129988" y="121816"/>
                </a:lnTo>
                <a:lnTo>
                  <a:pt x="3158616" y="96774"/>
                </a:lnTo>
                <a:lnTo>
                  <a:pt x="3287563" y="96774"/>
                </a:lnTo>
                <a:lnTo>
                  <a:pt x="33271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8379" y="3148076"/>
            <a:ext cx="1159510" cy="228600"/>
          </a:xfrm>
          <a:custGeom>
            <a:avLst/>
            <a:gdLst/>
            <a:ahLst/>
            <a:cxnLst/>
            <a:rect l="l" t="t" r="r" b="b"/>
            <a:pathLst>
              <a:path w="1159510" h="228600">
                <a:moveTo>
                  <a:pt x="932307" y="0"/>
                </a:moveTo>
                <a:lnTo>
                  <a:pt x="931375" y="76227"/>
                </a:lnTo>
                <a:lnTo>
                  <a:pt x="969518" y="76708"/>
                </a:lnTo>
                <a:lnTo>
                  <a:pt x="968502" y="152781"/>
                </a:lnTo>
                <a:lnTo>
                  <a:pt x="930439" y="152781"/>
                </a:lnTo>
                <a:lnTo>
                  <a:pt x="929513" y="228600"/>
                </a:lnTo>
                <a:lnTo>
                  <a:pt x="1085900" y="152781"/>
                </a:lnTo>
                <a:lnTo>
                  <a:pt x="968502" y="152781"/>
                </a:lnTo>
                <a:lnTo>
                  <a:pt x="930445" y="152306"/>
                </a:lnTo>
                <a:lnTo>
                  <a:pt x="1086878" y="152306"/>
                </a:lnTo>
                <a:lnTo>
                  <a:pt x="1159510" y="117094"/>
                </a:lnTo>
                <a:lnTo>
                  <a:pt x="932307" y="0"/>
                </a:lnTo>
                <a:close/>
              </a:path>
              <a:path w="1159510" h="228600">
                <a:moveTo>
                  <a:pt x="931375" y="76227"/>
                </a:moveTo>
                <a:lnTo>
                  <a:pt x="930445" y="152306"/>
                </a:lnTo>
                <a:lnTo>
                  <a:pt x="968502" y="152781"/>
                </a:lnTo>
                <a:lnTo>
                  <a:pt x="969518" y="76708"/>
                </a:lnTo>
                <a:lnTo>
                  <a:pt x="931375" y="76227"/>
                </a:lnTo>
                <a:close/>
              </a:path>
              <a:path w="1159510" h="228600">
                <a:moveTo>
                  <a:pt x="1016" y="64515"/>
                </a:moveTo>
                <a:lnTo>
                  <a:pt x="0" y="140715"/>
                </a:lnTo>
                <a:lnTo>
                  <a:pt x="930445" y="152306"/>
                </a:lnTo>
                <a:lnTo>
                  <a:pt x="931375" y="76227"/>
                </a:lnTo>
                <a:lnTo>
                  <a:pt x="1016" y="64515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1494" y="3120389"/>
            <a:ext cx="2200910" cy="228600"/>
          </a:xfrm>
          <a:custGeom>
            <a:avLst/>
            <a:gdLst/>
            <a:ahLst/>
            <a:cxnLst/>
            <a:rect l="l" t="t" r="r" b="b"/>
            <a:pathLst>
              <a:path w="2200909" h="228600">
                <a:moveTo>
                  <a:pt x="1972563" y="0"/>
                </a:moveTo>
                <a:lnTo>
                  <a:pt x="1972055" y="76203"/>
                </a:lnTo>
                <a:lnTo>
                  <a:pt x="2010155" y="76454"/>
                </a:lnTo>
                <a:lnTo>
                  <a:pt x="2009648" y="152654"/>
                </a:lnTo>
                <a:lnTo>
                  <a:pt x="1971546" y="152654"/>
                </a:lnTo>
                <a:lnTo>
                  <a:pt x="1971039" y="228600"/>
                </a:lnTo>
                <a:lnTo>
                  <a:pt x="2125497" y="152654"/>
                </a:lnTo>
                <a:lnTo>
                  <a:pt x="2009648" y="152654"/>
                </a:lnTo>
                <a:lnTo>
                  <a:pt x="2126007" y="152403"/>
                </a:lnTo>
                <a:lnTo>
                  <a:pt x="2200402" y="115824"/>
                </a:lnTo>
                <a:lnTo>
                  <a:pt x="1972563" y="0"/>
                </a:lnTo>
                <a:close/>
              </a:path>
              <a:path w="2200909" h="228600">
                <a:moveTo>
                  <a:pt x="1972055" y="76203"/>
                </a:moveTo>
                <a:lnTo>
                  <a:pt x="1971547" y="152403"/>
                </a:lnTo>
                <a:lnTo>
                  <a:pt x="2009648" y="152654"/>
                </a:lnTo>
                <a:lnTo>
                  <a:pt x="2010155" y="76454"/>
                </a:lnTo>
                <a:lnTo>
                  <a:pt x="1972055" y="76203"/>
                </a:lnTo>
                <a:close/>
              </a:path>
              <a:path w="2200909" h="228600">
                <a:moveTo>
                  <a:pt x="507" y="63246"/>
                </a:moveTo>
                <a:lnTo>
                  <a:pt x="0" y="139446"/>
                </a:lnTo>
                <a:lnTo>
                  <a:pt x="1971547" y="152403"/>
                </a:lnTo>
                <a:lnTo>
                  <a:pt x="1972055" y="76203"/>
                </a:lnTo>
                <a:lnTo>
                  <a:pt x="507" y="6324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3" y="2581655"/>
            <a:ext cx="1051560" cy="523240"/>
          </a:xfrm>
          <a:custGeom>
            <a:avLst/>
            <a:gdLst/>
            <a:ahLst/>
            <a:cxnLst/>
            <a:rect l="l" t="t" r="r" b="b"/>
            <a:pathLst>
              <a:path w="1051559" h="523239">
                <a:moveTo>
                  <a:pt x="0" y="522732"/>
                </a:moveTo>
                <a:lnTo>
                  <a:pt x="1051559" y="522732"/>
                </a:lnTo>
                <a:lnTo>
                  <a:pt x="1051559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4779" y="362711"/>
          <a:ext cx="8917300" cy="57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563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80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65"/>
                        </a:lnSpc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λ</a:t>
                      </a:r>
                      <a:r>
                        <a:rPr sz="2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=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65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55"/>
                        </a:lnSpc>
                      </a:pPr>
                      <a:r>
                        <a:rPr sz="2800" dirty="0">
                          <a:latin typeface="Cambria Math"/>
                          <a:cs typeface="Cambria Math"/>
                        </a:rPr>
                        <a:t>λ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55"/>
                        </a:lnSpc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0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0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0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481566" y="1869948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09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09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3880" algn="l"/>
              </a:tabLst>
            </a:pPr>
            <a:r>
              <a:rPr spc="-545" dirty="0"/>
              <a:t>T</a:t>
            </a:r>
            <a:r>
              <a:rPr spc="-5" dirty="0"/>
              <a:t>.</a:t>
            </a:r>
            <a:r>
              <a:rPr dirty="0"/>
              <a:t>V</a:t>
            </a:r>
            <a:r>
              <a:rPr spc="10" dirty="0"/>
              <a:t> </a:t>
            </a:r>
            <a:r>
              <a:rPr dirty="0"/>
              <a:t>=	</a:t>
            </a:r>
            <a:r>
              <a:rPr spc="-5" dirty="0"/>
              <a:t>λ.V</a:t>
            </a:r>
          </a:p>
        </p:txBody>
      </p:sp>
      <p:sp>
        <p:nvSpPr>
          <p:cNvPr id="13" name="object 13"/>
          <p:cNvSpPr/>
          <p:nvPr/>
        </p:nvSpPr>
        <p:spPr>
          <a:xfrm>
            <a:off x="11273790" y="1888235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09" h="114300">
                <a:moveTo>
                  <a:pt x="321182" y="0"/>
                </a:moveTo>
                <a:lnTo>
                  <a:pt x="321182" y="114300"/>
                </a:lnTo>
                <a:lnTo>
                  <a:pt x="397382" y="76200"/>
                </a:lnTo>
                <a:lnTo>
                  <a:pt x="340232" y="76200"/>
                </a:lnTo>
                <a:lnTo>
                  <a:pt x="340232" y="38100"/>
                </a:lnTo>
                <a:lnTo>
                  <a:pt x="397382" y="38100"/>
                </a:lnTo>
                <a:lnTo>
                  <a:pt x="321182" y="0"/>
                </a:lnTo>
                <a:close/>
              </a:path>
              <a:path w="435609" h="114300">
                <a:moveTo>
                  <a:pt x="32118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2" y="76200"/>
                </a:lnTo>
                <a:lnTo>
                  <a:pt x="321182" y="38100"/>
                </a:lnTo>
                <a:close/>
              </a:path>
              <a:path w="435609" h="114300">
                <a:moveTo>
                  <a:pt x="397382" y="38100"/>
                </a:moveTo>
                <a:lnTo>
                  <a:pt x="340232" y="38100"/>
                </a:lnTo>
                <a:lnTo>
                  <a:pt x="340232" y="76200"/>
                </a:lnTo>
                <a:lnTo>
                  <a:pt x="397382" y="76200"/>
                </a:lnTo>
                <a:lnTo>
                  <a:pt x="435482" y="57150"/>
                </a:lnTo>
                <a:lnTo>
                  <a:pt x="397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7272" y="2745740"/>
            <a:ext cx="5037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"/>
                <a:cs typeface="Calibri"/>
              </a:rPr>
              <a:t>Thank</a:t>
            </a:r>
            <a:r>
              <a:rPr sz="8800" spc="-95" dirty="0">
                <a:latin typeface="Calibri"/>
                <a:cs typeface="Calibri"/>
              </a:rPr>
              <a:t> </a:t>
            </a:r>
            <a:r>
              <a:rPr sz="8800" spc="-170" dirty="0">
                <a:latin typeface="Calibri"/>
                <a:cs typeface="Calibri"/>
              </a:rPr>
              <a:t>You!</a:t>
            </a:r>
            <a:endParaRPr sz="8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1874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 Light"/>
                <a:cs typeface="Calibri Light"/>
              </a:rPr>
              <a:t>Unit</a:t>
            </a:r>
            <a:r>
              <a:rPr sz="3200" b="0" spc="-65" dirty="0">
                <a:latin typeface="Calibri Light"/>
                <a:cs typeface="Calibri Light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Vector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E510D30-079A-4F1B-ABF3-8DEBA1B4F014}"/>
              </a:ext>
            </a:extLst>
          </p:cNvPr>
          <p:cNvSpPr txBox="1"/>
          <p:nvPr/>
        </p:nvSpPr>
        <p:spPr>
          <a:xfrm>
            <a:off x="2699067" y="3007089"/>
            <a:ext cx="50228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5400" spc="-1764" dirty="0">
                <a:latin typeface="Cambria Math"/>
                <a:cs typeface="Cambria Math"/>
              </a:rPr>
              <a:t>^</a:t>
            </a:r>
            <a:endParaRPr sz="8800" baseline="-17255" dirty="0">
              <a:latin typeface="Cambria Math"/>
              <a:cs typeface="Cambria Math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80EB15-E5B5-4B71-A98B-A20E6E594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82" y="513715"/>
            <a:ext cx="6147007" cy="4114800"/>
          </a:xfrm>
          <a:prstGeom prst="rect">
            <a:avLst/>
          </a:prstGeom>
        </p:spPr>
      </p:pic>
      <p:sp>
        <p:nvSpPr>
          <p:cNvPr id="14" name="object 19">
            <a:extLst>
              <a:ext uri="{FF2B5EF4-FFF2-40B4-BE49-F238E27FC236}">
                <a16:creationId xmlns:a16="http://schemas.microsoft.com/office/drawing/2014/main" id="{071E1DDB-4EAA-408C-A550-CAE029798BCB}"/>
              </a:ext>
            </a:extLst>
          </p:cNvPr>
          <p:cNvSpPr/>
          <p:nvPr/>
        </p:nvSpPr>
        <p:spPr>
          <a:xfrm>
            <a:off x="762000" y="331470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7A383-1785-4245-BFC4-95D051FAA923}"/>
              </a:ext>
            </a:extLst>
          </p:cNvPr>
          <p:cNvSpPr/>
          <p:nvPr/>
        </p:nvSpPr>
        <p:spPr>
          <a:xfrm>
            <a:off x="-990600" y="1371600"/>
            <a:ext cx="7162800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0"/>
              </a:spcBef>
            </a:pPr>
            <a:endParaRPr lang="en-US" sz="365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89735" lvl="0">
              <a:tabLst>
                <a:tab pos="2361565" algn="l"/>
              </a:tabLst>
            </a:pPr>
            <a:r>
              <a:rPr lang="en-US" sz="7200" spc="-5" dirty="0">
                <a:solidFill>
                  <a:prstClr val="black"/>
                </a:solidFill>
                <a:latin typeface="Cambria Math"/>
                <a:cs typeface="Cambria Math"/>
              </a:rPr>
              <a:t>a</a:t>
            </a:r>
            <a:r>
              <a:rPr lang="en-US" sz="2400" spc="-5" dirty="0">
                <a:solidFill>
                  <a:prstClr val="black"/>
                </a:solidFill>
                <a:latin typeface="Cambria Math"/>
                <a:cs typeface="Cambria Math"/>
              </a:rPr>
              <a:t>	</a:t>
            </a:r>
            <a:r>
              <a:rPr lang="en-US" sz="4800" dirty="0">
                <a:solidFill>
                  <a:prstClr val="black"/>
                </a:solidFill>
                <a:latin typeface="Cambria Math"/>
                <a:cs typeface="Cambria Math"/>
              </a:rPr>
              <a:t>= </a:t>
            </a:r>
            <a:r>
              <a:rPr lang="en-US" sz="5400" dirty="0">
                <a:solidFill>
                  <a:prstClr val="black"/>
                </a:solidFill>
                <a:latin typeface="Cambria Math"/>
                <a:cs typeface="Cambria Math"/>
              </a:rPr>
              <a:t>3 * a</a:t>
            </a:r>
            <a:endParaRPr lang="en-US" sz="52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11960" lvl="0">
              <a:tabLst>
                <a:tab pos="2383790" algn="l"/>
              </a:tabLst>
            </a:pPr>
            <a:r>
              <a:rPr lang="en-US" sz="7200" spc="-5" dirty="0">
                <a:solidFill>
                  <a:prstClr val="black"/>
                </a:solidFill>
                <a:latin typeface="Cambria Math"/>
                <a:cs typeface="Cambria Math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	</a:t>
            </a:r>
            <a:r>
              <a:rPr lang="en-US" sz="4800" dirty="0">
                <a:solidFill>
                  <a:prstClr val="black"/>
                </a:solidFill>
                <a:latin typeface="Cambria Math"/>
                <a:cs typeface="Cambria Math"/>
              </a:rPr>
              <a:t>= </a:t>
            </a:r>
            <a:r>
              <a:rPr lang="en-US" sz="5400" dirty="0">
                <a:solidFill>
                  <a:prstClr val="black"/>
                </a:solidFill>
                <a:latin typeface="Cambria Math"/>
                <a:cs typeface="Cambria Math"/>
              </a:rPr>
              <a:t>3*x + 3*y</a:t>
            </a:r>
            <a:endParaRPr lang="en-US" sz="48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AB3024A1-B458-4DD8-9CAF-816F5A42F625}"/>
              </a:ext>
            </a:extLst>
          </p:cNvPr>
          <p:cNvSpPr/>
          <p:nvPr/>
        </p:nvSpPr>
        <p:spPr>
          <a:xfrm>
            <a:off x="762000" y="220980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D033EAE1-3686-4A1A-B6F8-72E5FFCA3050}"/>
              </a:ext>
            </a:extLst>
          </p:cNvPr>
          <p:cNvSpPr txBox="1"/>
          <p:nvPr/>
        </p:nvSpPr>
        <p:spPr>
          <a:xfrm>
            <a:off x="4495800" y="3007089"/>
            <a:ext cx="50228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5400" spc="-1764" dirty="0">
                <a:latin typeface="Cambria Math"/>
                <a:cs typeface="Cambria Math"/>
              </a:rPr>
              <a:t>^</a:t>
            </a:r>
            <a:endParaRPr sz="8800" baseline="-17255" dirty="0">
              <a:latin typeface="Cambria Math"/>
              <a:cs typeface="Cambria Math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E447810D-68A9-4344-9D01-252D83819CAD}"/>
              </a:ext>
            </a:extLst>
          </p:cNvPr>
          <p:cNvSpPr txBox="1"/>
          <p:nvPr/>
        </p:nvSpPr>
        <p:spPr>
          <a:xfrm>
            <a:off x="2950209" y="1902189"/>
            <a:ext cx="50228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5400" spc="-1764" dirty="0">
                <a:latin typeface="Cambria Math"/>
                <a:cs typeface="Cambria Math"/>
              </a:rPr>
              <a:t>^</a:t>
            </a:r>
            <a:endParaRPr sz="8800" baseline="-17255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06637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0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5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Arithmetic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030935"/>
            <a:ext cx="2844165" cy="426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endParaRPr lang="en-US" sz="3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endParaRPr lang="en-US" sz="3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3600" dirty="0">
                <a:latin typeface="Calibri"/>
                <a:cs typeface="Calibri"/>
              </a:rPr>
              <a:t>Addition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3600" spc="-10" dirty="0">
                <a:latin typeface="Calibri"/>
                <a:cs typeface="Calibri"/>
              </a:rPr>
              <a:t>Subtraction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75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3600" dirty="0">
                <a:latin typeface="Calibri"/>
                <a:cs typeface="Calibri"/>
              </a:rPr>
              <a:t>Multipli</a:t>
            </a:r>
            <a:r>
              <a:rPr sz="3600" spc="-35" dirty="0">
                <a:latin typeface="Calibri"/>
                <a:cs typeface="Calibri"/>
              </a:rPr>
              <a:t>ca</a:t>
            </a:r>
            <a:r>
              <a:rPr sz="3600" dirty="0">
                <a:latin typeface="Calibri"/>
                <a:cs typeface="Calibri"/>
              </a:rPr>
              <a:t>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3776" y="1184402"/>
          <a:ext cx="6140448" cy="399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637016" y="2214626"/>
            <a:ext cx="1878964" cy="997585"/>
          </a:xfrm>
          <a:custGeom>
            <a:avLst/>
            <a:gdLst/>
            <a:ahLst/>
            <a:cxnLst/>
            <a:rect l="l" t="t" r="r" b="b"/>
            <a:pathLst>
              <a:path w="1878965" h="997585">
                <a:moveTo>
                  <a:pt x="1718701" y="62828"/>
                </a:moveTo>
                <a:lnTo>
                  <a:pt x="0" y="945641"/>
                </a:lnTo>
                <a:lnTo>
                  <a:pt x="26415" y="997203"/>
                </a:lnTo>
                <a:lnTo>
                  <a:pt x="1745306" y="114293"/>
                </a:lnTo>
                <a:lnTo>
                  <a:pt x="1776202" y="65917"/>
                </a:lnTo>
                <a:lnTo>
                  <a:pt x="1718701" y="62828"/>
                </a:lnTo>
                <a:close/>
              </a:path>
              <a:path w="1878965" h="997585">
                <a:moveTo>
                  <a:pt x="1878213" y="13843"/>
                </a:moveTo>
                <a:lnTo>
                  <a:pt x="1814067" y="13843"/>
                </a:lnTo>
                <a:lnTo>
                  <a:pt x="1840483" y="65404"/>
                </a:lnTo>
                <a:lnTo>
                  <a:pt x="1745306" y="114293"/>
                </a:lnTo>
                <a:lnTo>
                  <a:pt x="1694687" y="193548"/>
                </a:lnTo>
                <a:lnTo>
                  <a:pt x="1690520" y="204335"/>
                </a:lnTo>
                <a:lnTo>
                  <a:pt x="1690782" y="215455"/>
                </a:lnTo>
                <a:lnTo>
                  <a:pt x="1695188" y="225623"/>
                </a:lnTo>
                <a:lnTo>
                  <a:pt x="1703451" y="233552"/>
                </a:lnTo>
                <a:lnTo>
                  <a:pt x="1714166" y="237720"/>
                </a:lnTo>
                <a:lnTo>
                  <a:pt x="1725263" y="237458"/>
                </a:lnTo>
                <a:lnTo>
                  <a:pt x="1735454" y="233052"/>
                </a:lnTo>
                <a:lnTo>
                  <a:pt x="1743455" y="224789"/>
                </a:lnTo>
                <a:lnTo>
                  <a:pt x="1878213" y="13843"/>
                </a:lnTo>
                <a:close/>
              </a:path>
              <a:path w="1878965" h="997585">
                <a:moveTo>
                  <a:pt x="1776202" y="65917"/>
                </a:moveTo>
                <a:lnTo>
                  <a:pt x="1745306" y="114293"/>
                </a:lnTo>
                <a:lnTo>
                  <a:pt x="1834302" y="68579"/>
                </a:lnTo>
                <a:lnTo>
                  <a:pt x="1825752" y="68579"/>
                </a:lnTo>
                <a:lnTo>
                  <a:pt x="1776202" y="65917"/>
                </a:lnTo>
                <a:close/>
              </a:path>
              <a:path w="1878965" h="997585">
                <a:moveTo>
                  <a:pt x="1802891" y="24129"/>
                </a:moveTo>
                <a:lnTo>
                  <a:pt x="1776202" y="65917"/>
                </a:lnTo>
                <a:lnTo>
                  <a:pt x="1825752" y="68579"/>
                </a:lnTo>
                <a:lnTo>
                  <a:pt x="1802891" y="24129"/>
                </a:lnTo>
                <a:close/>
              </a:path>
              <a:path w="1878965" h="997585">
                <a:moveTo>
                  <a:pt x="1819338" y="24129"/>
                </a:moveTo>
                <a:lnTo>
                  <a:pt x="1802891" y="24129"/>
                </a:lnTo>
                <a:lnTo>
                  <a:pt x="1825752" y="68579"/>
                </a:lnTo>
                <a:lnTo>
                  <a:pt x="1834302" y="68579"/>
                </a:lnTo>
                <a:lnTo>
                  <a:pt x="1840483" y="65404"/>
                </a:lnTo>
                <a:lnTo>
                  <a:pt x="1819338" y="24129"/>
                </a:lnTo>
                <a:close/>
              </a:path>
              <a:path w="1878965" h="997585">
                <a:moveTo>
                  <a:pt x="1814067" y="13843"/>
                </a:moveTo>
                <a:lnTo>
                  <a:pt x="1718701" y="62828"/>
                </a:lnTo>
                <a:lnTo>
                  <a:pt x="1776202" y="65917"/>
                </a:lnTo>
                <a:lnTo>
                  <a:pt x="1802891" y="24129"/>
                </a:lnTo>
                <a:lnTo>
                  <a:pt x="1819338" y="24129"/>
                </a:lnTo>
                <a:lnTo>
                  <a:pt x="1814067" y="13843"/>
                </a:lnTo>
                <a:close/>
              </a:path>
              <a:path w="1878965" h="997585">
                <a:moveTo>
                  <a:pt x="1628012" y="0"/>
                </a:moveTo>
                <a:lnTo>
                  <a:pt x="1616624" y="1641"/>
                </a:lnTo>
                <a:lnTo>
                  <a:pt x="1607105" y="7318"/>
                </a:lnTo>
                <a:lnTo>
                  <a:pt x="1600420" y="16162"/>
                </a:lnTo>
                <a:lnTo>
                  <a:pt x="1597532" y="27304"/>
                </a:lnTo>
                <a:lnTo>
                  <a:pt x="1599191" y="38693"/>
                </a:lnTo>
                <a:lnTo>
                  <a:pt x="1604899" y="48212"/>
                </a:lnTo>
                <a:lnTo>
                  <a:pt x="1613749" y="54897"/>
                </a:lnTo>
                <a:lnTo>
                  <a:pt x="1624837" y="57785"/>
                </a:lnTo>
                <a:lnTo>
                  <a:pt x="1718701" y="62828"/>
                </a:lnTo>
                <a:lnTo>
                  <a:pt x="1814067" y="13843"/>
                </a:lnTo>
                <a:lnTo>
                  <a:pt x="1878213" y="13843"/>
                </a:lnTo>
                <a:lnTo>
                  <a:pt x="1878456" y="13462"/>
                </a:lnTo>
                <a:lnTo>
                  <a:pt x="1628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8514" y="1173480"/>
            <a:ext cx="435609" cy="114300"/>
          </a:xfrm>
          <a:custGeom>
            <a:avLst/>
            <a:gdLst/>
            <a:ahLst/>
            <a:cxnLst/>
            <a:rect l="l" t="t" r="r" b="b"/>
            <a:pathLst>
              <a:path w="435610" h="114300">
                <a:moveTo>
                  <a:pt x="321183" y="0"/>
                </a:moveTo>
                <a:lnTo>
                  <a:pt x="321183" y="114300"/>
                </a:lnTo>
                <a:lnTo>
                  <a:pt x="397383" y="76200"/>
                </a:lnTo>
                <a:lnTo>
                  <a:pt x="340233" y="76200"/>
                </a:lnTo>
                <a:lnTo>
                  <a:pt x="340233" y="38100"/>
                </a:lnTo>
                <a:lnTo>
                  <a:pt x="397383" y="38100"/>
                </a:lnTo>
                <a:lnTo>
                  <a:pt x="321183" y="0"/>
                </a:lnTo>
                <a:close/>
              </a:path>
              <a:path w="435610" h="114300">
                <a:moveTo>
                  <a:pt x="3211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1183" y="76200"/>
                </a:lnTo>
                <a:lnTo>
                  <a:pt x="321183" y="38100"/>
                </a:lnTo>
                <a:close/>
              </a:path>
              <a:path w="435610" h="114300">
                <a:moveTo>
                  <a:pt x="397383" y="38100"/>
                </a:moveTo>
                <a:lnTo>
                  <a:pt x="340233" y="38100"/>
                </a:lnTo>
                <a:lnTo>
                  <a:pt x="340233" y="76200"/>
                </a:lnTo>
                <a:lnTo>
                  <a:pt x="397383" y="76200"/>
                </a:lnTo>
                <a:lnTo>
                  <a:pt x="435483" y="57150"/>
                </a:lnTo>
                <a:lnTo>
                  <a:pt x="3973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6245" y="1052017"/>
            <a:ext cx="232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46431"/>
            <a:ext cx="2852420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latin typeface="Calibri Light"/>
                <a:cs typeface="Calibri Light"/>
              </a:rPr>
              <a:t>Vector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Addition</a:t>
            </a:r>
            <a:endParaRPr sz="3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tabLst>
                <a:tab pos="2361565" algn="l"/>
              </a:tabLst>
            </a:pPr>
            <a:r>
              <a:rPr sz="4800" spc="-5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1	</a:t>
            </a:r>
            <a:r>
              <a:rPr sz="4800" dirty="0">
                <a:latin typeface="Cambria Math"/>
                <a:cs typeface="Cambria Math"/>
              </a:rPr>
              <a:t>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761" y="663905"/>
            <a:ext cx="1130300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alibri"/>
                <a:cs typeface="Calibri"/>
              </a:rPr>
              <a:t>[</a:t>
            </a:r>
            <a:r>
              <a:rPr sz="9600" spc="365" dirty="0">
                <a:latin typeface="Calibri"/>
                <a:cs typeface="Calibri"/>
              </a:rPr>
              <a:t> </a:t>
            </a:r>
            <a:r>
              <a:rPr sz="9600" dirty="0">
                <a:latin typeface="Calibri"/>
                <a:cs typeface="Calibri"/>
              </a:rPr>
              <a:t>]</a:t>
            </a:r>
          </a:p>
          <a:p>
            <a:pPr marL="34290">
              <a:lnSpc>
                <a:spcPct val="100000"/>
              </a:lnSpc>
              <a:spcBef>
                <a:spcPts val="290"/>
              </a:spcBef>
            </a:pPr>
            <a:endParaRPr sz="9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2137</Words>
  <Application>Microsoft Office PowerPoint</Application>
  <PresentationFormat>Widescreen</PresentationFormat>
  <Paragraphs>896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Vectors</vt:lpstr>
      <vt:lpstr>Vectors in Machine Learning</vt:lpstr>
      <vt:lpstr>PowerPoint Presentation</vt:lpstr>
      <vt:lpstr>[ ]</vt:lpstr>
      <vt:lpstr>PowerPoint Presentation</vt:lpstr>
      <vt:lpstr>PowerPoint Presentation</vt:lpstr>
      <vt:lpstr>Vector Arithmetic</vt:lpstr>
      <vt:lpstr>[ ] </vt:lpstr>
      <vt:lpstr>[ ] [ ]</vt:lpstr>
      <vt:lpstr>[ ] [ ]</vt:lpstr>
      <vt:lpstr>[ ] [ ]</vt:lpstr>
      <vt:lpstr>[ ] [ ]</vt:lpstr>
      <vt:lpstr>[ ] [ ]</vt:lpstr>
      <vt:lpstr>V1 =  V2 =</vt:lpstr>
      <vt:lpstr>Vector Multiplication (Cross Product)</vt:lpstr>
      <vt:lpstr>Matrices</vt:lpstr>
      <vt:lpstr>Rows</vt:lpstr>
      <vt:lpstr>PowerPoint Presentation</vt:lpstr>
      <vt:lpstr>Why should we learn Matrices?</vt:lpstr>
      <vt:lpstr>Matrix Arithmetic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Division</vt:lpstr>
      <vt:lpstr>Important Matrix Terms</vt:lpstr>
      <vt:lpstr>Matrix Terms</vt:lpstr>
      <vt:lpstr>Determinant = ad - bc</vt:lpstr>
      <vt:lpstr>PowerPoint Presentation</vt:lpstr>
      <vt:lpstr>Identity Matrix</vt:lpstr>
      <vt:lpstr>Identity Matrix</vt:lpstr>
      <vt:lpstr>Transpose of a matrix</vt:lpstr>
      <vt:lpstr>Transpose of a matrix</vt:lpstr>
      <vt:lpstr>Vector Transformation using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of Basis</vt:lpstr>
      <vt:lpstr>[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we are learning this?</vt:lpstr>
      <vt:lpstr>Eigenvectors and Eigenvalues</vt:lpstr>
      <vt:lpstr>Eigenvector and Eigenvalues?</vt:lpstr>
      <vt:lpstr>PowerPoint Presentation</vt:lpstr>
      <vt:lpstr>PowerPoint Presentation</vt:lpstr>
      <vt:lpstr>PowerPoint Presentation</vt:lpstr>
      <vt:lpstr>T.V = λ.V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Eslam Jekso</cp:lastModifiedBy>
  <cp:revision>34</cp:revision>
  <dcterms:created xsi:type="dcterms:W3CDTF">2020-05-03T23:51:02Z</dcterms:created>
  <dcterms:modified xsi:type="dcterms:W3CDTF">2020-06-08T01:32:00Z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2020-05-03T00:00:00Z</vt:filetime>
  </property>
</Properties>
</file>