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Maven Toys Supply Chain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Ahmed Abdelsalam</a:t>
            </a:r>
          </a:p>
          <a:p>
            <a:r>
              <a:t>October 22,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Stock: 29,742 units</a:t>
            </a:r>
          </a:p>
          <a:p>
            <a:r>
              <a:t>- Tied-Up Capital: $300.21K</a:t>
            </a:r>
          </a:p>
          <a:p>
            <a:r>
              <a:t>- High-Capital Products: Lego Bricks, Rubik's Cube, etc.</a:t>
            </a:r>
          </a:p>
          <a:p>
            <a:r>
              <a:t>- Out-of-Stock Products: Playfoam and Hot Wheels 5-Pack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Peak Sales: 50K units per month</a:t>
            </a:r>
          </a:p>
          <a:p>
            <a:r>
              <a:t>- Best-Selling Products: Colorbuds, PlayDoh Can, Barrel O' Slime</a:t>
            </a:r>
          </a:p>
          <a:p>
            <a:r>
              <a:t>- Seasonal Patterns: Peak profits in Q1 and Q2 2023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For Top-Selling but Low-Profit Products:</a:t>
            </a:r>
          </a:p>
          <a:p>
            <a:r>
              <a:t>   - Optimize pricing, reduce costs, improve packaging and logistics</a:t>
            </a:r>
          </a:p>
          <a:p>
            <a:r>
              <a:t>2. For Bottom 5 Products:</a:t>
            </a:r>
          </a:p>
          <a:p>
            <a:r>
              <a:t>   - Promotional discounts, improved marketing</a:t>
            </a:r>
          </a:p>
          <a:p>
            <a:r>
              <a:t>3. Inventory Optimization:</a:t>
            </a:r>
          </a:p>
          <a:p>
            <a:r>
              <a:t>   - Adjust stock levels, improve demand forecasting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analysis provides critical insights into profitability, product performance, and inventory management. By addressing inefficiencies and implementing data-driven strategies, Maven Toys can enhance decision-making, streamline supply chain processes, and boost profitability. The next steps involve acting on these insights to optimize operations and capture more market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Power BI Engineer scholarship and skills gained:</a:t>
            </a:r>
          </a:p>
          <a:p>
            <a:r>
              <a:t>  - Data extraction, transformation, modeling, and visualization</a:t>
            </a:r>
          </a:p>
          <a:p>
            <a:r>
              <a:t>- Case study: Mexico Toy Sales (2022–2023)</a:t>
            </a:r>
          </a:p>
          <a:p>
            <a:r>
              <a:t>- Real-world application of business intelligence tools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Challenges:</a:t>
            </a:r>
          </a:p>
          <a:p>
            <a:r>
              <a:t>  - Supply chain inefficiencies</a:t>
            </a:r>
          </a:p>
          <a:p>
            <a:r>
              <a:t>  - Misalignment of pricing and procurement costs</a:t>
            </a:r>
          </a:p>
          <a:p>
            <a:r>
              <a:t>  - Underperforming product categories</a:t>
            </a:r>
          </a:p>
          <a:p>
            <a:r>
              <a:t>  - Managing out-of-stock and overstock issues</a:t>
            </a:r>
          </a:p>
          <a:p>
            <a:r>
              <a:t>  - Seasonal trends and price sensitivity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Primary Objective: Optimize pricing and cost structures to improve profitability</a:t>
            </a:r>
          </a:p>
          <a:p>
            <a:r>
              <a:t>- Key Focus Areas:</a:t>
            </a:r>
          </a:p>
          <a:p>
            <a:r>
              <a:t>  - Cost savings opportunities</a:t>
            </a:r>
          </a:p>
          <a:p>
            <a:r>
              <a:t>  - Demand forecasting improvement</a:t>
            </a:r>
          </a:p>
          <a:p>
            <a:r>
              <a:t>  - Supplier negotiations enhancement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Extraction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 Data: CSV files</a:t>
            </a:r>
          </a:p>
          <a:p>
            <a:r>
              <a:t>- Actions Taken:</a:t>
            </a:r>
          </a:p>
          <a:p>
            <a:r>
              <a:t>  - Cleaned and formatted data in Power BI</a:t>
            </a:r>
          </a:p>
          <a:p>
            <a:r>
              <a:t>  - Removed non-essential columns</a:t>
            </a:r>
          </a:p>
          <a:p>
            <a:r>
              <a:t>  - Adjusted data types for consistency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Modeling and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Structure:</a:t>
            </a:r>
          </a:p>
          <a:p>
            <a:r>
              <a:t>  - Fact tables: Sales and Inventory</a:t>
            </a:r>
          </a:p>
          <a:p>
            <a:r>
              <a:t>  - Dimension tables: Calendar, Products, and Stores</a:t>
            </a:r>
          </a:p>
          <a:p>
            <a:r>
              <a:t>- KPIs:</a:t>
            </a:r>
          </a:p>
          <a:p>
            <a:r>
              <a:t>  - Monthly Sales per Branch</a:t>
            </a:r>
          </a:p>
          <a:p>
            <a:r>
              <a:t>  - Profit Percentage per Product and Category</a:t>
            </a:r>
          </a:p>
          <a:p>
            <a:r>
              <a:t>  - Top and Bottom Selling Products</a:t>
            </a:r>
          </a:p>
          <a:p>
            <a:r>
              <a:t>  - Branch Profitability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Significant Results – Financial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Revenue: $14.4M</a:t>
            </a:r>
          </a:p>
          <a:p>
            <a:r>
              <a:t>- Profit: $4.01M</a:t>
            </a:r>
          </a:p>
          <a:p>
            <a:r>
              <a:t>- COGS: $10.43M</a:t>
            </a:r>
          </a:p>
          <a:p>
            <a:r>
              <a:t>- Peak monthly profit of $0.25M in December 2022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Significant Results – 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5 Profitable Products:</a:t>
            </a:r>
          </a:p>
          <a:p>
            <a:r>
              <a:t>  - Colorbuds ($0.83M)</a:t>
            </a:r>
          </a:p>
          <a:p>
            <a:r>
              <a:t>  - Action Figure ($0.35M)</a:t>
            </a:r>
          </a:p>
          <a:p>
            <a:r>
              <a:t>  - Lego Bricks, etc.</a:t>
            </a:r>
          </a:p>
          <a:p>
            <a:r>
              <a:t>- Bottom 5 Least-Profitable Products:</a:t>
            </a:r>
          </a:p>
          <a:p>
            <a:r>
              <a:t>  - Classic Dominoes, Uno Card Game, Chutes &amp; Ladders,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Category-Level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Toys: 26.89% of total profit</a:t>
            </a:r>
          </a:p>
          <a:p>
            <a:r>
              <a:t>- Electronics: 24.95%</a:t>
            </a:r>
          </a:p>
          <a:p>
            <a:r>
              <a:t>- Arts &amp; Crafts: 18.77%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