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32" y="1122363"/>
            <a:ext cx="10575757" cy="2387600"/>
          </a:xfrm>
        </p:spPr>
        <p:txBody>
          <a:bodyPr/>
          <a:lstStyle/>
          <a:p>
            <a:pPr algn="ctr"/>
            <a:r>
              <a:rPr lang="en-US" dirty="0" smtClean="0"/>
              <a:t>Transportation </a:t>
            </a:r>
            <a:br>
              <a:rPr lang="en-US" dirty="0" smtClean="0"/>
            </a:br>
            <a:r>
              <a:rPr lang="en-US" dirty="0" smtClean="0"/>
              <a:t>Sign In/Out </a:t>
            </a:r>
            <a:br>
              <a:rPr lang="en-US" dirty="0" smtClean="0"/>
            </a:br>
            <a:r>
              <a:rPr lang="en-US" dirty="0" smtClean="0"/>
              <a:t>(web app)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Cory Lewis || Gerald Jumper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92237"/>
          </a:xfrm>
        </p:spPr>
        <p:txBody>
          <a:bodyPr/>
          <a:lstStyle/>
          <a:p>
            <a:r>
              <a:rPr lang="en-US" dirty="0" smtClean="0"/>
              <a:t>Requirements: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514600"/>
            <a:ext cx="8791575" cy="2743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Follow COS programming language standards (</a:t>
            </a:r>
            <a:r>
              <a:rPr lang="en-US" dirty="0" err="1" smtClean="0">
                <a:solidFill>
                  <a:schemeClr val="tx1"/>
                </a:solidFill>
              </a:rPr>
              <a:t>ASP.Net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Microsoft </a:t>
            </a:r>
            <a:r>
              <a:rPr lang="en-US" dirty="0" err="1" smtClean="0">
                <a:solidFill>
                  <a:schemeClr val="tx1"/>
                </a:solidFill>
              </a:rPr>
              <a:t>sql</a:t>
            </a:r>
            <a:r>
              <a:rPr lang="en-US" dirty="0" smtClean="0">
                <a:solidFill>
                  <a:schemeClr val="tx1"/>
                </a:solidFill>
              </a:rPr>
              <a:t> server - for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model view controller (</a:t>
            </a:r>
            <a:r>
              <a:rPr lang="en-US" dirty="0" err="1" smtClean="0">
                <a:solidFill>
                  <a:schemeClr val="tx1"/>
                </a:solidFill>
              </a:rPr>
              <a:t>mvc</a:t>
            </a:r>
            <a:r>
              <a:rPr lang="en-US" dirty="0" smtClean="0">
                <a:solidFill>
                  <a:schemeClr val="tx1"/>
                </a:solidFill>
              </a:rPr>
              <a:t>) for program </a:t>
            </a:r>
            <a:r>
              <a:rPr lang="en-US" dirty="0" smtClean="0">
                <a:solidFill>
                  <a:schemeClr val="tx1"/>
                </a:solidFill>
              </a:rPr>
              <a:t>structure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92237"/>
          </a:xfrm>
        </p:spPr>
        <p:txBody>
          <a:bodyPr/>
          <a:lstStyle/>
          <a:p>
            <a:r>
              <a:rPr lang="en-US" dirty="0" smtClean="0"/>
              <a:t>Views: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514600"/>
            <a:ext cx="8791575" cy="2743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Choose</a:t>
            </a:r>
            <a:r>
              <a:rPr lang="en-US" dirty="0" smtClean="0">
                <a:solidFill>
                  <a:schemeClr val="tx1"/>
                </a:solidFill>
              </a:rPr>
              <a:t>: checkout or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Fill out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Return to index (first view)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54" y="553454"/>
            <a:ext cx="8672514" cy="583941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37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981784"/>
          </a:xfrm>
        </p:spPr>
        <p:txBody>
          <a:bodyPr/>
          <a:lstStyle/>
          <a:p>
            <a:pPr algn="ctr"/>
            <a:r>
              <a:rPr lang="en-US" dirty="0" smtClean="0"/>
              <a:t>Database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104146"/>
            <a:ext cx="8791575" cy="2153653"/>
          </a:xfrm>
        </p:spPr>
        <p:txBody>
          <a:bodyPr/>
          <a:lstStyle/>
          <a:p>
            <a:pPr algn="ctr"/>
            <a:r>
              <a:rPr lang="en-US" dirty="0" smtClean="0"/>
              <a:t>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92237"/>
          </a:xfrm>
        </p:spPr>
        <p:txBody>
          <a:bodyPr/>
          <a:lstStyle/>
          <a:p>
            <a:r>
              <a:rPr lang="en-US" dirty="0" smtClean="0"/>
              <a:t>Admin Settings panel: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514600"/>
            <a:ext cx="8791575" cy="2743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5" y="164653"/>
            <a:ext cx="11290133" cy="65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92237"/>
          </a:xfrm>
        </p:spPr>
        <p:txBody>
          <a:bodyPr/>
          <a:lstStyle/>
          <a:p>
            <a:r>
              <a:rPr lang="en-US" dirty="0" smtClean="0"/>
              <a:t>Future add-ons: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514600"/>
            <a:ext cx="8791575" cy="27432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Admin panel for – settings ||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Add a request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Insert request form data into a calendar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calendar to create a pending queue of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Notify users of late returns via email or </a:t>
            </a:r>
            <a:r>
              <a:rPr lang="en-US" dirty="0" smtClean="0">
                <a:solidFill>
                  <a:schemeClr val="tx1"/>
                </a:solidFill>
              </a:rPr>
              <a:t>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Prevent SQL injection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</TotalTime>
  <Words>100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Transportation  Sign In/Out  (web app)</vt:lpstr>
      <vt:lpstr>Requirements:</vt:lpstr>
      <vt:lpstr>Views:</vt:lpstr>
      <vt:lpstr>PowerPoint Presentation</vt:lpstr>
      <vt:lpstr>Database structure</vt:lpstr>
      <vt:lpstr>Admin Settings panel:</vt:lpstr>
      <vt:lpstr>Future add-ons: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Facilities web-app</dc:title>
  <dc:creator>Cory</dc:creator>
  <cp:lastModifiedBy>Cory</cp:lastModifiedBy>
  <cp:revision>29</cp:revision>
  <dcterms:created xsi:type="dcterms:W3CDTF">2017-05-07T22:52:04Z</dcterms:created>
  <dcterms:modified xsi:type="dcterms:W3CDTF">2017-05-10T23:15:23Z</dcterms:modified>
</cp:coreProperties>
</file>