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3786-CC24-4251-8EDF-4895FC15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64742-4CFF-4F31-9993-BBB163A4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BCB5-D20B-4364-BEFB-7542B812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2C41-67ED-4158-9297-0A5D021D51E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94E2-8176-40DC-B925-4616644B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309A-88DC-4251-BBB9-82939592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EA5-3339-476D-8CC4-A40BCA1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6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0761-6A66-4F11-9244-BA9CCAB5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1FEE5-3342-4449-9426-0F0B6FBCF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EFEE3-F699-41D7-BEE4-0B41551E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2C41-67ED-4158-9297-0A5D021D51E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BDC2-800B-4C60-B400-C213E563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B6C68-C74B-40C6-89AB-298A71A5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EA5-3339-476D-8CC4-A40BCA1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51C3E-63A2-4D77-B306-956509472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03A6E-BF62-4D58-AABD-CC1A4C173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28D8E-12FA-4E70-B2DB-6A5AB6D3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2C41-67ED-4158-9297-0A5D021D51E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780C-F6CE-45C5-9104-A7CD326A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2AE1-76C3-408C-9AAA-62AB5975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EA5-3339-476D-8CC4-A40BCA1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99F4-469A-459F-AFA4-5F8A2433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BAF2E-1F12-4C0F-B0EC-33EAACC0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8270-E6A9-479F-AA65-4711C2E6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2C41-67ED-4158-9297-0A5D021D51E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13FB-5CAD-41A4-AD46-9F257840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A9A9-5B64-455C-B360-D9E86060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EA5-3339-476D-8CC4-A40BCA1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BFEB-8A48-45D1-B2AA-8DD8D04A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6007-FFAC-45B6-A3AC-C65F745F4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D5DB-F5A9-45B0-AF23-D8D7BFC3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2C41-67ED-4158-9297-0A5D021D51E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52B0-88A0-4621-BE64-74AE1FA3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72B13-D01B-4A6B-A6F1-DE183676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EA5-3339-476D-8CC4-A40BCA1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F37F-0C85-42E2-A312-3346FE3F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574A-2DEA-4818-9F0E-10E4B7108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433A4-E4D9-43E9-B765-0D1AB2FC5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C2609-E025-4745-813D-E8182629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2C41-67ED-4158-9297-0A5D021D51E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E427E-9266-4120-8F34-B2202098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7897E-54E3-441B-B260-F2F5B48A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EA5-3339-476D-8CC4-A40BCA1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942F-B0AA-4A55-BCC5-21DD113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618EE-E947-4569-B0B6-4AEC2646E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BF221-DC5C-4710-BDFC-2AE50B014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9BB1C-1140-41D4-B5F0-63FB5FFE9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C0FFC-0ED2-40DF-9881-ABAB92D75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28AC8-CAB8-4F6F-93A5-3E21864F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2C41-67ED-4158-9297-0A5D021D51E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911D5-F8E8-44C8-B11B-28E8F0D8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023FF-FBAA-4FFC-8325-ADCC27FF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EA5-3339-476D-8CC4-A40BCA1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515A-21DE-47D7-AF4C-F392B1D4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FCDED-B03F-4E5F-B872-ADD54C31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2C41-67ED-4158-9297-0A5D021D51E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70CB4-76C3-4685-B2E4-FEFEBD3C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EEEE6-DC6A-431B-92ED-EA41AD17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EA5-3339-476D-8CC4-A40BCA1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631EF-7F45-4579-85F4-D996607B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2C41-67ED-4158-9297-0A5D021D51E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3D45C-C60D-4AF6-BF9A-CDDB9F6A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A7DC-57FB-422E-B1B3-B21347B0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EA5-3339-476D-8CC4-A40BCA1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2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27AC-3D30-4F87-B544-8D5DAEB2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3CA8-D913-482E-A9BB-EDD3D45C8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AFA9-6529-4AB4-A270-F65CCB9EB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AFA33-1173-4645-B387-CB5C79C4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2C41-67ED-4158-9297-0A5D021D51E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D62DB-137D-46FB-88D8-2FF253F8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15D9D-FDC8-4FAF-91CF-B8E877B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EA5-3339-476D-8CC4-A40BCA1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E8B3-BC68-452A-989B-8216BF94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EF3D6-1CCF-4F1C-A3B6-735270615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6ED88-E193-47D8-B7A8-100860E0B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F0868-9359-44B6-A840-161F8960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2C41-67ED-4158-9297-0A5D021D51E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9270A-3F3A-4804-B98D-8675C4CD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8BDB-B852-4452-9729-C00F08A7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EA5-3339-476D-8CC4-A40BCA1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1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90FFA-F77B-479B-8AFF-6E245994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C85C-2CA8-49A9-9E5A-C1F5625A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4E6C7-E5E8-419D-AFF1-DA1AD4E14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2C41-67ED-4158-9297-0A5D021D51E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4AC6-5DF9-4977-9F91-B69709E01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0ADD3-847C-4F3E-A163-F3ED134D5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6EA5-3339-476D-8CC4-A40BCA1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istdig.wikidot.com/wiki:snake-ga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218D-1AE2-453C-969E-602BA1E05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351692"/>
            <a:ext cx="9195582" cy="1195754"/>
          </a:xfrm>
        </p:spPr>
        <p:txBody>
          <a:bodyPr>
            <a:normAutofit/>
          </a:bodyPr>
          <a:lstStyle/>
          <a:p>
            <a:r>
              <a:rPr lang="en-US" dirty="0"/>
              <a:t>Snake AI in </a:t>
            </a:r>
            <a:r>
              <a:rPr lang="en-US" dirty="0" err="1"/>
              <a:t>Pygame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38095-EEFB-4B03-BD35-7A3AE2F03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80628" y="1408775"/>
            <a:ext cx="6064984" cy="5449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6AB51-E638-4003-A98A-B1B6C3B6E222}"/>
              </a:ext>
            </a:extLst>
          </p:cNvPr>
          <p:cNvSpPr txBox="1"/>
          <p:nvPr/>
        </p:nvSpPr>
        <p:spPr>
          <a:xfrm>
            <a:off x="1865846" y="7433017"/>
            <a:ext cx="4464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istdig.wikidot.com/wiki:snake-gam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3257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FD25-B7DF-4C0D-95B4-370DAB3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Snake AI in PYGAME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EDEB3B-5899-48A7-A95D-0CBFC5C8D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40" y="569991"/>
            <a:ext cx="5372483" cy="57180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DF57B-9463-4243-801C-734D1A5A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Snake AI </a:t>
            </a:r>
            <a:r>
              <a:rPr lang="ka-GE" sz="3200" i="1" dirty="0">
                <a:solidFill>
                  <a:schemeClr val="bg1">
                    <a:lumMod val="50000"/>
                  </a:schemeClr>
                </a:solidFill>
              </a:rPr>
              <a:t>არის მარტივი ხელოვნური ინტელექტი, რომელსაც შეუძლია ითამაშოს თამაში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Snake. </a:t>
            </a:r>
          </a:p>
        </p:txBody>
      </p:sp>
    </p:spTree>
    <p:extLst>
      <p:ext uri="{BB962C8B-B14F-4D97-AF65-F5344CB8AC3E}">
        <p14:creationId xmlns:p14="http://schemas.microsoft.com/office/powerpoint/2010/main" val="187162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C8AA-B8C4-40A4-AC18-4E6E3687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მარტივი ლოგიკა თუ როგორ „ფიქრობს“      ხელოვნური ინტელექტი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033CA-A37A-46EB-8C68-332FD821C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34" y="1934080"/>
            <a:ext cx="9464227" cy="4558795"/>
          </a:xfrm>
        </p:spPr>
      </p:pic>
    </p:spTree>
    <p:extLst>
      <p:ext uri="{BB962C8B-B14F-4D97-AF65-F5344CB8AC3E}">
        <p14:creationId xmlns:p14="http://schemas.microsoft.com/office/powerpoint/2010/main" val="322000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D5CF-01CB-4263-9977-DE24DDB94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ka-GE" dirty="0"/>
              <a:t>რა გაგვიჭირდა?</a:t>
            </a:r>
            <a:br>
              <a:rPr lang="ka-G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6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F4DE3A-CA41-4AD5-9D15-6ECBC0AA0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266092"/>
            <a:ext cx="9772358" cy="46282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a-GE" sz="4700" dirty="0"/>
              <a:t>პირველად მუშაობა </a:t>
            </a:r>
            <a:r>
              <a:rPr lang="en-US" sz="4700" dirty="0"/>
              <a:t>GITHUB-</a:t>
            </a:r>
            <a:r>
              <a:rPr lang="ka-GE" sz="4700" dirty="0"/>
              <a:t>თან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a-GE" sz="4700" dirty="0"/>
              <a:t>ახალი ფუნქციების/მეთოდების გააზრება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700" dirty="0" err="1"/>
              <a:t>Pygame</a:t>
            </a:r>
            <a:r>
              <a:rPr lang="en-US" sz="4700" dirty="0"/>
              <a:t> package-</a:t>
            </a:r>
            <a:r>
              <a:rPr lang="ka-GE" sz="4700" dirty="0"/>
              <a:t>ის სრულყოფილად დაყენება პითონში/პაიჩარმში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a-G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a-G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a-G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22772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0111-CA7E-4B82-AD43-F7D394C1D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a-GE" dirty="0"/>
              <a:t>რა ვისწავლეთ?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50D8A-1F72-4839-A8C6-B59EF2FD4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D05667-F69C-49D1-81A1-859C21B12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836" y="-731520"/>
            <a:ext cx="9350327" cy="6274190"/>
          </a:xfrm>
        </p:spPr>
        <p:txBody>
          <a:bodyPr/>
          <a:lstStyle/>
          <a:p>
            <a:endParaRPr lang="ka-GE" dirty="0"/>
          </a:p>
          <a:p>
            <a:endParaRPr lang="ka-GE" dirty="0"/>
          </a:p>
          <a:p>
            <a:endParaRPr lang="ka-GE" dirty="0"/>
          </a:p>
          <a:p>
            <a:endParaRPr lang="ka-GE" dirty="0"/>
          </a:p>
          <a:p>
            <a:endParaRPr lang="ka-GE" dirty="0"/>
          </a:p>
          <a:p>
            <a:endParaRPr lang="ka-G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a-GE" sz="3200" dirty="0"/>
              <a:t>როგორ მუშაობს ხელოვნური ინტელექტი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GitHub-</a:t>
            </a:r>
            <a:r>
              <a:rPr lang="ka-GE" sz="3200" dirty="0"/>
              <a:t>თან მუშაობა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a-GE" sz="3200" dirty="0"/>
              <a:t>რა არის </a:t>
            </a:r>
            <a:r>
              <a:rPr lang="en-US" sz="3200" dirty="0"/>
              <a:t>PYGAME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a-GE" sz="3200" dirty="0"/>
              <a:t>დიზაინზე მუშაობა </a:t>
            </a:r>
            <a:r>
              <a:rPr lang="en-US" sz="3200" dirty="0"/>
              <a:t>PYGAME-</a:t>
            </a:r>
            <a:r>
              <a:rPr lang="ka-GE" sz="3200" dirty="0"/>
              <a:t>ში  (ტექსტის, ფონტების, ფერების და ა.შ. შეცვლა)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a-GE" sz="3200" dirty="0"/>
              <a:t>გუნდური მუშაობა </a:t>
            </a:r>
          </a:p>
        </p:txBody>
      </p:sp>
    </p:spTree>
    <p:extLst>
      <p:ext uri="{BB962C8B-B14F-4D97-AF65-F5344CB8AC3E}">
        <p14:creationId xmlns:p14="http://schemas.microsoft.com/office/powerpoint/2010/main" val="342196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405F-904E-423F-89C5-E14FD9ED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პროექტში</a:t>
            </a:r>
            <a:br>
              <a:rPr lang="ka-GE" dirty="0"/>
            </a:br>
            <a:r>
              <a:rPr lang="ka-GE" dirty="0"/>
              <a:t>მონაწილეობა მიიღო: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7D798A-FE62-4D81-8D6D-725712B90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745588"/>
            <a:ext cx="7010139" cy="50221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AB663-652B-4596-B901-88094DEA5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606797"/>
            <a:ext cx="3932237" cy="381158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a-GE" dirty="0"/>
              <a:t>ოთო ფროდიაშვილი(</a:t>
            </a:r>
            <a:r>
              <a:rPr lang="en-US" dirty="0" err="1"/>
              <a:t>oto-phrodiashvili</a:t>
            </a:r>
            <a:r>
              <a:rPr lang="en-US" dirty="0"/>
              <a:t>)</a:t>
            </a:r>
            <a:endParaRPr lang="ka-GE" dirty="0"/>
          </a:p>
          <a:p>
            <a:pPr marL="342900" indent="-342900">
              <a:buFont typeface="+mj-lt"/>
              <a:buAutoNum type="arabicPeriod"/>
            </a:pPr>
            <a:r>
              <a:rPr lang="ka-GE" dirty="0"/>
              <a:t>სალო ლიპარტია</a:t>
            </a:r>
            <a:r>
              <a:rPr lang="en-US" dirty="0"/>
              <a:t> (</a:t>
            </a:r>
            <a:r>
              <a:rPr lang="en-US" dirty="0" err="1"/>
              <a:t>salolipartia</a:t>
            </a:r>
            <a:r>
              <a:rPr lang="en-US" dirty="0"/>
              <a:t>)</a:t>
            </a:r>
            <a:endParaRPr lang="ka-GE" dirty="0"/>
          </a:p>
          <a:p>
            <a:pPr marL="342900" indent="-342900">
              <a:buFont typeface="+mj-lt"/>
              <a:buAutoNum type="arabicPeriod"/>
            </a:pPr>
            <a:r>
              <a:rPr lang="ka-GE" dirty="0"/>
              <a:t>გიორგი გეგეჭკორი</a:t>
            </a:r>
            <a:r>
              <a:rPr lang="en-US" dirty="0"/>
              <a:t> (gege17)</a:t>
            </a:r>
            <a:endParaRPr lang="ka-GE" dirty="0"/>
          </a:p>
          <a:p>
            <a:pPr marL="342900" indent="-342900">
              <a:buFont typeface="+mj-lt"/>
              <a:buAutoNum type="arabicPeriod"/>
            </a:pPr>
            <a:r>
              <a:rPr lang="ka-GE" dirty="0"/>
              <a:t>ლაშა ნუროშვილი</a:t>
            </a:r>
            <a:r>
              <a:rPr lang="en-US" dirty="0"/>
              <a:t> (</a:t>
            </a:r>
            <a:r>
              <a:rPr lang="en-US" dirty="0" err="1"/>
              <a:t>TheSlimReaper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306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Sylfaen</vt:lpstr>
      <vt:lpstr>Office Theme</vt:lpstr>
      <vt:lpstr>Snake AI in Pygame</vt:lpstr>
      <vt:lpstr>Snake AI in PYGAME</vt:lpstr>
      <vt:lpstr>მარტივი ლოგიკა თუ როგორ „ფიქრობს“      ხელოვნური ინტელექტი</vt:lpstr>
      <vt:lpstr>რა გაგვიჭირდა? </vt:lpstr>
      <vt:lpstr>PowerPoint Presentation</vt:lpstr>
      <vt:lpstr>რა ვისწავლეთ?</vt:lpstr>
      <vt:lpstr>PowerPoint Presentation</vt:lpstr>
      <vt:lpstr>პროექტში მონაწილეობა მიიღო: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AI in P</dc:title>
  <dc:creator>LASHA</dc:creator>
  <cp:lastModifiedBy>LASHA</cp:lastModifiedBy>
  <cp:revision>3</cp:revision>
  <dcterms:created xsi:type="dcterms:W3CDTF">2019-11-30T10:12:13Z</dcterms:created>
  <dcterms:modified xsi:type="dcterms:W3CDTF">2019-11-30T10:38:07Z</dcterms:modified>
</cp:coreProperties>
</file>