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49" autoAdjust="0"/>
  </p:normalViewPr>
  <p:slideViewPr>
    <p:cSldViewPr>
      <p:cViewPr>
        <p:scale>
          <a:sx n="111" d="100"/>
          <a:sy n="111" d="100"/>
        </p:scale>
        <p:origin x="-480" y="150"/>
      </p:cViewPr>
      <p:guideLst>
        <p:guide orient="horz" pos="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75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37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90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8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0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02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9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02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32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1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67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B620-CFE6-4678-BDFB-96F69B4D3C17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24FF-61C6-495E-9241-0EBFF6A4A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Data Structure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340768"/>
            <a:ext cx="81369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sampleData</a:t>
            </a:r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</a:t>
            </a:r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ja-JP" altLang="en-US" sz="1400" b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ja-JP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 </a:t>
            </a:r>
            <a:r>
              <a:rPr lang="en-US" altLang="ja-JP" sz="14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a result was </a:t>
            </a:r>
            <a:r>
              <a:rPr lang="en-US" altLang="ja-JP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+---2015_03_05_18_16_16      </a:t>
            </a:r>
            <a:r>
              <a:rPr lang="ja-JP" altLang="en-US" sz="14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ja-JP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date and </a:t>
            </a:r>
            <a:r>
              <a:rPr lang="en-US" altLang="ja-JP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+---</a:t>
            </a:r>
            <a:r>
              <a:rPr lang="en-US" altLang="ja-JP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SampleTest</a:t>
            </a:r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</a:t>
            </a:r>
            <a:r>
              <a:rPr lang="ja-JP" altLang="en-US" sz="14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ja-JP" altLang="en-US" sz="1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4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</a:t>
            </a:r>
            <a:r>
              <a:rPr lang="en-US" altLang="ja-JP" sz="14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of the test class that </a:t>
            </a:r>
            <a:r>
              <a:rPr lang="en-US" altLang="ja-JP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performs </a:t>
            </a:r>
            <a:r>
              <a:rPr lang="en-US" altLang="ja-JP" sz="14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comparison</a:t>
            </a:r>
            <a:endParaRPr lang="en-US" altLang="ja-JP" sz="14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result.txt                    </a:t>
            </a:r>
            <a:r>
              <a:rPr lang="ja-JP" altLang="en-US" sz="1400" b="1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ja-JP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and time</a:t>
            </a:r>
            <a:r>
              <a:rPr lang="en-US" altLang="ja-JP" sz="14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</a:t>
            </a:r>
            <a:r>
              <a:rPr lang="en-US" altLang="ja-JP" sz="14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altLang="ja-JP" sz="14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written in the screenshot unit</a:t>
            </a:r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testCaptureTop_sampleCapture_WINDOWS_chrome.png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testCaptureTop_sampleCapture_WINDOWS_firefox.png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</a:t>
            </a:r>
            <a:r>
              <a:rPr lang="en-US" altLang="ja-JP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testCaptureTop_sampleCapture_WINDOWS_internet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explorer.png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testCaptureTutorial13_sampleCapture_WINDOWS_chrome.png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testCaptureTutorial13_sampleCapture_WINDOWS_firefox.png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testCaptureTutorial13_sampleCapture_WINDOWS_internet explorer.png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testCaptureTutorialTop_sampleCapture_WINDOWS_chrome.png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testCaptureTutorialTop_sampleCapture_WINDOWS_firefox.png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          </a:t>
            </a:r>
            <a:r>
              <a:rPr lang="en-US" altLang="ja-JP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testCaptureTutorialTop_sampleCapture_WINDOWS_internet</a:t>
            </a: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explorer.png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r>
              <a:rPr lang="en-US" altLang="ja-JP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+---2015_03_05_18_22_29</a:t>
            </a:r>
          </a:p>
          <a:p>
            <a:r>
              <a:rPr lang="ja-JP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・・・</a:t>
            </a:r>
            <a:endParaRPr lang="en-US" altLang="ja-JP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右中かっこ 3"/>
          <p:cNvSpPr/>
          <p:nvPr/>
        </p:nvSpPr>
        <p:spPr>
          <a:xfrm>
            <a:off x="7019055" y="2492896"/>
            <a:ext cx="360040" cy="1944216"/>
          </a:xfrm>
          <a:prstGeom prst="righ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79095" y="331111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kumimoji="1" lang="en-US" altLang="ja-JP" sz="1400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creenshot</a:t>
            </a:r>
            <a:endParaRPr kumimoji="1" lang="ja-JP" altLang="en-US" sz="14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7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result.txt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268760"/>
            <a:ext cx="85689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expectedId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"2015_03_05_18_16_16",         </a:t>
            </a:r>
            <a:r>
              <a:rPr lang="en-US" altLang="ja-JP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date and time at which the screenshot of the right image was taken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executeTime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"2015_03_05_18_22_29",        </a:t>
            </a:r>
            <a:r>
              <a:rPr lang="en-US" altLang="ja-JP" sz="12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comparison execution date and time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screenShots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[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{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"result": true,                            </a:t>
            </a:r>
            <a:r>
              <a:rPr lang="en-US" altLang="ja-JP" sz="12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comparison result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fileName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"testCaptureTutorial13_sampleCapture_WINDOWS_internet explorer",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  </a:t>
            </a:r>
            <a:r>
              <a:rPr lang="en-US" altLang="ja-JP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ja-JP" sz="12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file name of screenshot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"capability": {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platformVersion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"",                 </a:t>
            </a:r>
            <a:r>
              <a:rPr lang="en-US" altLang="ja-JP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ja-JP" sz="12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platform version, or the empty string if unknown.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    "platform": "WINDOWS",        </a:t>
            </a:r>
            <a:r>
              <a:rPr lang="en-US" altLang="ja-JP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en-US" altLang="ja-JP" sz="12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 key specifying which platform the browser should be running on.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browserVersion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"",                  </a:t>
            </a:r>
            <a:r>
              <a:rPr lang="en-US" altLang="ja-JP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ja-JP" sz="12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browser version, or the empty string if unknown.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deviceName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"",                      </a:t>
            </a:r>
            <a:r>
              <a:rPr lang="en-US" altLang="ja-JP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ja-JP" sz="12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name of the device being used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browserName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"internet explorer",   </a:t>
            </a:r>
            <a:r>
              <a:rPr lang="en-US" altLang="ja-JP" sz="12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name of the browser being used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testClass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SampleTest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",             </a:t>
            </a:r>
            <a:r>
              <a:rPr lang="en-US" altLang="ja-JP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ja-JP" sz="12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name of the test class that performs the comparison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    "label": "",                           </a:t>
            </a:r>
            <a:r>
              <a:rPr lang="en-US" altLang="ja-JP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200" b="1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string to identify a capability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testMethod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"testCaptureTutorial13"  </a:t>
            </a:r>
            <a:r>
              <a:rPr lang="en-US" altLang="ja-JP" sz="12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the name of the test method that performs the comparison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},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   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screenshotId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ja-JP" sz="1200" dirty="0" err="1">
                <a:latin typeface="Tahoma" panose="020B0604030504040204" pitchFamily="34" charset="0"/>
                <a:cs typeface="Tahoma" panose="020B0604030504040204" pitchFamily="34" charset="0"/>
              </a:rPr>
              <a:t>sampleCapture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"            </a:t>
            </a:r>
            <a:r>
              <a:rPr lang="en-US" altLang="ja-JP" sz="12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←</a:t>
            </a:r>
            <a:r>
              <a:rPr lang="en-US" altLang="ja-JP" sz="1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id to identify a screenshot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},</a:t>
            </a:r>
          </a:p>
          <a:p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ja-JP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・・・</a:t>
            </a:r>
          </a:p>
          <a:p>
            <a:r>
              <a:rPr lang="ja-JP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ja-JP" sz="1200" dirty="0"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r>
              <a:rPr lang="en-US" altLang="ja-JP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ja-JP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301</Words>
  <Application>Microsoft Office PowerPoint</Application>
  <PresentationFormat>画面に合わせる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Data Structure</vt:lpstr>
      <vt:lpstr>result.txt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達也</dc:creator>
  <cp:lastModifiedBy>佐々木 達也</cp:lastModifiedBy>
  <cp:revision>72</cp:revision>
  <cp:lastPrinted>2015-02-10T06:16:27Z</cp:lastPrinted>
  <dcterms:created xsi:type="dcterms:W3CDTF">2015-02-10T05:11:01Z</dcterms:created>
  <dcterms:modified xsi:type="dcterms:W3CDTF">2015-03-11T08:07:48Z</dcterms:modified>
</cp:coreProperties>
</file>