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5"/>
  </p:notesMasterIdLst>
  <p:handoutMasterIdLst>
    <p:handoutMasterId r:id="rId16"/>
  </p:handoutMasterIdLst>
  <p:sldIdLst>
    <p:sldId id="418" r:id="rId5"/>
    <p:sldId id="391" r:id="rId6"/>
    <p:sldId id="411" r:id="rId7"/>
    <p:sldId id="412" r:id="rId8"/>
    <p:sldId id="413" r:id="rId9"/>
    <p:sldId id="414" r:id="rId10"/>
    <p:sldId id="415" r:id="rId11"/>
    <p:sldId id="417" r:id="rId12"/>
    <p:sldId id="416" r:id="rId13"/>
    <p:sldId id="39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89" d="100"/>
          <a:sy n="89" d="100"/>
        </p:scale>
        <p:origin x="466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GB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955AD-4FB5-6747-A196-B564291FF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30471" y="411478"/>
            <a:ext cx="5782235" cy="3344734"/>
          </a:xfrm>
        </p:spPr>
        <p:txBody>
          <a:bodyPr/>
          <a:lstStyle/>
          <a:p>
            <a:r>
              <a:rPr lang="en-US" sz="4000" dirty="0"/>
              <a:t>The Secret of Academic Success</a:t>
            </a:r>
          </a:p>
        </p:txBody>
      </p:sp>
    </p:spTree>
    <p:extLst>
      <p:ext uri="{BB962C8B-B14F-4D97-AF65-F5344CB8AC3E}">
        <p14:creationId xmlns:p14="http://schemas.microsoft.com/office/powerpoint/2010/main" val="2546534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sz="3000" b="0" dirty="0"/>
              <a:t>Is it The Study Time?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E6D55B-6723-FE3D-C182-F55F8CFCF08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577" y="2234433"/>
            <a:ext cx="7337934" cy="4520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6FBA-7DAD-0426-8C3E-D93E4E8A0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The Internet Effect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57E1669-E9C5-78D3-FC97-58936EA9D832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74894" y="2281237"/>
            <a:ext cx="7610815" cy="450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530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DA039-A2A4-3B15-40B8-01B7486B1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Healthy or not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4B149EE-AA4B-D3FC-3FCA-15E0D4D7EF3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886635" y="1783079"/>
            <a:ext cx="7987553" cy="5054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401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E4D47-E085-935E-BABB-A1F6F988B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Educated Parents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E1CA3CB-3657-24D9-EF09-8E977C8C61F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048000" y="2281237"/>
            <a:ext cx="7664824" cy="4541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5E79-1B1B-942B-2024-3581159C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/>
              <a:t>Are They Free?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D3DE391-33EA-BCA6-7C2D-599ABF52CD7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155576" y="2281237"/>
            <a:ext cx="7781365" cy="4610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946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6B8FA-AEB7-2BAB-960F-27B6BE38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Romantic Relation Beats Family!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30222E8-08B5-A222-2A2C-BA29FF9DE319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929" y="2281237"/>
            <a:ext cx="7626127" cy="4509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0719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BFBD9-7E61-3C82-60F5-4F9CF0CFA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Educational Support 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6486B29-A3A6-A786-9EC9-455D584B1B6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153" y="2075049"/>
            <a:ext cx="7084223" cy="468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958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22C4D-C5C5-8C26-4A98-B8ED27A91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b="0" dirty="0"/>
              <a:t>An Overview</a:t>
            </a:r>
          </a:p>
        </p:txBody>
      </p:sp>
      <p:pic>
        <p:nvPicPr>
          <p:cNvPr id="3084" name="Picture 12">
            <a:extLst>
              <a:ext uri="{FF2B5EF4-FFF2-40B4-BE49-F238E27FC236}">
                <a16:creationId xmlns:a16="http://schemas.microsoft.com/office/drawing/2014/main" id="{F2743E0D-5CC1-50A0-D95B-CE84E3B71CAA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082" y="2070309"/>
            <a:ext cx="5648818" cy="4684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11412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{849354E7-1105-49FA-9355-F0338E2463BA}tf78853419_win32</Template>
  <TotalTime>402</TotalTime>
  <Words>36</Words>
  <Application>Microsoft Office PowerPoint</Application>
  <PresentationFormat>Widescreen</PresentationFormat>
  <Paragraphs>12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Franklin Gothic Book</vt:lpstr>
      <vt:lpstr>Franklin Gothic Demi</vt:lpstr>
      <vt:lpstr>Custom</vt:lpstr>
      <vt:lpstr>The Secret of Academic Success</vt:lpstr>
      <vt:lpstr>Is it The Study Time?</vt:lpstr>
      <vt:lpstr>The Internet Effect</vt:lpstr>
      <vt:lpstr>Healthy or not</vt:lpstr>
      <vt:lpstr>Educated Parents</vt:lpstr>
      <vt:lpstr>Are They Free?</vt:lpstr>
      <vt:lpstr>Romantic Relation Beats Family!</vt:lpstr>
      <vt:lpstr>Educational Support </vt:lpstr>
      <vt:lpstr>An Overview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Abdelhady Mohamed</dc:creator>
  <cp:lastModifiedBy>Abdelhady Mohamed</cp:lastModifiedBy>
  <cp:revision>5</cp:revision>
  <dcterms:created xsi:type="dcterms:W3CDTF">2025-05-03T12:37:09Z</dcterms:created>
  <dcterms:modified xsi:type="dcterms:W3CDTF">2025-08-20T16:01:31Z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