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Josefin Slab SemiBold"/>
      <p:regular r:id="rId18"/>
      <p:bold r:id="rId19"/>
      <p:italic r:id="rId20"/>
      <p:boldItalic r:id="rId21"/>
    </p:embeddedFont>
    <p:embeddedFont>
      <p:font typeface="Montserrat"/>
      <p:regular r:id="rId22"/>
      <p:bold r:id="rId23"/>
      <p:italic r:id="rId24"/>
      <p:boldItalic r:id="rId25"/>
    </p:embeddedFont>
    <p:embeddedFont>
      <p:font typeface="Bebas Neue"/>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JosefinSlabSemiBold-italic.fntdata"/><Relationship Id="rId22" Type="http://schemas.openxmlformats.org/officeDocument/2006/relationships/font" Target="fonts/Montserrat-regular.fntdata"/><Relationship Id="rId21" Type="http://schemas.openxmlformats.org/officeDocument/2006/relationships/font" Target="fonts/JosefinSlabSemiBold-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ebasNeue-regular.fntdata"/><Relationship Id="rId25"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JosefinSlabSemiBold-bold.fntdata"/><Relationship Id="rId18" Type="http://schemas.openxmlformats.org/officeDocument/2006/relationships/font" Target="fonts/JosefinSlab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7" name="Google Shape;88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312f6ceb3ea_2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9" name="Google Shape;1149;g312f6ceb3ea_2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30dac94e2b2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6" name="Google Shape;1156;g30dac94e2b2_1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312719ea3e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8" name="Google Shape;1188;g312719ea3e1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4" name="Google Shape;119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4" name="Google Shape;92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6" name="Google Shape;9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3" name="Google Shape;100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5" name="Google Shape;103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5" name="Google Shape;105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312f6ceb3ea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7" name="Google Shape;1087;g312f6ceb3ea_2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30dac94e2b2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0" name="Google Shape;1110;g30dac94e2b2_1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312f6ceb3ea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2" name="Google Shape;1142;g312f6ceb3ea_2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19709" y="2145759"/>
            <a:ext cx="289868" cy="852000"/>
            <a:chOff x="456616" y="2161477"/>
            <a:chExt cx="289868" cy="852000"/>
          </a:xfrm>
        </p:grpSpPr>
        <p:sp>
          <p:nvSpPr>
            <p:cNvPr id="11" name="Google Shape;11;p2"/>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 name="Google Shape;16;p2"/>
          <p:cNvGrpSpPr/>
          <p:nvPr/>
        </p:nvGrpSpPr>
        <p:grpSpPr>
          <a:xfrm>
            <a:off x="6514438" y="4556641"/>
            <a:ext cx="2808779" cy="1148975"/>
            <a:chOff x="6525475" y="148600"/>
            <a:chExt cx="2808779" cy="1148975"/>
          </a:xfrm>
        </p:grpSpPr>
        <p:sp>
          <p:nvSpPr>
            <p:cNvPr id="17" name="Google Shape;17;p2"/>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 name="Google Shape;19;p2"/>
          <p:cNvGrpSpPr/>
          <p:nvPr/>
        </p:nvGrpSpPr>
        <p:grpSpPr>
          <a:xfrm>
            <a:off x="2758638" y="4173929"/>
            <a:ext cx="3178775" cy="1439250"/>
            <a:chOff x="2608550" y="4236013"/>
            <a:chExt cx="3178775" cy="1439250"/>
          </a:xfrm>
        </p:grpSpPr>
        <p:grpSp>
          <p:nvGrpSpPr>
            <p:cNvPr id="20" name="Google Shape;20;p2"/>
            <p:cNvGrpSpPr/>
            <p:nvPr/>
          </p:nvGrpSpPr>
          <p:grpSpPr>
            <a:xfrm flipH="1" rot="10800000">
              <a:off x="2608550" y="4596963"/>
              <a:ext cx="1368260" cy="1078296"/>
              <a:chOff x="4231725" y="-443721"/>
              <a:chExt cx="1368260" cy="1078296"/>
            </a:xfrm>
          </p:grpSpPr>
          <p:sp>
            <p:nvSpPr>
              <p:cNvPr id="21" name="Google Shape;21;p2"/>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2"/>
            <p:cNvGrpSpPr/>
            <p:nvPr/>
          </p:nvGrpSpPr>
          <p:grpSpPr>
            <a:xfrm flipH="1" rot="10800000">
              <a:off x="3550450" y="4236013"/>
              <a:ext cx="1129225" cy="1439250"/>
              <a:chOff x="5173625" y="-443725"/>
              <a:chExt cx="1129225" cy="1439250"/>
            </a:xfrm>
          </p:grpSpPr>
          <p:sp>
            <p:nvSpPr>
              <p:cNvPr id="24" name="Google Shape;24;p2"/>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
            <p:cNvGrpSpPr/>
            <p:nvPr/>
          </p:nvGrpSpPr>
          <p:grpSpPr>
            <a:xfrm rot="10800000">
              <a:off x="4867050" y="4596963"/>
              <a:ext cx="920275" cy="1078300"/>
              <a:chOff x="4679675" y="-443725"/>
              <a:chExt cx="920275" cy="1078300"/>
            </a:xfrm>
          </p:grpSpPr>
          <p:sp>
            <p:nvSpPr>
              <p:cNvPr id="27" name="Google Shape;27;p2"/>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 name="Google Shape;29;p2"/>
            <p:cNvGrpSpPr/>
            <p:nvPr/>
          </p:nvGrpSpPr>
          <p:grpSpPr>
            <a:xfrm rot="10800000">
              <a:off x="4164150" y="4236013"/>
              <a:ext cx="1129225" cy="1439250"/>
              <a:chOff x="5173625" y="-443725"/>
              <a:chExt cx="1129225" cy="1439250"/>
            </a:xfrm>
          </p:grpSpPr>
          <p:sp>
            <p:nvSpPr>
              <p:cNvPr id="30" name="Google Shape;30;p2"/>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2" name="Google Shape;32;p2"/>
          <p:cNvGrpSpPr/>
          <p:nvPr/>
        </p:nvGrpSpPr>
        <p:grpSpPr>
          <a:xfrm flipH="1" rot="10800000">
            <a:off x="7154325" y="3924763"/>
            <a:ext cx="474200" cy="1505350"/>
            <a:chOff x="3995775" y="-443725"/>
            <a:chExt cx="474200" cy="1505350"/>
          </a:xfrm>
        </p:grpSpPr>
        <p:sp>
          <p:nvSpPr>
            <p:cNvPr id="33" name="Google Shape;33;p2"/>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 name="Google Shape;35;p2"/>
          <p:cNvGrpSpPr/>
          <p:nvPr/>
        </p:nvGrpSpPr>
        <p:grpSpPr>
          <a:xfrm>
            <a:off x="6612948" y="5750"/>
            <a:ext cx="1195349" cy="1078296"/>
            <a:chOff x="4404625" y="-443721"/>
            <a:chExt cx="1195349" cy="1078296"/>
          </a:xfrm>
        </p:grpSpPr>
        <p:sp>
          <p:nvSpPr>
            <p:cNvPr id="36" name="Google Shape;36;p2"/>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 name="Google Shape;38;p2"/>
          <p:cNvGrpSpPr/>
          <p:nvPr/>
        </p:nvGrpSpPr>
        <p:grpSpPr>
          <a:xfrm>
            <a:off x="7429151" y="-104276"/>
            <a:ext cx="1129225" cy="1439250"/>
            <a:chOff x="5173625" y="-443725"/>
            <a:chExt cx="1129225" cy="1439250"/>
          </a:xfrm>
        </p:grpSpPr>
        <p:sp>
          <p:nvSpPr>
            <p:cNvPr id="39" name="Google Shape;39;p2"/>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 name="Google Shape;41;p2"/>
          <p:cNvGrpSpPr/>
          <p:nvPr/>
        </p:nvGrpSpPr>
        <p:grpSpPr>
          <a:xfrm>
            <a:off x="3121150" y="-475160"/>
            <a:ext cx="482550" cy="1505350"/>
            <a:chOff x="3121150" y="-443725"/>
            <a:chExt cx="482550" cy="1505350"/>
          </a:xfrm>
        </p:grpSpPr>
        <p:sp>
          <p:nvSpPr>
            <p:cNvPr id="42" name="Google Shape;42;p2"/>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 name="Google Shape;44;p2"/>
          <p:cNvGrpSpPr/>
          <p:nvPr/>
        </p:nvGrpSpPr>
        <p:grpSpPr>
          <a:xfrm>
            <a:off x="1990425" y="-467301"/>
            <a:ext cx="929375" cy="1078300"/>
            <a:chOff x="1990425" y="-443725"/>
            <a:chExt cx="929375" cy="1078300"/>
          </a:xfrm>
        </p:grpSpPr>
        <p:sp>
          <p:nvSpPr>
            <p:cNvPr id="45" name="Google Shape;45;p2"/>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 name="Google Shape;47;p2"/>
          <p:cNvGrpSpPr/>
          <p:nvPr/>
        </p:nvGrpSpPr>
        <p:grpSpPr>
          <a:xfrm>
            <a:off x="1287525" y="-467301"/>
            <a:ext cx="1138350" cy="1439250"/>
            <a:chOff x="1287525" y="-443725"/>
            <a:chExt cx="1138350" cy="1439250"/>
          </a:xfrm>
        </p:grpSpPr>
        <p:sp>
          <p:nvSpPr>
            <p:cNvPr id="48" name="Google Shape;48;p2"/>
            <p:cNvSpPr/>
            <p:nvPr/>
          </p:nvSpPr>
          <p:spPr>
            <a:xfrm>
              <a:off x="1287525" y="-443725"/>
              <a:ext cx="1082875" cy="1320700"/>
            </a:xfrm>
            <a:custGeom>
              <a:rect b="b" l="l" r="r" t="t"/>
              <a:pathLst>
                <a:path extrusionOk="0" fill="none" h="52828" w="43315">
                  <a:moveTo>
                    <a:pt x="43314" y="52828"/>
                  </a:moveTo>
                  <a:lnTo>
                    <a:pt x="43314" y="25836"/>
                  </a:lnTo>
                  <a:lnTo>
                    <a:pt x="0" y="25836"/>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2307300" y="87695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2"/>
          <p:cNvGrpSpPr/>
          <p:nvPr/>
        </p:nvGrpSpPr>
        <p:grpSpPr>
          <a:xfrm>
            <a:off x="-241900" y="488800"/>
            <a:ext cx="1375425" cy="572805"/>
            <a:chOff x="-241900" y="154825"/>
            <a:chExt cx="1375425" cy="572805"/>
          </a:xfrm>
        </p:grpSpPr>
        <p:sp>
          <p:nvSpPr>
            <p:cNvPr id="51" name="Google Shape;51;p2"/>
            <p:cNvSpPr/>
            <p:nvPr/>
          </p:nvSpPr>
          <p:spPr>
            <a:xfrm>
              <a:off x="-241900" y="201925"/>
              <a:ext cx="1272850" cy="525705"/>
            </a:xfrm>
            <a:custGeom>
              <a:rect b="b" l="l" r="r" t="t"/>
              <a:pathLst>
                <a:path extrusionOk="0" fill="none" h="44075" w="50914">
                  <a:moveTo>
                    <a:pt x="0" y="44074"/>
                  </a:moveTo>
                  <a:lnTo>
                    <a:pt x="25077" y="44074"/>
                  </a:lnTo>
                  <a:lnTo>
                    <a:pt x="25077" y="1"/>
                  </a:lnTo>
                  <a:lnTo>
                    <a:pt x="50913" y="1"/>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1015725" y="154825"/>
              <a:ext cx="117800" cy="118550"/>
            </a:xfrm>
            <a:custGeom>
              <a:rect b="b" l="l" r="r" t="t"/>
              <a:pathLst>
                <a:path extrusionOk="0" fill="none" h="4742" w="4712">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 name="Google Shape;53;p2"/>
          <p:cNvGrpSpPr/>
          <p:nvPr/>
        </p:nvGrpSpPr>
        <p:grpSpPr>
          <a:xfrm>
            <a:off x="3995775" y="-475160"/>
            <a:ext cx="474200" cy="1505350"/>
            <a:chOff x="3995775" y="-443725"/>
            <a:chExt cx="474200" cy="1505350"/>
          </a:xfrm>
        </p:grpSpPr>
        <p:sp>
          <p:nvSpPr>
            <p:cNvPr id="54" name="Google Shape;54;p2"/>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 name="Google Shape;56;p2"/>
          <p:cNvGrpSpPr/>
          <p:nvPr/>
        </p:nvGrpSpPr>
        <p:grpSpPr>
          <a:xfrm>
            <a:off x="4679675" y="-467301"/>
            <a:ext cx="920275" cy="1078300"/>
            <a:chOff x="4679675" y="-443725"/>
            <a:chExt cx="920275" cy="1078300"/>
          </a:xfrm>
        </p:grpSpPr>
        <p:sp>
          <p:nvSpPr>
            <p:cNvPr id="57" name="Google Shape;57;p2"/>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 name="Google Shape;59;p2"/>
          <p:cNvGrpSpPr/>
          <p:nvPr/>
        </p:nvGrpSpPr>
        <p:grpSpPr>
          <a:xfrm>
            <a:off x="5173625" y="-467301"/>
            <a:ext cx="1129225" cy="1439250"/>
            <a:chOff x="5173625" y="-443725"/>
            <a:chExt cx="1129225" cy="1439250"/>
          </a:xfrm>
        </p:grpSpPr>
        <p:sp>
          <p:nvSpPr>
            <p:cNvPr id="60" name="Google Shape;60;p2"/>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 name="Google Shape;62;p2"/>
          <p:cNvGrpSpPr/>
          <p:nvPr/>
        </p:nvGrpSpPr>
        <p:grpSpPr>
          <a:xfrm rot="-5400000">
            <a:off x="7480661" y="4711608"/>
            <a:ext cx="2014792" cy="719732"/>
            <a:chOff x="-85249" y="4203623"/>
            <a:chExt cx="2014792" cy="719732"/>
          </a:xfrm>
        </p:grpSpPr>
        <p:grpSp>
          <p:nvGrpSpPr>
            <p:cNvPr id="63" name="Google Shape;63;p2"/>
            <p:cNvGrpSpPr/>
            <p:nvPr/>
          </p:nvGrpSpPr>
          <p:grpSpPr>
            <a:xfrm>
              <a:off x="-85248" y="4203623"/>
              <a:ext cx="2014792" cy="469196"/>
              <a:chOff x="-35118" y="4163517"/>
              <a:chExt cx="2014792" cy="469196"/>
            </a:xfrm>
          </p:grpSpPr>
          <p:sp>
            <p:nvSpPr>
              <p:cNvPr id="64" name="Google Shape;64;p2"/>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 name="Google Shape;66;p2"/>
            <p:cNvGrpSpPr/>
            <p:nvPr/>
          </p:nvGrpSpPr>
          <p:grpSpPr>
            <a:xfrm>
              <a:off x="-85248" y="4454155"/>
              <a:ext cx="2014792" cy="469200"/>
              <a:chOff x="-35118" y="4345992"/>
              <a:chExt cx="2014792" cy="469200"/>
            </a:xfrm>
          </p:grpSpPr>
          <p:sp>
            <p:nvSpPr>
              <p:cNvPr id="67" name="Google Shape;67;p2"/>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9" name="Google Shape;69;p2"/>
          <p:cNvSpPr txBox="1"/>
          <p:nvPr>
            <p:ph type="ctrTitle"/>
          </p:nvPr>
        </p:nvSpPr>
        <p:spPr>
          <a:xfrm>
            <a:off x="929225" y="1472135"/>
            <a:ext cx="5411400" cy="186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b="1" sz="5200">
                <a:latin typeface="Montserrat"/>
                <a:ea typeface="Montserrat"/>
                <a:cs typeface="Montserrat"/>
                <a:sym typeface="Montserrat"/>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70" name="Google Shape;70;p2"/>
          <p:cNvSpPr txBox="1"/>
          <p:nvPr>
            <p:ph idx="1" type="subTitle"/>
          </p:nvPr>
        </p:nvSpPr>
        <p:spPr>
          <a:xfrm>
            <a:off x="929213" y="3288800"/>
            <a:ext cx="5005500" cy="490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700">
                <a:latin typeface="Arial"/>
                <a:ea typeface="Arial"/>
                <a:cs typeface="Arial"/>
                <a:sym typeface="Aria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71" name="Google Shape;71;p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2" name="Shape 302"/>
        <p:cNvGrpSpPr/>
        <p:nvPr/>
      </p:nvGrpSpPr>
      <p:grpSpPr>
        <a:xfrm>
          <a:off x="0" y="0"/>
          <a:ext cx="0" cy="0"/>
          <a:chOff x="0" y="0"/>
          <a:chExt cx="0" cy="0"/>
        </a:xfrm>
      </p:grpSpPr>
      <p:sp>
        <p:nvSpPr>
          <p:cNvPr id="303" name="Google Shape;303;p11"/>
          <p:cNvSpPr txBox="1"/>
          <p:nvPr>
            <p:ph type="title"/>
          </p:nvPr>
        </p:nvSpPr>
        <p:spPr>
          <a:xfrm>
            <a:off x="720000" y="539700"/>
            <a:ext cx="7704000" cy="47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304" name="Google Shape;304;p11"/>
          <p:cNvSpPr txBox="1"/>
          <p:nvPr>
            <p:ph idx="1" type="body"/>
          </p:nvPr>
        </p:nvSpPr>
        <p:spPr>
          <a:xfrm>
            <a:off x="720000" y="1187400"/>
            <a:ext cx="7704000" cy="3416400"/>
          </a:xfrm>
          <a:prstGeom prst="rect">
            <a:avLst/>
          </a:prstGeom>
          <a:noFill/>
          <a:ln>
            <a:noFill/>
          </a:ln>
        </p:spPr>
        <p:txBody>
          <a:bodyPr anchorCtr="0" anchor="ctr" bIns="91425" lIns="91425" spcFirstLastPara="1" rIns="91425" wrap="square" tIns="91425">
            <a:noAutofit/>
          </a:bodyPr>
          <a:lstStyle>
            <a:lvl1pPr indent="-317500" lvl="0" marL="457200" algn="l">
              <a:lnSpc>
                <a:spcPct val="100000"/>
              </a:lnSpc>
              <a:spcBef>
                <a:spcPts val="0"/>
              </a:spcBef>
              <a:spcAft>
                <a:spcPts val="0"/>
              </a:spcAft>
              <a:buSzPts val="1400"/>
              <a:buChar char="●"/>
              <a:defRPr sz="1200"/>
            </a:lvl1pPr>
            <a:lvl2pPr indent="-317500" lvl="1" marL="914400" algn="l">
              <a:lnSpc>
                <a:spcPct val="100000"/>
              </a:lnSpc>
              <a:spcBef>
                <a:spcPts val="1600"/>
              </a:spcBef>
              <a:spcAft>
                <a:spcPts val="0"/>
              </a:spcAft>
              <a:buSzPts val="1400"/>
              <a:buFont typeface="Raleway"/>
              <a:buChar char="○"/>
              <a:defRPr/>
            </a:lvl2pPr>
            <a:lvl3pPr indent="-317500" lvl="2" marL="1371600" algn="l">
              <a:lnSpc>
                <a:spcPct val="100000"/>
              </a:lnSpc>
              <a:spcBef>
                <a:spcPts val="1600"/>
              </a:spcBef>
              <a:spcAft>
                <a:spcPts val="0"/>
              </a:spcAft>
              <a:buSzPts val="1400"/>
              <a:buFont typeface="Raleway"/>
              <a:buChar char="■"/>
              <a:defRPr/>
            </a:lvl3pPr>
            <a:lvl4pPr indent="-317500" lvl="3" marL="1828800" algn="l">
              <a:lnSpc>
                <a:spcPct val="100000"/>
              </a:lnSpc>
              <a:spcBef>
                <a:spcPts val="1600"/>
              </a:spcBef>
              <a:spcAft>
                <a:spcPts val="0"/>
              </a:spcAft>
              <a:buSzPts val="1400"/>
              <a:buFont typeface="Raleway"/>
              <a:buChar char="●"/>
              <a:defRPr/>
            </a:lvl4pPr>
            <a:lvl5pPr indent="-317500" lvl="4" marL="2286000" algn="l">
              <a:lnSpc>
                <a:spcPct val="100000"/>
              </a:lnSpc>
              <a:spcBef>
                <a:spcPts val="1600"/>
              </a:spcBef>
              <a:spcAft>
                <a:spcPts val="0"/>
              </a:spcAft>
              <a:buSzPts val="1400"/>
              <a:buFont typeface="Raleway"/>
              <a:buChar char="○"/>
              <a:defRPr/>
            </a:lvl5pPr>
            <a:lvl6pPr indent="-317500" lvl="5" marL="2743200" algn="l">
              <a:lnSpc>
                <a:spcPct val="100000"/>
              </a:lnSpc>
              <a:spcBef>
                <a:spcPts val="1600"/>
              </a:spcBef>
              <a:spcAft>
                <a:spcPts val="0"/>
              </a:spcAft>
              <a:buSzPts val="1400"/>
              <a:buFont typeface="Raleway"/>
              <a:buChar char="■"/>
              <a:defRPr/>
            </a:lvl6pPr>
            <a:lvl7pPr indent="-317500" lvl="6" marL="3200400" algn="l">
              <a:lnSpc>
                <a:spcPct val="100000"/>
              </a:lnSpc>
              <a:spcBef>
                <a:spcPts val="1600"/>
              </a:spcBef>
              <a:spcAft>
                <a:spcPts val="0"/>
              </a:spcAft>
              <a:buSzPts val="1400"/>
              <a:buFont typeface="Raleway"/>
              <a:buChar char="●"/>
              <a:defRPr/>
            </a:lvl7pPr>
            <a:lvl8pPr indent="-317500" lvl="7" marL="3657600" algn="l">
              <a:lnSpc>
                <a:spcPct val="100000"/>
              </a:lnSpc>
              <a:spcBef>
                <a:spcPts val="1600"/>
              </a:spcBef>
              <a:spcAft>
                <a:spcPts val="0"/>
              </a:spcAft>
              <a:buSzPts val="1400"/>
              <a:buFont typeface="Raleway"/>
              <a:buChar char="○"/>
              <a:defRPr/>
            </a:lvl8pPr>
            <a:lvl9pPr indent="-317500" lvl="8" marL="4114800" algn="l">
              <a:lnSpc>
                <a:spcPct val="100000"/>
              </a:lnSpc>
              <a:spcBef>
                <a:spcPts val="1600"/>
              </a:spcBef>
              <a:spcAft>
                <a:spcPts val="1600"/>
              </a:spcAft>
              <a:buSzPts val="1400"/>
              <a:buFont typeface="Raleway"/>
              <a:buChar char="■"/>
              <a:defRPr/>
            </a:lvl9pPr>
          </a:lstStyle>
          <a:p/>
        </p:txBody>
      </p:sp>
      <p:sp>
        <p:nvSpPr>
          <p:cNvPr id="305" name="Google Shape;305;p11"/>
          <p:cNvSpPr txBox="1"/>
          <p:nvPr>
            <p:ph idx="12" type="sldNum"/>
          </p:nvPr>
        </p:nvSpPr>
        <p:spPr>
          <a:xfrm>
            <a:off x="8404384" y="46736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434343"/>
                </a:solidFill>
                <a:latin typeface="Josefin Slab SemiBold"/>
                <a:ea typeface="Josefin Slab SemiBold"/>
                <a:cs typeface="Josefin Slab SemiBold"/>
                <a:sym typeface="Josefin Slab SemiBold"/>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434343"/>
                </a:solidFill>
                <a:latin typeface="Josefin Slab SemiBold"/>
                <a:ea typeface="Josefin Slab SemiBold"/>
                <a:cs typeface="Josefin Slab SemiBold"/>
                <a:sym typeface="Josefin Slab SemiBold"/>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434343"/>
                </a:solidFill>
                <a:latin typeface="Josefin Slab SemiBold"/>
                <a:ea typeface="Josefin Slab SemiBold"/>
                <a:cs typeface="Josefin Slab SemiBold"/>
                <a:sym typeface="Josefin Slab SemiBold"/>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434343"/>
                </a:solidFill>
                <a:latin typeface="Josefin Slab SemiBold"/>
                <a:ea typeface="Josefin Slab SemiBold"/>
                <a:cs typeface="Josefin Slab SemiBold"/>
                <a:sym typeface="Josefin Slab SemiBold"/>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434343"/>
                </a:solidFill>
                <a:latin typeface="Josefin Slab SemiBold"/>
                <a:ea typeface="Josefin Slab SemiBold"/>
                <a:cs typeface="Josefin Slab SemiBold"/>
                <a:sym typeface="Josefin Slab SemiBold"/>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434343"/>
                </a:solidFill>
                <a:latin typeface="Josefin Slab SemiBold"/>
                <a:ea typeface="Josefin Slab SemiBold"/>
                <a:cs typeface="Josefin Slab SemiBold"/>
                <a:sym typeface="Josefin Slab SemiBold"/>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434343"/>
                </a:solidFill>
                <a:latin typeface="Josefin Slab SemiBold"/>
                <a:ea typeface="Josefin Slab SemiBold"/>
                <a:cs typeface="Josefin Slab SemiBold"/>
                <a:sym typeface="Josefin Slab SemiBold"/>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434343"/>
                </a:solidFill>
                <a:latin typeface="Josefin Slab SemiBold"/>
                <a:ea typeface="Josefin Slab SemiBold"/>
                <a:cs typeface="Josefin Slab SemiBold"/>
                <a:sym typeface="Josefin Slab SemiBold"/>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434343"/>
                </a:solidFill>
                <a:latin typeface="Josefin Slab SemiBold"/>
                <a:ea typeface="Josefin Slab SemiBold"/>
                <a:cs typeface="Josefin Slab SemiBold"/>
                <a:sym typeface="Josefin Slab SemiBold"/>
              </a:defRPr>
            </a:lvl9pPr>
          </a:lstStyle>
          <a:p>
            <a:pPr indent="0" lvl="0" marL="0" rtl="0" algn="r">
              <a:spcBef>
                <a:spcPts val="0"/>
              </a:spcBef>
              <a:spcAft>
                <a:spcPts val="0"/>
              </a:spcAft>
              <a:buNone/>
            </a:pPr>
            <a:fld id="{00000000-1234-1234-1234-123412341234}" type="slidenum">
              <a:rPr lang="en"/>
              <a:t>‹#›</a:t>
            </a:fld>
            <a:endParaRPr/>
          </a:p>
        </p:txBody>
      </p:sp>
      <p:grpSp>
        <p:nvGrpSpPr>
          <p:cNvPr id="306" name="Google Shape;306;p11"/>
          <p:cNvGrpSpPr/>
          <p:nvPr/>
        </p:nvGrpSpPr>
        <p:grpSpPr>
          <a:xfrm>
            <a:off x="7754575" y="3807546"/>
            <a:ext cx="1138350" cy="1418750"/>
            <a:chOff x="1287525" y="3801250"/>
            <a:chExt cx="1138350" cy="1418750"/>
          </a:xfrm>
        </p:grpSpPr>
        <p:sp>
          <p:nvSpPr>
            <p:cNvPr id="307" name="Google Shape;307;p11"/>
            <p:cNvSpPr/>
            <p:nvPr/>
          </p:nvSpPr>
          <p:spPr>
            <a:xfrm>
              <a:off x="1287525" y="3909150"/>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1"/>
            <p:cNvSpPr/>
            <p:nvPr/>
          </p:nvSpPr>
          <p:spPr>
            <a:xfrm>
              <a:off x="2307300" y="380125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9" name="Google Shape;309;p11"/>
          <p:cNvGrpSpPr/>
          <p:nvPr/>
        </p:nvGrpSpPr>
        <p:grpSpPr>
          <a:xfrm>
            <a:off x="7619075" y="-472615"/>
            <a:ext cx="1623175" cy="1439250"/>
            <a:chOff x="7619075" y="-179925"/>
            <a:chExt cx="1623175" cy="1439250"/>
          </a:xfrm>
        </p:grpSpPr>
        <p:grpSp>
          <p:nvGrpSpPr>
            <p:cNvPr id="310" name="Google Shape;310;p11"/>
            <p:cNvGrpSpPr/>
            <p:nvPr/>
          </p:nvGrpSpPr>
          <p:grpSpPr>
            <a:xfrm>
              <a:off x="7619075" y="-179925"/>
              <a:ext cx="920275" cy="1078300"/>
              <a:chOff x="4679675" y="-443725"/>
              <a:chExt cx="920275" cy="1078300"/>
            </a:xfrm>
          </p:grpSpPr>
          <p:sp>
            <p:nvSpPr>
              <p:cNvPr id="311" name="Google Shape;311;p11"/>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1"/>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3" name="Google Shape;313;p11"/>
            <p:cNvGrpSpPr/>
            <p:nvPr/>
          </p:nvGrpSpPr>
          <p:grpSpPr>
            <a:xfrm>
              <a:off x="8113025" y="-179925"/>
              <a:ext cx="1129225" cy="1439250"/>
              <a:chOff x="5173625" y="-443725"/>
              <a:chExt cx="1129225" cy="1439250"/>
            </a:xfrm>
          </p:grpSpPr>
          <p:sp>
            <p:nvSpPr>
              <p:cNvPr id="314" name="Google Shape;314;p11"/>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1"/>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16" name="Google Shape;316;p11"/>
          <p:cNvGrpSpPr/>
          <p:nvPr/>
        </p:nvGrpSpPr>
        <p:grpSpPr>
          <a:xfrm>
            <a:off x="8076400" y="4159825"/>
            <a:ext cx="929375" cy="1057800"/>
            <a:chOff x="8076400" y="4159825"/>
            <a:chExt cx="929375" cy="1057800"/>
          </a:xfrm>
        </p:grpSpPr>
        <p:sp>
          <p:nvSpPr>
            <p:cNvPr id="317" name="Google Shape;317;p11"/>
            <p:cNvSpPr/>
            <p:nvPr/>
          </p:nvSpPr>
          <p:spPr>
            <a:xfrm flipH="1">
              <a:off x="8178975" y="4229750"/>
              <a:ext cx="826800" cy="987875"/>
            </a:xfrm>
            <a:custGeom>
              <a:rect b="b" l="l" r="r" t="t"/>
              <a:pathLst>
                <a:path extrusionOk="0" fill="none" h="39515" w="33072">
                  <a:moveTo>
                    <a:pt x="33071" y="0"/>
                  </a:moveTo>
                  <a:lnTo>
                    <a:pt x="0" y="0"/>
                  </a:lnTo>
                  <a:lnTo>
                    <a:pt x="0" y="39514"/>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1"/>
            <p:cNvSpPr/>
            <p:nvPr/>
          </p:nvSpPr>
          <p:spPr>
            <a:xfrm flipH="1">
              <a:off x="8076400" y="4159825"/>
              <a:ext cx="118575" cy="117825"/>
            </a:xfrm>
            <a:custGeom>
              <a:rect b="b" l="l" r="r" t="t"/>
              <a:pathLst>
                <a:path extrusionOk="0" fill="none" h="4713" w="4743">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9" name="Google Shape;319;p11"/>
          <p:cNvGrpSpPr/>
          <p:nvPr/>
        </p:nvGrpSpPr>
        <p:grpSpPr>
          <a:xfrm>
            <a:off x="-784112" y="3808068"/>
            <a:ext cx="1138350" cy="1418750"/>
            <a:chOff x="-784112" y="3818928"/>
            <a:chExt cx="1138350" cy="1418750"/>
          </a:xfrm>
        </p:grpSpPr>
        <p:sp>
          <p:nvSpPr>
            <p:cNvPr id="320" name="Google Shape;320;p11"/>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1"/>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2" name="Google Shape;322;p11"/>
          <p:cNvGrpSpPr/>
          <p:nvPr/>
        </p:nvGrpSpPr>
        <p:grpSpPr>
          <a:xfrm>
            <a:off x="-571562" y="4051528"/>
            <a:ext cx="1138350" cy="1418750"/>
            <a:chOff x="-784112" y="3818928"/>
            <a:chExt cx="1138350" cy="1418750"/>
          </a:xfrm>
        </p:grpSpPr>
        <p:sp>
          <p:nvSpPr>
            <p:cNvPr id="323" name="Google Shape;323;p11"/>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1"/>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5" name="Shape 325"/>
        <p:cNvGrpSpPr/>
        <p:nvPr/>
      </p:nvGrpSpPr>
      <p:grpSpPr>
        <a:xfrm>
          <a:off x="0" y="0"/>
          <a:ext cx="0" cy="0"/>
          <a:chOff x="0" y="0"/>
          <a:chExt cx="0" cy="0"/>
        </a:xfrm>
      </p:grpSpPr>
      <p:grpSp>
        <p:nvGrpSpPr>
          <p:cNvPr id="326" name="Google Shape;326;p12"/>
          <p:cNvGrpSpPr/>
          <p:nvPr/>
        </p:nvGrpSpPr>
        <p:grpSpPr>
          <a:xfrm>
            <a:off x="288363" y="-791171"/>
            <a:ext cx="1368260" cy="1078296"/>
            <a:chOff x="4231725" y="-443721"/>
            <a:chExt cx="1368260" cy="1078296"/>
          </a:xfrm>
        </p:grpSpPr>
        <p:sp>
          <p:nvSpPr>
            <p:cNvPr id="327" name="Google Shape;327;p12"/>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2"/>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9" name="Google Shape;329;p12"/>
          <p:cNvGrpSpPr/>
          <p:nvPr/>
        </p:nvGrpSpPr>
        <p:grpSpPr>
          <a:xfrm>
            <a:off x="163463" y="-105375"/>
            <a:ext cx="1129225" cy="1439250"/>
            <a:chOff x="5173625" y="-443725"/>
            <a:chExt cx="1129225" cy="1439250"/>
          </a:xfrm>
        </p:grpSpPr>
        <p:sp>
          <p:nvSpPr>
            <p:cNvPr id="330" name="Google Shape;330;p12"/>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2"/>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2" name="Google Shape;332;p12"/>
          <p:cNvGrpSpPr/>
          <p:nvPr/>
        </p:nvGrpSpPr>
        <p:grpSpPr>
          <a:xfrm flipH="1">
            <a:off x="7898942" y="-257775"/>
            <a:ext cx="920275" cy="1078300"/>
            <a:chOff x="4679675" y="-443725"/>
            <a:chExt cx="920275" cy="1078300"/>
          </a:xfrm>
        </p:grpSpPr>
        <p:sp>
          <p:nvSpPr>
            <p:cNvPr id="333" name="Google Shape;333;p12"/>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2"/>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5" name="Google Shape;335;p12"/>
          <p:cNvGrpSpPr/>
          <p:nvPr/>
        </p:nvGrpSpPr>
        <p:grpSpPr>
          <a:xfrm flipH="1">
            <a:off x="7348442" y="-105375"/>
            <a:ext cx="1129225" cy="1439250"/>
            <a:chOff x="5173625" y="-443725"/>
            <a:chExt cx="1129225" cy="1439250"/>
          </a:xfrm>
        </p:grpSpPr>
        <p:sp>
          <p:nvSpPr>
            <p:cNvPr id="336" name="Google Shape;336;p12"/>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2"/>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8" name="Google Shape;338;p12"/>
          <p:cNvSpPr txBox="1"/>
          <p:nvPr>
            <p:ph idx="1" type="subTitle"/>
          </p:nvPr>
        </p:nvSpPr>
        <p:spPr>
          <a:xfrm>
            <a:off x="1290763" y="3086429"/>
            <a:ext cx="2425500" cy="576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000"/>
              <a:buFont typeface="Bebas Neue"/>
              <a:buNone/>
              <a:defRPr b="1" sz="20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339" name="Google Shape;339;p12"/>
          <p:cNvSpPr txBox="1"/>
          <p:nvPr>
            <p:ph idx="2" type="subTitle"/>
          </p:nvPr>
        </p:nvSpPr>
        <p:spPr>
          <a:xfrm>
            <a:off x="5427738" y="3086429"/>
            <a:ext cx="2425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000"/>
              <a:buFont typeface="Bebas Neue"/>
              <a:buNone/>
              <a:defRPr b="1" sz="2000">
                <a:solidFill>
                  <a:schemeClr val="dk1"/>
                </a:solidFill>
                <a:latin typeface="Montserrat"/>
                <a:ea typeface="Montserrat"/>
                <a:cs typeface="Montserrat"/>
                <a:sym typeface="Montserrat"/>
              </a:defRPr>
            </a:lvl1pPr>
            <a:lvl2pPr lvl="1"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340" name="Google Shape;340;p12"/>
          <p:cNvSpPr txBox="1"/>
          <p:nvPr>
            <p:ph idx="3" type="subTitle"/>
          </p:nvPr>
        </p:nvSpPr>
        <p:spPr>
          <a:xfrm>
            <a:off x="1290775" y="3562899"/>
            <a:ext cx="2425500" cy="80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41" name="Google Shape;341;p12"/>
          <p:cNvSpPr txBox="1"/>
          <p:nvPr>
            <p:ph idx="4" type="subTitle"/>
          </p:nvPr>
        </p:nvSpPr>
        <p:spPr>
          <a:xfrm>
            <a:off x="5427750" y="3562899"/>
            <a:ext cx="2425500" cy="80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42" name="Google Shape;342;p12"/>
          <p:cNvSpPr txBox="1"/>
          <p:nvPr>
            <p:ph type="title"/>
          </p:nvPr>
        </p:nvSpPr>
        <p:spPr>
          <a:xfrm>
            <a:off x="1704750" y="539700"/>
            <a:ext cx="57345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p:txBody>
      </p:sp>
      <p:sp>
        <p:nvSpPr>
          <p:cNvPr id="343" name="Google Shape;343;p1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4" name="Shape 344"/>
        <p:cNvGrpSpPr/>
        <p:nvPr/>
      </p:nvGrpSpPr>
      <p:grpSpPr>
        <a:xfrm>
          <a:off x="0" y="0"/>
          <a:ext cx="0" cy="0"/>
          <a:chOff x="0" y="0"/>
          <a:chExt cx="0" cy="0"/>
        </a:xfrm>
      </p:grpSpPr>
      <p:grpSp>
        <p:nvGrpSpPr>
          <p:cNvPr id="345" name="Google Shape;345;p13"/>
          <p:cNvGrpSpPr/>
          <p:nvPr/>
        </p:nvGrpSpPr>
        <p:grpSpPr>
          <a:xfrm>
            <a:off x="-331199" y="-1100503"/>
            <a:ext cx="2948396" cy="2299881"/>
            <a:chOff x="-148523" y="-1091464"/>
            <a:chExt cx="2948396" cy="2299881"/>
          </a:xfrm>
        </p:grpSpPr>
        <p:grpSp>
          <p:nvGrpSpPr>
            <p:cNvPr id="346" name="Google Shape;346;p13"/>
            <p:cNvGrpSpPr/>
            <p:nvPr/>
          </p:nvGrpSpPr>
          <p:grpSpPr>
            <a:xfrm>
              <a:off x="-148524" y="246037"/>
              <a:ext cx="2074949" cy="962380"/>
              <a:chOff x="-85249" y="3960975"/>
              <a:chExt cx="2074949" cy="962380"/>
            </a:xfrm>
          </p:grpSpPr>
          <p:grpSp>
            <p:nvGrpSpPr>
              <p:cNvPr id="347" name="Google Shape;347;p13"/>
              <p:cNvGrpSpPr/>
              <p:nvPr/>
            </p:nvGrpSpPr>
            <p:grpSpPr>
              <a:xfrm>
                <a:off x="-44137" y="3960975"/>
                <a:ext cx="2033838" cy="459179"/>
                <a:chOff x="-101292" y="3971002"/>
                <a:chExt cx="2033838" cy="459179"/>
              </a:xfrm>
            </p:grpSpPr>
            <p:sp>
              <p:nvSpPr>
                <p:cNvPr id="348" name="Google Shape;348;p13"/>
                <p:cNvSpPr/>
                <p:nvPr/>
              </p:nvSpPr>
              <p:spPr>
                <a:xfrm rot="-5400000">
                  <a:off x="646715" y="3256635"/>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3"/>
                <p:cNvSpPr/>
                <p:nvPr/>
              </p:nvSpPr>
              <p:spPr>
                <a:xfrm>
                  <a:off x="1813971" y="397100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0" name="Google Shape;350;p13"/>
              <p:cNvGrpSpPr/>
              <p:nvPr/>
            </p:nvGrpSpPr>
            <p:grpSpPr>
              <a:xfrm>
                <a:off x="-85248" y="4203623"/>
                <a:ext cx="2014792" cy="469196"/>
                <a:chOff x="-35118" y="4163517"/>
                <a:chExt cx="2014792" cy="469196"/>
              </a:xfrm>
            </p:grpSpPr>
            <p:sp>
              <p:nvSpPr>
                <p:cNvPr id="351" name="Google Shape;351;p13"/>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3"/>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3" name="Google Shape;353;p13"/>
              <p:cNvGrpSpPr/>
              <p:nvPr/>
            </p:nvGrpSpPr>
            <p:grpSpPr>
              <a:xfrm>
                <a:off x="-85248" y="4454155"/>
                <a:ext cx="2014792" cy="469200"/>
                <a:chOff x="-35118" y="4345992"/>
                <a:chExt cx="2014792" cy="469200"/>
              </a:xfrm>
            </p:grpSpPr>
            <p:sp>
              <p:nvSpPr>
                <p:cNvPr id="354" name="Google Shape;354;p13"/>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3"/>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56" name="Google Shape;356;p13"/>
            <p:cNvGrpSpPr/>
            <p:nvPr/>
          </p:nvGrpSpPr>
          <p:grpSpPr>
            <a:xfrm rot="-899960">
              <a:off x="374474" y="-828634"/>
              <a:ext cx="2249258" cy="1657275"/>
              <a:chOff x="746475" y="-443725"/>
              <a:chExt cx="2249325" cy="1657325"/>
            </a:xfrm>
          </p:grpSpPr>
          <p:sp>
            <p:nvSpPr>
              <p:cNvPr id="357" name="Google Shape;357;p13"/>
              <p:cNvSpPr/>
              <p:nvPr/>
            </p:nvSpPr>
            <p:spPr>
              <a:xfrm>
                <a:off x="746475" y="-443725"/>
                <a:ext cx="2158875" cy="1560825"/>
              </a:xfrm>
              <a:custGeom>
                <a:rect b="b" l="l" r="r" t="t"/>
                <a:pathLst>
                  <a:path extrusionOk="0" fill="none" h="62433" w="86355">
                    <a:moveTo>
                      <a:pt x="86355" y="62433"/>
                    </a:moveTo>
                    <a:lnTo>
                      <a:pt x="34621" y="14833"/>
                    </a:lnTo>
                    <a:lnTo>
                      <a:pt x="1" y="14833"/>
                    </a:lnTo>
                    <a:lnTo>
                      <a:pt x="1"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3"/>
              <p:cNvSpPr/>
              <p:nvPr/>
            </p:nvSpPr>
            <p:spPr>
              <a:xfrm>
                <a:off x="2877225" y="1095800"/>
                <a:ext cx="118575" cy="117800"/>
              </a:xfrm>
              <a:custGeom>
                <a:rect b="b" l="l" r="r" t="t"/>
                <a:pathLst>
                  <a:path extrusionOk="0" fill="none" h="4712" w="4743">
                    <a:moveTo>
                      <a:pt x="4742" y="2007"/>
                    </a:moveTo>
                    <a:cubicBezTo>
                      <a:pt x="4742" y="3830"/>
                      <a:pt x="2554" y="4712"/>
                      <a:pt x="1277" y="3466"/>
                    </a:cubicBezTo>
                    <a:cubicBezTo>
                      <a:pt x="0" y="2189"/>
                      <a:pt x="912" y="0"/>
                      <a:pt x="2705" y="0"/>
                    </a:cubicBezTo>
                    <a:cubicBezTo>
                      <a:pt x="3830" y="0"/>
                      <a:pt x="4742" y="912"/>
                      <a:pt x="4742"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59" name="Google Shape;359;p13"/>
          <p:cNvGrpSpPr/>
          <p:nvPr/>
        </p:nvGrpSpPr>
        <p:grpSpPr>
          <a:xfrm flipH="1">
            <a:off x="6526803" y="-1100503"/>
            <a:ext cx="2948396" cy="2299881"/>
            <a:chOff x="3876" y="-939064"/>
            <a:chExt cx="2948396" cy="2299881"/>
          </a:xfrm>
        </p:grpSpPr>
        <p:grpSp>
          <p:nvGrpSpPr>
            <p:cNvPr id="360" name="Google Shape;360;p13"/>
            <p:cNvGrpSpPr/>
            <p:nvPr/>
          </p:nvGrpSpPr>
          <p:grpSpPr>
            <a:xfrm>
              <a:off x="3876" y="398437"/>
              <a:ext cx="2074949" cy="962380"/>
              <a:chOff x="-85249" y="3960975"/>
              <a:chExt cx="2074949" cy="962380"/>
            </a:xfrm>
          </p:grpSpPr>
          <p:grpSp>
            <p:nvGrpSpPr>
              <p:cNvPr id="361" name="Google Shape;361;p13"/>
              <p:cNvGrpSpPr/>
              <p:nvPr/>
            </p:nvGrpSpPr>
            <p:grpSpPr>
              <a:xfrm>
                <a:off x="-44137" y="3960975"/>
                <a:ext cx="2033838" cy="459179"/>
                <a:chOff x="-101292" y="3971002"/>
                <a:chExt cx="2033838" cy="459179"/>
              </a:xfrm>
            </p:grpSpPr>
            <p:sp>
              <p:nvSpPr>
                <p:cNvPr id="362" name="Google Shape;362;p13"/>
                <p:cNvSpPr/>
                <p:nvPr/>
              </p:nvSpPr>
              <p:spPr>
                <a:xfrm rot="-5400000">
                  <a:off x="646715" y="3256635"/>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3"/>
                <p:cNvSpPr/>
                <p:nvPr/>
              </p:nvSpPr>
              <p:spPr>
                <a:xfrm>
                  <a:off x="1813971" y="397100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4" name="Google Shape;364;p13"/>
              <p:cNvGrpSpPr/>
              <p:nvPr/>
            </p:nvGrpSpPr>
            <p:grpSpPr>
              <a:xfrm>
                <a:off x="-85248" y="4203623"/>
                <a:ext cx="2014792" cy="469196"/>
                <a:chOff x="-35118" y="4163517"/>
                <a:chExt cx="2014792" cy="469196"/>
              </a:xfrm>
            </p:grpSpPr>
            <p:sp>
              <p:nvSpPr>
                <p:cNvPr id="365" name="Google Shape;365;p13"/>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3"/>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7" name="Google Shape;367;p13"/>
              <p:cNvGrpSpPr/>
              <p:nvPr/>
            </p:nvGrpSpPr>
            <p:grpSpPr>
              <a:xfrm>
                <a:off x="-85248" y="4454155"/>
                <a:ext cx="2014792" cy="469200"/>
                <a:chOff x="-35118" y="4345992"/>
                <a:chExt cx="2014792" cy="469200"/>
              </a:xfrm>
            </p:grpSpPr>
            <p:sp>
              <p:nvSpPr>
                <p:cNvPr id="368" name="Google Shape;368;p13"/>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3"/>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70" name="Google Shape;370;p13"/>
            <p:cNvGrpSpPr/>
            <p:nvPr/>
          </p:nvGrpSpPr>
          <p:grpSpPr>
            <a:xfrm rot="-899960">
              <a:off x="526874" y="-676234"/>
              <a:ext cx="2249258" cy="1657275"/>
              <a:chOff x="746475" y="-443725"/>
              <a:chExt cx="2249325" cy="1657325"/>
            </a:xfrm>
          </p:grpSpPr>
          <p:sp>
            <p:nvSpPr>
              <p:cNvPr id="371" name="Google Shape;371;p13"/>
              <p:cNvSpPr/>
              <p:nvPr/>
            </p:nvSpPr>
            <p:spPr>
              <a:xfrm>
                <a:off x="746475" y="-443725"/>
                <a:ext cx="2158875" cy="1560825"/>
              </a:xfrm>
              <a:custGeom>
                <a:rect b="b" l="l" r="r" t="t"/>
                <a:pathLst>
                  <a:path extrusionOk="0" fill="none" h="62433" w="86355">
                    <a:moveTo>
                      <a:pt x="86355" y="62433"/>
                    </a:moveTo>
                    <a:lnTo>
                      <a:pt x="34621" y="14833"/>
                    </a:lnTo>
                    <a:lnTo>
                      <a:pt x="1" y="14833"/>
                    </a:lnTo>
                    <a:lnTo>
                      <a:pt x="1"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3"/>
              <p:cNvSpPr/>
              <p:nvPr/>
            </p:nvSpPr>
            <p:spPr>
              <a:xfrm>
                <a:off x="2877225" y="1095800"/>
                <a:ext cx="118575" cy="117800"/>
              </a:xfrm>
              <a:custGeom>
                <a:rect b="b" l="l" r="r" t="t"/>
                <a:pathLst>
                  <a:path extrusionOk="0" fill="none" h="4712" w="4743">
                    <a:moveTo>
                      <a:pt x="4742" y="2007"/>
                    </a:moveTo>
                    <a:cubicBezTo>
                      <a:pt x="4742" y="3830"/>
                      <a:pt x="2554" y="4712"/>
                      <a:pt x="1277" y="3466"/>
                    </a:cubicBezTo>
                    <a:cubicBezTo>
                      <a:pt x="0" y="2189"/>
                      <a:pt x="912" y="0"/>
                      <a:pt x="2705" y="0"/>
                    </a:cubicBezTo>
                    <a:cubicBezTo>
                      <a:pt x="3830" y="0"/>
                      <a:pt x="4742" y="912"/>
                      <a:pt x="4742"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73" name="Google Shape;373;p13"/>
          <p:cNvSpPr txBox="1"/>
          <p:nvPr>
            <p:ph type="title"/>
          </p:nvPr>
        </p:nvSpPr>
        <p:spPr>
          <a:xfrm>
            <a:off x="2060700" y="539700"/>
            <a:ext cx="50226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p:txBody>
      </p:sp>
      <p:sp>
        <p:nvSpPr>
          <p:cNvPr id="374" name="Google Shape;374;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5" name="Shape 375"/>
        <p:cNvGrpSpPr/>
        <p:nvPr/>
      </p:nvGrpSpPr>
      <p:grpSpPr>
        <a:xfrm>
          <a:off x="0" y="0"/>
          <a:ext cx="0" cy="0"/>
          <a:chOff x="0" y="0"/>
          <a:chExt cx="0" cy="0"/>
        </a:xfrm>
      </p:grpSpPr>
      <p:grpSp>
        <p:nvGrpSpPr>
          <p:cNvPr id="376" name="Google Shape;376;p14"/>
          <p:cNvGrpSpPr/>
          <p:nvPr/>
        </p:nvGrpSpPr>
        <p:grpSpPr>
          <a:xfrm>
            <a:off x="260351" y="2145759"/>
            <a:ext cx="289868" cy="852000"/>
            <a:chOff x="456616" y="2161477"/>
            <a:chExt cx="289868" cy="852000"/>
          </a:xfrm>
        </p:grpSpPr>
        <p:sp>
          <p:nvSpPr>
            <p:cNvPr id="377" name="Google Shape;377;p14"/>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4"/>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4"/>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4"/>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4"/>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2" name="Google Shape;382;p14"/>
          <p:cNvGrpSpPr/>
          <p:nvPr/>
        </p:nvGrpSpPr>
        <p:grpSpPr>
          <a:xfrm>
            <a:off x="6514438" y="4556641"/>
            <a:ext cx="2808779" cy="1148975"/>
            <a:chOff x="6525475" y="148600"/>
            <a:chExt cx="2808779" cy="1148975"/>
          </a:xfrm>
        </p:grpSpPr>
        <p:sp>
          <p:nvSpPr>
            <p:cNvPr id="383" name="Google Shape;383;p14"/>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4"/>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5" name="Google Shape;385;p14"/>
          <p:cNvGrpSpPr/>
          <p:nvPr/>
        </p:nvGrpSpPr>
        <p:grpSpPr>
          <a:xfrm rot="-5400000">
            <a:off x="7480661" y="4711608"/>
            <a:ext cx="2014792" cy="719732"/>
            <a:chOff x="-85249" y="4203623"/>
            <a:chExt cx="2014792" cy="719732"/>
          </a:xfrm>
        </p:grpSpPr>
        <p:grpSp>
          <p:nvGrpSpPr>
            <p:cNvPr id="386" name="Google Shape;386;p14"/>
            <p:cNvGrpSpPr/>
            <p:nvPr/>
          </p:nvGrpSpPr>
          <p:grpSpPr>
            <a:xfrm>
              <a:off x="-85248" y="4203623"/>
              <a:ext cx="2014792" cy="469196"/>
              <a:chOff x="-35118" y="4163517"/>
              <a:chExt cx="2014792" cy="469196"/>
            </a:xfrm>
          </p:grpSpPr>
          <p:sp>
            <p:nvSpPr>
              <p:cNvPr id="387" name="Google Shape;387;p14"/>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4"/>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9" name="Google Shape;389;p14"/>
            <p:cNvGrpSpPr/>
            <p:nvPr/>
          </p:nvGrpSpPr>
          <p:grpSpPr>
            <a:xfrm>
              <a:off x="-85248" y="4454155"/>
              <a:ext cx="2014792" cy="469200"/>
              <a:chOff x="-35118" y="4345992"/>
              <a:chExt cx="2014792" cy="469200"/>
            </a:xfrm>
          </p:grpSpPr>
          <p:sp>
            <p:nvSpPr>
              <p:cNvPr id="390" name="Google Shape;390;p14"/>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4"/>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92" name="Google Shape;392;p14"/>
          <p:cNvGrpSpPr/>
          <p:nvPr/>
        </p:nvGrpSpPr>
        <p:grpSpPr>
          <a:xfrm rot="-5400000">
            <a:off x="7870686" y="4684474"/>
            <a:ext cx="2014792" cy="469199"/>
            <a:chOff x="-35118" y="4345992"/>
            <a:chExt cx="2014792" cy="469200"/>
          </a:xfrm>
        </p:grpSpPr>
        <p:sp>
          <p:nvSpPr>
            <p:cNvPr id="393" name="Google Shape;393;p14"/>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4"/>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5" name="Google Shape;395;p14"/>
          <p:cNvGrpSpPr/>
          <p:nvPr/>
        </p:nvGrpSpPr>
        <p:grpSpPr>
          <a:xfrm>
            <a:off x="7619075" y="-472615"/>
            <a:ext cx="1623175" cy="1439250"/>
            <a:chOff x="7619075" y="-179925"/>
            <a:chExt cx="1623175" cy="1439250"/>
          </a:xfrm>
        </p:grpSpPr>
        <p:grpSp>
          <p:nvGrpSpPr>
            <p:cNvPr id="396" name="Google Shape;396;p14"/>
            <p:cNvGrpSpPr/>
            <p:nvPr/>
          </p:nvGrpSpPr>
          <p:grpSpPr>
            <a:xfrm>
              <a:off x="7619075" y="-179925"/>
              <a:ext cx="920275" cy="1078300"/>
              <a:chOff x="4679675" y="-443725"/>
              <a:chExt cx="920275" cy="1078300"/>
            </a:xfrm>
          </p:grpSpPr>
          <p:sp>
            <p:nvSpPr>
              <p:cNvPr id="397" name="Google Shape;397;p14"/>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4"/>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9" name="Google Shape;399;p14"/>
            <p:cNvGrpSpPr/>
            <p:nvPr/>
          </p:nvGrpSpPr>
          <p:grpSpPr>
            <a:xfrm>
              <a:off x="8113025" y="-179925"/>
              <a:ext cx="1129225" cy="1439250"/>
              <a:chOff x="5173625" y="-443725"/>
              <a:chExt cx="1129225" cy="1439250"/>
            </a:xfrm>
          </p:grpSpPr>
          <p:sp>
            <p:nvSpPr>
              <p:cNvPr id="400" name="Google Shape;400;p14"/>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4"/>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02" name="Google Shape;402;p14"/>
          <p:cNvGrpSpPr/>
          <p:nvPr/>
        </p:nvGrpSpPr>
        <p:grpSpPr>
          <a:xfrm>
            <a:off x="6362038" y="4861441"/>
            <a:ext cx="2808779" cy="1148975"/>
            <a:chOff x="6525475" y="148600"/>
            <a:chExt cx="2808779" cy="1148975"/>
          </a:xfrm>
        </p:grpSpPr>
        <p:sp>
          <p:nvSpPr>
            <p:cNvPr id="403" name="Google Shape;403;p14"/>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4"/>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5" name="Google Shape;405;p14"/>
          <p:cNvSpPr txBox="1"/>
          <p:nvPr>
            <p:ph type="title"/>
          </p:nvPr>
        </p:nvSpPr>
        <p:spPr>
          <a:xfrm>
            <a:off x="766675" y="1421850"/>
            <a:ext cx="4616100" cy="22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406" name="Google Shape;406;p1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7" name="Shape 407"/>
        <p:cNvGrpSpPr/>
        <p:nvPr/>
      </p:nvGrpSpPr>
      <p:grpSpPr>
        <a:xfrm>
          <a:off x="0" y="0"/>
          <a:ext cx="0" cy="0"/>
          <a:chOff x="0" y="0"/>
          <a:chExt cx="0" cy="0"/>
        </a:xfrm>
      </p:grpSpPr>
      <p:grpSp>
        <p:nvGrpSpPr>
          <p:cNvPr id="408" name="Google Shape;408;p15"/>
          <p:cNvGrpSpPr/>
          <p:nvPr/>
        </p:nvGrpSpPr>
        <p:grpSpPr>
          <a:xfrm flipH="1" rot="10800000">
            <a:off x="5345388" y="4117956"/>
            <a:ext cx="482550" cy="1505350"/>
            <a:chOff x="3121150" y="-443725"/>
            <a:chExt cx="482550" cy="1505350"/>
          </a:xfrm>
        </p:grpSpPr>
        <p:sp>
          <p:nvSpPr>
            <p:cNvPr id="409" name="Google Shape;409;p15"/>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5"/>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1" name="Google Shape;411;p15"/>
          <p:cNvGrpSpPr/>
          <p:nvPr/>
        </p:nvGrpSpPr>
        <p:grpSpPr>
          <a:xfrm flipH="1" rot="10800000">
            <a:off x="4214663" y="4545006"/>
            <a:ext cx="929375" cy="1078300"/>
            <a:chOff x="1990425" y="-443725"/>
            <a:chExt cx="929375" cy="1078300"/>
          </a:xfrm>
        </p:grpSpPr>
        <p:sp>
          <p:nvSpPr>
            <p:cNvPr id="412" name="Google Shape;412;p15"/>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5"/>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4" name="Google Shape;414;p15"/>
          <p:cNvGrpSpPr/>
          <p:nvPr/>
        </p:nvGrpSpPr>
        <p:grpSpPr>
          <a:xfrm flipH="1" rot="10800000">
            <a:off x="3511763" y="4184056"/>
            <a:ext cx="1138350" cy="1439250"/>
            <a:chOff x="1287525" y="-443725"/>
            <a:chExt cx="1138350" cy="1439250"/>
          </a:xfrm>
        </p:grpSpPr>
        <p:sp>
          <p:nvSpPr>
            <p:cNvPr id="415" name="Google Shape;415;p15"/>
            <p:cNvSpPr/>
            <p:nvPr/>
          </p:nvSpPr>
          <p:spPr>
            <a:xfrm>
              <a:off x="1287525" y="-443725"/>
              <a:ext cx="1082875" cy="1320700"/>
            </a:xfrm>
            <a:custGeom>
              <a:rect b="b" l="l" r="r" t="t"/>
              <a:pathLst>
                <a:path extrusionOk="0" fill="none" h="52828" w="43315">
                  <a:moveTo>
                    <a:pt x="43314" y="52828"/>
                  </a:moveTo>
                  <a:lnTo>
                    <a:pt x="43314" y="25836"/>
                  </a:lnTo>
                  <a:lnTo>
                    <a:pt x="0" y="25836"/>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5"/>
            <p:cNvSpPr/>
            <p:nvPr/>
          </p:nvSpPr>
          <p:spPr>
            <a:xfrm>
              <a:off x="2307300" y="87695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7" name="Google Shape;417;p15"/>
          <p:cNvGrpSpPr/>
          <p:nvPr/>
        </p:nvGrpSpPr>
        <p:grpSpPr>
          <a:xfrm flipH="1" rot="10800000">
            <a:off x="6220013" y="4117956"/>
            <a:ext cx="474200" cy="1505350"/>
            <a:chOff x="3995775" y="-443725"/>
            <a:chExt cx="474200" cy="1505350"/>
          </a:xfrm>
        </p:grpSpPr>
        <p:sp>
          <p:nvSpPr>
            <p:cNvPr id="418" name="Google Shape;418;p15"/>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5"/>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0" name="Google Shape;420;p15"/>
          <p:cNvGrpSpPr/>
          <p:nvPr/>
        </p:nvGrpSpPr>
        <p:grpSpPr>
          <a:xfrm flipH="1" rot="10800000">
            <a:off x="6903913" y="4545006"/>
            <a:ext cx="920275" cy="1078300"/>
            <a:chOff x="4679675" y="-443725"/>
            <a:chExt cx="920275" cy="1078300"/>
          </a:xfrm>
        </p:grpSpPr>
        <p:sp>
          <p:nvSpPr>
            <p:cNvPr id="421" name="Google Shape;421;p15"/>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5"/>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3" name="Google Shape;423;p15"/>
          <p:cNvGrpSpPr/>
          <p:nvPr/>
        </p:nvGrpSpPr>
        <p:grpSpPr>
          <a:xfrm flipH="1" rot="10800000">
            <a:off x="7397863" y="4184056"/>
            <a:ext cx="1129225" cy="1439250"/>
            <a:chOff x="5173625" y="-443725"/>
            <a:chExt cx="1129225" cy="1439250"/>
          </a:xfrm>
        </p:grpSpPr>
        <p:sp>
          <p:nvSpPr>
            <p:cNvPr id="424" name="Google Shape;424;p15"/>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5"/>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6" name="Google Shape;426;p15"/>
          <p:cNvGrpSpPr/>
          <p:nvPr/>
        </p:nvGrpSpPr>
        <p:grpSpPr>
          <a:xfrm flipH="1" rot="10800000">
            <a:off x="8350838" y="3965981"/>
            <a:ext cx="2240950" cy="1657325"/>
            <a:chOff x="4603700" y="-443725"/>
            <a:chExt cx="2240950" cy="1657325"/>
          </a:xfrm>
        </p:grpSpPr>
        <p:sp>
          <p:nvSpPr>
            <p:cNvPr id="427" name="Google Shape;427;p15"/>
            <p:cNvSpPr/>
            <p:nvPr/>
          </p:nvSpPr>
          <p:spPr>
            <a:xfrm>
              <a:off x="4689575" y="-443725"/>
              <a:ext cx="2155075" cy="1560825"/>
            </a:xfrm>
            <a:custGeom>
              <a:rect b="b" l="l" r="r" t="t"/>
              <a:pathLst>
                <a:path extrusionOk="0" fill="none" h="62433" w="86203">
                  <a:moveTo>
                    <a:pt x="0" y="62433"/>
                  </a:moveTo>
                  <a:lnTo>
                    <a:pt x="51916" y="14833"/>
                  </a:lnTo>
                  <a:lnTo>
                    <a:pt x="86202" y="14833"/>
                  </a:lnTo>
                  <a:lnTo>
                    <a:pt x="86202"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5"/>
            <p:cNvSpPr/>
            <p:nvPr/>
          </p:nvSpPr>
          <p:spPr>
            <a:xfrm>
              <a:off x="4603700" y="1095800"/>
              <a:ext cx="117800" cy="117800"/>
            </a:xfrm>
            <a:custGeom>
              <a:rect b="b" l="l" r="r" t="t"/>
              <a:pathLst>
                <a:path extrusionOk="0" fill="none" h="4712" w="4712">
                  <a:moveTo>
                    <a:pt x="0" y="2007"/>
                  </a:moveTo>
                  <a:cubicBezTo>
                    <a:pt x="0" y="3830"/>
                    <a:pt x="2158" y="4712"/>
                    <a:pt x="3435" y="3466"/>
                  </a:cubicBezTo>
                  <a:cubicBezTo>
                    <a:pt x="4712" y="2189"/>
                    <a:pt x="3800" y="0"/>
                    <a:pt x="2006" y="0"/>
                  </a:cubicBezTo>
                  <a:cubicBezTo>
                    <a:pt x="882" y="0"/>
                    <a:pt x="0" y="912"/>
                    <a:pt x="0"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9" name="Google Shape;429;p15"/>
          <p:cNvGrpSpPr/>
          <p:nvPr/>
        </p:nvGrpSpPr>
        <p:grpSpPr>
          <a:xfrm>
            <a:off x="8285739" y="2145759"/>
            <a:ext cx="289868" cy="852000"/>
            <a:chOff x="456616" y="2161477"/>
            <a:chExt cx="289868" cy="852000"/>
          </a:xfrm>
        </p:grpSpPr>
        <p:sp>
          <p:nvSpPr>
            <p:cNvPr id="430" name="Google Shape;430;p15"/>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5"/>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5"/>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5"/>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5"/>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5" name="Google Shape;435;p15"/>
          <p:cNvGrpSpPr/>
          <p:nvPr/>
        </p:nvGrpSpPr>
        <p:grpSpPr>
          <a:xfrm>
            <a:off x="7733951" y="-104276"/>
            <a:ext cx="1129225" cy="1439250"/>
            <a:chOff x="5173625" y="-443725"/>
            <a:chExt cx="1129225" cy="1439250"/>
          </a:xfrm>
        </p:grpSpPr>
        <p:sp>
          <p:nvSpPr>
            <p:cNvPr id="436" name="Google Shape;436;p15"/>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5"/>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8" name="Google Shape;438;p15"/>
          <p:cNvSpPr txBox="1"/>
          <p:nvPr>
            <p:ph hasCustomPrompt="1" type="title"/>
          </p:nvPr>
        </p:nvSpPr>
        <p:spPr>
          <a:xfrm>
            <a:off x="1681800" y="1603075"/>
            <a:ext cx="5780400" cy="136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9600"/>
              <a:buNone/>
              <a:defRPr sz="9600">
                <a:solidFill>
                  <a:schemeClr val="accent1"/>
                </a:solidFill>
              </a:defRPr>
            </a:lvl1pPr>
            <a:lvl2pPr lvl="1" algn="ctr">
              <a:lnSpc>
                <a:spcPct val="100000"/>
              </a:lnSpc>
              <a:spcBef>
                <a:spcPts val="0"/>
              </a:spcBef>
              <a:spcAft>
                <a:spcPts val="0"/>
              </a:spcAft>
              <a:buClr>
                <a:schemeClr val="accent1"/>
              </a:buClr>
              <a:buSzPts val="9600"/>
              <a:buNone/>
              <a:defRPr sz="9600">
                <a:solidFill>
                  <a:schemeClr val="accent1"/>
                </a:solidFill>
              </a:defRPr>
            </a:lvl2pPr>
            <a:lvl3pPr lvl="2" algn="ctr">
              <a:lnSpc>
                <a:spcPct val="100000"/>
              </a:lnSpc>
              <a:spcBef>
                <a:spcPts val="0"/>
              </a:spcBef>
              <a:spcAft>
                <a:spcPts val="0"/>
              </a:spcAft>
              <a:buClr>
                <a:schemeClr val="accent1"/>
              </a:buClr>
              <a:buSzPts val="9600"/>
              <a:buNone/>
              <a:defRPr sz="9600">
                <a:solidFill>
                  <a:schemeClr val="accent1"/>
                </a:solidFill>
              </a:defRPr>
            </a:lvl3pPr>
            <a:lvl4pPr lvl="3" algn="ctr">
              <a:lnSpc>
                <a:spcPct val="100000"/>
              </a:lnSpc>
              <a:spcBef>
                <a:spcPts val="0"/>
              </a:spcBef>
              <a:spcAft>
                <a:spcPts val="0"/>
              </a:spcAft>
              <a:buClr>
                <a:schemeClr val="accent1"/>
              </a:buClr>
              <a:buSzPts val="9600"/>
              <a:buNone/>
              <a:defRPr sz="9600">
                <a:solidFill>
                  <a:schemeClr val="accent1"/>
                </a:solidFill>
              </a:defRPr>
            </a:lvl4pPr>
            <a:lvl5pPr lvl="4" algn="ctr">
              <a:lnSpc>
                <a:spcPct val="100000"/>
              </a:lnSpc>
              <a:spcBef>
                <a:spcPts val="0"/>
              </a:spcBef>
              <a:spcAft>
                <a:spcPts val="0"/>
              </a:spcAft>
              <a:buClr>
                <a:schemeClr val="accent1"/>
              </a:buClr>
              <a:buSzPts val="9600"/>
              <a:buNone/>
              <a:defRPr sz="9600">
                <a:solidFill>
                  <a:schemeClr val="accent1"/>
                </a:solidFill>
              </a:defRPr>
            </a:lvl5pPr>
            <a:lvl6pPr lvl="5" algn="ctr">
              <a:lnSpc>
                <a:spcPct val="100000"/>
              </a:lnSpc>
              <a:spcBef>
                <a:spcPts val="0"/>
              </a:spcBef>
              <a:spcAft>
                <a:spcPts val="0"/>
              </a:spcAft>
              <a:buClr>
                <a:schemeClr val="accent1"/>
              </a:buClr>
              <a:buSzPts val="9600"/>
              <a:buNone/>
              <a:defRPr sz="9600">
                <a:solidFill>
                  <a:schemeClr val="accent1"/>
                </a:solidFill>
              </a:defRPr>
            </a:lvl6pPr>
            <a:lvl7pPr lvl="6" algn="ctr">
              <a:lnSpc>
                <a:spcPct val="100000"/>
              </a:lnSpc>
              <a:spcBef>
                <a:spcPts val="0"/>
              </a:spcBef>
              <a:spcAft>
                <a:spcPts val="0"/>
              </a:spcAft>
              <a:buClr>
                <a:schemeClr val="accent1"/>
              </a:buClr>
              <a:buSzPts val="9600"/>
              <a:buNone/>
              <a:defRPr sz="9600">
                <a:solidFill>
                  <a:schemeClr val="accent1"/>
                </a:solidFill>
              </a:defRPr>
            </a:lvl7pPr>
            <a:lvl8pPr lvl="7" algn="ctr">
              <a:lnSpc>
                <a:spcPct val="100000"/>
              </a:lnSpc>
              <a:spcBef>
                <a:spcPts val="0"/>
              </a:spcBef>
              <a:spcAft>
                <a:spcPts val="0"/>
              </a:spcAft>
              <a:buClr>
                <a:schemeClr val="accent1"/>
              </a:buClr>
              <a:buSzPts val="9600"/>
              <a:buNone/>
              <a:defRPr sz="9600">
                <a:solidFill>
                  <a:schemeClr val="accent1"/>
                </a:solidFill>
              </a:defRPr>
            </a:lvl8pPr>
            <a:lvl9pPr lvl="8" algn="ctr">
              <a:lnSpc>
                <a:spcPct val="100000"/>
              </a:lnSpc>
              <a:spcBef>
                <a:spcPts val="0"/>
              </a:spcBef>
              <a:spcAft>
                <a:spcPts val="0"/>
              </a:spcAft>
              <a:buClr>
                <a:schemeClr val="accent1"/>
              </a:buClr>
              <a:buSzPts val="9600"/>
              <a:buNone/>
              <a:defRPr sz="9600">
                <a:solidFill>
                  <a:schemeClr val="accent1"/>
                </a:solidFill>
              </a:defRPr>
            </a:lvl9pPr>
          </a:lstStyle>
          <a:p>
            <a:r>
              <a:t>xx%</a:t>
            </a:r>
          </a:p>
        </p:txBody>
      </p:sp>
      <p:sp>
        <p:nvSpPr>
          <p:cNvPr id="439" name="Google Shape;439;p15"/>
          <p:cNvSpPr txBox="1"/>
          <p:nvPr>
            <p:ph idx="1" type="subTitle"/>
          </p:nvPr>
        </p:nvSpPr>
        <p:spPr>
          <a:xfrm>
            <a:off x="2059200" y="2969825"/>
            <a:ext cx="5025600" cy="57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sp>
        <p:nvSpPr>
          <p:cNvPr id="440" name="Google Shape;440;p1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1" name="Shape 441"/>
        <p:cNvGrpSpPr/>
        <p:nvPr/>
      </p:nvGrpSpPr>
      <p:grpSpPr>
        <a:xfrm>
          <a:off x="0" y="0"/>
          <a:ext cx="0" cy="0"/>
          <a:chOff x="0" y="0"/>
          <a:chExt cx="0" cy="0"/>
        </a:xfrm>
      </p:grpSpPr>
      <p:sp>
        <p:nvSpPr>
          <p:cNvPr id="442" name="Google Shape;442;p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_1">
    <p:spTree>
      <p:nvGrpSpPr>
        <p:cNvPr id="443" name="Shape 443"/>
        <p:cNvGrpSpPr/>
        <p:nvPr/>
      </p:nvGrpSpPr>
      <p:grpSpPr>
        <a:xfrm>
          <a:off x="0" y="0"/>
          <a:ext cx="0" cy="0"/>
          <a:chOff x="0" y="0"/>
          <a:chExt cx="0" cy="0"/>
        </a:xfrm>
      </p:grpSpPr>
      <p:grpSp>
        <p:nvGrpSpPr>
          <p:cNvPr id="444" name="Google Shape;444;p17"/>
          <p:cNvGrpSpPr/>
          <p:nvPr/>
        </p:nvGrpSpPr>
        <p:grpSpPr>
          <a:xfrm>
            <a:off x="7513631" y="-475160"/>
            <a:ext cx="482550" cy="1505350"/>
            <a:chOff x="3121150" y="-443725"/>
            <a:chExt cx="482550" cy="1505350"/>
          </a:xfrm>
        </p:grpSpPr>
        <p:sp>
          <p:nvSpPr>
            <p:cNvPr id="445" name="Google Shape;445;p17"/>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7"/>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7" name="Google Shape;447;p17"/>
          <p:cNvGrpSpPr/>
          <p:nvPr/>
        </p:nvGrpSpPr>
        <p:grpSpPr>
          <a:xfrm>
            <a:off x="8388256" y="-475160"/>
            <a:ext cx="474200" cy="1505350"/>
            <a:chOff x="3995775" y="-443725"/>
            <a:chExt cx="474200" cy="1505350"/>
          </a:xfrm>
        </p:grpSpPr>
        <p:sp>
          <p:nvSpPr>
            <p:cNvPr id="448" name="Google Shape;448;p17"/>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7"/>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0" name="Google Shape;450;p17"/>
          <p:cNvGrpSpPr/>
          <p:nvPr/>
        </p:nvGrpSpPr>
        <p:grpSpPr>
          <a:xfrm flipH="1" rot="10800000">
            <a:off x="119138" y="4268208"/>
            <a:ext cx="1129225" cy="1439250"/>
            <a:chOff x="5173625" y="-443725"/>
            <a:chExt cx="1129225" cy="1439250"/>
          </a:xfrm>
        </p:grpSpPr>
        <p:sp>
          <p:nvSpPr>
            <p:cNvPr id="451" name="Google Shape;451;p17"/>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7"/>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3" name="Google Shape;453;p17"/>
          <p:cNvGrpSpPr/>
          <p:nvPr/>
        </p:nvGrpSpPr>
        <p:grpSpPr>
          <a:xfrm rot="10800000">
            <a:off x="713779" y="4534879"/>
            <a:ext cx="920275" cy="1078300"/>
            <a:chOff x="4679675" y="-443725"/>
            <a:chExt cx="920275" cy="1078300"/>
          </a:xfrm>
        </p:grpSpPr>
        <p:sp>
          <p:nvSpPr>
            <p:cNvPr id="454" name="Google Shape;454;p17"/>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7"/>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6" name="Google Shape;456;p17"/>
          <p:cNvGrpSpPr/>
          <p:nvPr/>
        </p:nvGrpSpPr>
        <p:grpSpPr>
          <a:xfrm>
            <a:off x="1050348" y="-469529"/>
            <a:ext cx="1195349" cy="1078296"/>
            <a:chOff x="4404625" y="-443721"/>
            <a:chExt cx="1195349" cy="1078296"/>
          </a:xfrm>
        </p:grpSpPr>
        <p:sp>
          <p:nvSpPr>
            <p:cNvPr id="457" name="Google Shape;457;p17"/>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solidFill>
              <a:schemeClr val="accent2"/>
            </a:solid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7"/>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9" name="Google Shape;459;p17"/>
          <p:cNvGrpSpPr/>
          <p:nvPr/>
        </p:nvGrpSpPr>
        <p:grpSpPr>
          <a:xfrm rot="-5400000">
            <a:off x="-393663" y="-505555"/>
            <a:ext cx="2181860" cy="892524"/>
            <a:chOff x="6525475" y="148600"/>
            <a:chExt cx="2808779" cy="1148975"/>
          </a:xfrm>
        </p:grpSpPr>
        <p:sp>
          <p:nvSpPr>
            <p:cNvPr id="460" name="Google Shape;460;p17"/>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7"/>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2" name="Google Shape;462;p17"/>
          <p:cNvGrpSpPr/>
          <p:nvPr/>
        </p:nvGrpSpPr>
        <p:grpSpPr>
          <a:xfrm rot="-5400000">
            <a:off x="29766" y="-247490"/>
            <a:ext cx="2181860" cy="892524"/>
            <a:chOff x="6525475" y="148600"/>
            <a:chExt cx="2808779" cy="1148975"/>
          </a:xfrm>
        </p:grpSpPr>
        <p:sp>
          <p:nvSpPr>
            <p:cNvPr id="463" name="Google Shape;463;p17"/>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7"/>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5" name="Google Shape;465;p17"/>
          <p:cNvGrpSpPr/>
          <p:nvPr/>
        </p:nvGrpSpPr>
        <p:grpSpPr>
          <a:xfrm rot="10800000">
            <a:off x="7892345" y="4268208"/>
            <a:ext cx="1129225" cy="1439250"/>
            <a:chOff x="5173625" y="-443725"/>
            <a:chExt cx="1129225" cy="1439250"/>
          </a:xfrm>
        </p:grpSpPr>
        <p:sp>
          <p:nvSpPr>
            <p:cNvPr id="466" name="Google Shape;466;p17"/>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7"/>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8" name="Google Shape;468;p17"/>
          <p:cNvGrpSpPr/>
          <p:nvPr/>
        </p:nvGrpSpPr>
        <p:grpSpPr>
          <a:xfrm flipH="1" rot="10800000">
            <a:off x="7506654" y="4534879"/>
            <a:ext cx="920275" cy="1078300"/>
            <a:chOff x="4679675" y="-443725"/>
            <a:chExt cx="920275" cy="1078300"/>
          </a:xfrm>
        </p:grpSpPr>
        <p:sp>
          <p:nvSpPr>
            <p:cNvPr id="469" name="Google Shape;469;p17"/>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7"/>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1" name="Google Shape;471;p17"/>
          <p:cNvSpPr txBox="1"/>
          <p:nvPr>
            <p:ph type="title"/>
          </p:nvPr>
        </p:nvSpPr>
        <p:spPr>
          <a:xfrm>
            <a:off x="720000" y="2571750"/>
            <a:ext cx="2100300" cy="37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472" name="Google Shape;472;p17"/>
          <p:cNvSpPr txBox="1"/>
          <p:nvPr>
            <p:ph idx="1" type="subTitle"/>
          </p:nvPr>
        </p:nvSpPr>
        <p:spPr>
          <a:xfrm>
            <a:off x="720000" y="3009850"/>
            <a:ext cx="2100300" cy="66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3" name="Google Shape;473;p17"/>
          <p:cNvSpPr txBox="1"/>
          <p:nvPr>
            <p:ph idx="2" type="title"/>
          </p:nvPr>
        </p:nvSpPr>
        <p:spPr>
          <a:xfrm>
            <a:off x="3521850" y="2571750"/>
            <a:ext cx="2100300" cy="37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474" name="Google Shape;474;p17"/>
          <p:cNvSpPr txBox="1"/>
          <p:nvPr>
            <p:ph idx="3" type="subTitle"/>
          </p:nvPr>
        </p:nvSpPr>
        <p:spPr>
          <a:xfrm>
            <a:off x="3521850" y="3009850"/>
            <a:ext cx="2100300" cy="66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5" name="Google Shape;475;p17"/>
          <p:cNvSpPr txBox="1"/>
          <p:nvPr>
            <p:ph idx="4" type="title"/>
          </p:nvPr>
        </p:nvSpPr>
        <p:spPr>
          <a:xfrm>
            <a:off x="6323700" y="2571750"/>
            <a:ext cx="2100300" cy="37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476" name="Google Shape;476;p17"/>
          <p:cNvSpPr txBox="1"/>
          <p:nvPr>
            <p:ph idx="5" type="subTitle"/>
          </p:nvPr>
        </p:nvSpPr>
        <p:spPr>
          <a:xfrm>
            <a:off x="6323700" y="3009850"/>
            <a:ext cx="2100300" cy="66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7" name="Google Shape;477;p17"/>
          <p:cNvSpPr txBox="1"/>
          <p:nvPr>
            <p:ph idx="6" type="title"/>
          </p:nvPr>
        </p:nvSpPr>
        <p:spPr>
          <a:xfrm>
            <a:off x="1485450" y="539700"/>
            <a:ext cx="61731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p:txBody>
      </p:sp>
      <p:sp>
        <p:nvSpPr>
          <p:cNvPr id="478" name="Google Shape;478;p1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479" name="Shape 479"/>
        <p:cNvGrpSpPr/>
        <p:nvPr/>
      </p:nvGrpSpPr>
      <p:grpSpPr>
        <a:xfrm>
          <a:off x="0" y="0"/>
          <a:ext cx="0" cy="0"/>
          <a:chOff x="0" y="0"/>
          <a:chExt cx="0" cy="0"/>
        </a:xfrm>
      </p:grpSpPr>
      <p:sp>
        <p:nvSpPr>
          <p:cNvPr id="480" name="Google Shape;480;p18"/>
          <p:cNvSpPr txBox="1"/>
          <p:nvPr>
            <p:ph type="title"/>
          </p:nvPr>
        </p:nvSpPr>
        <p:spPr>
          <a:xfrm>
            <a:off x="713288" y="2910719"/>
            <a:ext cx="1743000" cy="40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481" name="Google Shape;481;p18"/>
          <p:cNvSpPr txBox="1"/>
          <p:nvPr>
            <p:ph idx="1" type="subTitle"/>
          </p:nvPr>
        </p:nvSpPr>
        <p:spPr>
          <a:xfrm>
            <a:off x="713288" y="3349725"/>
            <a:ext cx="1743000" cy="64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82" name="Google Shape;482;p18"/>
          <p:cNvSpPr txBox="1"/>
          <p:nvPr>
            <p:ph idx="2" type="title"/>
          </p:nvPr>
        </p:nvSpPr>
        <p:spPr>
          <a:xfrm>
            <a:off x="2704760" y="2910719"/>
            <a:ext cx="1743000" cy="40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483" name="Google Shape;483;p18"/>
          <p:cNvSpPr txBox="1"/>
          <p:nvPr>
            <p:ph idx="3" type="subTitle"/>
          </p:nvPr>
        </p:nvSpPr>
        <p:spPr>
          <a:xfrm>
            <a:off x="2704760" y="3349725"/>
            <a:ext cx="1743000" cy="64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84" name="Google Shape;484;p18"/>
          <p:cNvSpPr txBox="1"/>
          <p:nvPr>
            <p:ph idx="4" type="title"/>
          </p:nvPr>
        </p:nvSpPr>
        <p:spPr>
          <a:xfrm>
            <a:off x="6687713" y="2910719"/>
            <a:ext cx="1743000" cy="40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485" name="Google Shape;485;p18"/>
          <p:cNvSpPr txBox="1"/>
          <p:nvPr>
            <p:ph idx="5" type="subTitle"/>
          </p:nvPr>
        </p:nvSpPr>
        <p:spPr>
          <a:xfrm>
            <a:off x="6687713" y="3349725"/>
            <a:ext cx="1743000" cy="64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86" name="Google Shape;486;p18"/>
          <p:cNvSpPr txBox="1"/>
          <p:nvPr>
            <p:ph idx="6" type="title"/>
          </p:nvPr>
        </p:nvSpPr>
        <p:spPr>
          <a:xfrm>
            <a:off x="4696235" y="2910719"/>
            <a:ext cx="1743000" cy="40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487" name="Google Shape;487;p18"/>
          <p:cNvSpPr txBox="1"/>
          <p:nvPr>
            <p:ph idx="7" type="subTitle"/>
          </p:nvPr>
        </p:nvSpPr>
        <p:spPr>
          <a:xfrm>
            <a:off x="4696235" y="3349725"/>
            <a:ext cx="1743000" cy="64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88" name="Google Shape;488;p18"/>
          <p:cNvSpPr txBox="1"/>
          <p:nvPr>
            <p:ph idx="8" type="title"/>
          </p:nvPr>
        </p:nvSpPr>
        <p:spPr>
          <a:xfrm>
            <a:off x="1485450" y="539700"/>
            <a:ext cx="61731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p:txBody>
      </p:sp>
      <p:grpSp>
        <p:nvGrpSpPr>
          <p:cNvPr id="489" name="Google Shape;489;p18"/>
          <p:cNvGrpSpPr/>
          <p:nvPr/>
        </p:nvGrpSpPr>
        <p:grpSpPr>
          <a:xfrm flipH="1" rot="-5400000">
            <a:off x="7480661" y="-165192"/>
            <a:ext cx="2014792" cy="719732"/>
            <a:chOff x="-85249" y="4203623"/>
            <a:chExt cx="2014792" cy="719732"/>
          </a:xfrm>
        </p:grpSpPr>
        <p:grpSp>
          <p:nvGrpSpPr>
            <p:cNvPr id="490" name="Google Shape;490;p18"/>
            <p:cNvGrpSpPr/>
            <p:nvPr/>
          </p:nvGrpSpPr>
          <p:grpSpPr>
            <a:xfrm>
              <a:off x="-85248" y="4203623"/>
              <a:ext cx="2014792" cy="469196"/>
              <a:chOff x="-35118" y="4163517"/>
              <a:chExt cx="2014792" cy="469196"/>
            </a:xfrm>
          </p:grpSpPr>
          <p:sp>
            <p:nvSpPr>
              <p:cNvPr id="491" name="Google Shape;491;p18"/>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8"/>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3" name="Google Shape;493;p18"/>
            <p:cNvGrpSpPr/>
            <p:nvPr/>
          </p:nvGrpSpPr>
          <p:grpSpPr>
            <a:xfrm>
              <a:off x="-85248" y="4454155"/>
              <a:ext cx="2014792" cy="469200"/>
              <a:chOff x="-35118" y="4345992"/>
              <a:chExt cx="2014792" cy="469200"/>
            </a:xfrm>
          </p:grpSpPr>
          <p:sp>
            <p:nvSpPr>
              <p:cNvPr id="494" name="Google Shape;494;p18"/>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8"/>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96" name="Google Shape;496;p18"/>
          <p:cNvGrpSpPr/>
          <p:nvPr/>
        </p:nvGrpSpPr>
        <p:grpSpPr>
          <a:xfrm flipH="1" rot="-5400000">
            <a:off x="7870686" y="112474"/>
            <a:ext cx="2014792" cy="469199"/>
            <a:chOff x="-35118" y="4345992"/>
            <a:chExt cx="2014792" cy="469200"/>
          </a:xfrm>
        </p:grpSpPr>
        <p:sp>
          <p:nvSpPr>
            <p:cNvPr id="497" name="Google Shape;497;p18"/>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8"/>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9" name="Google Shape;499;p18"/>
          <p:cNvGrpSpPr/>
          <p:nvPr/>
        </p:nvGrpSpPr>
        <p:grpSpPr>
          <a:xfrm>
            <a:off x="-272765" y="4539543"/>
            <a:ext cx="2014792" cy="473129"/>
            <a:chOff x="-35118" y="4342063"/>
            <a:chExt cx="2014792" cy="473129"/>
          </a:xfrm>
        </p:grpSpPr>
        <p:sp>
          <p:nvSpPr>
            <p:cNvPr id="500" name="Google Shape;500;p18"/>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8"/>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2" name="Google Shape;502;p18"/>
          <p:cNvGrpSpPr/>
          <p:nvPr/>
        </p:nvGrpSpPr>
        <p:grpSpPr>
          <a:xfrm>
            <a:off x="-217865" y="4785686"/>
            <a:ext cx="2014792" cy="473129"/>
            <a:chOff x="-35118" y="4342063"/>
            <a:chExt cx="2014792" cy="473129"/>
          </a:xfrm>
        </p:grpSpPr>
        <p:sp>
          <p:nvSpPr>
            <p:cNvPr id="503" name="Google Shape;503;p18"/>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8"/>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5" name="Google Shape;505;p18"/>
          <p:cNvGrpSpPr/>
          <p:nvPr/>
        </p:nvGrpSpPr>
        <p:grpSpPr>
          <a:xfrm>
            <a:off x="-519445" y="4310943"/>
            <a:ext cx="2014792" cy="473129"/>
            <a:chOff x="-35118" y="4342063"/>
            <a:chExt cx="2014792" cy="473129"/>
          </a:xfrm>
        </p:grpSpPr>
        <p:sp>
          <p:nvSpPr>
            <p:cNvPr id="506" name="Google Shape;506;p18"/>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8"/>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8" name="Google Shape;508;p1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509" name="Shape 509"/>
        <p:cNvGrpSpPr/>
        <p:nvPr/>
      </p:nvGrpSpPr>
      <p:grpSpPr>
        <a:xfrm>
          <a:off x="0" y="0"/>
          <a:ext cx="0" cy="0"/>
          <a:chOff x="0" y="0"/>
          <a:chExt cx="0" cy="0"/>
        </a:xfrm>
      </p:grpSpPr>
      <p:sp>
        <p:nvSpPr>
          <p:cNvPr id="510" name="Google Shape;510;p19"/>
          <p:cNvSpPr txBox="1"/>
          <p:nvPr>
            <p:ph type="title"/>
          </p:nvPr>
        </p:nvSpPr>
        <p:spPr>
          <a:xfrm>
            <a:off x="719975" y="1777850"/>
            <a:ext cx="21183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511" name="Google Shape;511;p19"/>
          <p:cNvSpPr txBox="1"/>
          <p:nvPr>
            <p:ph idx="1" type="subTitle"/>
          </p:nvPr>
        </p:nvSpPr>
        <p:spPr>
          <a:xfrm>
            <a:off x="719975" y="2314575"/>
            <a:ext cx="21183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512" name="Google Shape;512;p19"/>
          <p:cNvSpPr txBox="1"/>
          <p:nvPr>
            <p:ph idx="2" type="title"/>
          </p:nvPr>
        </p:nvSpPr>
        <p:spPr>
          <a:xfrm>
            <a:off x="3512851" y="1777850"/>
            <a:ext cx="21183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513" name="Google Shape;513;p19"/>
          <p:cNvSpPr txBox="1"/>
          <p:nvPr>
            <p:ph idx="3" type="subTitle"/>
          </p:nvPr>
        </p:nvSpPr>
        <p:spPr>
          <a:xfrm>
            <a:off x="3512850" y="2314575"/>
            <a:ext cx="21183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514" name="Google Shape;514;p19"/>
          <p:cNvSpPr txBox="1"/>
          <p:nvPr>
            <p:ph idx="4" type="title"/>
          </p:nvPr>
        </p:nvSpPr>
        <p:spPr>
          <a:xfrm>
            <a:off x="719975" y="3211250"/>
            <a:ext cx="21183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515" name="Google Shape;515;p19"/>
          <p:cNvSpPr txBox="1"/>
          <p:nvPr>
            <p:ph idx="5" type="subTitle"/>
          </p:nvPr>
        </p:nvSpPr>
        <p:spPr>
          <a:xfrm>
            <a:off x="719975" y="3747975"/>
            <a:ext cx="21183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516" name="Google Shape;516;p19"/>
          <p:cNvSpPr txBox="1"/>
          <p:nvPr>
            <p:ph idx="6" type="title"/>
          </p:nvPr>
        </p:nvSpPr>
        <p:spPr>
          <a:xfrm>
            <a:off x="3512851" y="3211250"/>
            <a:ext cx="21183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517" name="Google Shape;517;p19"/>
          <p:cNvSpPr txBox="1"/>
          <p:nvPr>
            <p:ph idx="7" type="subTitle"/>
          </p:nvPr>
        </p:nvSpPr>
        <p:spPr>
          <a:xfrm>
            <a:off x="3512850" y="3747975"/>
            <a:ext cx="21183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518" name="Google Shape;518;p19"/>
          <p:cNvSpPr txBox="1"/>
          <p:nvPr>
            <p:ph idx="8" type="title"/>
          </p:nvPr>
        </p:nvSpPr>
        <p:spPr>
          <a:xfrm>
            <a:off x="6305728" y="1777850"/>
            <a:ext cx="21183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519" name="Google Shape;519;p19"/>
          <p:cNvSpPr txBox="1"/>
          <p:nvPr>
            <p:ph idx="9" type="subTitle"/>
          </p:nvPr>
        </p:nvSpPr>
        <p:spPr>
          <a:xfrm>
            <a:off x="6305725" y="2314575"/>
            <a:ext cx="21183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520" name="Google Shape;520;p19"/>
          <p:cNvSpPr txBox="1"/>
          <p:nvPr>
            <p:ph idx="13" type="title"/>
          </p:nvPr>
        </p:nvSpPr>
        <p:spPr>
          <a:xfrm>
            <a:off x="6305728" y="3211250"/>
            <a:ext cx="21183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521" name="Google Shape;521;p19"/>
          <p:cNvSpPr txBox="1"/>
          <p:nvPr>
            <p:ph idx="14" type="subTitle"/>
          </p:nvPr>
        </p:nvSpPr>
        <p:spPr>
          <a:xfrm>
            <a:off x="6305725" y="3747975"/>
            <a:ext cx="21183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522" name="Google Shape;522;p19"/>
          <p:cNvSpPr txBox="1"/>
          <p:nvPr>
            <p:ph idx="15" type="title"/>
          </p:nvPr>
        </p:nvSpPr>
        <p:spPr>
          <a:xfrm>
            <a:off x="1485450" y="539700"/>
            <a:ext cx="61731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p:txBody>
      </p:sp>
      <p:grpSp>
        <p:nvGrpSpPr>
          <p:cNvPr id="523" name="Google Shape;523;p19"/>
          <p:cNvGrpSpPr/>
          <p:nvPr/>
        </p:nvGrpSpPr>
        <p:grpSpPr>
          <a:xfrm>
            <a:off x="7895789" y="-867371"/>
            <a:ext cx="1368260" cy="1078296"/>
            <a:chOff x="4231725" y="-443721"/>
            <a:chExt cx="1368260" cy="1078296"/>
          </a:xfrm>
        </p:grpSpPr>
        <p:sp>
          <p:nvSpPr>
            <p:cNvPr id="524" name="Google Shape;524;p19"/>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9"/>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6" name="Google Shape;526;p19"/>
          <p:cNvGrpSpPr/>
          <p:nvPr/>
        </p:nvGrpSpPr>
        <p:grpSpPr>
          <a:xfrm>
            <a:off x="8380489" y="-105375"/>
            <a:ext cx="1129225" cy="1439250"/>
            <a:chOff x="5173625" y="-443725"/>
            <a:chExt cx="1129225" cy="1439250"/>
          </a:xfrm>
        </p:grpSpPr>
        <p:sp>
          <p:nvSpPr>
            <p:cNvPr id="527" name="Google Shape;527;p19"/>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9"/>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9" name="Google Shape;529;p19"/>
          <p:cNvGrpSpPr/>
          <p:nvPr/>
        </p:nvGrpSpPr>
        <p:grpSpPr>
          <a:xfrm>
            <a:off x="8142568" y="-638771"/>
            <a:ext cx="1368260" cy="1078296"/>
            <a:chOff x="4231725" y="-443721"/>
            <a:chExt cx="1368260" cy="1078296"/>
          </a:xfrm>
        </p:grpSpPr>
        <p:sp>
          <p:nvSpPr>
            <p:cNvPr id="530" name="Google Shape;530;p19"/>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9"/>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2" name="Google Shape;532;p19"/>
          <p:cNvGrpSpPr/>
          <p:nvPr/>
        </p:nvGrpSpPr>
        <p:grpSpPr>
          <a:xfrm flipH="1">
            <a:off x="149468" y="-695771"/>
            <a:ext cx="1368260" cy="1078296"/>
            <a:chOff x="4231725" y="-443721"/>
            <a:chExt cx="1368260" cy="1078296"/>
          </a:xfrm>
        </p:grpSpPr>
        <p:sp>
          <p:nvSpPr>
            <p:cNvPr id="533" name="Google Shape;533;p19"/>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9"/>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5" name="Google Shape;535;p19"/>
          <p:cNvGrpSpPr/>
          <p:nvPr/>
        </p:nvGrpSpPr>
        <p:grpSpPr>
          <a:xfrm flipH="1">
            <a:off x="-97311" y="-467171"/>
            <a:ext cx="1368260" cy="1078296"/>
            <a:chOff x="4231725" y="-443721"/>
            <a:chExt cx="1368260" cy="1078296"/>
          </a:xfrm>
        </p:grpSpPr>
        <p:sp>
          <p:nvSpPr>
            <p:cNvPr id="536" name="Google Shape;536;p19"/>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9"/>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8" name="Google Shape;538;p19"/>
          <p:cNvGrpSpPr/>
          <p:nvPr/>
        </p:nvGrpSpPr>
        <p:grpSpPr>
          <a:xfrm flipH="1">
            <a:off x="-609048" y="-238571"/>
            <a:ext cx="1368260" cy="1078296"/>
            <a:chOff x="4231725" y="-443721"/>
            <a:chExt cx="1368260" cy="1078296"/>
          </a:xfrm>
        </p:grpSpPr>
        <p:sp>
          <p:nvSpPr>
            <p:cNvPr id="539" name="Google Shape;539;p19"/>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9"/>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41" name="Google Shape;541;p19"/>
          <p:cNvCxnSpPr/>
          <p:nvPr/>
        </p:nvCxnSpPr>
        <p:spPr>
          <a:xfrm>
            <a:off x="-6850" y="4601725"/>
            <a:ext cx="8517600" cy="0"/>
          </a:xfrm>
          <a:prstGeom prst="straightConnector1">
            <a:avLst/>
          </a:prstGeom>
          <a:noFill/>
          <a:ln cap="flat" cmpd="sng" w="28575">
            <a:solidFill>
              <a:schemeClr val="dk1"/>
            </a:solidFill>
            <a:prstDash val="solid"/>
            <a:round/>
            <a:headEnd len="sm" w="sm" type="none"/>
            <a:tailEnd len="med" w="med" type="oval"/>
          </a:ln>
        </p:spPr>
      </p:cxnSp>
      <p:sp>
        <p:nvSpPr>
          <p:cNvPr id="542" name="Google Shape;542;p1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
    <p:spTree>
      <p:nvGrpSpPr>
        <p:cNvPr id="543" name="Shape 543"/>
        <p:cNvGrpSpPr/>
        <p:nvPr/>
      </p:nvGrpSpPr>
      <p:grpSpPr>
        <a:xfrm>
          <a:off x="0" y="0"/>
          <a:ext cx="0" cy="0"/>
          <a:chOff x="0" y="0"/>
          <a:chExt cx="0" cy="0"/>
        </a:xfrm>
      </p:grpSpPr>
      <p:grpSp>
        <p:nvGrpSpPr>
          <p:cNvPr id="544" name="Google Shape;544;p20"/>
          <p:cNvGrpSpPr/>
          <p:nvPr/>
        </p:nvGrpSpPr>
        <p:grpSpPr>
          <a:xfrm>
            <a:off x="7068170" y="-466234"/>
            <a:ext cx="1368260" cy="1078296"/>
            <a:chOff x="4231725" y="-443721"/>
            <a:chExt cx="1368260" cy="1078296"/>
          </a:xfrm>
        </p:grpSpPr>
        <p:sp>
          <p:nvSpPr>
            <p:cNvPr id="545" name="Google Shape;545;p20"/>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20"/>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7" name="Google Shape;547;p20"/>
          <p:cNvGrpSpPr/>
          <p:nvPr/>
        </p:nvGrpSpPr>
        <p:grpSpPr>
          <a:xfrm>
            <a:off x="8010070" y="-466238"/>
            <a:ext cx="1129225" cy="1439250"/>
            <a:chOff x="5173625" y="-443725"/>
            <a:chExt cx="1129225" cy="1439250"/>
          </a:xfrm>
        </p:grpSpPr>
        <p:sp>
          <p:nvSpPr>
            <p:cNvPr id="548" name="Google Shape;548;p20"/>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20"/>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0" name="Google Shape;550;p20"/>
          <p:cNvGrpSpPr/>
          <p:nvPr/>
        </p:nvGrpSpPr>
        <p:grpSpPr>
          <a:xfrm flipH="1">
            <a:off x="707991" y="-472343"/>
            <a:ext cx="920275" cy="1078300"/>
            <a:chOff x="4679675" y="-443725"/>
            <a:chExt cx="920275" cy="1078300"/>
          </a:xfrm>
        </p:grpSpPr>
        <p:sp>
          <p:nvSpPr>
            <p:cNvPr id="551" name="Google Shape;551;p20"/>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20"/>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3" name="Google Shape;553;p20"/>
          <p:cNvGrpSpPr/>
          <p:nvPr/>
        </p:nvGrpSpPr>
        <p:grpSpPr>
          <a:xfrm flipH="1">
            <a:off x="5091" y="-472343"/>
            <a:ext cx="1129225" cy="1439250"/>
            <a:chOff x="5173625" y="-443725"/>
            <a:chExt cx="1129225" cy="1439250"/>
          </a:xfrm>
        </p:grpSpPr>
        <p:sp>
          <p:nvSpPr>
            <p:cNvPr id="554" name="Google Shape;554;p20"/>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20"/>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6" name="Google Shape;556;p20"/>
          <p:cNvGrpSpPr/>
          <p:nvPr/>
        </p:nvGrpSpPr>
        <p:grpSpPr>
          <a:xfrm>
            <a:off x="8479270" y="-223284"/>
            <a:ext cx="1368260" cy="1078296"/>
            <a:chOff x="4231725" y="-443721"/>
            <a:chExt cx="1368260" cy="1078296"/>
          </a:xfrm>
        </p:grpSpPr>
        <p:sp>
          <p:nvSpPr>
            <p:cNvPr id="557" name="Google Shape;557;p20"/>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20"/>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9" name="Google Shape;559;p20"/>
          <p:cNvGrpSpPr/>
          <p:nvPr/>
        </p:nvGrpSpPr>
        <p:grpSpPr>
          <a:xfrm flipH="1">
            <a:off x="-98709" y="-223280"/>
            <a:ext cx="920275" cy="1078300"/>
            <a:chOff x="4679675" y="-443725"/>
            <a:chExt cx="920275" cy="1078300"/>
          </a:xfrm>
        </p:grpSpPr>
        <p:sp>
          <p:nvSpPr>
            <p:cNvPr id="560" name="Google Shape;560;p20"/>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20"/>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2" name="Google Shape;562;p20"/>
          <p:cNvSpPr txBox="1"/>
          <p:nvPr>
            <p:ph type="title"/>
          </p:nvPr>
        </p:nvSpPr>
        <p:spPr>
          <a:xfrm>
            <a:off x="1774800" y="539700"/>
            <a:ext cx="55944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p:txBody>
      </p:sp>
      <p:sp>
        <p:nvSpPr>
          <p:cNvPr id="563" name="Google Shape;563;p2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2" name="Shape 72"/>
        <p:cNvGrpSpPr/>
        <p:nvPr/>
      </p:nvGrpSpPr>
      <p:grpSpPr>
        <a:xfrm>
          <a:off x="0" y="0"/>
          <a:ext cx="0" cy="0"/>
          <a:chOff x="0" y="0"/>
          <a:chExt cx="0" cy="0"/>
        </a:xfrm>
      </p:grpSpPr>
      <p:grpSp>
        <p:nvGrpSpPr>
          <p:cNvPr id="73" name="Google Shape;73;p3"/>
          <p:cNvGrpSpPr/>
          <p:nvPr/>
        </p:nvGrpSpPr>
        <p:grpSpPr>
          <a:xfrm flipH="1" rot="-5400000">
            <a:off x="8142388" y="3383598"/>
            <a:ext cx="1138350" cy="1418750"/>
            <a:chOff x="-784112" y="3818928"/>
            <a:chExt cx="1138350" cy="1418750"/>
          </a:xfrm>
        </p:grpSpPr>
        <p:sp>
          <p:nvSpPr>
            <p:cNvPr id="74" name="Google Shape;74;p3"/>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 name="Google Shape;76;p3"/>
          <p:cNvGrpSpPr/>
          <p:nvPr/>
        </p:nvGrpSpPr>
        <p:grpSpPr>
          <a:xfrm flipH="1" rot="-5400000">
            <a:off x="8374988" y="3596148"/>
            <a:ext cx="1138350" cy="1418750"/>
            <a:chOff x="-784112" y="3818928"/>
            <a:chExt cx="1138350" cy="1418750"/>
          </a:xfrm>
        </p:grpSpPr>
        <p:sp>
          <p:nvSpPr>
            <p:cNvPr id="77" name="Google Shape;77;p3"/>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 name="Google Shape;79;p3"/>
          <p:cNvGrpSpPr/>
          <p:nvPr/>
        </p:nvGrpSpPr>
        <p:grpSpPr>
          <a:xfrm>
            <a:off x="-272765" y="74745"/>
            <a:ext cx="2014792" cy="473129"/>
            <a:chOff x="-35118" y="4342063"/>
            <a:chExt cx="2014792" cy="473129"/>
          </a:xfrm>
        </p:grpSpPr>
        <p:sp>
          <p:nvSpPr>
            <p:cNvPr id="80" name="Google Shape;80;p3"/>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 name="Google Shape;82;p3"/>
          <p:cNvGrpSpPr/>
          <p:nvPr/>
        </p:nvGrpSpPr>
        <p:grpSpPr>
          <a:xfrm>
            <a:off x="7413752" y="76596"/>
            <a:ext cx="2033838" cy="1117222"/>
            <a:chOff x="7413752" y="76596"/>
            <a:chExt cx="2033838" cy="1117222"/>
          </a:xfrm>
        </p:grpSpPr>
        <p:grpSp>
          <p:nvGrpSpPr>
            <p:cNvPr id="83" name="Google Shape;83;p3"/>
            <p:cNvGrpSpPr/>
            <p:nvPr/>
          </p:nvGrpSpPr>
          <p:grpSpPr>
            <a:xfrm flipH="1">
              <a:off x="7413752" y="76596"/>
              <a:ext cx="2033838" cy="463108"/>
              <a:chOff x="-101292" y="3967072"/>
              <a:chExt cx="2033838" cy="463108"/>
            </a:xfrm>
          </p:grpSpPr>
          <p:sp>
            <p:nvSpPr>
              <p:cNvPr id="84" name="Google Shape;84;p3"/>
              <p:cNvSpPr/>
              <p:nvPr/>
            </p:nvSpPr>
            <p:spPr>
              <a:xfrm rot="-5400000">
                <a:off x="646715" y="3256635"/>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
              <p:cNvSpPr/>
              <p:nvPr/>
            </p:nvSpPr>
            <p:spPr>
              <a:xfrm>
                <a:off x="1813971" y="396707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 name="Google Shape;86;p3"/>
            <p:cNvGrpSpPr/>
            <p:nvPr/>
          </p:nvGrpSpPr>
          <p:grpSpPr>
            <a:xfrm flipH="1">
              <a:off x="7423284" y="366543"/>
              <a:ext cx="2014792" cy="473125"/>
              <a:chOff x="-35118" y="4159588"/>
              <a:chExt cx="2014792" cy="473125"/>
            </a:xfrm>
          </p:grpSpPr>
          <p:sp>
            <p:nvSpPr>
              <p:cNvPr id="87" name="Google Shape;87;p3"/>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
              <p:cNvSpPr/>
              <p:nvPr/>
            </p:nvSpPr>
            <p:spPr>
              <a:xfrm>
                <a:off x="1861099" y="4159588"/>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3"/>
            <p:cNvGrpSpPr/>
            <p:nvPr/>
          </p:nvGrpSpPr>
          <p:grpSpPr>
            <a:xfrm flipH="1">
              <a:off x="7423276" y="720689"/>
              <a:ext cx="2014792" cy="473129"/>
              <a:chOff x="-35118" y="4342063"/>
              <a:chExt cx="2014792" cy="473129"/>
            </a:xfrm>
          </p:grpSpPr>
          <p:sp>
            <p:nvSpPr>
              <p:cNvPr id="90" name="Google Shape;90;p3"/>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2" name="Google Shape;92;p3"/>
          <p:cNvGrpSpPr/>
          <p:nvPr/>
        </p:nvGrpSpPr>
        <p:grpSpPr>
          <a:xfrm>
            <a:off x="-370265" y="473288"/>
            <a:ext cx="2014792" cy="473129"/>
            <a:chOff x="-35118" y="4342063"/>
            <a:chExt cx="2014792" cy="473129"/>
          </a:xfrm>
        </p:grpSpPr>
        <p:sp>
          <p:nvSpPr>
            <p:cNvPr id="93" name="Google Shape;93;p3"/>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3"/>
          <p:cNvSpPr txBox="1"/>
          <p:nvPr>
            <p:ph type="title"/>
          </p:nvPr>
        </p:nvSpPr>
        <p:spPr>
          <a:xfrm>
            <a:off x="4691075" y="1303150"/>
            <a:ext cx="3663300" cy="717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6" name="Google Shape;96;p3"/>
          <p:cNvSpPr txBox="1"/>
          <p:nvPr>
            <p:ph idx="1" type="subTitle"/>
          </p:nvPr>
        </p:nvSpPr>
        <p:spPr>
          <a:xfrm>
            <a:off x="4691175" y="2143100"/>
            <a:ext cx="3663300" cy="1679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97" name="Google Shape;97;p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
    <p:spTree>
      <p:nvGrpSpPr>
        <p:cNvPr id="564" name="Shape 564"/>
        <p:cNvGrpSpPr/>
        <p:nvPr/>
      </p:nvGrpSpPr>
      <p:grpSpPr>
        <a:xfrm>
          <a:off x="0" y="0"/>
          <a:ext cx="0" cy="0"/>
          <a:chOff x="0" y="0"/>
          <a:chExt cx="0" cy="0"/>
        </a:xfrm>
      </p:grpSpPr>
      <p:sp>
        <p:nvSpPr>
          <p:cNvPr id="565" name="Google Shape;565;p21"/>
          <p:cNvSpPr txBox="1"/>
          <p:nvPr>
            <p:ph type="title"/>
          </p:nvPr>
        </p:nvSpPr>
        <p:spPr>
          <a:xfrm>
            <a:off x="713325" y="539700"/>
            <a:ext cx="77175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p:txBody>
      </p:sp>
      <p:grpSp>
        <p:nvGrpSpPr>
          <p:cNvPr id="566" name="Google Shape;566;p21"/>
          <p:cNvGrpSpPr/>
          <p:nvPr/>
        </p:nvGrpSpPr>
        <p:grpSpPr>
          <a:xfrm>
            <a:off x="-217865" y="4785686"/>
            <a:ext cx="2014792" cy="473129"/>
            <a:chOff x="-35118" y="4342063"/>
            <a:chExt cx="2014792" cy="473129"/>
          </a:xfrm>
        </p:grpSpPr>
        <p:sp>
          <p:nvSpPr>
            <p:cNvPr id="567" name="Google Shape;567;p21"/>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21"/>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9" name="Google Shape;569;p21"/>
          <p:cNvGrpSpPr/>
          <p:nvPr/>
        </p:nvGrpSpPr>
        <p:grpSpPr>
          <a:xfrm>
            <a:off x="-519445" y="4548261"/>
            <a:ext cx="2014792" cy="473129"/>
            <a:chOff x="-35118" y="4342063"/>
            <a:chExt cx="2014792" cy="473129"/>
          </a:xfrm>
        </p:grpSpPr>
        <p:sp>
          <p:nvSpPr>
            <p:cNvPr id="570" name="Google Shape;570;p21"/>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21"/>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2" name="Google Shape;572;p21"/>
          <p:cNvGrpSpPr/>
          <p:nvPr/>
        </p:nvGrpSpPr>
        <p:grpSpPr>
          <a:xfrm>
            <a:off x="283349" y="-475160"/>
            <a:ext cx="482550" cy="1505350"/>
            <a:chOff x="3121150" y="-443725"/>
            <a:chExt cx="482550" cy="1505350"/>
          </a:xfrm>
        </p:grpSpPr>
        <p:sp>
          <p:nvSpPr>
            <p:cNvPr id="573" name="Google Shape;573;p21"/>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21"/>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5" name="Google Shape;575;p21"/>
          <p:cNvGrpSpPr/>
          <p:nvPr/>
        </p:nvGrpSpPr>
        <p:grpSpPr>
          <a:xfrm>
            <a:off x="87035" y="-122260"/>
            <a:ext cx="482550" cy="1505350"/>
            <a:chOff x="3121150" y="-443725"/>
            <a:chExt cx="482550" cy="1505350"/>
          </a:xfrm>
        </p:grpSpPr>
        <p:sp>
          <p:nvSpPr>
            <p:cNvPr id="576" name="Google Shape;576;p21"/>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21"/>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8" name="Google Shape;578;p21"/>
          <p:cNvGrpSpPr/>
          <p:nvPr/>
        </p:nvGrpSpPr>
        <p:grpSpPr>
          <a:xfrm flipH="1">
            <a:off x="8377659" y="-483877"/>
            <a:ext cx="482550" cy="1505350"/>
            <a:chOff x="3121150" y="-443725"/>
            <a:chExt cx="482550" cy="1505350"/>
          </a:xfrm>
        </p:grpSpPr>
        <p:sp>
          <p:nvSpPr>
            <p:cNvPr id="579" name="Google Shape;579;p21"/>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21"/>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1" name="Google Shape;581;p21"/>
          <p:cNvGrpSpPr/>
          <p:nvPr/>
        </p:nvGrpSpPr>
        <p:grpSpPr>
          <a:xfrm flipH="1">
            <a:off x="8573974" y="-130977"/>
            <a:ext cx="482550" cy="1505350"/>
            <a:chOff x="3121150" y="-443725"/>
            <a:chExt cx="482550" cy="1505350"/>
          </a:xfrm>
        </p:grpSpPr>
        <p:sp>
          <p:nvSpPr>
            <p:cNvPr id="582" name="Google Shape;582;p21"/>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21"/>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4" name="Google Shape;584;p2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_1_1">
    <p:spTree>
      <p:nvGrpSpPr>
        <p:cNvPr id="585" name="Shape 585"/>
        <p:cNvGrpSpPr/>
        <p:nvPr/>
      </p:nvGrpSpPr>
      <p:grpSpPr>
        <a:xfrm>
          <a:off x="0" y="0"/>
          <a:ext cx="0" cy="0"/>
          <a:chOff x="0" y="0"/>
          <a:chExt cx="0" cy="0"/>
        </a:xfrm>
      </p:grpSpPr>
      <p:grpSp>
        <p:nvGrpSpPr>
          <p:cNvPr id="586" name="Google Shape;586;p22"/>
          <p:cNvGrpSpPr/>
          <p:nvPr/>
        </p:nvGrpSpPr>
        <p:grpSpPr>
          <a:xfrm flipH="1" rot="10800000">
            <a:off x="7503134" y="4535967"/>
            <a:ext cx="920275" cy="1078300"/>
            <a:chOff x="4679675" y="-443725"/>
            <a:chExt cx="920275" cy="1078300"/>
          </a:xfrm>
        </p:grpSpPr>
        <p:sp>
          <p:nvSpPr>
            <p:cNvPr id="587" name="Google Shape;587;p22"/>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22"/>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9" name="Google Shape;589;p22"/>
          <p:cNvGrpSpPr/>
          <p:nvPr/>
        </p:nvGrpSpPr>
        <p:grpSpPr>
          <a:xfrm flipH="1" rot="10800000">
            <a:off x="7997084" y="4251217"/>
            <a:ext cx="1129225" cy="1439250"/>
            <a:chOff x="5173625" y="-443725"/>
            <a:chExt cx="1129225" cy="1439250"/>
          </a:xfrm>
        </p:grpSpPr>
        <p:sp>
          <p:nvSpPr>
            <p:cNvPr id="590" name="Google Shape;590;p22"/>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22"/>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2" name="Google Shape;592;p22"/>
          <p:cNvGrpSpPr/>
          <p:nvPr/>
        </p:nvGrpSpPr>
        <p:grpSpPr>
          <a:xfrm flipH="1" rot="10800000">
            <a:off x="8527088" y="4255494"/>
            <a:ext cx="2240950" cy="1657325"/>
            <a:chOff x="4603700" y="-443725"/>
            <a:chExt cx="2240950" cy="1657325"/>
          </a:xfrm>
        </p:grpSpPr>
        <p:sp>
          <p:nvSpPr>
            <p:cNvPr id="593" name="Google Shape;593;p22"/>
            <p:cNvSpPr/>
            <p:nvPr/>
          </p:nvSpPr>
          <p:spPr>
            <a:xfrm>
              <a:off x="4689575" y="-443725"/>
              <a:ext cx="2155075" cy="1560825"/>
            </a:xfrm>
            <a:custGeom>
              <a:rect b="b" l="l" r="r" t="t"/>
              <a:pathLst>
                <a:path extrusionOk="0" fill="none" h="62433" w="86203">
                  <a:moveTo>
                    <a:pt x="0" y="62433"/>
                  </a:moveTo>
                  <a:lnTo>
                    <a:pt x="51916" y="14833"/>
                  </a:lnTo>
                  <a:lnTo>
                    <a:pt x="86202" y="14833"/>
                  </a:lnTo>
                  <a:lnTo>
                    <a:pt x="86202"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22"/>
            <p:cNvSpPr/>
            <p:nvPr/>
          </p:nvSpPr>
          <p:spPr>
            <a:xfrm>
              <a:off x="4603700" y="1095800"/>
              <a:ext cx="117800" cy="117800"/>
            </a:xfrm>
            <a:custGeom>
              <a:rect b="b" l="l" r="r" t="t"/>
              <a:pathLst>
                <a:path extrusionOk="0" fill="none" h="4712" w="4712">
                  <a:moveTo>
                    <a:pt x="0" y="2007"/>
                  </a:moveTo>
                  <a:cubicBezTo>
                    <a:pt x="0" y="3830"/>
                    <a:pt x="2158" y="4712"/>
                    <a:pt x="3435" y="3466"/>
                  </a:cubicBezTo>
                  <a:cubicBezTo>
                    <a:pt x="4712" y="2189"/>
                    <a:pt x="3800" y="0"/>
                    <a:pt x="2006" y="0"/>
                  </a:cubicBezTo>
                  <a:cubicBezTo>
                    <a:pt x="882" y="0"/>
                    <a:pt x="0" y="912"/>
                    <a:pt x="0" y="200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5" name="Google Shape;595;p22"/>
          <p:cNvGrpSpPr/>
          <p:nvPr/>
        </p:nvGrpSpPr>
        <p:grpSpPr>
          <a:xfrm rot="10800000">
            <a:off x="7021" y="-639006"/>
            <a:ext cx="1623175" cy="1972650"/>
            <a:chOff x="4193384" y="4053542"/>
            <a:chExt cx="1623175" cy="1972650"/>
          </a:xfrm>
        </p:grpSpPr>
        <p:grpSp>
          <p:nvGrpSpPr>
            <p:cNvPr id="596" name="Google Shape;596;p22"/>
            <p:cNvGrpSpPr/>
            <p:nvPr/>
          </p:nvGrpSpPr>
          <p:grpSpPr>
            <a:xfrm flipH="1" rot="10800000">
              <a:off x="4193384" y="4947892"/>
              <a:ext cx="920275" cy="1078300"/>
              <a:chOff x="4679675" y="-1053325"/>
              <a:chExt cx="920275" cy="1078300"/>
            </a:xfrm>
          </p:grpSpPr>
          <p:sp>
            <p:nvSpPr>
              <p:cNvPr id="597" name="Google Shape;597;p22"/>
              <p:cNvSpPr/>
              <p:nvPr/>
            </p:nvSpPr>
            <p:spPr>
              <a:xfrm>
                <a:off x="4783025" y="-10533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2"/>
              <p:cNvSpPr/>
              <p:nvPr/>
            </p:nvSpPr>
            <p:spPr>
              <a:xfrm>
                <a:off x="4679675" y="-936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9" name="Google Shape;599;p22"/>
            <p:cNvGrpSpPr/>
            <p:nvPr/>
          </p:nvGrpSpPr>
          <p:grpSpPr>
            <a:xfrm flipH="1" rot="10800000">
              <a:off x="4687334" y="4053542"/>
              <a:ext cx="1129225" cy="1439250"/>
              <a:chOff x="5173625" y="-443725"/>
              <a:chExt cx="1129225" cy="1439250"/>
            </a:xfrm>
          </p:grpSpPr>
          <p:sp>
            <p:nvSpPr>
              <p:cNvPr id="600" name="Google Shape;600;p22"/>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22"/>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02" name="Google Shape;602;p22"/>
          <p:cNvGrpSpPr/>
          <p:nvPr/>
        </p:nvGrpSpPr>
        <p:grpSpPr>
          <a:xfrm>
            <a:off x="-1256133" y="715243"/>
            <a:ext cx="2014792" cy="473129"/>
            <a:chOff x="-35118" y="4342063"/>
            <a:chExt cx="2014792" cy="473129"/>
          </a:xfrm>
        </p:grpSpPr>
        <p:sp>
          <p:nvSpPr>
            <p:cNvPr id="603" name="Google Shape;603;p22"/>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22"/>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5" name="Google Shape;605;p22"/>
          <p:cNvGrpSpPr/>
          <p:nvPr/>
        </p:nvGrpSpPr>
        <p:grpSpPr>
          <a:xfrm>
            <a:off x="-1179938" y="967068"/>
            <a:ext cx="2014792" cy="473129"/>
            <a:chOff x="-35118" y="4342063"/>
            <a:chExt cx="2014792" cy="473129"/>
          </a:xfrm>
        </p:grpSpPr>
        <p:sp>
          <p:nvSpPr>
            <p:cNvPr id="606" name="Google Shape;606;p22"/>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22"/>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8" name="Google Shape;608;p22"/>
          <p:cNvSpPr txBox="1"/>
          <p:nvPr>
            <p:ph type="title"/>
          </p:nvPr>
        </p:nvSpPr>
        <p:spPr>
          <a:xfrm>
            <a:off x="713325" y="539700"/>
            <a:ext cx="77175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p:txBody>
      </p:sp>
      <p:sp>
        <p:nvSpPr>
          <p:cNvPr id="609" name="Google Shape;609;p2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610" name="Shape 610"/>
        <p:cNvGrpSpPr/>
        <p:nvPr/>
      </p:nvGrpSpPr>
      <p:grpSpPr>
        <a:xfrm>
          <a:off x="0" y="0"/>
          <a:ext cx="0" cy="0"/>
          <a:chOff x="0" y="0"/>
          <a:chExt cx="0" cy="0"/>
        </a:xfrm>
      </p:grpSpPr>
      <p:grpSp>
        <p:nvGrpSpPr>
          <p:cNvPr id="611" name="Google Shape;611;p23"/>
          <p:cNvGrpSpPr/>
          <p:nvPr/>
        </p:nvGrpSpPr>
        <p:grpSpPr>
          <a:xfrm>
            <a:off x="87588" y="-482281"/>
            <a:ext cx="482550" cy="1505350"/>
            <a:chOff x="3121150" y="-443725"/>
            <a:chExt cx="482550" cy="1505350"/>
          </a:xfrm>
        </p:grpSpPr>
        <p:sp>
          <p:nvSpPr>
            <p:cNvPr id="612" name="Google Shape;612;p23"/>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3"/>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4" name="Google Shape;614;p23"/>
          <p:cNvGrpSpPr/>
          <p:nvPr/>
        </p:nvGrpSpPr>
        <p:grpSpPr>
          <a:xfrm>
            <a:off x="999825" y="-467301"/>
            <a:ext cx="929375" cy="1078300"/>
            <a:chOff x="1990425" y="-443725"/>
            <a:chExt cx="929375" cy="1078300"/>
          </a:xfrm>
        </p:grpSpPr>
        <p:sp>
          <p:nvSpPr>
            <p:cNvPr id="615" name="Google Shape;615;p23"/>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23"/>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7" name="Google Shape;617;p23"/>
          <p:cNvGrpSpPr/>
          <p:nvPr/>
        </p:nvGrpSpPr>
        <p:grpSpPr>
          <a:xfrm>
            <a:off x="296925" y="-1076901"/>
            <a:ext cx="1138350" cy="1439250"/>
            <a:chOff x="1287525" y="-443725"/>
            <a:chExt cx="1138350" cy="1439250"/>
          </a:xfrm>
        </p:grpSpPr>
        <p:sp>
          <p:nvSpPr>
            <p:cNvPr id="618" name="Google Shape;618;p23"/>
            <p:cNvSpPr/>
            <p:nvPr/>
          </p:nvSpPr>
          <p:spPr>
            <a:xfrm>
              <a:off x="1287525" y="-443725"/>
              <a:ext cx="1082875" cy="1320700"/>
            </a:xfrm>
            <a:custGeom>
              <a:rect b="b" l="l" r="r" t="t"/>
              <a:pathLst>
                <a:path extrusionOk="0" fill="none" h="52828" w="43315">
                  <a:moveTo>
                    <a:pt x="43314" y="52828"/>
                  </a:moveTo>
                  <a:lnTo>
                    <a:pt x="43314" y="25836"/>
                  </a:lnTo>
                  <a:lnTo>
                    <a:pt x="0" y="25836"/>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23"/>
            <p:cNvSpPr/>
            <p:nvPr/>
          </p:nvSpPr>
          <p:spPr>
            <a:xfrm>
              <a:off x="2307300" y="87695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0" name="Google Shape;620;p23"/>
          <p:cNvGrpSpPr/>
          <p:nvPr/>
        </p:nvGrpSpPr>
        <p:grpSpPr>
          <a:xfrm>
            <a:off x="8582213" y="-482281"/>
            <a:ext cx="474200" cy="1505350"/>
            <a:chOff x="3995775" y="-443725"/>
            <a:chExt cx="474200" cy="1505350"/>
          </a:xfrm>
        </p:grpSpPr>
        <p:sp>
          <p:nvSpPr>
            <p:cNvPr id="621" name="Google Shape;621;p23"/>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23"/>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3" name="Google Shape;623;p23"/>
          <p:cNvGrpSpPr/>
          <p:nvPr/>
        </p:nvGrpSpPr>
        <p:grpSpPr>
          <a:xfrm>
            <a:off x="7270475" y="-467301"/>
            <a:ext cx="920275" cy="1078300"/>
            <a:chOff x="4679675" y="-443725"/>
            <a:chExt cx="920275" cy="1078300"/>
          </a:xfrm>
        </p:grpSpPr>
        <p:sp>
          <p:nvSpPr>
            <p:cNvPr id="624" name="Google Shape;624;p23"/>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23"/>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6" name="Google Shape;626;p23"/>
          <p:cNvGrpSpPr/>
          <p:nvPr/>
        </p:nvGrpSpPr>
        <p:grpSpPr>
          <a:xfrm>
            <a:off x="7764425" y="-1076901"/>
            <a:ext cx="1129225" cy="1439250"/>
            <a:chOff x="5173625" y="-443725"/>
            <a:chExt cx="1129225" cy="1439250"/>
          </a:xfrm>
        </p:grpSpPr>
        <p:sp>
          <p:nvSpPr>
            <p:cNvPr id="627" name="Google Shape;627;p23"/>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23"/>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9" name="Google Shape;629;p23"/>
          <p:cNvGrpSpPr/>
          <p:nvPr/>
        </p:nvGrpSpPr>
        <p:grpSpPr>
          <a:xfrm>
            <a:off x="-1220287" y="-761576"/>
            <a:ext cx="2249325" cy="1657325"/>
            <a:chOff x="746475" y="-443725"/>
            <a:chExt cx="2249325" cy="1657325"/>
          </a:xfrm>
        </p:grpSpPr>
        <p:sp>
          <p:nvSpPr>
            <p:cNvPr id="630" name="Google Shape;630;p23"/>
            <p:cNvSpPr/>
            <p:nvPr/>
          </p:nvSpPr>
          <p:spPr>
            <a:xfrm>
              <a:off x="746475" y="-443725"/>
              <a:ext cx="2158875" cy="1560825"/>
            </a:xfrm>
            <a:custGeom>
              <a:rect b="b" l="l" r="r" t="t"/>
              <a:pathLst>
                <a:path extrusionOk="0" fill="none" h="62433" w="86355">
                  <a:moveTo>
                    <a:pt x="86355" y="62433"/>
                  </a:moveTo>
                  <a:lnTo>
                    <a:pt x="34621" y="14833"/>
                  </a:lnTo>
                  <a:lnTo>
                    <a:pt x="1" y="14833"/>
                  </a:lnTo>
                  <a:lnTo>
                    <a:pt x="1"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23"/>
            <p:cNvSpPr/>
            <p:nvPr/>
          </p:nvSpPr>
          <p:spPr>
            <a:xfrm>
              <a:off x="2877225" y="1095800"/>
              <a:ext cx="118575" cy="117800"/>
            </a:xfrm>
            <a:custGeom>
              <a:rect b="b" l="l" r="r" t="t"/>
              <a:pathLst>
                <a:path extrusionOk="0" fill="none" h="4712" w="4743">
                  <a:moveTo>
                    <a:pt x="4742" y="2007"/>
                  </a:moveTo>
                  <a:cubicBezTo>
                    <a:pt x="4742" y="3830"/>
                    <a:pt x="2554" y="4712"/>
                    <a:pt x="1277" y="3466"/>
                  </a:cubicBezTo>
                  <a:cubicBezTo>
                    <a:pt x="0" y="2189"/>
                    <a:pt x="912" y="0"/>
                    <a:pt x="2705" y="0"/>
                  </a:cubicBezTo>
                  <a:cubicBezTo>
                    <a:pt x="3830" y="0"/>
                    <a:pt x="4742" y="912"/>
                    <a:pt x="4742"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2" name="Google Shape;632;p23"/>
          <p:cNvGrpSpPr/>
          <p:nvPr/>
        </p:nvGrpSpPr>
        <p:grpSpPr>
          <a:xfrm>
            <a:off x="8123338" y="-761576"/>
            <a:ext cx="2240950" cy="1657325"/>
            <a:chOff x="4603700" y="-443725"/>
            <a:chExt cx="2240950" cy="1657325"/>
          </a:xfrm>
        </p:grpSpPr>
        <p:sp>
          <p:nvSpPr>
            <p:cNvPr id="633" name="Google Shape;633;p23"/>
            <p:cNvSpPr/>
            <p:nvPr/>
          </p:nvSpPr>
          <p:spPr>
            <a:xfrm>
              <a:off x="4689575" y="-443725"/>
              <a:ext cx="2155075" cy="1560825"/>
            </a:xfrm>
            <a:custGeom>
              <a:rect b="b" l="l" r="r" t="t"/>
              <a:pathLst>
                <a:path extrusionOk="0" fill="none" h="62433" w="86203">
                  <a:moveTo>
                    <a:pt x="0" y="62433"/>
                  </a:moveTo>
                  <a:lnTo>
                    <a:pt x="51916" y="14833"/>
                  </a:lnTo>
                  <a:lnTo>
                    <a:pt x="86202" y="14833"/>
                  </a:lnTo>
                  <a:lnTo>
                    <a:pt x="86202"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23"/>
            <p:cNvSpPr/>
            <p:nvPr/>
          </p:nvSpPr>
          <p:spPr>
            <a:xfrm>
              <a:off x="4603700" y="1095800"/>
              <a:ext cx="117800" cy="117800"/>
            </a:xfrm>
            <a:custGeom>
              <a:rect b="b" l="l" r="r" t="t"/>
              <a:pathLst>
                <a:path extrusionOk="0" fill="none" h="4712" w="4712">
                  <a:moveTo>
                    <a:pt x="0" y="2007"/>
                  </a:moveTo>
                  <a:cubicBezTo>
                    <a:pt x="0" y="3830"/>
                    <a:pt x="2158" y="4712"/>
                    <a:pt x="3435" y="3466"/>
                  </a:cubicBezTo>
                  <a:cubicBezTo>
                    <a:pt x="4712" y="2189"/>
                    <a:pt x="3800" y="0"/>
                    <a:pt x="2006" y="0"/>
                  </a:cubicBezTo>
                  <a:cubicBezTo>
                    <a:pt x="882" y="0"/>
                    <a:pt x="0" y="912"/>
                    <a:pt x="0"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5" name="Google Shape;635;p23"/>
          <p:cNvGrpSpPr/>
          <p:nvPr/>
        </p:nvGrpSpPr>
        <p:grpSpPr>
          <a:xfrm>
            <a:off x="2926213" y="-467301"/>
            <a:ext cx="929375" cy="1078300"/>
            <a:chOff x="1990425" y="-443725"/>
            <a:chExt cx="929375" cy="1078300"/>
          </a:xfrm>
        </p:grpSpPr>
        <p:sp>
          <p:nvSpPr>
            <p:cNvPr id="636" name="Google Shape;636;p23"/>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23"/>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8" name="Google Shape;638;p23"/>
          <p:cNvGrpSpPr/>
          <p:nvPr/>
        </p:nvGrpSpPr>
        <p:grpSpPr>
          <a:xfrm>
            <a:off x="3535813" y="-695901"/>
            <a:ext cx="929375" cy="1078300"/>
            <a:chOff x="1990425" y="-443725"/>
            <a:chExt cx="929375" cy="1078300"/>
          </a:xfrm>
        </p:grpSpPr>
        <p:sp>
          <p:nvSpPr>
            <p:cNvPr id="639" name="Google Shape;639;p23"/>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23"/>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1" name="Google Shape;641;p23"/>
          <p:cNvSpPr txBox="1"/>
          <p:nvPr>
            <p:ph type="title"/>
          </p:nvPr>
        </p:nvSpPr>
        <p:spPr>
          <a:xfrm>
            <a:off x="1096600" y="2625463"/>
            <a:ext cx="1581600" cy="78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4000">
                <a:solidFill>
                  <a:schemeClr val="accent1"/>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642" name="Google Shape;642;p23"/>
          <p:cNvSpPr txBox="1"/>
          <p:nvPr>
            <p:ph idx="1" type="subTitle"/>
          </p:nvPr>
        </p:nvSpPr>
        <p:spPr>
          <a:xfrm>
            <a:off x="775750" y="3853760"/>
            <a:ext cx="2223300" cy="65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43" name="Google Shape;643;p23"/>
          <p:cNvSpPr txBox="1"/>
          <p:nvPr>
            <p:ph idx="2" type="title"/>
          </p:nvPr>
        </p:nvSpPr>
        <p:spPr>
          <a:xfrm>
            <a:off x="775750" y="3474560"/>
            <a:ext cx="2223300" cy="37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644" name="Google Shape;644;p23"/>
          <p:cNvSpPr txBox="1"/>
          <p:nvPr>
            <p:ph idx="3" type="title"/>
          </p:nvPr>
        </p:nvSpPr>
        <p:spPr>
          <a:xfrm>
            <a:off x="3781200" y="2724513"/>
            <a:ext cx="1581600" cy="78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4000">
                <a:solidFill>
                  <a:schemeClr val="accent1"/>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645" name="Google Shape;645;p23"/>
          <p:cNvSpPr txBox="1"/>
          <p:nvPr>
            <p:ph idx="4" type="subTitle"/>
          </p:nvPr>
        </p:nvSpPr>
        <p:spPr>
          <a:xfrm>
            <a:off x="3460350" y="3952810"/>
            <a:ext cx="2223300" cy="65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46" name="Google Shape;646;p23"/>
          <p:cNvSpPr txBox="1"/>
          <p:nvPr>
            <p:ph idx="5" type="title"/>
          </p:nvPr>
        </p:nvSpPr>
        <p:spPr>
          <a:xfrm>
            <a:off x="3460350" y="3573610"/>
            <a:ext cx="2223300" cy="37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647" name="Google Shape;647;p23"/>
          <p:cNvSpPr txBox="1"/>
          <p:nvPr>
            <p:ph idx="6" type="title"/>
          </p:nvPr>
        </p:nvSpPr>
        <p:spPr>
          <a:xfrm>
            <a:off x="6465800" y="2724513"/>
            <a:ext cx="1581600" cy="78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4000">
                <a:solidFill>
                  <a:schemeClr val="accent1"/>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648" name="Google Shape;648;p23"/>
          <p:cNvSpPr txBox="1"/>
          <p:nvPr>
            <p:ph idx="7" type="subTitle"/>
          </p:nvPr>
        </p:nvSpPr>
        <p:spPr>
          <a:xfrm>
            <a:off x="6144950" y="3952810"/>
            <a:ext cx="2223300" cy="65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49" name="Google Shape;649;p23"/>
          <p:cNvSpPr txBox="1"/>
          <p:nvPr>
            <p:ph idx="8" type="title"/>
          </p:nvPr>
        </p:nvSpPr>
        <p:spPr>
          <a:xfrm>
            <a:off x="6144950" y="3573610"/>
            <a:ext cx="2223300" cy="37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grpSp>
        <p:nvGrpSpPr>
          <p:cNvPr id="650" name="Google Shape;650;p23"/>
          <p:cNvGrpSpPr/>
          <p:nvPr/>
        </p:nvGrpSpPr>
        <p:grpSpPr>
          <a:xfrm>
            <a:off x="4852625" y="-1035569"/>
            <a:ext cx="1138350" cy="1439250"/>
            <a:chOff x="1287525" y="-443725"/>
            <a:chExt cx="1138350" cy="1439250"/>
          </a:xfrm>
        </p:grpSpPr>
        <p:sp>
          <p:nvSpPr>
            <p:cNvPr id="651" name="Google Shape;651;p23"/>
            <p:cNvSpPr/>
            <p:nvPr/>
          </p:nvSpPr>
          <p:spPr>
            <a:xfrm>
              <a:off x="1287525" y="-443725"/>
              <a:ext cx="1082875" cy="1320700"/>
            </a:xfrm>
            <a:custGeom>
              <a:rect b="b" l="l" r="r" t="t"/>
              <a:pathLst>
                <a:path extrusionOk="0" fill="none" h="52828" w="43315">
                  <a:moveTo>
                    <a:pt x="43314" y="52828"/>
                  </a:moveTo>
                  <a:lnTo>
                    <a:pt x="43314" y="25836"/>
                  </a:lnTo>
                  <a:lnTo>
                    <a:pt x="0" y="25836"/>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23"/>
            <p:cNvSpPr/>
            <p:nvPr/>
          </p:nvSpPr>
          <p:spPr>
            <a:xfrm>
              <a:off x="2307300" y="87695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3" name="Google Shape;653;p2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654" name="Shape 654"/>
        <p:cNvGrpSpPr/>
        <p:nvPr/>
      </p:nvGrpSpPr>
      <p:grpSpPr>
        <a:xfrm>
          <a:off x="0" y="0"/>
          <a:ext cx="0" cy="0"/>
          <a:chOff x="0" y="0"/>
          <a:chExt cx="0" cy="0"/>
        </a:xfrm>
      </p:grpSpPr>
      <p:sp>
        <p:nvSpPr>
          <p:cNvPr id="655" name="Google Shape;655;p24"/>
          <p:cNvSpPr txBox="1"/>
          <p:nvPr>
            <p:ph type="title"/>
          </p:nvPr>
        </p:nvSpPr>
        <p:spPr>
          <a:xfrm>
            <a:off x="803750" y="1813650"/>
            <a:ext cx="3372600" cy="696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latin typeface="Arial"/>
                <a:ea typeface="Arial"/>
                <a:cs typeface="Arial"/>
                <a:sym typeface="Arial"/>
              </a:defRPr>
            </a:lvl1pPr>
            <a:lvl2pPr lvl="1" algn="l">
              <a:lnSpc>
                <a:spcPct val="100000"/>
              </a:lnSpc>
              <a:spcBef>
                <a:spcPts val="0"/>
              </a:spcBef>
              <a:spcAft>
                <a:spcPts val="0"/>
              </a:spcAft>
              <a:buSzPts val="3000"/>
              <a:buNone/>
              <a:defRPr sz="3000">
                <a:latin typeface="Arial"/>
                <a:ea typeface="Arial"/>
                <a:cs typeface="Arial"/>
                <a:sym typeface="Arial"/>
              </a:defRPr>
            </a:lvl2pPr>
            <a:lvl3pPr lvl="2" algn="l">
              <a:lnSpc>
                <a:spcPct val="100000"/>
              </a:lnSpc>
              <a:spcBef>
                <a:spcPts val="0"/>
              </a:spcBef>
              <a:spcAft>
                <a:spcPts val="0"/>
              </a:spcAft>
              <a:buSzPts val="3000"/>
              <a:buNone/>
              <a:defRPr sz="3000">
                <a:latin typeface="Arial"/>
                <a:ea typeface="Arial"/>
                <a:cs typeface="Arial"/>
                <a:sym typeface="Arial"/>
              </a:defRPr>
            </a:lvl3pPr>
            <a:lvl4pPr lvl="3" algn="l">
              <a:lnSpc>
                <a:spcPct val="100000"/>
              </a:lnSpc>
              <a:spcBef>
                <a:spcPts val="0"/>
              </a:spcBef>
              <a:spcAft>
                <a:spcPts val="0"/>
              </a:spcAft>
              <a:buSzPts val="3000"/>
              <a:buNone/>
              <a:defRPr sz="3000">
                <a:latin typeface="Arial"/>
                <a:ea typeface="Arial"/>
                <a:cs typeface="Arial"/>
                <a:sym typeface="Arial"/>
              </a:defRPr>
            </a:lvl4pPr>
            <a:lvl5pPr lvl="4" algn="l">
              <a:lnSpc>
                <a:spcPct val="100000"/>
              </a:lnSpc>
              <a:spcBef>
                <a:spcPts val="0"/>
              </a:spcBef>
              <a:spcAft>
                <a:spcPts val="0"/>
              </a:spcAft>
              <a:buSzPts val="3000"/>
              <a:buNone/>
              <a:defRPr sz="3000">
                <a:latin typeface="Arial"/>
                <a:ea typeface="Arial"/>
                <a:cs typeface="Arial"/>
                <a:sym typeface="Arial"/>
              </a:defRPr>
            </a:lvl5pPr>
            <a:lvl6pPr lvl="5" algn="l">
              <a:lnSpc>
                <a:spcPct val="100000"/>
              </a:lnSpc>
              <a:spcBef>
                <a:spcPts val="0"/>
              </a:spcBef>
              <a:spcAft>
                <a:spcPts val="0"/>
              </a:spcAft>
              <a:buSzPts val="3000"/>
              <a:buNone/>
              <a:defRPr sz="3000">
                <a:latin typeface="Arial"/>
                <a:ea typeface="Arial"/>
                <a:cs typeface="Arial"/>
                <a:sym typeface="Arial"/>
              </a:defRPr>
            </a:lvl6pPr>
            <a:lvl7pPr lvl="6" algn="l">
              <a:lnSpc>
                <a:spcPct val="100000"/>
              </a:lnSpc>
              <a:spcBef>
                <a:spcPts val="0"/>
              </a:spcBef>
              <a:spcAft>
                <a:spcPts val="0"/>
              </a:spcAft>
              <a:buSzPts val="3000"/>
              <a:buNone/>
              <a:defRPr sz="3000">
                <a:latin typeface="Arial"/>
                <a:ea typeface="Arial"/>
                <a:cs typeface="Arial"/>
                <a:sym typeface="Arial"/>
              </a:defRPr>
            </a:lvl7pPr>
            <a:lvl8pPr lvl="7" algn="l">
              <a:lnSpc>
                <a:spcPct val="100000"/>
              </a:lnSpc>
              <a:spcBef>
                <a:spcPts val="0"/>
              </a:spcBef>
              <a:spcAft>
                <a:spcPts val="0"/>
              </a:spcAft>
              <a:buSzPts val="3000"/>
              <a:buNone/>
              <a:defRPr sz="3000">
                <a:latin typeface="Arial"/>
                <a:ea typeface="Arial"/>
                <a:cs typeface="Arial"/>
                <a:sym typeface="Arial"/>
              </a:defRPr>
            </a:lvl8pPr>
            <a:lvl9pPr lvl="8" algn="l">
              <a:lnSpc>
                <a:spcPct val="100000"/>
              </a:lnSpc>
              <a:spcBef>
                <a:spcPts val="0"/>
              </a:spcBef>
              <a:spcAft>
                <a:spcPts val="0"/>
              </a:spcAft>
              <a:buSzPts val="3000"/>
              <a:buNone/>
              <a:defRPr sz="3000">
                <a:latin typeface="Arial"/>
                <a:ea typeface="Arial"/>
                <a:cs typeface="Arial"/>
                <a:sym typeface="Arial"/>
              </a:defRPr>
            </a:lvl9pPr>
          </a:lstStyle>
          <a:p/>
        </p:txBody>
      </p:sp>
      <p:sp>
        <p:nvSpPr>
          <p:cNvPr id="656" name="Google Shape;656;p24"/>
          <p:cNvSpPr txBox="1"/>
          <p:nvPr>
            <p:ph idx="1" type="subTitle"/>
          </p:nvPr>
        </p:nvSpPr>
        <p:spPr>
          <a:xfrm>
            <a:off x="803738" y="2546138"/>
            <a:ext cx="3453900" cy="954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657" name="Google Shape;657;p24"/>
          <p:cNvGrpSpPr/>
          <p:nvPr/>
        </p:nvGrpSpPr>
        <p:grpSpPr>
          <a:xfrm>
            <a:off x="8429813" y="-482281"/>
            <a:ext cx="474200" cy="1505350"/>
            <a:chOff x="3995775" y="-443725"/>
            <a:chExt cx="474200" cy="1505350"/>
          </a:xfrm>
        </p:grpSpPr>
        <p:sp>
          <p:nvSpPr>
            <p:cNvPr id="658" name="Google Shape;658;p24"/>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24"/>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0" name="Google Shape;660;p24"/>
          <p:cNvGrpSpPr/>
          <p:nvPr/>
        </p:nvGrpSpPr>
        <p:grpSpPr>
          <a:xfrm>
            <a:off x="7118075" y="-467301"/>
            <a:ext cx="920275" cy="1078300"/>
            <a:chOff x="4679675" y="-443725"/>
            <a:chExt cx="920275" cy="1078300"/>
          </a:xfrm>
        </p:grpSpPr>
        <p:sp>
          <p:nvSpPr>
            <p:cNvPr id="661" name="Google Shape;661;p24"/>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24"/>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3" name="Google Shape;663;p24"/>
          <p:cNvGrpSpPr/>
          <p:nvPr/>
        </p:nvGrpSpPr>
        <p:grpSpPr>
          <a:xfrm>
            <a:off x="7612025" y="-1076901"/>
            <a:ext cx="1129225" cy="1439250"/>
            <a:chOff x="5173625" y="-443725"/>
            <a:chExt cx="1129225" cy="1439250"/>
          </a:xfrm>
        </p:grpSpPr>
        <p:sp>
          <p:nvSpPr>
            <p:cNvPr id="664" name="Google Shape;664;p24"/>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24"/>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6" name="Google Shape;666;p24"/>
          <p:cNvGrpSpPr/>
          <p:nvPr/>
        </p:nvGrpSpPr>
        <p:grpSpPr>
          <a:xfrm>
            <a:off x="7970938" y="-761576"/>
            <a:ext cx="2240950" cy="1657325"/>
            <a:chOff x="4603700" y="-443725"/>
            <a:chExt cx="2240950" cy="1657325"/>
          </a:xfrm>
        </p:grpSpPr>
        <p:sp>
          <p:nvSpPr>
            <p:cNvPr id="667" name="Google Shape;667;p24"/>
            <p:cNvSpPr/>
            <p:nvPr/>
          </p:nvSpPr>
          <p:spPr>
            <a:xfrm>
              <a:off x="4689575" y="-443725"/>
              <a:ext cx="2155075" cy="1560825"/>
            </a:xfrm>
            <a:custGeom>
              <a:rect b="b" l="l" r="r" t="t"/>
              <a:pathLst>
                <a:path extrusionOk="0" fill="none" h="62433" w="86203">
                  <a:moveTo>
                    <a:pt x="0" y="62433"/>
                  </a:moveTo>
                  <a:lnTo>
                    <a:pt x="51916" y="14833"/>
                  </a:lnTo>
                  <a:lnTo>
                    <a:pt x="86202" y="14833"/>
                  </a:lnTo>
                  <a:lnTo>
                    <a:pt x="86202"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24"/>
            <p:cNvSpPr/>
            <p:nvPr/>
          </p:nvSpPr>
          <p:spPr>
            <a:xfrm>
              <a:off x="4603700" y="1095800"/>
              <a:ext cx="117800" cy="117800"/>
            </a:xfrm>
            <a:custGeom>
              <a:rect b="b" l="l" r="r" t="t"/>
              <a:pathLst>
                <a:path extrusionOk="0" fill="none" h="4712" w="4712">
                  <a:moveTo>
                    <a:pt x="0" y="2007"/>
                  </a:moveTo>
                  <a:cubicBezTo>
                    <a:pt x="0" y="3830"/>
                    <a:pt x="2158" y="4712"/>
                    <a:pt x="3435" y="3466"/>
                  </a:cubicBezTo>
                  <a:cubicBezTo>
                    <a:pt x="4712" y="2189"/>
                    <a:pt x="3800" y="0"/>
                    <a:pt x="2006" y="0"/>
                  </a:cubicBezTo>
                  <a:cubicBezTo>
                    <a:pt x="882" y="0"/>
                    <a:pt x="0" y="912"/>
                    <a:pt x="0"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9" name="Google Shape;669;p24"/>
          <p:cNvGrpSpPr/>
          <p:nvPr/>
        </p:nvGrpSpPr>
        <p:grpSpPr>
          <a:xfrm flipH="1" rot="10800000">
            <a:off x="-483488" y="4432692"/>
            <a:ext cx="2014792" cy="473129"/>
            <a:chOff x="-35118" y="4342063"/>
            <a:chExt cx="2014792" cy="473129"/>
          </a:xfrm>
        </p:grpSpPr>
        <p:sp>
          <p:nvSpPr>
            <p:cNvPr id="670" name="Google Shape;670;p24"/>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24"/>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2" name="Google Shape;672;p24"/>
          <p:cNvGrpSpPr/>
          <p:nvPr/>
        </p:nvGrpSpPr>
        <p:grpSpPr>
          <a:xfrm>
            <a:off x="-483497" y="4392827"/>
            <a:ext cx="2014792" cy="473129"/>
            <a:chOff x="-35118" y="4342063"/>
            <a:chExt cx="2014792" cy="473129"/>
          </a:xfrm>
        </p:grpSpPr>
        <p:sp>
          <p:nvSpPr>
            <p:cNvPr id="673" name="Google Shape;673;p24"/>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24"/>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5" name="Google Shape;675;p24"/>
          <p:cNvGrpSpPr/>
          <p:nvPr/>
        </p:nvGrpSpPr>
        <p:grpSpPr>
          <a:xfrm>
            <a:off x="239988" y="-482281"/>
            <a:ext cx="482550" cy="1505350"/>
            <a:chOff x="3121150" y="-443725"/>
            <a:chExt cx="482550" cy="1505350"/>
          </a:xfrm>
        </p:grpSpPr>
        <p:sp>
          <p:nvSpPr>
            <p:cNvPr id="676" name="Google Shape;676;p24"/>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24"/>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8" name="Google Shape;678;p24"/>
          <p:cNvGrpSpPr/>
          <p:nvPr/>
        </p:nvGrpSpPr>
        <p:grpSpPr>
          <a:xfrm>
            <a:off x="444769" y="-913981"/>
            <a:ext cx="482550" cy="1505350"/>
            <a:chOff x="3121150" y="-443725"/>
            <a:chExt cx="482550" cy="1505350"/>
          </a:xfrm>
        </p:grpSpPr>
        <p:sp>
          <p:nvSpPr>
            <p:cNvPr id="679" name="Google Shape;679;p24"/>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24"/>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1" name="Google Shape;681;p24"/>
          <p:cNvGrpSpPr/>
          <p:nvPr/>
        </p:nvGrpSpPr>
        <p:grpSpPr>
          <a:xfrm rot="5400000">
            <a:off x="965855" y="-856181"/>
            <a:ext cx="2290315" cy="1518338"/>
            <a:chOff x="-736445" y="1581995"/>
            <a:chExt cx="2290315" cy="1518338"/>
          </a:xfrm>
        </p:grpSpPr>
        <p:sp>
          <p:nvSpPr>
            <p:cNvPr id="682" name="Google Shape;682;p24"/>
            <p:cNvSpPr/>
            <p:nvPr/>
          </p:nvSpPr>
          <p:spPr>
            <a:xfrm>
              <a:off x="1109379" y="2803495"/>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3" name="Google Shape;683;p24"/>
            <p:cNvGrpSpPr/>
            <p:nvPr/>
          </p:nvGrpSpPr>
          <p:grpSpPr>
            <a:xfrm>
              <a:off x="-736445" y="1581995"/>
              <a:ext cx="2290315" cy="1518338"/>
              <a:chOff x="-565732" y="1582220"/>
              <a:chExt cx="2290315" cy="1518338"/>
            </a:xfrm>
          </p:grpSpPr>
          <p:sp>
            <p:nvSpPr>
              <p:cNvPr id="684" name="Google Shape;684;p24"/>
              <p:cNvSpPr/>
              <p:nvPr/>
            </p:nvSpPr>
            <p:spPr>
              <a:xfrm>
                <a:off x="-565732" y="2486098"/>
                <a:ext cx="1862289" cy="395491"/>
              </a:xfrm>
              <a:custGeom>
                <a:rect b="b" l="l" r="r" t="t"/>
                <a:pathLst>
                  <a:path extrusionOk="0" h="4803" w="22615">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5" name="Google Shape;685;p24"/>
              <p:cNvGrpSpPr/>
              <p:nvPr/>
            </p:nvGrpSpPr>
            <p:grpSpPr>
              <a:xfrm>
                <a:off x="-565732" y="1582220"/>
                <a:ext cx="2290315" cy="435914"/>
                <a:chOff x="-565732" y="1582220"/>
                <a:chExt cx="2290315" cy="435914"/>
              </a:xfrm>
            </p:grpSpPr>
            <p:sp>
              <p:nvSpPr>
                <p:cNvPr id="686" name="Google Shape;686;p24"/>
                <p:cNvSpPr/>
                <p:nvPr/>
              </p:nvSpPr>
              <p:spPr>
                <a:xfrm>
                  <a:off x="-565732" y="1622561"/>
                  <a:ext cx="2202713" cy="395573"/>
                </a:xfrm>
                <a:custGeom>
                  <a:rect b="b" l="l" r="r" t="t"/>
                  <a:pathLst>
                    <a:path extrusionOk="0" h="4804" w="26749">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24"/>
                <p:cNvSpPr/>
                <p:nvPr/>
              </p:nvSpPr>
              <p:spPr>
                <a:xfrm>
                  <a:off x="1606008" y="158222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8" name="Google Shape;688;p24"/>
              <p:cNvGrpSpPr/>
              <p:nvPr/>
            </p:nvGrpSpPr>
            <p:grpSpPr>
              <a:xfrm>
                <a:off x="-565732" y="1759770"/>
                <a:ext cx="1948882" cy="441084"/>
                <a:chOff x="-565732" y="1759770"/>
                <a:chExt cx="1948882" cy="441084"/>
              </a:xfrm>
            </p:grpSpPr>
            <p:sp>
              <p:nvSpPr>
                <p:cNvPr id="689" name="Google Shape;689;p24"/>
                <p:cNvSpPr/>
                <p:nvPr/>
              </p:nvSpPr>
              <p:spPr>
                <a:xfrm>
                  <a:off x="-565732" y="1805281"/>
                  <a:ext cx="1862289" cy="395573"/>
                </a:xfrm>
                <a:custGeom>
                  <a:rect b="b" l="l" r="r" t="t"/>
                  <a:pathLst>
                    <a:path extrusionOk="0" h="4804" w="22615">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24"/>
                <p:cNvSpPr/>
                <p:nvPr/>
              </p:nvSpPr>
              <p:spPr>
                <a:xfrm>
                  <a:off x="1264575" y="175977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1" name="Google Shape;691;p24"/>
              <p:cNvGrpSpPr/>
              <p:nvPr/>
            </p:nvGrpSpPr>
            <p:grpSpPr>
              <a:xfrm>
                <a:off x="-390503" y="2295383"/>
                <a:ext cx="1572778" cy="118575"/>
                <a:chOff x="-390503" y="2295383"/>
                <a:chExt cx="1572778" cy="118575"/>
              </a:xfrm>
            </p:grpSpPr>
            <p:sp>
              <p:nvSpPr>
                <p:cNvPr id="692" name="Google Shape;692;p24"/>
                <p:cNvSpPr/>
                <p:nvPr/>
              </p:nvSpPr>
              <p:spPr>
                <a:xfrm>
                  <a:off x="-390503" y="2338374"/>
                  <a:ext cx="1474350" cy="32608"/>
                </a:xfrm>
                <a:custGeom>
                  <a:rect b="b" l="l" r="r" t="t"/>
                  <a:pathLst>
                    <a:path extrusionOk="0" h="396" w="17904">
                      <a:moveTo>
                        <a:pt x="0" y="1"/>
                      </a:moveTo>
                      <a:lnTo>
                        <a:pt x="0" y="396"/>
                      </a:lnTo>
                      <a:lnTo>
                        <a:pt x="17903" y="396"/>
                      </a:lnTo>
                      <a:lnTo>
                        <a:pt x="179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24"/>
                <p:cNvSpPr/>
                <p:nvPr/>
              </p:nvSpPr>
              <p:spPr>
                <a:xfrm>
                  <a:off x="1063700" y="229538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4" name="Google Shape;694;p24"/>
              <p:cNvGrpSpPr/>
              <p:nvPr/>
            </p:nvGrpSpPr>
            <p:grpSpPr>
              <a:xfrm>
                <a:off x="-565732" y="2666266"/>
                <a:ext cx="2239329" cy="434292"/>
                <a:chOff x="-565732" y="2666266"/>
                <a:chExt cx="2239329" cy="434292"/>
              </a:xfrm>
            </p:grpSpPr>
            <p:sp>
              <p:nvSpPr>
                <p:cNvPr id="695" name="Google Shape;695;p24"/>
                <p:cNvSpPr/>
                <p:nvPr/>
              </p:nvSpPr>
              <p:spPr>
                <a:xfrm>
                  <a:off x="-565732" y="2666266"/>
                  <a:ext cx="2165163" cy="393021"/>
                </a:xfrm>
                <a:custGeom>
                  <a:rect b="b" l="l" r="r" t="t"/>
                  <a:pathLst>
                    <a:path extrusionOk="0" h="4773" w="26293">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24"/>
                <p:cNvSpPr/>
                <p:nvPr/>
              </p:nvSpPr>
              <p:spPr>
                <a:xfrm>
                  <a:off x="1555022" y="298198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697" name="Google Shape;697;p2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
    <p:spTree>
      <p:nvGrpSpPr>
        <p:cNvPr id="698" name="Shape 698"/>
        <p:cNvGrpSpPr/>
        <p:nvPr/>
      </p:nvGrpSpPr>
      <p:grpSpPr>
        <a:xfrm>
          <a:off x="0" y="0"/>
          <a:ext cx="0" cy="0"/>
          <a:chOff x="0" y="0"/>
          <a:chExt cx="0" cy="0"/>
        </a:xfrm>
      </p:grpSpPr>
      <p:grpSp>
        <p:nvGrpSpPr>
          <p:cNvPr id="699" name="Google Shape;699;p25"/>
          <p:cNvGrpSpPr/>
          <p:nvPr/>
        </p:nvGrpSpPr>
        <p:grpSpPr>
          <a:xfrm>
            <a:off x="1050348" y="-469529"/>
            <a:ext cx="1195349" cy="1078296"/>
            <a:chOff x="4404625" y="-443721"/>
            <a:chExt cx="1195349" cy="1078296"/>
          </a:xfrm>
        </p:grpSpPr>
        <p:sp>
          <p:nvSpPr>
            <p:cNvPr id="700" name="Google Shape;700;p25"/>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25"/>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2" name="Google Shape;702;p25"/>
          <p:cNvGrpSpPr/>
          <p:nvPr/>
        </p:nvGrpSpPr>
        <p:grpSpPr>
          <a:xfrm rot="-5400000">
            <a:off x="-393663" y="-505555"/>
            <a:ext cx="2181860" cy="892524"/>
            <a:chOff x="6525475" y="148600"/>
            <a:chExt cx="2808779" cy="1148975"/>
          </a:xfrm>
        </p:grpSpPr>
        <p:sp>
          <p:nvSpPr>
            <p:cNvPr id="703" name="Google Shape;703;p25"/>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25"/>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5" name="Google Shape;705;p25"/>
          <p:cNvGrpSpPr/>
          <p:nvPr/>
        </p:nvGrpSpPr>
        <p:grpSpPr>
          <a:xfrm rot="-5400000">
            <a:off x="38041" y="-247490"/>
            <a:ext cx="2181860" cy="892524"/>
            <a:chOff x="6525475" y="148600"/>
            <a:chExt cx="2808779" cy="1148975"/>
          </a:xfrm>
        </p:grpSpPr>
        <p:sp>
          <p:nvSpPr>
            <p:cNvPr id="706" name="Google Shape;706;p25"/>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25"/>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8" name="Google Shape;708;p25"/>
          <p:cNvGrpSpPr/>
          <p:nvPr/>
        </p:nvGrpSpPr>
        <p:grpSpPr>
          <a:xfrm flipH="1">
            <a:off x="6888679" y="-997823"/>
            <a:ext cx="1994692" cy="2439925"/>
            <a:chOff x="403405" y="-997823"/>
            <a:chExt cx="1994692" cy="2439925"/>
          </a:xfrm>
        </p:grpSpPr>
        <p:grpSp>
          <p:nvGrpSpPr>
            <p:cNvPr id="709" name="Google Shape;709;p25"/>
            <p:cNvGrpSpPr/>
            <p:nvPr/>
          </p:nvGrpSpPr>
          <p:grpSpPr>
            <a:xfrm>
              <a:off x="1202748" y="-317129"/>
              <a:ext cx="1195349" cy="1078296"/>
              <a:chOff x="4404625" y="-443721"/>
              <a:chExt cx="1195349" cy="1078296"/>
            </a:xfrm>
          </p:grpSpPr>
          <p:sp>
            <p:nvSpPr>
              <p:cNvPr id="710" name="Google Shape;710;p25"/>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25"/>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2" name="Google Shape;712;p25"/>
            <p:cNvGrpSpPr/>
            <p:nvPr/>
          </p:nvGrpSpPr>
          <p:grpSpPr>
            <a:xfrm rot="-5400000">
              <a:off x="-241263" y="-353155"/>
              <a:ext cx="2181860" cy="892524"/>
              <a:chOff x="6525475" y="148600"/>
              <a:chExt cx="2808779" cy="1148975"/>
            </a:xfrm>
          </p:grpSpPr>
          <p:sp>
            <p:nvSpPr>
              <p:cNvPr id="713" name="Google Shape;713;p25"/>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25"/>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5" name="Google Shape;715;p25"/>
            <p:cNvGrpSpPr/>
            <p:nvPr/>
          </p:nvGrpSpPr>
          <p:grpSpPr>
            <a:xfrm rot="-5400000">
              <a:off x="182166" y="-95090"/>
              <a:ext cx="2181860" cy="892524"/>
              <a:chOff x="6525475" y="148600"/>
              <a:chExt cx="2808779" cy="1148975"/>
            </a:xfrm>
          </p:grpSpPr>
          <p:sp>
            <p:nvSpPr>
              <p:cNvPr id="716" name="Google Shape;716;p25"/>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25"/>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18" name="Google Shape;718;p25"/>
          <p:cNvSpPr txBox="1"/>
          <p:nvPr>
            <p:ph type="title"/>
          </p:nvPr>
        </p:nvSpPr>
        <p:spPr>
          <a:xfrm>
            <a:off x="1630950" y="539700"/>
            <a:ext cx="58821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p:txBody>
      </p:sp>
      <p:sp>
        <p:nvSpPr>
          <p:cNvPr id="719" name="Google Shape;719;p25"/>
          <p:cNvSpPr txBox="1"/>
          <p:nvPr>
            <p:ph idx="1" type="body"/>
          </p:nvPr>
        </p:nvSpPr>
        <p:spPr>
          <a:xfrm>
            <a:off x="713250" y="1342250"/>
            <a:ext cx="7717500" cy="3261600"/>
          </a:xfrm>
          <a:prstGeom prst="rect">
            <a:avLst/>
          </a:prstGeom>
          <a:noFill/>
          <a:ln>
            <a:noFill/>
          </a:ln>
        </p:spPr>
        <p:txBody>
          <a:bodyPr anchorCtr="0" anchor="ctr" bIns="91425" lIns="91425" spcFirstLastPara="1" rIns="91425" wrap="square" tIns="91425">
            <a:noAutofit/>
          </a:bodyPr>
          <a:lstStyle>
            <a:lvl1pPr indent="-317500" lvl="0" marL="457200" algn="ctr">
              <a:lnSpc>
                <a:spcPct val="100000"/>
              </a:lnSpc>
              <a:spcBef>
                <a:spcPts val="0"/>
              </a:spcBef>
              <a:spcAft>
                <a:spcPts val="0"/>
              </a:spcAft>
              <a:buClr>
                <a:schemeClr val="accent1"/>
              </a:buClr>
              <a:buSzPts val="1400"/>
              <a:buFont typeface="Lato"/>
              <a:buChar char="○"/>
              <a:defRPr/>
            </a:lvl1pPr>
            <a:lvl2pPr indent="-317500" lvl="1" marL="914400" algn="l">
              <a:lnSpc>
                <a:spcPct val="100000"/>
              </a:lnSpc>
              <a:spcBef>
                <a:spcPts val="1600"/>
              </a:spcBef>
              <a:spcAft>
                <a:spcPts val="0"/>
              </a:spcAft>
              <a:buSzPts val="1400"/>
              <a:buFont typeface="Lato"/>
              <a:buChar char="○"/>
              <a:defRPr/>
            </a:lvl2pPr>
            <a:lvl3pPr indent="-317500" lvl="2" marL="1371600" algn="l">
              <a:lnSpc>
                <a:spcPct val="100000"/>
              </a:lnSpc>
              <a:spcBef>
                <a:spcPts val="1600"/>
              </a:spcBef>
              <a:spcAft>
                <a:spcPts val="0"/>
              </a:spcAft>
              <a:buSzPts val="1400"/>
              <a:buFont typeface="Lato"/>
              <a:buChar char="■"/>
              <a:defRPr/>
            </a:lvl3pPr>
            <a:lvl4pPr indent="-317500" lvl="3" marL="1828800" algn="l">
              <a:lnSpc>
                <a:spcPct val="100000"/>
              </a:lnSpc>
              <a:spcBef>
                <a:spcPts val="1600"/>
              </a:spcBef>
              <a:spcAft>
                <a:spcPts val="0"/>
              </a:spcAft>
              <a:buSzPts val="1400"/>
              <a:buFont typeface="Lato"/>
              <a:buChar char="●"/>
              <a:defRPr/>
            </a:lvl4pPr>
            <a:lvl5pPr indent="-317500" lvl="4" marL="2286000" algn="l">
              <a:lnSpc>
                <a:spcPct val="100000"/>
              </a:lnSpc>
              <a:spcBef>
                <a:spcPts val="1600"/>
              </a:spcBef>
              <a:spcAft>
                <a:spcPts val="0"/>
              </a:spcAft>
              <a:buSzPts val="1400"/>
              <a:buFont typeface="Lato"/>
              <a:buChar char="○"/>
              <a:defRPr/>
            </a:lvl5pPr>
            <a:lvl6pPr indent="-317500" lvl="5" marL="2743200" algn="l">
              <a:lnSpc>
                <a:spcPct val="100000"/>
              </a:lnSpc>
              <a:spcBef>
                <a:spcPts val="1600"/>
              </a:spcBef>
              <a:spcAft>
                <a:spcPts val="0"/>
              </a:spcAft>
              <a:buSzPts val="1400"/>
              <a:buFont typeface="Lato"/>
              <a:buChar char="■"/>
              <a:defRPr/>
            </a:lvl6pPr>
            <a:lvl7pPr indent="-317500" lvl="6" marL="3200400" algn="l">
              <a:lnSpc>
                <a:spcPct val="100000"/>
              </a:lnSpc>
              <a:spcBef>
                <a:spcPts val="1600"/>
              </a:spcBef>
              <a:spcAft>
                <a:spcPts val="0"/>
              </a:spcAft>
              <a:buSzPts val="1400"/>
              <a:buFont typeface="Lato"/>
              <a:buChar char="●"/>
              <a:defRPr/>
            </a:lvl7pPr>
            <a:lvl8pPr indent="-317500" lvl="7" marL="3657600" algn="l">
              <a:lnSpc>
                <a:spcPct val="100000"/>
              </a:lnSpc>
              <a:spcBef>
                <a:spcPts val="1600"/>
              </a:spcBef>
              <a:spcAft>
                <a:spcPts val="0"/>
              </a:spcAft>
              <a:buSzPts val="1400"/>
              <a:buFont typeface="Lato"/>
              <a:buChar char="○"/>
              <a:defRPr/>
            </a:lvl8pPr>
            <a:lvl9pPr indent="-317500" lvl="8" marL="4114800" algn="l">
              <a:lnSpc>
                <a:spcPct val="100000"/>
              </a:lnSpc>
              <a:spcBef>
                <a:spcPts val="1600"/>
              </a:spcBef>
              <a:spcAft>
                <a:spcPts val="1600"/>
              </a:spcAft>
              <a:buSzPts val="1400"/>
              <a:buFont typeface="Lato"/>
              <a:buChar char="■"/>
              <a:defRPr/>
            </a:lvl9pPr>
          </a:lstStyle>
          <a:p/>
        </p:txBody>
      </p:sp>
      <p:grpSp>
        <p:nvGrpSpPr>
          <p:cNvPr id="720" name="Google Shape;720;p25"/>
          <p:cNvGrpSpPr/>
          <p:nvPr/>
        </p:nvGrpSpPr>
        <p:grpSpPr>
          <a:xfrm>
            <a:off x="-272765" y="4539543"/>
            <a:ext cx="2014792" cy="473129"/>
            <a:chOff x="-35118" y="4342063"/>
            <a:chExt cx="2014792" cy="473129"/>
          </a:xfrm>
        </p:grpSpPr>
        <p:sp>
          <p:nvSpPr>
            <p:cNvPr id="721" name="Google Shape;721;p25"/>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25"/>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3" name="Google Shape;723;p25"/>
          <p:cNvGrpSpPr/>
          <p:nvPr/>
        </p:nvGrpSpPr>
        <p:grpSpPr>
          <a:xfrm>
            <a:off x="-217865" y="4785686"/>
            <a:ext cx="2014792" cy="473129"/>
            <a:chOff x="-35118" y="4342063"/>
            <a:chExt cx="2014792" cy="473129"/>
          </a:xfrm>
        </p:grpSpPr>
        <p:sp>
          <p:nvSpPr>
            <p:cNvPr id="724" name="Google Shape;724;p25"/>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25"/>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6" name="Google Shape;726;p25"/>
          <p:cNvGrpSpPr/>
          <p:nvPr/>
        </p:nvGrpSpPr>
        <p:grpSpPr>
          <a:xfrm rot="10800000">
            <a:off x="7239830" y="4310944"/>
            <a:ext cx="2014792" cy="473129"/>
            <a:chOff x="-35118" y="4342063"/>
            <a:chExt cx="2014792" cy="473129"/>
          </a:xfrm>
        </p:grpSpPr>
        <p:sp>
          <p:nvSpPr>
            <p:cNvPr id="727" name="Google Shape;727;p25"/>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25"/>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9" name="Google Shape;729;p2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
    <p:spTree>
      <p:nvGrpSpPr>
        <p:cNvPr id="730" name="Shape 730"/>
        <p:cNvGrpSpPr/>
        <p:nvPr/>
      </p:nvGrpSpPr>
      <p:grpSpPr>
        <a:xfrm>
          <a:off x="0" y="0"/>
          <a:ext cx="0" cy="0"/>
          <a:chOff x="0" y="0"/>
          <a:chExt cx="0" cy="0"/>
        </a:xfrm>
      </p:grpSpPr>
      <p:sp>
        <p:nvSpPr>
          <p:cNvPr id="731" name="Google Shape;731;p26"/>
          <p:cNvSpPr txBox="1"/>
          <p:nvPr>
            <p:ph type="title"/>
          </p:nvPr>
        </p:nvSpPr>
        <p:spPr>
          <a:xfrm>
            <a:off x="1630950" y="539700"/>
            <a:ext cx="58821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p:txBody>
      </p:sp>
      <p:sp>
        <p:nvSpPr>
          <p:cNvPr id="732" name="Google Shape;732;p26"/>
          <p:cNvSpPr txBox="1"/>
          <p:nvPr>
            <p:ph idx="1" type="body"/>
          </p:nvPr>
        </p:nvSpPr>
        <p:spPr>
          <a:xfrm>
            <a:off x="3818675" y="1681875"/>
            <a:ext cx="4611900" cy="2727300"/>
          </a:xfrm>
          <a:prstGeom prst="rect">
            <a:avLst/>
          </a:prstGeom>
          <a:noFill/>
          <a:ln>
            <a:noFill/>
          </a:ln>
        </p:spPr>
        <p:txBody>
          <a:bodyPr anchorCtr="0" anchor="ctr" bIns="91425" lIns="91425" spcFirstLastPara="1" rIns="91425" wrap="square" tIns="91425">
            <a:noAutofit/>
          </a:bodyPr>
          <a:lstStyle>
            <a:lvl1pPr indent="-317500" lvl="0" marL="457200" algn="l">
              <a:lnSpc>
                <a:spcPct val="100000"/>
              </a:lnSpc>
              <a:spcBef>
                <a:spcPts val="0"/>
              </a:spcBef>
              <a:spcAft>
                <a:spcPts val="0"/>
              </a:spcAft>
              <a:buSzPts val="1400"/>
              <a:buFont typeface="Lato"/>
              <a:buChar char="●"/>
              <a:defRPr/>
            </a:lvl1pPr>
            <a:lvl2pPr indent="-317500" lvl="1" marL="914400" algn="l">
              <a:lnSpc>
                <a:spcPct val="100000"/>
              </a:lnSpc>
              <a:spcBef>
                <a:spcPts val="0"/>
              </a:spcBef>
              <a:spcAft>
                <a:spcPts val="0"/>
              </a:spcAft>
              <a:buSzPts val="1400"/>
              <a:buFont typeface="Lato"/>
              <a:buChar char="○"/>
              <a:defRPr/>
            </a:lvl2pPr>
            <a:lvl3pPr indent="-317500" lvl="2" marL="1371600" algn="l">
              <a:lnSpc>
                <a:spcPct val="100000"/>
              </a:lnSpc>
              <a:spcBef>
                <a:spcPts val="1600"/>
              </a:spcBef>
              <a:spcAft>
                <a:spcPts val="0"/>
              </a:spcAft>
              <a:buSzPts val="1400"/>
              <a:buFont typeface="Lato"/>
              <a:buChar char="■"/>
              <a:defRPr/>
            </a:lvl3pPr>
            <a:lvl4pPr indent="-317500" lvl="3" marL="1828800" algn="l">
              <a:lnSpc>
                <a:spcPct val="100000"/>
              </a:lnSpc>
              <a:spcBef>
                <a:spcPts val="1600"/>
              </a:spcBef>
              <a:spcAft>
                <a:spcPts val="0"/>
              </a:spcAft>
              <a:buSzPts val="1400"/>
              <a:buFont typeface="Lato"/>
              <a:buChar char="●"/>
              <a:defRPr/>
            </a:lvl4pPr>
            <a:lvl5pPr indent="-317500" lvl="4" marL="2286000" algn="l">
              <a:lnSpc>
                <a:spcPct val="100000"/>
              </a:lnSpc>
              <a:spcBef>
                <a:spcPts val="1600"/>
              </a:spcBef>
              <a:spcAft>
                <a:spcPts val="0"/>
              </a:spcAft>
              <a:buSzPts val="1400"/>
              <a:buFont typeface="Lato"/>
              <a:buChar char="○"/>
              <a:defRPr/>
            </a:lvl5pPr>
            <a:lvl6pPr indent="-317500" lvl="5" marL="2743200" algn="l">
              <a:lnSpc>
                <a:spcPct val="100000"/>
              </a:lnSpc>
              <a:spcBef>
                <a:spcPts val="1600"/>
              </a:spcBef>
              <a:spcAft>
                <a:spcPts val="0"/>
              </a:spcAft>
              <a:buSzPts val="1400"/>
              <a:buFont typeface="Lato"/>
              <a:buChar char="■"/>
              <a:defRPr/>
            </a:lvl6pPr>
            <a:lvl7pPr indent="-317500" lvl="6" marL="3200400" algn="l">
              <a:lnSpc>
                <a:spcPct val="100000"/>
              </a:lnSpc>
              <a:spcBef>
                <a:spcPts val="1600"/>
              </a:spcBef>
              <a:spcAft>
                <a:spcPts val="0"/>
              </a:spcAft>
              <a:buSzPts val="1400"/>
              <a:buFont typeface="Lato"/>
              <a:buChar char="●"/>
              <a:defRPr/>
            </a:lvl7pPr>
            <a:lvl8pPr indent="-317500" lvl="7" marL="3657600" algn="l">
              <a:lnSpc>
                <a:spcPct val="100000"/>
              </a:lnSpc>
              <a:spcBef>
                <a:spcPts val="1600"/>
              </a:spcBef>
              <a:spcAft>
                <a:spcPts val="0"/>
              </a:spcAft>
              <a:buSzPts val="1400"/>
              <a:buFont typeface="Lato"/>
              <a:buChar char="○"/>
              <a:defRPr/>
            </a:lvl8pPr>
            <a:lvl9pPr indent="-317500" lvl="8" marL="4114800" algn="l">
              <a:lnSpc>
                <a:spcPct val="100000"/>
              </a:lnSpc>
              <a:spcBef>
                <a:spcPts val="1600"/>
              </a:spcBef>
              <a:spcAft>
                <a:spcPts val="1600"/>
              </a:spcAft>
              <a:buSzPts val="1400"/>
              <a:buFont typeface="Lato"/>
              <a:buChar char="■"/>
              <a:defRPr/>
            </a:lvl9pPr>
          </a:lstStyle>
          <a:p/>
        </p:txBody>
      </p:sp>
      <p:grpSp>
        <p:nvGrpSpPr>
          <p:cNvPr id="733" name="Google Shape;733;p26"/>
          <p:cNvGrpSpPr/>
          <p:nvPr/>
        </p:nvGrpSpPr>
        <p:grpSpPr>
          <a:xfrm>
            <a:off x="7068170" y="-466234"/>
            <a:ext cx="1368260" cy="1078296"/>
            <a:chOff x="4231725" y="-443721"/>
            <a:chExt cx="1368260" cy="1078296"/>
          </a:xfrm>
        </p:grpSpPr>
        <p:sp>
          <p:nvSpPr>
            <p:cNvPr id="734" name="Google Shape;734;p26"/>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26"/>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6" name="Google Shape;736;p26"/>
          <p:cNvGrpSpPr/>
          <p:nvPr/>
        </p:nvGrpSpPr>
        <p:grpSpPr>
          <a:xfrm>
            <a:off x="8010070" y="-466238"/>
            <a:ext cx="1129225" cy="1439250"/>
            <a:chOff x="5173625" y="-443725"/>
            <a:chExt cx="1129225" cy="1439250"/>
          </a:xfrm>
        </p:grpSpPr>
        <p:sp>
          <p:nvSpPr>
            <p:cNvPr id="737" name="Google Shape;737;p26"/>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26"/>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9" name="Google Shape;739;p26"/>
          <p:cNvGrpSpPr/>
          <p:nvPr/>
        </p:nvGrpSpPr>
        <p:grpSpPr>
          <a:xfrm flipH="1">
            <a:off x="5091" y="-472343"/>
            <a:ext cx="1129225" cy="1439250"/>
            <a:chOff x="5173625" y="-443725"/>
            <a:chExt cx="1129225" cy="1439250"/>
          </a:xfrm>
        </p:grpSpPr>
        <p:sp>
          <p:nvSpPr>
            <p:cNvPr id="740" name="Google Shape;740;p26"/>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26"/>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2" name="Google Shape;742;p26"/>
          <p:cNvGrpSpPr/>
          <p:nvPr/>
        </p:nvGrpSpPr>
        <p:grpSpPr>
          <a:xfrm flipH="1">
            <a:off x="-98709" y="-223280"/>
            <a:ext cx="920275" cy="1078300"/>
            <a:chOff x="4679675" y="-443725"/>
            <a:chExt cx="920275" cy="1078300"/>
          </a:xfrm>
        </p:grpSpPr>
        <p:sp>
          <p:nvSpPr>
            <p:cNvPr id="743" name="Google Shape;743;p26"/>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26"/>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5" name="Google Shape;745;p26"/>
          <p:cNvGrpSpPr/>
          <p:nvPr/>
        </p:nvGrpSpPr>
        <p:grpSpPr>
          <a:xfrm flipH="1">
            <a:off x="6573567" y="-671954"/>
            <a:ext cx="1195349" cy="1078296"/>
            <a:chOff x="4404625" y="-443721"/>
            <a:chExt cx="1195349" cy="1078296"/>
          </a:xfrm>
        </p:grpSpPr>
        <p:sp>
          <p:nvSpPr>
            <p:cNvPr id="746" name="Google Shape;746;p26"/>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26"/>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8" name="Google Shape;748;p26"/>
          <p:cNvGrpSpPr/>
          <p:nvPr/>
        </p:nvGrpSpPr>
        <p:grpSpPr>
          <a:xfrm>
            <a:off x="1375492" y="-671954"/>
            <a:ext cx="1195349" cy="1078296"/>
            <a:chOff x="4404625" y="-443721"/>
            <a:chExt cx="1195349" cy="1078296"/>
          </a:xfrm>
        </p:grpSpPr>
        <p:sp>
          <p:nvSpPr>
            <p:cNvPr id="749" name="Google Shape;749;p26"/>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26"/>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1" name="Google Shape;751;p2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
    <p:spTree>
      <p:nvGrpSpPr>
        <p:cNvPr id="752" name="Shape 752"/>
        <p:cNvGrpSpPr/>
        <p:nvPr/>
      </p:nvGrpSpPr>
      <p:grpSpPr>
        <a:xfrm>
          <a:off x="0" y="0"/>
          <a:ext cx="0" cy="0"/>
          <a:chOff x="0" y="0"/>
          <a:chExt cx="0" cy="0"/>
        </a:xfrm>
      </p:grpSpPr>
      <p:sp>
        <p:nvSpPr>
          <p:cNvPr id="753" name="Google Shape;753;p27"/>
          <p:cNvSpPr txBox="1"/>
          <p:nvPr>
            <p:ph type="title"/>
          </p:nvPr>
        </p:nvSpPr>
        <p:spPr>
          <a:xfrm>
            <a:off x="1630950" y="539700"/>
            <a:ext cx="58821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p:txBody>
      </p:sp>
      <p:sp>
        <p:nvSpPr>
          <p:cNvPr id="754" name="Google Shape;754;p27"/>
          <p:cNvSpPr txBox="1"/>
          <p:nvPr>
            <p:ph idx="1" type="body"/>
          </p:nvPr>
        </p:nvSpPr>
        <p:spPr>
          <a:xfrm>
            <a:off x="1370205" y="1727864"/>
            <a:ext cx="4611900" cy="2727300"/>
          </a:xfrm>
          <a:prstGeom prst="rect">
            <a:avLst/>
          </a:prstGeom>
          <a:noFill/>
          <a:ln>
            <a:noFill/>
          </a:ln>
        </p:spPr>
        <p:txBody>
          <a:bodyPr anchorCtr="0" anchor="ctr" bIns="91425" lIns="91425" spcFirstLastPara="1" rIns="91425" wrap="square" tIns="91425">
            <a:noAutofit/>
          </a:bodyPr>
          <a:lstStyle>
            <a:lvl1pPr indent="-317500" lvl="0" marL="457200" algn="l">
              <a:lnSpc>
                <a:spcPct val="100000"/>
              </a:lnSpc>
              <a:spcBef>
                <a:spcPts val="0"/>
              </a:spcBef>
              <a:spcAft>
                <a:spcPts val="0"/>
              </a:spcAft>
              <a:buSzPts val="1400"/>
              <a:buFont typeface="Lato"/>
              <a:buChar char="●"/>
              <a:defRPr/>
            </a:lvl1pPr>
            <a:lvl2pPr indent="-317500" lvl="1" marL="914400" algn="l">
              <a:lnSpc>
                <a:spcPct val="100000"/>
              </a:lnSpc>
              <a:spcBef>
                <a:spcPts val="0"/>
              </a:spcBef>
              <a:spcAft>
                <a:spcPts val="0"/>
              </a:spcAft>
              <a:buSzPts val="1400"/>
              <a:buFont typeface="Lato"/>
              <a:buChar char="○"/>
              <a:defRPr/>
            </a:lvl2pPr>
            <a:lvl3pPr indent="-317500" lvl="2" marL="1371600" algn="l">
              <a:lnSpc>
                <a:spcPct val="100000"/>
              </a:lnSpc>
              <a:spcBef>
                <a:spcPts val="1600"/>
              </a:spcBef>
              <a:spcAft>
                <a:spcPts val="0"/>
              </a:spcAft>
              <a:buSzPts val="1400"/>
              <a:buFont typeface="Lato"/>
              <a:buChar char="■"/>
              <a:defRPr/>
            </a:lvl3pPr>
            <a:lvl4pPr indent="-317500" lvl="3" marL="1828800" algn="l">
              <a:lnSpc>
                <a:spcPct val="100000"/>
              </a:lnSpc>
              <a:spcBef>
                <a:spcPts val="1600"/>
              </a:spcBef>
              <a:spcAft>
                <a:spcPts val="0"/>
              </a:spcAft>
              <a:buSzPts val="1400"/>
              <a:buFont typeface="Lato"/>
              <a:buChar char="●"/>
              <a:defRPr/>
            </a:lvl4pPr>
            <a:lvl5pPr indent="-317500" lvl="4" marL="2286000" algn="l">
              <a:lnSpc>
                <a:spcPct val="100000"/>
              </a:lnSpc>
              <a:spcBef>
                <a:spcPts val="1600"/>
              </a:spcBef>
              <a:spcAft>
                <a:spcPts val="0"/>
              </a:spcAft>
              <a:buSzPts val="1400"/>
              <a:buFont typeface="Lato"/>
              <a:buChar char="○"/>
              <a:defRPr/>
            </a:lvl5pPr>
            <a:lvl6pPr indent="-317500" lvl="5" marL="2743200" algn="l">
              <a:lnSpc>
                <a:spcPct val="100000"/>
              </a:lnSpc>
              <a:spcBef>
                <a:spcPts val="1600"/>
              </a:spcBef>
              <a:spcAft>
                <a:spcPts val="0"/>
              </a:spcAft>
              <a:buSzPts val="1400"/>
              <a:buFont typeface="Lato"/>
              <a:buChar char="■"/>
              <a:defRPr/>
            </a:lvl6pPr>
            <a:lvl7pPr indent="-317500" lvl="6" marL="3200400" algn="l">
              <a:lnSpc>
                <a:spcPct val="100000"/>
              </a:lnSpc>
              <a:spcBef>
                <a:spcPts val="1600"/>
              </a:spcBef>
              <a:spcAft>
                <a:spcPts val="0"/>
              </a:spcAft>
              <a:buSzPts val="1400"/>
              <a:buFont typeface="Lato"/>
              <a:buChar char="●"/>
              <a:defRPr/>
            </a:lvl7pPr>
            <a:lvl8pPr indent="-317500" lvl="7" marL="3657600" algn="l">
              <a:lnSpc>
                <a:spcPct val="100000"/>
              </a:lnSpc>
              <a:spcBef>
                <a:spcPts val="1600"/>
              </a:spcBef>
              <a:spcAft>
                <a:spcPts val="0"/>
              </a:spcAft>
              <a:buSzPts val="1400"/>
              <a:buFont typeface="Lato"/>
              <a:buChar char="○"/>
              <a:defRPr/>
            </a:lvl8pPr>
            <a:lvl9pPr indent="-317500" lvl="8" marL="4114800" algn="l">
              <a:lnSpc>
                <a:spcPct val="100000"/>
              </a:lnSpc>
              <a:spcBef>
                <a:spcPts val="1600"/>
              </a:spcBef>
              <a:spcAft>
                <a:spcPts val="1600"/>
              </a:spcAft>
              <a:buSzPts val="1400"/>
              <a:buFont typeface="Lato"/>
              <a:buChar char="■"/>
              <a:defRPr/>
            </a:lvl9pPr>
          </a:lstStyle>
          <a:p/>
        </p:txBody>
      </p:sp>
      <p:grpSp>
        <p:nvGrpSpPr>
          <p:cNvPr id="755" name="Google Shape;755;p27"/>
          <p:cNvGrpSpPr/>
          <p:nvPr/>
        </p:nvGrpSpPr>
        <p:grpSpPr>
          <a:xfrm>
            <a:off x="-1411812" y="3924763"/>
            <a:ext cx="2961179" cy="2085653"/>
            <a:chOff x="-1411812" y="3924763"/>
            <a:chExt cx="2961179" cy="2085653"/>
          </a:xfrm>
        </p:grpSpPr>
        <p:grpSp>
          <p:nvGrpSpPr>
            <p:cNvPr id="756" name="Google Shape;756;p27"/>
            <p:cNvGrpSpPr/>
            <p:nvPr/>
          </p:nvGrpSpPr>
          <p:grpSpPr>
            <a:xfrm flipH="1">
              <a:off x="-1411812" y="4556641"/>
              <a:ext cx="2808779" cy="1148975"/>
              <a:chOff x="6525475" y="148600"/>
              <a:chExt cx="2808779" cy="1148975"/>
            </a:xfrm>
          </p:grpSpPr>
          <p:sp>
            <p:nvSpPr>
              <p:cNvPr id="757" name="Google Shape;757;p27"/>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27"/>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9" name="Google Shape;759;p27"/>
            <p:cNvGrpSpPr/>
            <p:nvPr/>
          </p:nvGrpSpPr>
          <p:grpSpPr>
            <a:xfrm rot="10800000">
              <a:off x="282879" y="3924763"/>
              <a:ext cx="474200" cy="1505350"/>
              <a:chOff x="3995775" y="-443725"/>
              <a:chExt cx="474200" cy="1505350"/>
            </a:xfrm>
          </p:grpSpPr>
          <p:sp>
            <p:nvSpPr>
              <p:cNvPr id="760" name="Google Shape;760;p27"/>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27"/>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2" name="Google Shape;762;p27"/>
            <p:cNvGrpSpPr/>
            <p:nvPr/>
          </p:nvGrpSpPr>
          <p:grpSpPr>
            <a:xfrm flipH="1">
              <a:off x="-1259412" y="4861441"/>
              <a:ext cx="2808779" cy="1148975"/>
              <a:chOff x="6525475" y="148600"/>
              <a:chExt cx="2808779" cy="1148975"/>
            </a:xfrm>
          </p:grpSpPr>
          <p:sp>
            <p:nvSpPr>
              <p:cNvPr id="763" name="Google Shape;763;p27"/>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27"/>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65" name="Google Shape;765;p27"/>
          <p:cNvGrpSpPr/>
          <p:nvPr/>
        </p:nvGrpSpPr>
        <p:grpSpPr>
          <a:xfrm flipH="1">
            <a:off x="7393917" y="159663"/>
            <a:ext cx="2014792" cy="464411"/>
            <a:chOff x="-35118" y="4350781"/>
            <a:chExt cx="2014792" cy="464411"/>
          </a:xfrm>
        </p:grpSpPr>
        <p:sp>
          <p:nvSpPr>
            <p:cNvPr id="766" name="Google Shape;766;p27"/>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27"/>
            <p:cNvSpPr/>
            <p:nvPr/>
          </p:nvSpPr>
          <p:spPr>
            <a:xfrm>
              <a:off x="1861099" y="4350781"/>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8" name="Google Shape;768;p27"/>
          <p:cNvGrpSpPr/>
          <p:nvPr/>
        </p:nvGrpSpPr>
        <p:grpSpPr>
          <a:xfrm flipH="1">
            <a:off x="7393917" y="480896"/>
            <a:ext cx="2014792" cy="473129"/>
            <a:chOff x="-35118" y="4342063"/>
            <a:chExt cx="2014792" cy="473129"/>
          </a:xfrm>
        </p:grpSpPr>
        <p:sp>
          <p:nvSpPr>
            <p:cNvPr id="769" name="Google Shape;769;p27"/>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27"/>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1" name="Google Shape;771;p2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772" name="Shape 772"/>
        <p:cNvGrpSpPr/>
        <p:nvPr/>
      </p:nvGrpSpPr>
      <p:grpSpPr>
        <a:xfrm>
          <a:off x="0" y="0"/>
          <a:ext cx="0" cy="0"/>
          <a:chOff x="0" y="0"/>
          <a:chExt cx="0" cy="0"/>
        </a:xfrm>
      </p:grpSpPr>
      <p:grpSp>
        <p:nvGrpSpPr>
          <p:cNvPr id="773" name="Google Shape;773;p28"/>
          <p:cNvGrpSpPr/>
          <p:nvPr/>
        </p:nvGrpSpPr>
        <p:grpSpPr>
          <a:xfrm rot="10800000">
            <a:off x="7021" y="-639006"/>
            <a:ext cx="1623175" cy="1972650"/>
            <a:chOff x="4193384" y="4053542"/>
            <a:chExt cx="1623175" cy="1972650"/>
          </a:xfrm>
        </p:grpSpPr>
        <p:grpSp>
          <p:nvGrpSpPr>
            <p:cNvPr id="774" name="Google Shape;774;p28"/>
            <p:cNvGrpSpPr/>
            <p:nvPr/>
          </p:nvGrpSpPr>
          <p:grpSpPr>
            <a:xfrm flipH="1" rot="10800000">
              <a:off x="4193384" y="4947892"/>
              <a:ext cx="920275" cy="1078300"/>
              <a:chOff x="4679675" y="-1053325"/>
              <a:chExt cx="920275" cy="1078300"/>
            </a:xfrm>
          </p:grpSpPr>
          <p:sp>
            <p:nvSpPr>
              <p:cNvPr id="775" name="Google Shape;775;p28"/>
              <p:cNvSpPr/>
              <p:nvPr/>
            </p:nvSpPr>
            <p:spPr>
              <a:xfrm>
                <a:off x="4783025" y="-10533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28"/>
              <p:cNvSpPr/>
              <p:nvPr/>
            </p:nvSpPr>
            <p:spPr>
              <a:xfrm>
                <a:off x="4679675" y="-936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7" name="Google Shape;777;p28"/>
            <p:cNvGrpSpPr/>
            <p:nvPr/>
          </p:nvGrpSpPr>
          <p:grpSpPr>
            <a:xfrm flipH="1" rot="10800000">
              <a:off x="4687334" y="4053542"/>
              <a:ext cx="1129225" cy="1439250"/>
              <a:chOff x="5173625" y="-443725"/>
              <a:chExt cx="1129225" cy="1439250"/>
            </a:xfrm>
          </p:grpSpPr>
          <p:sp>
            <p:nvSpPr>
              <p:cNvPr id="778" name="Google Shape;778;p28"/>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28"/>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80" name="Google Shape;780;p28"/>
          <p:cNvGrpSpPr/>
          <p:nvPr/>
        </p:nvGrpSpPr>
        <p:grpSpPr>
          <a:xfrm>
            <a:off x="-1256133" y="867643"/>
            <a:ext cx="2014792" cy="473129"/>
            <a:chOff x="-35118" y="4342063"/>
            <a:chExt cx="2014792" cy="473129"/>
          </a:xfrm>
        </p:grpSpPr>
        <p:sp>
          <p:nvSpPr>
            <p:cNvPr id="781" name="Google Shape;781;p28"/>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28"/>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3" name="Google Shape;783;p28"/>
          <p:cNvGrpSpPr/>
          <p:nvPr/>
        </p:nvGrpSpPr>
        <p:grpSpPr>
          <a:xfrm>
            <a:off x="-1179938" y="1195668"/>
            <a:ext cx="2014792" cy="473129"/>
            <a:chOff x="-35118" y="4342063"/>
            <a:chExt cx="2014792" cy="473129"/>
          </a:xfrm>
        </p:grpSpPr>
        <p:sp>
          <p:nvSpPr>
            <p:cNvPr id="784" name="Google Shape;784;p28"/>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28"/>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6" name="Google Shape;786;p28"/>
          <p:cNvGrpSpPr/>
          <p:nvPr/>
        </p:nvGrpSpPr>
        <p:grpSpPr>
          <a:xfrm flipH="1" rot="10800000">
            <a:off x="39853" y="-260807"/>
            <a:ext cx="2014792" cy="473129"/>
            <a:chOff x="-35118" y="4342063"/>
            <a:chExt cx="2014792" cy="473129"/>
          </a:xfrm>
        </p:grpSpPr>
        <p:sp>
          <p:nvSpPr>
            <p:cNvPr id="787" name="Google Shape;787;p28"/>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28"/>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9" name="Google Shape;789;p28"/>
          <p:cNvGrpSpPr/>
          <p:nvPr/>
        </p:nvGrpSpPr>
        <p:grpSpPr>
          <a:xfrm rot="10800000">
            <a:off x="7755995" y="4031858"/>
            <a:ext cx="1129225" cy="1439250"/>
            <a:chOff x="5173625" y="-443725"/>
            <a:chExt cx="1129225" cy="1439250"/>
          </a:xfrm>
        </p:grpSpPr>
        <p:sp>
          <p:nvSpPr>
            <p:cNvPr id="790" name="Google Shape;790;p28"/>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28"/>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2" name="Google Shape;792;p28"/>
          <p:cNvGrpSpPr/>
          <p:nvPr/>
        </p:nvGrpSpPr>
        <p:grpSpPr>
          <a:xfrm flipH="1" rot="10800000">
            <a:off x="7506654" y="4534879"/>
            <a:ext cx="920275" cy="1078300"/>
            <a:chOff x="4679675" y="-443725"/>
            <a:chExt cx="920275" cy="1078300"/>
          </a:xfrm>
        </p:grpSpPr>
        <p:sp>
          <p:nvSpPr>
            <p:cNvPr id="793" name="Google Shape;793;p28"/>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28"/>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5" name="Google Shape;795;p28"/>
          <p:cNvGrpSpPr/>
          <p:nvPr/>
        </p:nvGrpSpPr>
        <p:grpSpPr>
          <a:xfrm rot="10800000">
            <a:off x="7953845" y="4266083"/>
            <a:ext cx="1129225" cy="1439250"/>
            <a:chOff x="5173625" y="-443725"/>
            <a:chExt cx="1129225" cy="1439250"/>
          </a:xfrm>
        </p:grpSpPr>
        <p:sp>
          <p:nvSpPr>
            <p:cNvPr id="796" name="Google Shape;796;p28"/>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28"/>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8" name="Google Shape;798;p2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799" name="Shape 799"/>
        <p:cNvGrpSpPr/>
        <p:nvPr/>
      </p:nvGrpSpPr>
      <p:grpSpPr>
        <a:xfrm>
          <a:off x="0" y="0"/>
          <a:ext cx="0" cy="0"/>
          <a:chOff x="0" y="0"/>
          <a:chExt cx="0" cy="0"/>
        </a:xfrm>
      </p:grpSpPr>
      <p:grpSp>
        <p:nvGrpSpPr>
          <p:cNvPr id="800" name="Google Shape;800;p29"/>
          <p:cNvGrpSpPr/>
          <p:nvPr/>
        </p:nvGrpSpPr>
        <p:grpSpPr>
          <a:xfrm rot="10800000">
            <a:off x="-483504" y="3973396"/>
            <a:ext cx="920275" cy="1078300"/>
            <a:chOff x="4679675" y="-1053325"/>
            <a:chExt cx="920275" cy="1078300"/>
          </a:xfrm>
        </p:grpSpPr>
        <p:sp>
          <p:nvSpPr>
            <p:cNvPr id="801" name="Google Shape;801;p29"/>
            <p:cNvSpPr/>
            <p:nvPr/>
          </p:nvSpPr>
          <p:spPr>
            <a:xfrm>
              <a:off x="4783025" y="-10533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29"/>
            <p:cNvSpPr/>
            <p:nvPr/>
          </p:nvSpPr>
          <p:spPr>
            <a:xfrm>
              <a:off x="4679675" y="-936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3" name="Google Shape;803;p29"/>
          <p:cNvGrpSpPr/>
          <p:nvPr/>
        </p:nvGrpSpPr>
        <p:grpSpPr>
          <a:xfrm rot="10800000">
            <a:off x="-364004" y="3564321"/>
            <a:ext cx="1129225" cy="1439250"/>
            <a:chOff x="5173625" y="-443725"/>
            <a:chExt cx="1129225" cy="1439250"/>
          </a:xfrm>
        </p:grpSpPr>
        <p:sp>
          <p:nvSpPr>
            <p:cNvPr id="804" name="Google Shape;804;p29"/>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29"/>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6" name="Google Shape;806;p29"/>
          <p:cNvGrpSpPr/>
          <p:nvPr/>
        </p:nvGrpSpPr>
        <p:grpSpPr>
          <a:xfrm flipH="1" rot="10800000">
            <a:off x="-351288" y="128489"/>
            <a:ext cx="2014792" cy="473129"/>
            <a:chOff x="-35118" y="4342063"/>
            <a:chExt cx="2014792" cy="473129"/>
          </a:xfrm>
        </p:grpSpPr>
        <p:sp>
          <p:nvSpPr>
            <p:cNvPr id="807" name="Google Shape;807;p29"/>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29"/>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9" name="Google Shape;809;p29"/>
          <p:cNvGrpSpPr/>
          <p:nvPr/>
        </p:nvGrpSpPr>
        <p:grpSpPr>
          <a:xfrm flipH="1" rot="10800000">
            <a:off x="-407288" y="4585092"/>
            <a:ext cx="2014792" cy="473129"/>
            <a:chOff x="-35118" y="4342063"/>
            <a:chExt cx="2014792" cy="473129"/>
          </a:xfrm>
        </p:grpSpPr>
        <p:sp>
          <p:nvSpPr>
            <p:cNvPr id="810" name="Google Shape;810;p29"/>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29"/>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2" name="Google Shape;812;p29"/>
          <p:cNvGrpSpPr/>
          <p:nvPr/>
        </p:nvGrpSpPr>
        <p:grpSpPr>
          <a:xfrm>
            <a:off x="-407297" y="4545227"/>
            <a:ext cx="2014792" cy="473129"/>
            <a:chOff x="-35118" y="4342063"/>
            <a:chExt cx="2014792" cy="473129"/>
          </a:xfrm>
        </p:grpSpPr>
        <p:sp>
          <p:nvSpPr>
            <p:cNvPr id="813" name="Google Shape;813;p29"/>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29"/>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5" name="Google Shape;815;p29"/>
          <p:cNvGrpSpPr/>
          <p:nvPr/>
        </p:nvGrpSpPr>
        <p:grpSpPr>
          <a:xfrm flipH="1">
            <a:off x="7755995" y="-324096"/>
            <a:ext cx="1129225" cy="1439250"/>
            <a:chOff x="5173625" y="-443725"/>
            <a:chExt cx="1129225" cy="1439250"/>
          </a:xfrm>
        </p:grpSpPr>
        <p:sp>
          <p:nvSpPr>
            <p:cNvPr id="816" name="Google Shape;816;p29"/>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29"/>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8" name="Google Shape;818;p29"/>
          <p:cNvGrpSpPr/>
          <p:nvPr/>
        </p:nvGrpSpPr>
        <p:grpSpPr>
          <a:xfrm>
            <a:off x="7506654" y="-466167"/>
            <a:ext cx="920275" cy="1078300"/>
            <a:chOff x="4679675" y="-443725"/>
            <a:chExt cx="920275" cy="1078300"/>
          </a:xfrm>
        </p:grpSpPr>
        <p:sp>
          <p:nvSpPr>
            <p:cNvPr id="819" name="Google Shape;819;p29"/>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29"/>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1" name="Google Shape;821;p29"/>
          <p:cNvGrpSpPr/>
          <p:nvPr/>
        </p:nvGrpSpPr>
        <p:grpSpPr>
          <a:xfrm flipH="1">
            <a:off x="7953845" y="-558321"/>
            <a:ext cx="1129225" cy="1439250"/>
            <a:chOff x="5173625" y="-443725"/>
            <a:chExt cx="1129225" cy="1439250"/>
          </a:xfrm>
        </p:grpSpPr>
        <p:sp>
          <p:nvSpPr>
            <p:cNvPr id="822" name="Google Shape;822;p29"/>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29"/>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4" name="Google Shape;824;p29"/>
          <p:cNvGrpSpPr/>
          <p:nvPr/>
        </p:nvGrpSpPr>
        <p:grpSpPr>
          <a:xfrm flipH="1" rot="10800000">
            <a:off x="-198888" y="-100111"/>
            <a:ext cx="2014792" cy="473129"/>
            <a:chOff x="-35118" y="4342063"/>
            <a:chExt cx="2014792" cy="473129"/>
          </a:xfrm>
        </p:grpSpPr>
        <p:sp>
          <p:nvSpPr>
            <p:cNvPr id="825" name="Google Shape;825;p29"/>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29"/>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7" name="Google Shape;827;p2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_1">
    <p:spTree>
      <p:nvGrpSpPr>
        <p:cNvPr id="828" name="Shape 828"/>
        <p:cNvGrpSpPr/>
        <p:nvPr/>
      </p:nvGrpSpPr>
      <p:grpSpPr>
        <a:xfrm>
          <a:off x="0" y="0"/>
          <a:ext cx="0" cy="0"/>
          <a:chOff x="0" y="0"/>
          <a:chExt cx="0" cy="0"/>
        </a:xfrm>
      </p:grpSpPr>
      <p:grpSp>
        <p:nvGrpSpPr>
          <p:cNvPr id="829" name="Google Shape;829;p30"/>
          <p:cNvGrpSpPr/>
          <p:nvPr/>
        </p:nvGrpSpPr>
        <p:grpSpPr>
          <a:xfrm flipH="1">
            <a:off x="-365562" y="4556641"/>
            <a:ext cx="2808779" cy="1148975"/>
            <a:chOff x="6525475" y="148600"/>
            <a:chExt cx="2808779" cy="1148975"/>
          </a:xfrm>
        </p:grpSpPr>
        <p:sp>
          <p:nvSpPr>
            <p:cNvPr id="830" name="Google Shape;830;p30"/>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30"/>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2" name="Google Shape;832;p30"/>
          <p:cNvGrpSpPr/>
          <p:nvPr/>
        </p:nvGrpSpPr>
        <p:grpSpPr>
          <a:xfrm rot="10800000">
            <a:off x="7497756" y="4534879"/>
            <a:ext cx="1368260" cy="1078296"/>
            <a:chOff x="4231725" y="-443721"/>
            <a:chExt cx="1368260" cy="1078296"/>
          </a:xfrm>
        </p:grpSpPr>
        <p:sp>
          <p:nvSpPr>
            <p:cNvPr id="833" name="Google Shape;833;p30"/>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30"/>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5" name="Google Shape;835;p30"/>
          <p:cNvGrpSpPr/>
          <p:nvPr/>
        </p:nvGrpSpPr>
        <p:grpSpPr>
          <a:xfrm rot="10800000">
            <a:off x="6794891" y="4173929"/>
            <a:ext cx="1129225" cy="1439250"/>
            <a:chOff x="5173625" y="-443725"/>
            <a:chExt cx="1129225" cy="1439250"/>
          </a:xfrm>
        </p:grpSpPr>
        <p:sp>
          <p:nvSpPr>
            <p:cNvPr id="836" name="Google Shape;836;p30"/>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30"/>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8" name="Google Shape;838;p30"/>
          <p:cNvGrpSpPr/>
          <p:nvPr/>
        </p:nvGrpSpPr>
        <p:grpSpPr>
          <a:xfrm flipH="1" rot="10800000">
            <a:off x="3706041" y="4534879"/>
            <a:ext cx="920275" cy="1078300"/>
            <a:chOff x="4679675" y="-443725"/>
            <a:chExt cx="920275" cy="1078300"/>
          </a:xfrm>
        </p:grpSpPr>
        <p:sp>
          <p:nvSpPr>
            <p:cNvPr id="839" name="Google Shape;839;p30"/>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30"/>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1" name="Google Shape;841;p30"/>
          <p:cNvGrpSpPr/>
          <p:nvPr/>
        </p:nvGrpSpPr>
        <p:grpSpPr>
          <a:xfrm flipH="1" rot="10800000">
            <a:off x="4199991" y="4173929"/>
            <a:ext cx="1129225" cy="1439250"/>
            <a:chOff x="5173625" y="-443725"/>
            <a:chExt cx="1129225" cy="1439250"/>
          </a:xfrm>
        </p:grpSpPr>
        <p:sp>
          <p:nvSpPr>
            <p:cNvPr id="842" name="Google Shape;842;p30"/>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30"/>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4" name="Google Shape;844;p30"/>
          <p:cNvGrpSpPr/>
          <p:nvPr/>
        </p:nvGrpSpPr>
        <p:grpSpPr>
          <a:xfrm rot="10800000">
            <a:off x="1329129" y="3924763"/>
            <a:ext cx="474200" cy="1505350"/>
            <a:chOff x="3995775" y="-443725"/>
            <a:chExt cx="474200" cy="1505350"/>
          </a:xfrm>
        </p:grpSpPr>
        <p:sp>
          <p:nvSpPr>
            <p:cNvPr id="845" name="Google Shape;845;p30"/>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30"/>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7" name="Google Shape;847;p30"/>
          <p:cNvGrpSpPr/>
          <p:nvPr/>
        </p:nvGrpSpPr>
        <p:grpSpPr>
          <a:xfrm>
            <a:off x="6612948" y="5750"/>
            <a:ext cx="1195349" cy="1078296"/>
            <a:chOff x="4404625" y="-443721"/>
            <a:chExt cx="1195349" cy="1078296"/>
          </a:xfrm>
        </p:grpSpPr>
        <p:sp>
          <p:nvSpPr>
            <p:cNvPr id="848" name="Google Shape;848;p30"/>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30"/>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0" name="Google Shape;850;p30"/>
          <p:cNvGrpSpPr/>
          <p:nvPr/>
        </p:nvGrpSpPr>
        <p:grpSpPr>
          <a:xfrm>
            <a:off x="7429151" y="-104276"/>
            <a:ext cx="1129225" cy="1439250"/>
            <a:chOff x="5173625" y="-443725"/>
            <a:chExt cx="1129225" cy="1439250"/>
          </a:xfrm>
        </p:grpSpPr>
        <p:sp>
          <p:nvSpPr>
            <p:cNvPr id="851" name="Google Shape;851;p30"/>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30"/>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3" name="Google Shape;853;p30"/>
          <p:cNvGrpSpPr/>
          <p:nvPr/>
        </p:nvGrpSpPr>
        <p:grpSpPr>
          <a:xfrm>
            <a:off x="3121150" y="-475160"/>
            <a:ext cx="482550" cy="1505350"/>
            <a:chOff x="3121150" y="-443725"/>
            <a:chExt cx="482550" cy="1505350"/>
          </a:xfrm>
        </p:grpSpPr>
        <p:sp>
          <p:nvSpPr>
            <p:cNvPr id="854" name="Google Shape;854;p30"/>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30"/>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6" name="Google Shape;856;p30"/>
          <p:cNvGrpSpPr/>
          <p:nvPr/>
        </p:nvGrpSpPr>
        <p:grpSpPr>
          <a:xfrm>
            <a:off x="1990425" y="-467301"/>
            <a:ext cx="929375" cy="1078300"/>
            <a:chOff x="1990425" y="-443725"/>
            <a:chExt cx="929375" cy="1078300"/>
          </a:xfrm>
        </p:grpSpPr>
        <p:sp>
          <p:nvSpPr>
            <p:cNvPr id="857" name="Google Shape;857;p30"/>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30"/>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9" name="Google Shape;859;p30"/>
          <p:cNvGrpSpPr/>
          <p:nvPr/>
        </p:nvGrpSpPr>
        <p:grpSpPr>
          <a:xfrm>
            <a:off x="1287525" y="-467301"/>
            <a:ext cx="1138350" cy="1439250"/>
            <a:chOff x="1287525" y="-443725"/>
            <a:chExt cx="1138350" cy="1439250"/>
          </a:xfrm>
        </p:grpSpPr>
        <p:sp>
          <p:nvSpPr>
            <p:cNvPr id="860" name="Google Shape;860;p30"/>
            <p:cNvSpPr/>
            <p:nvPr/>
          </p:nvSpPr>
          <p:spPr>
            <a:xfrm>
              <a:off x="1287525" y="-443725"/>
              <a:ext cx="1082875" cy="1320700"/>
            </a:xfrm>
            <a:custGeom>
              <a:rect b="b" l="l" r="r" t="t"/>
              <a:pathLst>
                <a:path extrusionOk="0" fill="none" h="52828" w="43315">
                  <a:moveTo>
                    <a:pt x="43314" y="52828"/>
                  </a:moveTo>
                  <a:lnTo>
                    <a:pt x="43314" y="25836"/>
                  </a:lnTo>
                  <a:lnTo>
                    <a:pt x="0" y="25836"/>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30"/>
            <p:cNvSpPr/>
            <p:nvPr/>
          </p:nvSpPr>
          <p:spPr>
            <a:xfrm>
              <a:off x="2307300" y="87695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2" name="Google Shape;862;p30"/>
          <p:cNvGrpSpPr/>
          <p:nvPr/>
        </p:nvGrpSpPr>
        <p:grpSpPr>
          <a:xfrm>
            <a:off x="-241900" y="488800"/>
            <a:ext cx="1375425" cy="572805"/>
            <a:chOff x="-241900" y="154825"/>
            <a:chExt cx="1375425" cy="572805"/>
          </a:xfrm>
        </p:grpSpPr>
        <p:sp>
          <p:nvSpPr>
            <p:cNvPr id="863" name="Google Shape;863;p30"/>
            <p:cNvSpPr/>
            <p:nvPr/>
          </p:nvSpPr>
          <p:spPr>
            <a:xfrm>
              <a:off x="-241900" y="201925"/>
              <a:ext cx="1272850" cy="525705"/>
            </a:xfrm>
            <a:custGeom>
              <a:rect b="b" l="l" r="r" t="t"/>
              <a:pathLst>
                <a:path extrusionOk="0" fill="none" h="44075" w="50914">
                  <a:moveTo>
                    <a:pt x="0" y="44074"/>
                  </a:moveTo>
                  <a:lnTo>
                    <a:pt x="25077" y="44074"/>
                  </a:lnTo>
                  <a:lnTo>
                    <a:pt x="25077" y="1"/>
                  </a:lnTo>
                  <a:lnTo>
                    <a:pt x="50913" y="1"/>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30"/>
            <p:cNvSpPr/>
            <p:nvPr/>
          </p:nvSpPr>
          <p:spPr>
            <a:xfrm>
              <a:off x="1015725" y="154825"/>
              <a:ext cx="117800" cy="118550"/>
            </a:xfrm>
            <a:custGeom>
              <a:rect b="b" l="l" r="r" t="t"/>
              <a:pathLst>
                <a:path extrusionOk="0" fill="none" h="4742" w="4712">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5" name="Google Shape;865;p30"/>
          <p:cNvGrpSpPr/>
          <p:nvPr/>
        </p:nvGrpSpPr>
        <p:grpSpPr>
          <a:xfrm>
            <a:off x="3995775" y="-475160"/>
            <a:ext cx="474200" cy="1505350"/>
            <a:chOff x="3995775" y="-443725"/>
            <a:chExt cx="474200" cy="1505350"/>
          </a:xfrm>
        </p:grpSpPr>
        <p:sp>
          <p:nvSpPr>
            <p:cNvPr id="866" name="Google Shape;866;p30"/>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30"/>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8" name="Google Shape;868;p30"/>
          <p:cNvGrpSpPr/>
          <p:nvPr/>
        </p:nvGrpSpPr>
        <p:grpSpPr>
          <a:xfrm>
            <a:off x="4679675" y="-467301"/>
            <a:ext cx="920275" cy="1078300"/>
            <a:chOff x="4679675" y="-443725"/>
            <a:chExt cx="920275" cy="1078300"/>
          </a:xfrm>
        </p:grpSpPr>
        <p:sp>
          <p:nvSpPr>
            <p:cNvPr id="869" name="Google Shape;869;p30"/>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30"/>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1" name="Google Shape;871;p30"/>
          <p:cNvGrpSpPr/>
          <p:nvPr/>
        </p:nvGrpSpPr>
        <p:grpSpPr>
          <a:xfrm>
            <a:off x="5173625" y="-467301"/>
            <a:ext cx="1129225" cy="1439250"/>
            <a:chOff x="5173625" y="-443725"/>
            <a:chExt cx="1129225" cy="1439250"/>
          </a:xfrm>
        </p:grpSpPr>
        <p:sp>
          <p:nvSpPr>
            <p:cNvPr id="872" name="Google Shape;872;p30"/>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30"/>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4" name="Google Shape;874;p30"/>
          <p:cNvGrpSpPr/>
          <p:nvPr/>
        </p:nvGrpSpPr>
        <p:grpSpPr>
          <a:xfrm flipH="1" rot="5400000">
            <a:off x="-766399" y="4711608"/>
            <a:ext cx="2014792" cy="719732"/>
            <a:chOff x="-85249" y="4203623"/>
            <a:chExt cx="2014792" cy="719732"/>
          </a:xfrm>
        </p:grpSpPr>
        <p:grpSp>
          <p:nvGrpSpPr>
            <p:cNvPr id="875" name="Google Shape;875;p30"/>
            <p:cNvGrpSpPr/>
            <p:nvPr/>
          </p:nvGrpSpPr>
          <p:grpSpPr>
            <a:xfrm>
              <a:off x="-85248" y="4203623"/>
              <a:ext cx="2014792" cy="469196"/>
              <a:chOff x="-35118" y="4163517"/>
              <a:chExt cx="2014792" cy="469196"/>
            </a:xfrm>
          </p:grpSpPr>
          <p:sp>
            <p:nvSpPr>
              <p:cNvPr id="876" name="Google Shape;876;p30"/>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30"/>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8" name="Google Shape;878;p30"/>
            <p:cNvGrpSpPr/>
            <p:nvPr/>
          </p:nvGrpSpPr>
          <p:grpSpPr>
            <a:xfrm>
              <a:off x="-85248" y="4454155"/>
              <a:ext cx="2014792" cy="469200"/>
              <a:chOff x="-35118" y="4345992"/>
              <a:chExt cx="2014792" cy="469200"/>
            </a:xfrm>
          </p:grpSpPr>
          <p:sp>
            <p:nvSpPr>
              <p:cNvPr id="879" name="Google Shape;879;p30"/>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30"/>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81" name="Google Shape;881;p30"/>
          <p:cNvGrpSpPr/>
          <p:nvPr/>
        </p:nvGrpSpPr>
        <p:grpSpPr>
          <a:xfrm flipH="1">
            <a:off x="8418670" y="734101"/>
            <a:ext cx="2014792" cy="469196"/>
            <a:chOff x="-35118" y="4163517"/>
            <a:chExt cx="2014792" cy="469196"/>
          </a:xfrm>
        </p:grpSpPr>
        <p:sp>
          <p:nvSpPr>
            <p:cNvPr id="882" name="Google Shape;882;p30"/>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30"/>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4" name="Google Shape;884;p3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98" name="Shape 98"/>
        <p:cNvGrpSpPr/>
        <p:nvPr/>
      </p:nvGrpSpPr>
      <p:grpSpPr>
        <a:xfrm>
          <a:off x="0" y="0"/>
          <a:ext cx="0" cy="0"/>
          <a:chOff x="0" y="0"/>
          <a:chExt cx="0" cy="0"/>
        </a:xfrm>
      </p:grpSpPr>
      <p:sp>
        <p:nvSpPr>
          <p:cNvPr id="99" name="Google Shape;99;p4"/>
          <p:cNvSpPr txBox="1"/>
          <p:nvPr>
            <p:ph type="title"/>
          </p:nvPr>
        </p:nvSpPr>
        <p:spPr>
          <a:xfrm>
            <a:off x="713325" y="1958098"/>
            <a:ext cx="2200800" cy="47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100" name="Google Shape;100;p4"/>
          <p:cNvSpPr txBox="1"/>
          <p:nvPr>
            <p:ph idx="2" type="title"/>
          </p:nvPr>
        </p:nvSpPr>
        <p:spPr>
          <a:xfrm>
            <a:off x="713325" y="1425075"/>
            <a:ext cx="9084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5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4"/>
          <p:cNvSpPr txBox="1"/>
          <p:nvPr>
            <p:ph idx="1" type="subTitle"/>
          </p:nvPr>
        </p:nvSpPr>
        <p:spPr>
          <a:xfrm>
            <a:off x="713313" y="2405941"/>
            <a:ext cx="22008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02" name="Google Shape;102;p4"/>
          <p:cNvSpPr txBox="1"/>
          <p:nvPr>
            <p:ph idx="3" type="title"/>
          </p:nvPr>
        </p:nvSpPr>
        <p:spPr>
          <a:xfrm>
            <a:off x="3878250" y="1958098"/>
            <a:ext cx="2200800" cy="47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103" name="Google Shape;103;p4"/>
          <p:cNvSpPr txBox="1"/>
          <p:nvPr>
            <p:ph idx="4" type="title"/>
          </p:nvPr>
        </p:nvSpPr>
        <p:spPr>
          <a:xfrm>
            <a:off x="3878250" y="1425075"/>
            <a:ext cx="9084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5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4" name="Google Shape;104;p4"/>
          <p:cNvSpPr txBox="1"/>
          <p:nvPr>
            <p:ph idx="5" type="subTitle"/>
          </p:nvPr>
        </p:nvSpPr>
        <p:spPr>
          <a:xfrm>
            <a:off x="3878238" y="2405941"/>
            <a:ext cx="22008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05" name="Google Shape;105;p4"/>
          <p:cNvSpPr txBox="1"/>
          <p:nvPr>
            <p:ph idx="6" type="title"/>
          </p:nvPr>
        </p:nvSpPr>
        <p:spPr>
          <a:xfrm>
            <a:off x="720000" y="539700"/>
            <a:ext cx="5365800" cy="47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p:txBody>
      </p:sp>
      <p:sp>
        <p:nvSpPr>
          <p:cNvPr id="106" name="Google Shape;106;p4"/>
          <p:cNvSpPr txBox="1"/>
          <p:nvPr>
            <p:ph idx="7" type="title"/>
          </p:nvPr>
        </p:nvSpPr>
        <p:spPr>
          <a:xfrm>
            <a:off x="720000" y="3622629"/>
            <a:ext cx="2200800" cy="47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107" name="Google Shape;107;p4"/>
          <p:cNvSpPr txBox="1"/>
          <p:nvPr>
            <p:ph idx="8" type="title"/>
          </p:nvPr>
        </p:nvSpPr>
        <p:spPr>
          <a:xfrm>
            <a:off x="720000" y="3089624"/>
            <a:ext cx="9084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5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4"/>
          <p:cNvSpPr txBox="1"/>
          <p:nvPr>
            <p:ph idx="9" type="subTitle"/>
          </p:nvPr>
        </p:nvSpPr>
        <p:spPr>
          <a:xfrm>
            <a:off x="719988" y="4070479"/>
            <a:ext cx="22008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09" name="Google Shape;109;p4"/>
          <p:cNvSpPr txBox="1"/>
          <p:nvPr>
            <p:ph idx="13" type="title"/>
          </p:nvPr>
        </p:nvSpPr>
        <p:spPr>
          <a:xfrm>
            <a:off x="3884925" y="3622629"/>
            <a:ext cx="2200800" cy="47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110" name="Google Shape;110;p4"/>
          <p:cNvSpPr txBox="1"/>
          <p:nvPr>
            <p:ph idx="14" type="title"/>
          </p:nvPr>
        </p:nvSpPr>
        <p:spPr>
          <a:xfrm>
            <a:off x="3884925" y="3089624"/>
            <a:ext cx="9084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5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1" name="Google Shape;111;p4"/>
          <p:cNvSpPr txBox="1"/>
          <p:nvPr>
            <p:ph idx="15" type="subTitle"/>
          </p:nvPr>
        </p:nvSpPr>
        <p:spPr>
          <a:xfrm>
            <a:off x="3884913" y="4070479"/>
            <a:ext cx="22008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grpSp>
        <p:nvGrpSpPr>
          <p:cNvPr id="112" name="Google Shape;112;p4"/>
          <p:cNvGrpSpPr/>
          <p:nvPr/>
        </p:nvGrpSpPr>
        <p:grpSpPr>
          <a:xfrm>
            <a:off x="7730825" y="2876231"/>
            <a:ext cx="1697125" cy="1382732"/>
            <a:chOff x="7748375" y="2845645"/>
            <a:chExt cx="1697125" cy="1382732"/>
          </a:xfrm>
        </p:grpSpPr>
        <p:grpSp>
          <p:nvGrpSpPr>
            <p:cNvPr id="113" name="Google Shape;113;p4"/>
            <p:cNvGrpSpPr/>
            <p:nvPr/>
          </p:nvGrpSpPr>
          <p:grpSpPr>
            <a:xfrm rot="-5400000">
              <a:off x="8306336" y="3089213"/>
              <a:ext cx="581202" cy="1697125"/>
              <a:chOff x="79461" y="58200"/>
              <a:chExt cx="581202" cy="1697125"/>
            </a:xfrm>
          </p:grpSpPr>
          <p:grpSp>
            <p:nvGrpSpPr>
              <p:cNvPr id="114" name="Google Shape;114;p4"/>
              <p:cNvGrpSpPr/>
              <p:nvPr/>
            </p:nvGrpSpPr>
            <p:grpSpPr>
              <a:xfrm>
                <a:off x="236836" y="140933"/>
                <a:ext cx="423827" cy="1614380"/>
                <a:chOff x="236836" y="140933"/>
                <a:chExt cx="423827" cy="1614380"/>
              </a:xfrm>
            </p:grpSpPr>
            <p:sp>
              <p:nvSpPr>
                <p:cNvPr id="115" name="Google Shape;115;p4"/>
                <p:cNvSpPr/>
                <p:nvPr/>
              </p:nvSpPr>
              <p:spPr>
                <a:xfrm>
                  <a:off x="292013" y="249370"/>
                  <a:ext cx="334005" cy="1407885"/>
                </a:xfrm>
                <a:custGeom>
                  <a:rect b="b" l="l" r="r" t="t"/>
                  <a:pathLst>
                    <a:path extrusionOk="0" h="31521" w="7478">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4"/>
                <p:cNvSpPr/>
                <p:nvPr/>
              </p:nvSpPr>
              <p:spPr>
                <a:xfrm>
                  <a:off x="542088" y="140933"/>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4"/>
                <p:cNvSpPr/>
                <p:nvPr/>
              </p:nvSpPr>
              <p:spPr>
                <a:xfrm>
                  <a:off x="236836" y="163748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4"/>
              <p:cNvGrpSpPr/>
              <p:nvPr/>
            </p:nvGrpSpPr>
            <p:grpSpPr>
              <a:xfrm>
                <a:off x="79461" y="58200"/>
                <a:ext cx="428800" cy="1697125"/>
                <a:chOff x="79461" y="58200"/>
                <a:chExt cx="428800" cy="1697125"/>
              </a:xfrm>
            </p:grpSpPr>
            <p:sp>
              <p:nvSpPr>
                <p:cNvPr id="119" name="Google Shape;119;p4"/>
                <p:cNvSpPr/>
                <p:nvPr/>
              </p:nvSpPr>
              <p:spPr>
                <a:xfrm>
                  <a:off x="138597" y="176034"/>
                  <a:ext cx="334050" cy="1481225"/>
                </a:xfrm>
                <a:custGeom>
                  <a:rect b="b" l="l" r="r" t="t"/>
                  <a:pathLst>
                    <a:path extrusionOk="0" h="33163" w="7479">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4"/>
                <p:cNvSpPr/>
                <p:nvPr/>
              </p:nvSpPr>
              <p:spPr>
                <a:xfrm>
                  <a:off x="389686" y="5820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
                <p:cNvSpPr/>
                <p:nvPr/>
              </p:nvSpPr>
              <p:spPr>
                <a:xfrm>
                  <a:off x="79461" y="163750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2" name="Google Shape;122;p4"/>
            <p:cNvGrpSpPr/>
            <p:nvPr/>
          </p:nvGrpSpPr>
          <p:grpSpPr>
            <a:xfrm flipH="1" rot="-5400000">
              <a:off x="8306336" y="2287683"/>
              <a:ext cx="581202" cy="1697125"/>
              <a:chOff x="79461" y="58200"/>
              <a:chExt cx="581202" cy="1697125"/>
            </a:xfrm>
          </p:grpSpPr>
          <p:grpSp>
            <p:nvGrpSpPr>
              <p:cNvPr id="123" name="Google Shape;123;p4"/>
              <p:cNvGrpSpPr/>
              <p:nvPr/>
            </p:nvGrpSpPr>
            <p:grpSpPr>
              <a:xfrm>
                <a:off x="236836" y="140933"/>
                <a:ext cx="423827" cy="1614380"/>
                <a:chOff x="236836" y="140933"/>
                <a:chExt cx="423827" cy="1614380"/>
              </a:xfrm>
            </p:grpSpPr>
            <p:sp>
              <p:nvSpPr>
                <p:cNvPr id="124" name="Google Shape;124;p4"/>
                <p:cNvSpPr/>
                <p:nvPr/>
              </p:nvSpPr>
              <p:spPr>
                <a:xfrm>
                  <a:off x="292013" y="249370"/>
                  <a:ext cx="334005" cy="1407885"/>
                </a:xfrm>
                <a:custGeom>
                  <a:rect b="b" l="l" r="r" t="t"/>
                  <a:pathLst>
                    <a:path extrusionOk="0" h="31521" w="7478">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
                <p:cNvSpPr/>
                <p:nvPr/>
              </p:nvSpPr>
              <p:spPr>
                <a:xfrm>
                  <a:off x="542088" y="140933"/>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
                <p:cNvSpPr/>
                <p:nvPr/>
              </p:nvSpPr>
              <p:spPr>
                <a:xfrm>
                  <a:off x="236836" y="163748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 name="Google Shape;127;p4"/>
              <p:cNvGrpSpPr/>
              <p:nvPr/>
            </p:nvGrpSpPr>
            <p:grpSpPr>
              <a:xfrm>
                <a:off x="79461" y="58200"/>
                <a:ext cx="428800" cy="1697125"/>
                <a:chOff x="79461" y="58200"/>
                <a:chExt cx="428800" cy="1697125"/>
              </a:xfrm>
            </p:grpSpPr>
            <p:sp>
              <p:nvSpPr>
                <p:cNvPr id="128" name="Google Shape;128;p4"/>
                <p:cNvSpPr/>
                <p:nvPr/>
              </p:nvSpPr>
              <p:spPr>
                <a:xfrm>
                  <a:off x="138597" y="176034"/>
                  <a:ext cx="334050" cy="1481225"/>
                </a:xfrm>
                <a:custGeom>
                  <a:rect b="b" l="l" r="r" t="t"/>
                  <a:pathLst>
                    <a:path extrusionOk="0" h="33163" w="7479">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4"/>
                <p:cNvSpPr/>
                <p:nvPr/>
              </p:nvSpPr>
              <p:spPr>
                <a:xfrm>
                  <a:off x="389686" y="5820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4"/>
                <p:cNvSpPr/>
                <p:nvPr/>
              </p:nvSpPr>
              <p:spPr>
                <a:xfrm>
                  <a:off x="79461" y="163750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1" name="Google Shape;131;p4"/>
            <p:cNvSpPr/>
            <p:nvPr/>
          </p:nvSpPr>
          <p:spPr>
            <a:xfrm>
              <a:off x="8620769" y="3295674"/>
              <a:ext cx="640686" cy="136629"/>
            </a:xfrm>
            <a:custGeom>
              <a:rect b="b" l="l" r="r" t="t"/>
              <a:pathLst>
                <a:path extrusionOk="0" h="3131" w="14682">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4"/>
            <p:cNvSpPr/>
            <p:nvPr/>
          </p:nvSpPr>
          <p:spPr>
            <a:xfrm>
              <a:off x="8631373" y="3712149"/>
              <a:ext cx="630082" cy="127378"/>
            </a:xfrm>
            <a:custGeom>
              <a:rect b="b" l="l" r="r" t="t"/>
              <a:pathLst>
                <a:path extrusionOk="0" h="2919" w="14439">
                  <a:moveTo>
                    <a:pt x="2493" y="0"/>
                  </a:moveTo>
                  <a:lnTo>
                    <a:pt x="0" y="2493"/>
                  </a:lnTo>
                  <a:lnTo>
                    <a:pt x="395" y="2918"/>
                  </a:lnTo>
                  <a:lnTo>
                    <a:pt x="2736" y="578"/>
                  </a:lnTo>
                  <a:lnTo>
                    <a:pt x="14438" y="578"/>
                  </a:lnTo>
                  <a:lnTo>
                    <a:pt x="1443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 name="Google Shape;133;p4"/>
          <p:cNvGrpSpPr/>
          <p:nvPr/>
        </p:nvGrpSpPr>
        <p:grpSpPr>
          <a:xfrm>
            <a:off x="8620769" y="604477"/>
            <a:ext cx="640686" cy="543854"/>
            <a:chOff x="8620769" y="639586"/>
            <a:chExt cx="640686" cy="543854"/>
          </a:xfrm>
        </p:grpSpPr>
        <p:sp>
          <p:nvSpPr>
            <p:cNvPr id="134" name="Google Shape;134;p4"/>
            <p:cNvSpPr/>
            <p:nvPr/>
          </p:nvSpPr>
          <p:spPr>
            <a:xfrm>
              <a:off x="8620769" y="639586"/>
              <a:ext cx="640686" cy="136629"/>
            </a:xfrm>
            <a:custGeom>
              <a:rect b="b" l="l" r="r" t="t"/>
              <a:pathLst>
                <a:path extrusionOk="0" h="3131" w="14682">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
            <p:cNvSpPr/>
            <p:nvPr/>
          </p:nvSpPr>
          <p:spPr>
            <a:xfrm>
              <a:off x="8631373" y="1056062"/>
              <a:ext cx="630082" cy="127378"/>
            </a:xfrm>
            <a:custGeom>
              <a:rect b="b" l="l" r="r" t="t"/>
              <a:pathLst>
                <a:path extrusionOk="0" h="2919" w="14439">
                  <a:moveTo>
                    <a:pt x="2493" y="0"/>
                  </a:moveTo>
                  <a:lnTo>
                    <a:pt x="0" y="2493"/>
                  </a:lnTo>
                  <a:lnTo>
                    <a:pt x="395" y="2918"/>
                  </a:lnTo>
                  <a:lnTo>
                    <a:pt x="2736" y="578"/>
                  </a:lnTo>
                  <a:lnTo>
                    <a:pt x="14438" y="578"/>
                  </a:lnTo>
                  <a:lnTo>
                    <a:pt x="1443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6" name="Google Shape;136;p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37" name="Shape 137"/>
        <p:cNvGrpSpPr/>
        <p:nvPr/>
      </p:nvGrpSpPr>
      <p:grpSpPr>
        <a:xfrm>
          <a:off x="0" y="0"/>
          <a:ext cx="0" cy="0"/>
          <a:chOff x="0" y="0"/>
          <a:chExt cx="0" cy="0"/>
        </a:xfrm>
      </p:grpSpPr>
      <p:sp>
        <p:nvSpPr>
          <p:cNvPr id="138" name="Google Shape;138;p5"/>
          <p:cNvSpPr txBox="1"/>
          <p:nvPr>
            <p:ph type="title"/>
          </p:nvPr>
        </p:nvSpPr>
        <p:spPr>
          <a:xfrm>
            <a:off x="2601150" y="3162600"/>
            <a:ext cx="3941700" cy="53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39" name="Google Shape;139;p5"/>
          <p:cNvSpPr txBox="1"/>
          <p:nvPr>
            <p:ph idx="1" type="subTitle"/>
          </p:nvPr>
        </p:nvSpPr>
        <p:spPr>
          <a:xfrm>
            <a:off x="1776005" y="1484125"/>
            <a:ext cx="5592000" cy="171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7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grpSp>
        <p:nvGrpSpPr>
          <p:cNvPr id="140" name="Google Shape;140;p5"/>
          <p:cNvGrpSpPr/>
          <p:nvPr/>
        </p:nvGrpSpPr>
        <p:grpSpPr>
          <a:xfrm flipH="1">
            <a:off x="7586434" y="1581995"/>
            <a:ext cx="2290315" cy="1518338"/>
            <a:chOff x="-736445" y="1581995"/>
            <a:chExt cx="2290315" cy="1518338"/>
          </a:xfrm>
        </p:grpSpPr>
        <p:sp>
          <p:nvSpPr>
            <p:cNvPr id="141" name="Google Shape;141;p5"/>
            <p:cNvSpPr/>
            <p:nvPr/>
          </p:nvSpPr>
          <p:spPr>
            <a:xfrm>
              <a:off x="1109379" y="2803495"/>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2" name="Google Shape;142;p5"/>
            <p:cNvGrpSpPr/>
            <p:nvPr/>
          </p:nvGrpSpPr>
          <p:grpSpPr>
            <a:xfrm>
              <a:off x="-736445" y="1581995"/>
              <a:ext cx="2290315" cy="1518338"/>
              <a:chOff x="-565732" y="1582220"/>
              <a:chExt cx="2290315" cy="1518338"/>
            </a:xfrm>
          </p:grpSpPr>
          <p:sp>
            <p:nvSpPr>
              <p:cNvPr id="143" name="Google Shape;143;p5"/>
              <p:cNvSpPr/>
              <p:nvPr/>
            </p:nvSpPr>
            <p:spPr>
              <a:xfrm>
                <a:off x="-565732" y="2486098"/>
                <a:ext cx="1862289" cy="395491"/>
              </a:xfrm>
              <a:custGeom>
                <a:rect b="b" l="l" r="r" t="t"/>
                <a:pathLst>
                  <a:path extrusionOk="0" h="4803" w="22615">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4" name="Google Shape;144;p5"/>
              <p:cNvGrpSpPr/>
              <p:nvPr/>
            </p:nvGrpSpPr>
            <p:grpSpPr>
              <a:xfrm>
                <a:off x="-565732" y="1582220"/>
                <a:ext cx="2290315" cy="435914"/>
                <a:chOff x="-565732" y="1582220"/>
                <a:chExt cx="2290315" cy="435914"/>
              </a:xfrm>
            </p:grpSpPr>
            <p:sp>
              <p:nvSpPr>
                <p:cNvPr id="145" name="Google Shape;145;p5"/>
                <p:cNvSpPr/>
                <p:nvPr/>
              </p:nvSpPr>
              <p:spPr>
                <a:xfrm>
                  <a:off x="-565732" y="1622561"/>
                  <a:ext cx="2202713" cy="395573"/>
                </a:xfrm>
                <a:custGeom>
                  <a:rect b="b" l="l" r="r" t="t"/>
                  <a:pathLst>
                    <a:path extrusionOk="0" h="4804" w="26749">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5"/>
                <p:cNvSpPr/>
                <p:nvPr/>
              </p:nvSpPr>
              <p:spPr>
                <a:xfrm>
                  <a:off x="1606008" y="158222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 name="Google Shape;147;p5"/>
              <p:cNvGrpSpPr/>
              <p:nvPr/>
            </p:nvGrpSpPr>
            <p:grpSpPr>
              <a:xfrm>
                <a:off x="-565732" y="1759770"/>
                <a:ext cx="1948882" cy="441084"/>
                <a:chOff x="-565732" y="1759770"/>
                <a:chExt cx="1948882" cy="441084"/>
              </a:xfrm>
            </p:grpSpPr>
            <p:sp>
              <p:nvSpPr>
                <p:cNvPr id="148" name="Google Shape;148;p5"/>
                <p:cNvSpPr/>
                <p:nvPr/>
              </p:nvSpPr>
              <p:spPr>
                <a:xfrm>
                  <a:off x="-565732" y="1805281"/>
                  <a:ext cx="1862289" cy="395573"/>
                </a:xfrm>
                <a:custGeom>
                  <a:rect b="b" l="l" r="r" t="t"/>
                  <a:pathLst>
                    <a:path extrusionOk="0" h="4804" w="22615">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5"/>
                <p:cNvSpPr/>
                <p:nvPr/>
              </p:nvSpPr>
              <p:spPr>
                <a:xfrm>
                  <a:off x="1264575" y="175977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 name="Google Shape;150;p5"/>
              <p:cNvGrpSpPr/>
              <p:nvPr/>
            </p:nvGrpSpPr>
            <p:grpSpPr>
              <a:xfrm>
                <a:off x="-390503" y="2295383"/>
                <a:ext cx="1572778" cy="118575"/>
                <a:chOff x="-390503" y="2295383"/>
                <a:chExt cx="1572778" cy="118575"/>
              </a:xfrm>
            </p:grpSpPr>
            <p:sp>
              <p:nvSpPr>
                <p:cNvPr id="151" name="Google Shape;151;p5"/>
                <p:cNvSpPr/>
                <p:nvPr/>
              </p:nvSpPr>
              <p:spPr>
                <a:xfrm>
                  <a:off x="-390503" y="2338374"/>
                  <a:ext cx="1474350" cy="32608"/>
                </a:xfrm>
                <a:custGeom>
                  <a:rect b="b" l="l" r="r" t="t"/>
                  <a:pathLst>
                    <a:path extrusionOk="0" h="396" w="17904">
                      <a:moveTo>
                        <a:pt x="0" y="1"/>
                      </a:moveTo>
                      <a:lnTo>
                        <a:pt x="0" y="396"/>
                      </a:lnTo>
                      <a:lnTo>
                        <a:pt x="17903" y="396"/>
                      </a:lnTo>
                      <a:lnTo>
                        <a:pt x="179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
                <p:cNvSpPr/>
                <p:nvPr/>
              </p:nvSpPr>
              <p:spPr>
                <a:xfrm>
                  <a:off x="1063700" y="229538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 name="Google Shape;153;p5"/>
              <p:cNvGrpSpPr/>
              <p:nvPr/>
            </p:nvGrpSpPr>
            <p:grpSpPr>
              <a:xfrm>
                <a:off x="-565732" y="2666266"/>
                <a:ext cx="2239329" cy="434292"/>
                <a:chOff x="-565732" y="2666266"/>
                <a:chExt cx="2239329" cy="434292"/>
              </a:xfrm>
            </p:grpSpPr>
            <p:sp>
              <p:nvSpPr>
                <p:cNvPr id="154" name="Google Shape;154;p5"/>
                <p:cNvSpPr/>
                <p:nvPr/>
              </p:nvSpPr>
              <p:spPr>
                <a:xfrm>
                  <a:off x="-565732" y="2666266"/>
                  <a:ext cx="2165163" cy="393021"/>
                </a:xfrm>
                <a:custGeom>
                  <a:rect b="b" l="l" r="r" t="t"/>
                  <a:pathLst>
                    <a:path extrusionOk="0" h="4773" w="26293">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
                <p:cNvSpPr/>
                <p:nvPr/>
              </p:nvSpPr>
              <p:spPr>
                <a:xfrm>
                  <a:off x="1555022" y="298198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56" name="Google Shape;156;p5"/>
          <p:cNvGrpSpPr/>
          <p:nvPr/>
        </p:nvGrpSpPr>
        <p:grpSpPr>
          <a:xfrm>
            <a:off x="-736445" y="1581995"/>
            <a:ext cx="2290315" cy="1518338"/>
            <a:chOff x="-736445" y="1581995"/>
            <a:chExt cx="2290315" cy="1518338"/>
          </a:xfrm>
        </p:grpSpPr>
        <p:sp>
          <p:nvSpPr>
            <p:cNvPr id="157" name="Google Shape;157;p5"/>
            <p:cNvSpPr/>
            <p:nvPr/>
          </p:nvSpPr>
          <p:spPr>
            <a:xfrm>
              <a:off x="1109379" y="2803495"/>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8" name="Google Shape;158;p5"/>
            <p:cNvGrpSpPr/>
            <p:nvPr/>
          </p:nvGrpSpPr>
          <p:grpSpPr>
            <a:xfrm>
              <a:off x="-736445" y="1581995"/>
              <a:ext cx="2290315" cy="1518338"/>
              <a:chOff x="-565732" y="1582220"/>
              <a:chExt cx="2290315" cy="1518338"/>
            </a:xfrm>
          </p:grpSpPr>
          <p:sp>
            <p:nvSpPr>
              <p:cNvPr id="159" name="Google Shape;159;p5"/>
              <p:cNvSpPr/>
              <p:nvPr/>
            </p:nvSpPr>
            <p:spPr>
              <a:xfrm>
                <a:off x="-565732" y="2486098"/>
                <a:ext cx="1862289" cy="395491"/>
              </a:xfrm>
              <a:custGeom>
                <a:rect b="b" l="l" r="r" t="t"/>
                <a:pathLst>
                  <a:path extrusionOk="0" h="4803" w="22615">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 name="Google Shape;160;p5"/>
              <p:cNvGrpSpPr/>
              <p:nvPr/>
            </p:nvGrpSpPr>
            <p:grpSpPr>
              <a:xfrm>
                <a:off x="-565732" y="1582220"/>
                <a:ext cx="2290315" cy="435914"/>
                <a:chOff x="-565732" y="1582220"/>
                <a:chExt cx="2290315" cy="435914"/>
              </a:xfrm>
            </p:grpSpPr>
            <p:sp>
              <p:nvSpPr>
                <p:cNvPr id="161" name="Google Shape;161;p5"/>
                <p:cNvSpPr/>
                <p:nvPr/>
              </p:nvSpPr>
              <p:spPr>
                <a:xfrm>
                  <a:off x="-565732" y="1622561"/>
                  <a:ext cx="2202713" cy="395573"/>
                </a:xfrm>
                <a:custGeom>
                  <a:rect b="b" l="l" r="r" t="t"/>
                  <a:pathLst>
                    <a:path extrusionOk="0" h="4804" w="26749">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5"/>
                <p:cNvSpPr/>
                <p:nvPr/>
              </p:nvSpPr>
              <p:spPr>
                <a:xfrm>
                  <a:off x="1606008" y="158222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5"/>
              <p:cNvGrpSpPr/>
              <p:nvPr/>
            </p:nvGrpSpPr>
            <p:grpSpPr>
              <a:xfrm>
                <a:off x="-565732" y="1759770"/>
                <a:ext cx="1948882" cy="441084"/>
                <a:chOff x="-565732" y="1759770"/>
                <a:chExt cx="1948882" cy="441084"/>
              </a:xfrm>
            </p:grpSpPr>
            <p:sp>
              <p:nvSpPr>
                <p:cNvPr id="164" name="Google Shape;164;p5"/>
                <p:cNvSpPr/>
                <p:nvPr/>
              </p:nvSpPr>
              <p:spPr>
                <a:xfrm>
                  <a:off x="-565732" y="1805281"/>
                  <a:ext cx="1862289" cy="395573"/>
                </a:xfrm>
                <a:custGeom>
                  <a:rect b="b" l="l" r="r" t="t"/>
                  <a:pathLst>
                    <a:path extrusionOk="0" h="4804" w="22615">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5"/>
                <p:cNvSpPr/>
                <p:nvPr/>
              </p:nvSpPr>
              <p:spPr>
                <a:xfrm>
                  <a:off x="1264575" y="175977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 name="Google Shape;166;p5"/>
              <p:cNvGrpSpPr/>
              <p:nvPr/>
            </p:nvGrpSpPr>
            <p:grpSpPr>
              <a:xfrm>
                <a:off x="-390503" y="2295383"/>
                <a:ext cx="1572778" cy="118575"/>
                <a:chOff x="-390503" y="2295383"/>
                <a:chExt cx="1572778" cy="118575"/>
              </a:xfrm>
            </p:grpSpPr>
            <p:sp>
              <p:nvSpPr>
                <p:cNvPr id="167" name="Google Shape;167;p5"/>
                <p:cNvSpPr/>
                <p:nvPr/>
              </p:nvSpPr>
              <p:spPr>
                <a:xfrm>
                  <a:off x="-390503" y="2338374"/>
                  <a:ext cx="1474350" cy="32608"/>
                </a:xfrm>
                <a:custGeom>
                  <a:rect b="b" l="l" r="r" t="t"/>
                  <a:pathLst>
                    <a:path extrusionOk="0" h="396" w="17904">
                      <a:moveTo>
                        <a:pt x="0" y="1"/>
                      </a:moveTo>
                      <a:lnTo>
                        <a:pt x="0" y="396"/>
                      </a:lnTo>
                      <a:lnTo>
                        <a:pt x="17903" y="396"/>
                      </a:lnTo>
                      <a:lnTo>
                        <a:pt x="179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
                <p:cNvSpPr/>
                <p:nvPr/>
              </p:nvSpPr>
              <p:spPr>
                <a:xfrm>
                  <a:off x="1063700" y="229538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5"/>
              <p:cNvGrpSpPr/>
              <p:nvPr/>
            </p:nvGrpSpPr>
            <p:grpSpPr>
              <a:xfrm>
                <a:off x="-565732" y="2666266"/>
                <a:ext cx="2239329" cy="434292"/>
                <a:chOff x="-565732" y="2666266"/>
                <a:chExt cx="2239329" cy="434292"/>
              </a:xfrm>
            </p:grpSpPr>
            <p:sp>
              <p:nvSpPr>
                <p:cNvPr id="170" name="Google Shape;170;p5"/>
                <p:cNvSpPr/>
                <p:nvPr/>
              </p:nvSpPr>
              <p:spPr>
                <a:xfrm>
                  <a:off x="-565732" y="2666266"/>
                  <a:ext cx="2165163" cy="393021"/>
                </a:xfrm>
                <a:custGeom>
                  <a:rect b="b" l="l" r="r" t="t"/>
                  <a:pathLst>
                    <a:path extrusionOk="0" h="4773" w="26293">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
                <p:cNvSpPr/>
                <p:nvPr/>
              </p:nvSpPr>
              <p:spPr>
                <a:xfrm>
                  <a:off x="1555022" y="298198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72" name="Google Shape;172;p5"/>
          <p:cNvGrpSpPr/>
          <p:nvPr/>
        </p:nvGrpSpPr>
        <p:grpSpPr>
          <a:xfrm flipH="1" rot="10800000">
            <a:off x="3897588" y="4408140"/>
            <a:ext cx="482550" cy="1505350"/>
            <a:chOff x="3121150" y="-443725"/>
            <a:chExt cx="482550" cy="1505350"/>
          </a:xfrm>
        </p:grpSpPr>
        <p:sp>
          <p:nvSpPr>
            <p:cNvPr id="173" name="Google Shape;173;p5"/>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 name="Google Shape;175;p5"/>
          <p:cNvGrpSpPr/>
          <p:nvPr/>
        </p:nvGrpSpPr>
        <p:grpSpPr>
          <a:xfrm flipH="1" rot="10800000">
            <a:off x="2766863" y="4835190"/>
            <a:ext cx="929375" cy="1078300"/>
            <a:chOff x="1990425" y="-443725"/>
            <a:chExt cx="929375" cy="1078300"/>
          </a:xfrm>
        </p:grpSpPr>
        <p:sp>
          <p:nvSpPr>
            <p:cNvPr id="176" name="Google Shape;176;p5"/>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5"/>
          <p:cNvGrpSpPr/>
          <p:nvPr/>
        </p:nvGrpSpPr>
        <p:grpSpPr>
          <a:xfrm flipH="1" rot="10800000">
            <a:off x="2063963" y="4474240"/>
            <a:ext cx="1138350" cy="1439250"/>
            <a:chOff x="1287525" y="-443725"/>
            <a:chExt cx="1138350" cy="1439250"/>
          </a:xfrm>
        </p:grpSpPr>
        <p:sp>
          <p:nvSpPr>
            <p:cNvPr id="179" name="Google Shape;179;p5"/>
            <p:cNvSpPr/>
            <p:nvPr/>
          </p:nvSpPr>
          <p:spPr>
            <a:xfrm>
              <a:off x="1287525" y="-443725"/>
              <a:ext cx="1082875" cy="1320700"/>
            </a:xfrm>
            <a:custGeom>
              <a:rect b="b" l="l" r="r" t="t"/>
              <a:pathLst>
                <a:path extrusionOk="0" fill="none" h="52828" w="43315">
                  <a:moveTo>
                    <a:pt x="43314" y="52828"/>
                  </a:moveTo>
                  <a:lnTo>
                    <a:pt x="43314" y="25836"/>
                  </a:lnTo>
                  <a:lnTo>
                    <a:pt x="0" y="25836"/>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
            <p:cNvSpPr/>
            <p:nvPr/>
          </p:nvSpPr>
          <p:spPr>
            <a:xfrm>
              <a:off x="2307300" y="87695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 name="Google Shape;181;p5"/>
          <p:cNvGrpSpPr/>
          <p:nvPr/>
        </p:nvGrpSpPr>
        <p:grpSpPr>
          <a:xfrm flipH="1" rot="10800000">
            <a:off x="4772213" y="4408140"/>
            <a:ext cx="474200" cy="1505350"/>
            <a:chOff x="3995775" y="-443725"/>
            <a:chExt cx="474200" cy="1505350"/>
          </a:xfrm>
        </p:grpSpPr>
        <p:sp>
          <p:nvSpPr>
            <p:cNvPr id="182" name="Google Shape;182;p5"/>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5"/>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5"/>
          <p:cNvGrpSpPr/>
          <p:nvPr/>
        </p:nvGrpSpPr>
        <p:grpSpPr>
          <a:xfrm flipH="1" rot="10800000">
            <a:off x="5456113" y="4835190"/>
            <a:ext cx="920275" cy="1078300"/>
            <a:chOff x="4679675" y="-443725"/>
            <a:chExt cx="920275" cy="1078300"/>
          </a:xfrm>
        </p:grpSpPr>
        <p:sp>
          <p:nvSpPr>
            <p:cNvPr id="185" name="Google Shape;185;p5"/>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 name="Google Shape;187;p5"/>
          <p:cNvGrpSpPr/>
          <p:nvPr/>
        </p:nvGrpSpPr>
        <p:grpSpPr>
          <a:xfrm flipH="1" rot="10800000">
            <a:off x="5950063" y="4474240"/>
            <a:ext cx="1129225" cy="1439250"/>
            <a:chOff x="5173625" y="-443725"/>
            <a:chExt cx="1129225" cy="1439250"/>
          </a:xfrm>
        </p:grpSpPr>
        <p:sp>
          <p:nvSpPr>
            <p:cNvPr id="188" name="Google Shape;188;p5"/>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5"/>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0" name="Google Shape;190;p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1" name="Shape 191"/>
        <p:cNvGrpSpPr/>
        <p:nvPr/>
      </p:nvGrpSpPr>
      <p:grpSpPr>
        <a:xfrm>
          <a:off x="0" y="0"/>
          <a:ext cx="0" cy="0"/>
          <a:chOff x="0" y="0"/>
          <a:chExt cx="0" cy="0"/>
        </a:xfrm>
      </p:grpSpPr>
      <p:sp>
        <p:nvSpPr>
          <p:cNvPr id="192" name="Google Shape;192;p6"/>
          <p:cNvSpPr txBox="1"/>
          <p:nvPr>
            <p:ph type="title"/>
          </p:nvPr>
        </p:nvSpPr>
        <p:spPr>
          <a:xfrm>
            <a:off x="2450700" y="3072854"/>
            <a:ext cx="4242600" cy="61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3" name="Google Shape;193;p6"/>
          <p:cNvSpPr txBox="1"/>
          <p:nvPr>
            <p:ph idx="2" type="title"/>
          </p:nvPr>
        </p:nvSpPr>
        <p:spPr>
          <a:xfrm>
            <a:off x="3995121" y="1227576"/>
            <a:ext cx="1157400" cy="1157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5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94" name="Google Shape;194;p6"/>
          <p:cNvSpPr txBox="1"/>
          <p:nvPr>
            <p:ph idx="1" type="subTitle"/>
          </p:nvPr>
        </p:nvSpPr>
        <p:spPr>
          <a:xfrm>
            <a:off x="2509200" y="3652872"/>
            <a:ext cx="4125600" cy="41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195" name="Google Shape;195;p6"/>
          <p:cNvGrpSpPr/>
          <p:nvPr/>
        </p:nvGrpSpPr>
        <p:grpSpPr>
          <a:xfrm flipH="1">
            <a:off x="7153752" y="4056822"/>
            <a:ext cx="2074949" cy="962380"/>
            <a:chOff x="-85249" y="3960975"/>
            <a:chExt cx="2074949" cy="962380"/>
          </a:xfrm>
        </p:grpSpPr>
        <p:grpSp>
          <p:nvGrpSpPr>
            <p:cNvPr id="196" name="Google Shape;196;p6"/>
            <p:cNvGrpSpPr/>
            <p:nvPr/>
          </p:nvGrpSpPr>
          <p:grpSpPr>
            <a:xfrm>
              <a:off x="-44137" y="3960975"/>
              <a:ext cx="2033838" cy="459179"/>
              <a:chOff x="-101292" y="3971002"/>
              <a:chExt cx="2033838" cy="459179"/>
            </a:xfrm>
          </p:grpSpPr>
          <p:sp>
            <p:nvSpPr>
              <p:cNvPr id="197" name="Google Shape;197;p6"/>
              <p:cNvSpPr/>
              <p:nvPr/>
            </p:nvSpPr>
            <p:spPr>
              <a:xfrm rot="-5400000">
                <a:off x="646715" y="3256635"/>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6"/>
              <p:cNvSpPr/>
              <p:nvPr/>
            </p:nvSpPr>
            <p:spPr>
              <a:xfrm>
                <a:off x="1813971" y="397100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 name="Google Shape;199;p6"/>
            <p:cNvGrpSpPr/>
            <p:nvPr/>
          </p:nvGrpSpPr>
          <p:grpSpPr>
            <a:xfrm>
              <a:off x="-85248" y="4203623"/>
              <a:ext cx="2014792" cy="469196"/>
              <a:chOff x="-35118" y="4163517"/>
              <a:chExt cx="2014792" cy="469196"/>
            </a:xfrm>
          </p:grpSpPr>
          <p:sp>
            <p:nvSpPr>
              <p:cNvPr id="200" name="Google Shape;200;p6"/>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6"/>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2" name="Google Shape;202;p6"/>
            <p:cNvGrpSpPr/>
            <p:nvPr/>
          </p:nvGrpSpPr>
          <p:grpSpPr>
            <a:xfrm>
              <a:off x="-85248" y="4454155"/>
              <a:ext cx="2014792" cy="469200"/>
              <a:chOff x="-35118" y="4345992"/>
              <a:chExt cx="2014792" cy="469200"/>
            </a:xfrm>
          </p:grpSpPr>
          <p:sp>
            <p:nvSpPr>
              <p:cNvPr id="203" name="Google Shape;203;p6"/>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6"/>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5" name="Google Shape;205;p6"/>
          <p:cNvGrpSpPr/>
          <p:nvPr/>
        </p:nvGrpSpPr>
        <p:grpSpPr>
          <a:xfrm flipH="1">
            <a:off x="323625" y="3807546"/>
            <a:ext cx="1138350" cy="1418750"/>
            <a:chOff x="1287525" y="3801250"/>
            <a:chExt cx="1138350" cy="1418750"/>
          </a:xfrm>
        </p:grpSpPr>
        <p:sp>
          <p:nvSpPr>
            <p:cNvPr id="206" name="Google Shape;206;p6"/>
            <p:cNvSpPr/>
            <p:nvPr/>
          </p:nvSpPr>
          <p:spPr>
            <a:xfrm>
              <a:off x="1287525" y="3909150"/>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6"/>
            <p:cNvSpPr/>
            <p:nvPr/>
          </p:nvSpPr>
          <p:spPr>
            <a:xfrm>
              <a:off x="2307300" y="380125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6"/>
          <p:cNvGrpSpPr/>
          <p:nvPr/>
        </p:nvGrpSpPr>
        <p:grpSpPr>
          <a:xfrm flipH="1">
            <a:off x="210775" y="4159825"/>
            <a:ext cx="929375" cy="1057800"/>
            <a:chOff x="8076400" y="4159825"/>
            <a:chExt cx="929375" cy="1057800"/>
          </a:xfrm>
        </p:grpSpPr>
        <p:sp>
          <p:nvSpPr>
            <p:cNvPr id="209" name="Google Shape;209;p6"/>
            <p:cNvSpPr/>
            <p:nvPr/>
          </p:nvSpPr>
          <p:spPr>
            <a:xfrm flipH="1">
              <a:off x="8178975" y="4229750"/>
              <a:ext cx="826800" cy="987875"/>
            </a:xfrm>
            <a:custGeom>
              <a:rect b="b" l="l" r="r" t="t"/>
              <a:pathLst>
                <a:path extrusionOk="0" fill="none" h="39515" w="33072">
                  <a:moveTo>
                    <a:pt x="33071" y="0"/>
                  </a:moveTo>
                  <a:lnTo>
                    <a:pt x="0" y="0"/>
                  </a:lnTo>
                  <a:lnTo>
                    <a:pt x="0" y="39514"/>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6"/>
            <p:cNvSpPr/>
            <p:nvPr/>
          </p:nvSpPr>
          <p:spPr>
            <a:xfrm flipH="1">
              <a:off x="8076400" y="4159825"/>
              <a:ext cx="118575" cy="117825"/>
            </a:xfrm>
            <a:custGeom>
              <a:rect b="b" l="l" r="r" t="t"/>
              <a:pathLst>
                <a:path extrusionOk="0" fill="none" h="4713" w="4743">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 name="Google Shape;211;p6"/>
          <p:cNvGrpSpPr/>
          <p:nvPr/>
        </p:nvGrpSpPr>
        <p:grpSpPr>
          <a:xfrm>
            <a:off x="6993948" y="5750"/>
            <a:ext cx="1195349" cy="1078296"/>
            <a:chOff x="4404625" y="-443721"/>
            <a:chExt cx="1195349" cy="1078296"/>
          </a:xfrm>
        </p:grpSpPr>
        <p:sp>
          <p:nvSpPr>
            <p:cNvPr id="212" name="Google Shape;212;p6"/>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6"/>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6"/>
          <p:cNvGrpSpPr/>
          <p:nvPr/>
        </p:nvGrpSpPr>
        <p:grpSpPr>
          <a:xfrm>
            <a:off x="7810151" y="-104276"/>
            <a:ext cx="1129225" cy="1439250"/>
            <a:chOff x="5173625" y="-443725"/>
            <a:chExt cx="1129225" cy="1439250"/>
          </a:xfrm>
        </p:grpSpPr>
        <p:sp>
          <p:nvSpPr>
            <p:cNvPr id="215" name="Google Shape;215;p6"/>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6"/>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 name="Google Shape;217;p6"/>
          <p:cNvGrpSpPr/>
          <p:nvPr/>
        </p:nvGrpSpPr>
        <p:grpSpPr>
          <a:xfrm flipH="1" rot="10800000">
            <a:off x="-784112" y="147249"/>
            <a:ext cx="1138350" cy="1418750"/>
            <a:chOff x="-784112" y="3818928"/>
            <a:chExt cx="1138350" cy="1418750"/>
          </a:xfrm>
        </p:grpSpPr>
        <p:sp>
          <p:nvSpPr>
            <p:cNvPr id="218" name="Google Shape;218;p6"/>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6"/>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0" name="Google Shape;220;p6"/>
          <p:cNvGrpSpPr/>
          <p:nvPr/>
        </p:nvGrpSpPr>
        <p:grpSpPr>
          <a:xfrm flipH="1" rot="10800000">
            <a:off x="-370081" y="-96211"/>
            <a:ext cx="1138350" cy="1418750"/>
            <a:chOff x="-784112" y="3818928"/>
            <a:chExt cx="1138350" cy="1418750"/>
          </a:xfrm>
        </p:grpSpPr>
        <p:sp>
          <p:nvSpPr>
            <p:cNvPr id="221" name="Google Shape;221;p6"/>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6"/>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6"/>
          <p:cNvGrpSpPr/>
          <p:nvPr/>
        </p:nvGrpSpPr>
        <p:grpSpPr>
          <a:xfrm flipH="1" rot="10800000">
            <a:off x="70117" y="-395120"/>
            <a:ext cx="1138350" cy="1418750"/>
            <a:chOff x="-784112" y="3818928"/>
            <a:chExt cx="1138350" cy="1418750"/>
          </a:xfrm>
        </p:grpSpPr>
        <p:sp>
          <p:nvSpPr>
            <p:cNvPr id="224" name="Google Shape;224;p6"/>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6"/>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6" name="Google Shape;226;p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7" name="Shape 227"/>
        <p:cNvGrpSpPr/>
        <p:nvPr/>
      </p:nvGrpSpPr>
      <p:grpSpPr>
        <a:xfrm>
          <a:off x="0" y="0"/>
          <a:ext cx="0" cy="0"/>
          <a:chOff x="0" y="0"/>
          <a:chExt cx="0" cy="0"/>
        </a:xfrm>
      </p:grpSpPr>
      <p:grpSp>
        <p:nvGrpSpPr>
          <p:cNvPr id="228" name="Google Shape;228;p7"/>
          <p:cNvGrpSpPr/>
          <p:nvPr/>
        </p:nvGrpSpPr>
        <p:grpSpPr>
          <a:xfrm>
            <a:off x="-240840" y="4543828"/>
            <a:ext cx="2014792" cy="473129"/>
            <a:chOff x="-35118" y="4342063"/>
            <a:chExt cx="2014792" cy="473129"/>
          </a:xfrm>
        </p:grpSpPr>
        <p:sp>
          <p:nvSpPr>
            <p:cNvPr id="229" name="Google Shape;229;p7"/>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7"/>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1" name="Google Shape;231;p7"/>
          <p:cNvGrpSpPr/>
          <p:nvPr/>
        </p:nvGrpSpPr>
        <p:grpSpPr>
          <a:xfrm>
            <a:off x="-185940" y="4793793"/>
            <a:ext cx="2014792" cy="473129"/>
            <a:chOff x="-35118" y="4342063"/>
            <a:chExt cx="2014792" cy="473129"/>
          </a:xfrm>
        </p:grpSpPr>
        <p:sp>
          <p:nvSpPr>
            <p:cNvPr id="232" name="Google Shape;232;p7"/>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7"/>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7"/>
          <p:cNvGrpSpPr/>
          <p:nvPr/>
        </p:nvGrpSpPr>
        <p:grpSpPr>
          <a:xfrm>
            <a:off x="-27101" y="9827"/>
            <a:ext cx="1697125" cy="576047"/>
            <a:chOff x="-27101" y="9827"/>
            <a:chExt cx="1697125" cy="576047"/>
          </a:xfrm>
        </p:grpSpPr>
        <p:grpSp>
          <p:nvGrpSpPr>
            <p:cNvPr id="235" name="Google Shape;235;p7"/>
            <p:cNvGrpSpPr/>
            <p:nvPr/>
          </p:nvGrpSpPr>
          <p:grpSpPr>
            <a:xfrm rot="5400000">
              <a:off x="568188" y="-433230"/>
              <a:ext cx="423827" cy="1614380"/>
              <a:chOff x="236836" y="140933"/>
              <a:chExt cx="423827" cy="1614380"/>
            </a:xfrm>
          </p:grpSpPr>
          <p:sp>
            <p:nvSpPr>
              <p:cNvPr id="236" name="Google Shape;236;p7"/>
              <p:cNvSpPr/>
              <p:nvPr/>
            </p:nvSpPr>
            <p:spPr>
              <a:xfrm>
                <a:off x="292013" y="249370"/>
                <a:ext cx="334005" cy="1407885"/>
              </a:xfrm>
              <a:custGeom>
                <a:rect b="b" l="l" r="r" t="t"/>
                <a:pathLst>
                  <a:path extrusionOk="0" h="31521" w="7478">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7"/>
              <p:cNvSpPr/>
              <p:nvPr/>
            </p:nvSpPr>
            <p:spPr>
              <a:xfrm>
                <a:off x="542088" y="140933"/>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7"/>
              <p:cNvSpPr/>
              <p:nvPr/>
            </p:nvSpPr>
            <p:spPr>
              <a:xfrm>
                <a:off x="236836" y="163748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7"/>
            <p:cNvGrpSpPr/>
            <p:nvPr/>
          </p:nvGrpSpPr>
          <p:grpSpPr>
            <a:xfrm rot="5400000">
              <a:off x="607062" y="-624336"/>
              <a:ext cx="428800" cy="1697125"/>
              <a:chOff x="79461" y="58200"/>
              <a:chExt cx="428800" cy="1697125"/>
            </a:xfrm>
          </p:grpSpPr>
          <p:sp>
            <p:nvSpPr>
              <p:cNvPr id="240" name="Google Shape;240;p7"/>
              <p:cNvSpPr/>
              <p:nvPr/>
            </p:nvSpPr>
            <p:spPr>
              <a:xfrm>
                <a:off x="138597" y="176034"/>
                <a:ext cx="334050" cy="1481225"/>
              </a:xfrm>
              <a:custGeom>
                <a:rect b="b" l="l" r="r" t="t"/>
                <a:pathLst>
                  <a:path extrusionOk="0" h="33163" w="7479">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7"/>
              <p:cNvSpPr/>
              <p:nvPr/>
            </p:nvSpPr>
            <p:spPr>
              <a:xfrm>
                <a:off x="389686" y="5820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7"/>
              <p:cNvSpPr/>
              <p:nvPr/>
            </p:nvSpPr>
            <p:spPr>
              <a:xfrm>
                <a:off x="79461" y="163750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43" name="Google Shape;243;p7"/>
          <p:cNvGrpSpPr/>
          <p:nvPr/>
        </p:nvGrpSpPr>
        <p:grpSpPr>
          <a:xfrm flipH="1">
            <a:off x="7374534" y="76783"/>
            <a:ext cx="2014792" cy="473129"/>
            <a:chOff x="-35118" y="4342063"/>
            <a:chExt cx="2014792" cy="473129"/>
          </a:xfrm>
        </p:grpSpPr>
        <p:sp>
          <p:nvSpPr>
            <p:cNvPr id="244" name="Google Shape;244;p7"/>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7"/>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6" name="Google Shape;246;p7"/>
          <p:cNvGrpSpPr/>
          <p:nvPr/>
        </p:nvGrpSpPr>
        <p:grpSpPr>
          <a:xfrm flipH="1">
            <a:off x="7472034" y="479147"/>
            <a:ext cx="2014792" cy="473129"/>
            <a:chOff x="-35118" y="4342063"/>
            <a:chExt cx="2014792" cy="473129"/>
          </a:xfrm>
        </p:grpSpPr>
        <p:sp>
          <p:nvSpPr>
            <p:cNvPr id="247" name="Google Shape;247;p7"/>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7"/>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7"/>
          <p:cNvGrpSpPr/>
          <p:nvPr/>
        </p:nvGrpSpPr>
        <p:grpSpPr>
          <a:xfrm flipH="1" rot="10800000">
            <a:off x="6230050" y="4537371"/>
            <a:ext cx="920275" cy="1078300"/>
            <a:chOff x="4679675" y="-443725"/>
            <a:chExt cx="920275" cy="1078300"/>
          </a:xfrm>
        </p:grpSpPr>
        <p:sp>
          <p:nvSpPr>
            <p:cNvPr id="250" name="Google Shape;250;p7"/>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7"/>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2" name="Google Shape;252;p7"/>
          <p:cNvGrpSpPr/>
          <p:nvPr/>
        </p:nvGrpSpPr>
        <p:grpSpPr>
          <a:xfrm flipH="1" rot="10800000">
            <a:off x="6724000" y="4140263"/>
            <a:ext cx="1129225" cy="1439250"/>
            <a:chOff x="5173625" y="-443725"/>
            <a:chExt cx="1129225" cy="1439250"/>
          </a:xfrm>
        </p:grpSpPr>
        <p:sp>
          <p:nvSpPr>
            <p:cNvPr id="253" name="Google Shape;253;p7"/>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7"/>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5" name="Google Shape;255;p7"/>
          <p:cNvSpPr txBox="1"/>
          <p:nvPr>
            <p:ph type="title"/>
          </p:nvPr>
        </p:nvSpPr>
        <p:spPr>
          <a:xfrm>
            <a:off x="706725" y="980400"/>
            <a:ext cx="4254600" cy="866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256" name="Google Shape;256;p7"/>
          <p:cNvSpPr txBox="1"/>
          <p:nvPr>
            <p:ph idx="1" type="body"/>
          </p:nvPr>
        </p:nvSpPr>
        <p:spPr>
          <a:xfrm>
            <a:off x="713325" y="1770600"/>
            <a:ext cx="4254600" cy="2468700"/>
          </a:xfrm>
          <a:prstGeom prst="rect">
            <a:avLst/>
          </a:prstGeom>
          <a:noFill/>
          <a:ln>
            <a:noFill/>
          </a:ln>
        </p:spPr>
        <p:txBody>
          <a:bodyPr anchorCtr="0" anchor="ctr" bIns="91425" lIns="91425" spcFirstLastPara="1" rIns="91425" wrap="square" tIns="91425">
            <a:noAutofit/>
          </a:bodyPr>
          <a:lstStyle>
            <a:lvl1pPr indent="-317500" lvl="0" marL="457200" algn="l">
              <a:lnSpc>
                <a:spcPct val="100000"/>
              </a:lnSpc>
              <a:spcBef>
                <a:spcPts val="0"/>
              </a:spcBef>
              <a:spcAft>
                <a:spcPts val="0"/>
              </a:spcAft>
              <a:buSzPts val="1400"/>
              <a:buFont typeface="Lato"/>
              <a:buChar char="●"/>
              <a:defRPr/>
            </a:lvl1pPr>
            <a:lvl2pPr indent="-317500" lvl="1" marL="914400" algn="l">
              <a:lnSpc>
                <a:spcPct val="100000"/>
              </a:lnSpc>
              <a:spcBef>
                <a:spcPts val="1600"/>
              </a:spcBef>
              <a:spcAft>
                <a:spcPts val="0"/>
              </a:spcAft>
              <a:buSzPts val="1400"/>
              <a:buFont typeface="Lato"/>
              <a:buChar char="○"/>
              <a:defRPr/>
            </a:lvl2pPr>
            <a:lvl3pPr indent="-317500" lvl="2" marL="1371600" algn="l">
              <a:lnSpc>
                <a:spcPct val="100000"/>
              </a:lnSpc>
              <a:spcBef>
                <a:spcPts val="1600"/>
              </a:spcBef>
              <a:spcAft>
                <a:spcPts val="0"/>
              </a:spcAft>
              <a:buSzPts val="1400"/>
              <a:buFont typeface="Lato"/>
              <a:buChar char="■"/>
              <a:defRPr/>
            </a:lvl3pPr>
            <a:lvl4pPr indent="-317500" lvl="3" marL="1828800" algn="l">
              <a:lnSpc>
                <a:spcPct val="100000"/>
              </a:lnSpc>
              <a:spcBef>
                <a:spcPts val="1600"/>
              </a:spcBef>
              <a:spcAft>
                <a:spcPts val="0"/>
              </a:spcAft>
              <a:buSzPts val="1400"/>
              <a:buFont typeface="Lato"/>
              <a:buChar char="●"/>
              <a:defRPr/>
            </a:lvl4pPr>
            <a:lvl5pPr indent="-317500" lvl="4" marL="2286000" algn="l">
              <a:lnSpc>
                <a:spcPct val="100000"/>
              </a:lnSpc>
              <a:spcBef>
                <a:spcPts val="1600"/>
              </a:spcBef>
              <a:spcAft>
                <a:spcPts val="0"/>
              </a:spcAft>
              <a:buSzPts val="1400"/>
              <a:buFont typeface="Lato"/>
              <a:buChar char="○"/>
              <a:defRPr/>
            </a:lvl5pPr>
            <a:lvl6pPr indent="-317500" lvl="5" marL="2743200" algn="l">
              <a:lnSpc>
                <a:spcPct val="100000"/>
              </a:lnSpc>
              <a:spcBef>
                <a:spcPts val="1600"/>
              </a:spcBef>
              <a:spcAft>
                <a:spcPts val="0"/>
              </a:spcAft>
              <a:buSzPts val="1400"/>
              <a:buFont typeface="Lato"/>
              <a:buChar char="■"/>
              <a:defRPr/>
            </a:lvl6pPr>
            <a:lvl7pPr indent="-317500" lvl="6" marL="3200400" algn="l">
              <a:lnSpc>
                <a:spcPct val="100000"/>
              </a:lnSpc>
              <a:spcBef>
                <a:spcPts val="1600"/>
              </a:spcBef>
              <a:spcAft>
                <a:spcPts val="0"/>
              </a:spcAft>
              <a:buSzPts val="1400"/>
              <a:buFont typeface="Lato"/>
              <a:buChar char="●"/>
              <a:defRPr/>
            </a:lvl7pPr>
            <a:lvl8pPr indent="-317500" lvl="7" marL="3657600" algn="l">
              <a:lnSpc>
                <a:spcPct val="100000"/>
              </a:lnSpc>
              <a:spcBef>
                <a:spcPts val="1600"/>
              </a:spcBef>
              <a:spcAft>
                <a:spcPts val="0"/>
              </a:spcAft>
              <a:buSzPts val="1400"/>
              <a:buFont typeface="Lato"/>
              <a:buChar char="○"/>
              <a:defRPr/>
            </a:lvl8pPr>
            <a:lvl9pPr indent="-317500" lvl="8" marL="4114800" algn="l">
              <a:lnSpc>
                <a:spcPct val="100000"/>
              </a:lnSpc>
              <a:spcBef>
                <a:spcPts val="1600"/>
              </a:spcBef>
              <a:spcAft>
                <a:spcPts val="1600"/>
              </a:spcAft>
              <a:buSzPts val="1400"/>
              <a:buFont typeface="Lato"/>
              <a:buChar char="■"/>
              <a:defRPr/>
            </a:lvl9pPr>
          </a:lstStyle>
          <a:p/>
        </p:txBody>
      </p:sp>
      <p:sp>
        <p:nvSpPr>
          <p:cNvPr id="257" name="Google Shape;257;p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
    <p:spTree>
      <p:nvGrpSpPr>
        <p:cNvPr id="258" name="Shape 258"/>
        <p:cNvGrpSpPr/>
        <p:nvPr/>
      </p:nvGrpSpPr>
      <p:grpSpPr>
        <a:xfrm>
          <a:off x="0" y="0"/>
          <a:ext cx="0" cy="0"/>
          <a:chOff x="0" y="0"/>
          <a:chExt cx="0" cy="0"/>
        </a:xfrm>
      </p:grpSpPr>
      <p:sp>
        <p:nvSpPr>
          <p:cNvPr id="259" name="Google Shape;259;p8"/>
          <p:cNvSpPr txBox="1"/>
          <p:nvPr>
            <p:ph type="title"/>
          </p:nvPr>
        </p:nvSpPr>
        <p:spPr>
          <a:xfrm>
            <a:off x="713325" y="539700"/>
            <a:ext cx="3524700" cy="47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p:txBody>
      </p:sp>
      <p:grpSp>
        <p:nvGrpSpPr>
          <p:cNvPr id="260" name="Google Shape;260;p8"/>
          <p:cNvGrpSpPr/>
          <p:nvPr/>
        </p:nvGrpSpPr>
        <p:grpSpPr>
          <a:xfrm>
            <a:off x="6521425" y="-33816"/>
            <a:ext cx="2852632" cy="755873"/>
            <a:chOff x="6521425" y="153500"/>
            <a:chExt cx="2852632" cy="755873"/>
          </a:xfrm>
        </p:grpSpPr>
        <p:grpSp>
          <p:nvGrpSpPr>
            <p:cNvPr id="261" name="Google Shape;261;p8"/>
            <p:cNvGrpSpPr/>
            <p:nvPr/>
          </p:nvGrpSpPr>
          <p:grpSpPr>
            <a:xfrm>
              <a:off x="6521425" y="153500"/>
              <a:ext cx="2257381" cy="391400"/>
              <a:chOff x="6521425" y="153500"/>
              <a:chExt cx="2257381" cy="391400"/>
            </a:xfrm>
          </p:grpSpPr>
          <p:sp>
            <p:nvSpPr>
              <p:cNvPr id="262" name="Google Shape;262;p8"/>
              <p:cNvSpPr/>
              <p:nvPr/>
            </p:nvSpPr>
            <p:spPr>
              <a:xfrm>
                <a:off x="6623375" y="153500"/>
                <a:ext cx="2155431" cy="342293"/>
              </a:xfrm>
              <a:custGeom>
                <a:rect b="b" l="l" r="r" t="t"/>
                <a:pathLst>
                  <a:path extrusionOk="0" h="7844" w="49394">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8"/>
              <p:cNvSpPr/>
              <p:nvPr/>
            </p:nvSpPr>
            <p:spPr>
              <a:xfrm>
                <a:off x="6521425" y="42710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4" name="Google Shape;264;p8"/>
            <p:cNvGrpSpPr/>
            <p:nvPr/>
          </p:nvGrpSpPr>
          <p:grpSpPr>
            <a:xfrm>
              <a:off x="6826225" y="326868"/>
              <a:ext cx="2547832" cy="405547"/>
              <a:chOff x="6826225" y="344423"/>
              <a:chExt cx="2547832" cy="405547"/>
            </a:xfrm>
          </p:grpSpPr>
          <p:sp>
            <p:nvSpPr>
              <p:cNvPr id="265" name="Google Shape;265;p8"/>
              <p:cNvSpPr/>
              <p:nvPr/>
            </p:nvSpPr>
            <p:spPr>
              <a:xfrm>
                <a:off x="6928175" y="344423"/>
                <a:ext cx="2445882" cy="350889"/>
              </a:xfrm>
              <a:custGeom>
                <a:rect b="b" l="l" r="r" t="t"/>
                <a:pathLst>
                  <a:path extrusionOk="0" h="8041" w="5605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8"/>
              <p:cNvSpPr/>
              <p:nvPr/>
            </p:nvSpPr>
            <p:spPr>
              <a:xfrm>
                <a:off x="6826225" y="63217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7" name="Google Shape;267;p8"/>
            <p:cNvSpPr/>
            <p:nvPr/>
          </p:nvSpPr>
          <p:spPr>
            <a:xfrm>
              <a:off x="6775775" y="828445"/>
              <a:ext cx="2424560" cy="26575"/>
            </a:xfrm>
            <a:custGeom>
              <a:rect b="b" l="l" r="r" t="t"/>
              <a:pathLst>
                <a:path extrusionOk="0" h="609" w="39150">
                  <a:moveTo>
                    <a:pt x="0" y="0"/>
                  </a:moveTo>
                  <a:lnTo>
                    <a:pt x="0" y="608"/>
                  </a:lnTo>
                  <a:lnTo>
                    <a:pt x="39150" y="608"/>
                  </a:lnTo>
                  <a:lnTo>
                    <a:pt x="3915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8"/>
            <p:cNvSpPr/>
            <p:nvPr/>
          </p:nvSpPr>
          <p:spPr>
            <a:xfrm>
              <a:off x="6673825" y="791573"/>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9" name="Google Shape;269;p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70" name="Shape 270"/>
        <p:cNvGrpSpPr/>
        <p:nvPr/>
      </p:nvGrpSpPr>
      <p:grpSpPr>
        <a:xfrm>
          <a:off x="0" y="0"/>
          <a:ext cx="0" cy="0"/>
          <a:chOff x="0" y="0"/>
          <a:chExt cx="0" cy="0"/>
        </a:xfrm>
      </p:grpSpPr>
      <p:sp>
        <p:nvSpPr>
          <p:cNvPr id="271" name="Google Shape;271;p9"/>
          <p:cNvSpPr txBox="1"/>
          <p:nvPr>
            <p:ph type="title"/>
          </p:nvPr>
        </p:nvSpPr>
        <p:spPr>
          <a:xfrm>
            <a:off x="-41150" y="4095000"/>
            <a:ext cx="9226200" cy="5088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700"/>
              <a:buNone/>
              <a:defRPr sz="2500"/>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p:txBody>
      </p:sp>
      <p:sp>
        <p:nvSpPr>
          <p:cNvPr id="272" name="Google Shape;272;p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73" name="Shape 273"/>
        <p:cNvGrpSpPr/>
        <p:nvPr/>
      </p:nvGrpSpPr>
      <p:grpSpPr>
        <a:xfrm>
          <a:off x="0" y="0"/>
          <a:ext cx="0" cy="0"/>
          <a:chOff x="0" y="0"/>
          <a:chExt cx="0" cy="0"/>
        </a:xfrm>
      </p:grpSpPr>
      <p:sp>
        <p:nvSpPr>
          <p:cNvPr id="274" name="Google Shape;274;p10"/>
          <p:cNvSpPr txBox="1"/>
          <p:nvPr>
            <p:ph type="ctrTitle"/>
          </p:nvPr>
        </p:nvSpPr>
        <p:spPr>
          <a:xfrm>
            <a:off x="713325" y="565547"/>
            <a:ext cx="4069500" cy="124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75" name="Google Shape;275;p10"/>
          <p:cNvSpPr txBox="1"/>
          <p:nvPr>
            <p:ph idx="1" type="subTitle"/>
          </p:nvPr>
        </p:nvSpPr>
        <p:spPr>
          <a:xfrm>
            <a:off x="713325" y="1736300"/>
            <a:ext cx="3583500" cy="831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6" name="Google Shape;276;p10"/>
          <p:cNvSpPr txBox="1"/>
          <p:nvPr/>
        </p:nvSpPr>
        <p:spPr>
          <a:xfrm>
            <a:off x="713325" y="3571950"/>
            <a:ext cx="3328800" cy="698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b="0" i="0" sz="1000" u="none" cap="none" strike="noStrike">
              <a:solidFill>
                <a:schemeClr val="accent1"/>
              </a:solidFill>
              <a:latin typeface="Montserrat"/>
              <a:ea typeface="Montserrat"/>
              <a:cs typeface="Montserrat"/>
              <a:sym typeface="Montserrat"/>
            </a:endParaRPr>
          </a:p>
        </p:txBody>
      </p:sp>
      <p:sp>
        <p:nvSpPr>
          <p:cNvPr id="277" name="Google Shape;277;p10"/>
          <p:cNvSpPr/>
          <p:nvPr/>
        </p:nvSpPr>
        <p:spPr>
          <a:xfrm>
            <a:off x="8125138" y="1179072"/>
            <a:ext cx="39607" cy="39607"/>
          </a:xfrm>
          <a:custGeom>
            <a:rect b="b" l="l" r="r" t="t"/>
            <a:pathLst>
              <a:path extrusionOk="0" h="1217" w="1217">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8" name="Google Shape;278;p10"/>
          <p:cNvGrpSpPr/>
          <p:nvPr/>
        </p:nvGrpSpPr>
        <p:grpSpPr>
          <a:xfrm flipH="1">
            <a:off x="7136202" y="4054216"/>
            <a:ext cx="2074949" cy="962380"/>
            <a:chOff x="-85249" y="3960975"/>
            <a:chExt cx="2074949" cy="962380"/>
          </a:xfrm>
        </p:grpSpPr>
        <p:grpSp>
          <p:nvGrpSpPr>
            <p:cNvPr id="279" name="Google Shape;279;p10"/>
            <p:cNvGrpSpPr/>
            <p:nvPr/>
          </p:nvGrpSpPr>
          <p:grpSpPr>
            <a:xfrm>
              <a:off x="-44137" y="3960975"/>
              <a:ext cx="2033838" cy="459179"/>
              <a:chOff x="-101292" y="3971002"/>
              <a:chExt cx="2033838" cy="459179"/>
            </a:xfrm>
          </p:grpSpPr>
          <p:sp>
            <p:nvSpPr>
              <p:cNvPr id="280" name="Google Shape;280;p10"/>
              <p:cNvSpPr/>
              <p:nvPr/>
            </p:nvSpPr>
            <p:spPr>
              <a:xfrm rot="-5400000">
                <a:off x="646715" y="3256635"/>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0"/>
              <p:cNvSpPr/>
              <p:nvPr/>
            </p:nvSpPr>
            <p:spPr>
              <a:xfrm>
                <a:off x="1813971" y="397100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2" name="Google Shape;282;p10"/>
            <p:cNvGrpSpPr/>
            <p:nvPr/>
          </p:nvGrpSpPr>
          <p:grpSpPr>
            <a:xfrm>
              <a:off x="-85248" y="4203623"/>
              <a:ext cx="2014792" cy="469196"/>
              <a:chOff x="-35118" y="4163517"/>
              <a:chExt cx="2014792" cy="469196"/>
            </a:xfrm>
          </p:grpSpPr>
          <p:sp>
            <p:nvSpPr>
              <p:cNvPr id="283" name="Google Shape;283;p10"/>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0"/>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5" name="Google Shape;285;p10"/>
            <p:cNvGrpSpPr/>
            <p:nvPr/>
          </p:nvGrpSpPr>
          <p:grpSpPr>
            <a:xfrm>
              <a:off x="-85248" y="4454155"/>
              <a:ext cx="2014792" cy="469200"/>
              <a:chOff x="-35118" y="4345992"/>
              <a:chExt cx="2014792" cy="469200"/>
            </a:xfrm>
          </p:grpSpPr>
          <p:sp>
            <p:nvSpPr>
              <p:cNvPr id="286" name="Google Shape;286;p10"/>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0"/>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88" name="Google Shape;288;p10"/>
          <p:cNvGrpSpPr/>
          <p:nvPr/>
        </p:nvGrpSpPr>
        <p:grpSpPr>
          <a:xfrm>
            <a:off x="7691206" y="833500"/>
            <a:ext cx="2649775" cy="3476500"/>
            <a:chOff x="7691206" y="833500"/>
            <a:chExt cx="2649775" cy="3476500"/>
          </a:xfrm>
        </p:grpSpPr>
        <p:sp>
          <p:nvSpPr>
            <p:cNvPr id="289" name="Google Shape;289;p10"/>
            <p:cNvSpPr/>
            <p:nvPr/>
          </p:nvSpPr>
          <p:spPr>
            <a:xfrm>
              <a:off x="7691206" y="2268175"/>
              <a:ext cx="118575" cy="118550"/>
            </a:xfrm>
            <a:custGeom>
              <a:rect b="b" l="l" r="r" t="t"/>
              <a:pathLst>
                <a:path extrusionOk="0" fill="none" h="4742" w="4743">
                  <a:moveTo>
                    <a:pt x="1" y="2037"/>
                  </a:moveTo>
                  <a:cubicBezTo>
                    <a:pt x="1" y="3830"/>
                    <a:pt x="2189" y="4742"/>
                    <a:pt x="3466" y="3465"/>
                  </a:cubicBezTo>
                  <a:cubicBezTo>
                    <a:pt x="4742" y="2189"/>
                    <a:pt x="3830" y="0"/>
                    <a:pt x="2037" y="30"/>
                  </a:cubicBezTo>
                  <a:cubicBezTo>
                    <a:pt x="912" y="30"/>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0"/>
            <p:cNvSpPr/>
            <p:nvPr/>
          </p:nvSpPr>
          <p:spPr>
            <a:xfrm>
              <a:off x="7691206" y="2758300"/>
              <a:ext cx="118575" cy="117800"/>
            </a:xfrm>
            <a:custGeom>
              <a:rect b="b" l="l" r="r" t="t"/>
              <a:pathLst>
                <a:path extrusionOk="0" fill="none" h="4712" w="4743">
                  <a:moveTo>
                    <a:pt x="1" y="2705"/>
                  </a:moveTo>
                  <a:cubicBezTo>
                    <a:pt x="1" y="912"/>
                    <a:pt x="2189" y="0"/>
                    <a:pt x="3466" y="1277"/>
                  </a:cubicBezTo>
                  <a:cubicBezTo>
                    <a:pt x="4742" y="2553"/>
                    <a:pt x="3830" y="4712"/>
                    <a:pt x="2037" y="4712"/>
                  </a:cubicBezTo>
                  <a:cubicBezTo>
                    <a:pt x="912" y="4712"/>
                    <a:pt x="1" y="3830"/>
                    <a:pt x="1" y="2705"/>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1" name="Google Shape;291;p10"/>
            <p:cNvGrpSpPr/>
            <p:nvPr/>
          </p:nvGrpSpPr>
          <p:grpSpPr>
            <a:xfrm>
              <a:off x="7795306" y="833500"/>
              <a:ext cx="2545675" cy="3476500"/>
              <a:chOff x="7795306" y="833500"/>
              <a:chExt cx="2545675" cy="3476500"/>
            </a:xfrm>
          </p:grpSpPr>
          <p:sp>
            <p:nvSpPr>
              <p:cNvPr id="292" name="Google Shape;292;p10"/>
              <p:cNvSpPr/>
              <p:nvPr/>
            </p:nvSpPr>
            <p:spPr>
              <a:xfrm>
                <a:off x="7900181" y="2373025"/>
                <a:ext cx="118575" cy="117800"/>
              </a:xfrm>
              <a:custGeom>
                <a:rect b="b" l="l" r="r" t="t"/>
                <a:pathLst>
                  <a:path extrusionOk="0" fill="none" h="4712" w="4743">
                    <a:moveTo>
                      <a:pt x="0" y="2007"/>
                    </a:moveTo>
                    <a:cubicBezTo>
                      <a:pt x="0" y="3831"/>
                      <a:pt x="2189" y="4712"/>
                      <a:pt x="3465" y="3466"/>
                    </a:cubicBezTo>
                    <a:cubicBezTo>
                      <a:pt x="4742" y="2189"/>
                      <a:pt x="3830" y="1"/>
                      <a:pt x="2037" y="1"/>
                    </a:cubicBezTo>
                    <a:cubicBezTo>
                      <a:pt x="912" y="1"/>
                      <a:pt x="0" y="913"/>
                      <a:pt x="0"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0"/>
              <p:cNvSpPr/>
              <p:nvPr/>
            </p:nvSpPr>
            <p:spPr>
              <a:xfrm>
                <a:off x="7988331" y="1479400"/>
                <a:ext cx="2342775" cy="913400"/>
              </a:xfrm>
              <a:custGeom>
                <a:rect b="b" l="l" r="r" t="t"/>
                <a:pathLst>
                  <a:path extrusionOk="0" fill="none" h="36536" w="93711">
                    <a:moveTo>
                      <a:pt x="0" y="36536"/>
                    </a:moveTo>
                    <a:lnTo>
                      <a:pt x="36262" y="0"/>
                    </a:lnTo>
                    <a:lnTo>
                      <a:pt x="93710"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0"/>
              <p:cNvSpPr/>
              <p:nvPr/>
            </p:nvSpPr>
            <p:spPr>
              <a:xfrm>
                <a:off x="7795306" y="833500"/>
                <a:ext cx="2545675" cy="1481800"/>
              </a:xfrm>
              <a:custGeom>
                <a:rect b="b" l="l" r="r" t="t"/>
                <a:pathLst>
                  <a:path extrusionOk="0" fill="none" h="59272" w="101827">
                    <a:moveTo>
                      <a:pt x="1" y="59272"/>
                    </a:moveTo>
                    <a:lnTo>
                      <a:pt x="25442" y="59272"/>
                    </a:lnTo>
                    <a:lnTo>
                      <a:pt x="25442" y="33435"/>
                    </a:lnTo>
                    <a:lnTo>
                      <a:pt x="66871" y="33435"/>
                    </a:lnTo>
                    <a:lnTo>
                      <a:pt x="66871" y="0"/>
                    </a:lnTo>
                    <a:lnTo>
                      <a:pt x="10182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0"/>
              <p:cNvSpPr/>
              <p:nvPr/>
            </p:nvSpPr>
            <p:spPr>
              <a:xfrm>
                <a:off x="7900181" y="2653425"/>
                <a:ext cx="118575" cy="118575"/>
              </a:xfrm>
              <a:custGeom>
                <a:rect b="b" l="l" r="r" t="t"/>
                <a:pathLst>
                  <a:path extrusionOk="0" fill="none" h="4743" w="4743">
                    <a:moveTo>
                      <a:pt x="0" y="2706"/>
                    </a:moveTo>
                    <a:cubicBezTo>
                      <a:pt x="0" y="913"/>
                      <a:pt x="2189" y="1"/>
                      <a:pt x="3465" y="1277"/>
                    </a:cubicBezTo>
                    <a:cubicBezTo>
                      <a:pt x="4742" y="2554"/>
                      <a:pt x="3830" y="4742"/>
                      <a:pt x="2037" y="4742"/>
                    </a:cubicBezTo>
                    <a:cubicBezTo>
                      <a:pt x="912" y="4742"/>
                      <a:pt x="0" y="3830"/>
                      <a:pt x="0" y="2706"/>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0"/>
              <p:cNvSpPr/>
              <p:nvPr/>
            </p:nvSpPr>
            <p:spPr>
              <a:xfrm>
                <a:off x="7988331" y="2750700"/>
                <a:ext cx="2342775" cy="913400"/>
              </a:xfrm>
              <a:custGeom>
                <a:rect b="b" l="l" r="r" t="t"/>
                <a:pathLst>
                  <a:path extrusionOk="0" fill="none" h="36536" w="93711">
                    <a:moveTo>
                      <a:pt x="0" y="0"/>
                    </a:moveTo>
                    <a:lnTo>
                      <a:pt x="36262" y="36536"/>
                    </a:lnTo>
                    <a:lnTo>
                      <a:pt x="93710" y="36536"/>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0"/>
              <p:cNvSpPr/>
              <p:nvPr/>
            </p:nvSpPr>
            <p:spPr>
              <a:xfrm>
                <a:off x="7795306" y="2828200"/>
                <a:ext cx="2545675" cy="1481800"/>
              </a:xfrm>
              <a:custGeom>
                <a:rect b="b" l="l" r="r" t="t"/>
                <a:pathLst>
                  <a:path extrusionOk="0" fill="none" h="59272" w="101827">
                    <a:moveTo>
                      <a:pt x="1" y="1"/>
                    </a:moveTo>
                    <a:lnTo>
                      <a:pt x="25442" y="1"/>
                    </a:lnTo>
                    <a:lnTo>
                      <a:pt x="25442" y="25837"/>
                    </a:lnTo>
                    <a:lnTo>
                      <a:pt x="66871" y="25837"/>
                    </a:lnTo>
                    <a:lnTo>
                      <a:pt x="66871" y="59272"/>
                    </a:lnTo>
                    <a:lnTo>
                      <a:pt x="101826" y="59272"/>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8" name="Google Shape;298;p10"/>
              <p:cNvGrpSpPr/>
              <p:nvPr/>
            </p:nvGrpSpPr>
            <p:grpSpPr>
              <a:xfrm>
                <a:off x="8530783" y="2299824"/>
                <a:ext cx="640686" cy="543854"/>
                <a:chOff x="10364519" y="2624211"/>
                <a:chExt cx="640686" cy="543854"/>
              </a:xfrm>
            </p:grpSpPr>
            <p:sp>
              <p:nvSpPr>
                <p:cNvPr id="299" name="Google Shape;299;p10"/>
                <p:cNvSpPr/>
                <p:nvPr/>
              </p:nvSpPr>
              <p:spPr>
                <a:xfrm>
                  <a:off x="10364519" y="2624211"/>
                  <a:ext cx="640686" cy="136629"/>
                </a:xfrm>
                <a:custGeom>
                  <a:rect b="b" l="l" r="r" t="t"/>
                  <a:pathLst>
                    <a:path extrusionOk="0" h="3131" w="14682">
                      <a:moveTo>
                        <a:pt x="426" y="0"/>
                      </a:moveTo>
                      <a:lnTo>
                        <a:pt x="0" y="395"/>
                      </a:lnTo>
                      <a:lnTo>
                        <a:pt x="2736" y="3131"/>
                      </a:lnTo>
                      <a:lnTo>
                        <a:pt x="14681" y="3131"/>
                      </a:lnTo>
                      <a:lnTo>
                        <a:pt x="14681" y="2553"/>
                      </a:lnTo>
                      <a:lnTo>
                        <a:pt x="2979" y="2553"/>
                      </a:lnTo>
                      <a:lnTo>
                        <a:pt x="426"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0"/>
                <p:cNvSpPr/>
                <p:nvPr/>
              </p:nvSpPr>
              <p:spPr>
                <a:xfrm>
                  <a:off x="10375123" y="3040687"/>
                  <a:ext cx="630082" cy="127378"/>
                </a:xfrm>
                <a:custGeom>
                  <a:rect b="b" l="l" r="r" t="t"/>
                  <a:pathLst>
                    <a:path extrusionOk="0" h="2919" w="14439">
                      <a:moveTo>
                        <a:pt x="2493" y="0"/>
                      </a:moveTo>
                      <a:lnTo>
                        <a:pt x="0" y="2493"/>
                      </a:lnTo>
                      <a:lnTo>
                        <a:pt x="395" y="2918"/>
                      </a:lnTo>
                      <a:lnTo>
                        <a:pt x="2736" y="578"/>
                      </a:lnTo>
                      <a:lnTo>
                        <a:pt x="14438" y="578"/>
                      </a:lnTo>
                      <a:lnTo>
                        <a:pt x="1443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301" name="Google Shape;301;p1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1"/>
            </a:gs>
            <a:gs pos="100000">
              <a:schemeClr val="lt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325" y="539700"/>
            <a:ext cx="77175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700"/>
              <a:buFont typeface="Montserrat"/>
              <a:buNone/>
              <a:defRPr b="1" i="0" sz="27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2500"/>
              <a:buFont typeface="Montserrat"/>
              <a:buNone/>
              <a:defRPr b="1" i="0" sz="25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2500"/>
              <a:buFont typeface="Montserrat"/>
              <a:buNone/>
              <a:defRPr b="1" i="0" sz="25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2500"/>
              <a:buFont typeface="Montserrat"/>
              <a:buNone/>
              <a:defRPr b="1" i="0" sz="25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2500"/>
              <a:buFont typeface="Montserrat"/>
              <a:buNone/>
              <a:defRPr b="1" i="0" sz="25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2500"/>
              <a:buFont typeface="Montserrat"/>
              <a:buNone/>
              <a:defRPr b="1" i="0" sz="25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2500"/>
              <a:buFont typeface="Montserrat"/>
              <a:buNone/>
              <a:defRPr b="1" i="0" sz="25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2500"/>
              <a:buFont typeface="Montserrat"/>
              <a:buNone/>
              <a:defRPr b="1" i="0" sz="25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2500"/>
              <a:buFont typeface="Montserrat"/>
              <a:buNone/>
              <a:defRPr b="1" i="0" sz="2500" u="none" cap="none" strike="noStrike">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713325" y="1152475"/>
            <a:ext cx="7717500" cy="34512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17500" lvl="1" marL="914400" marR="0" rtl="0" algn="l">
              <a:lnSpc>
                <a:spcPct val="100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00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00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00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00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00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00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00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mc:AlternateContent>
    <mc:Choice Requires="p14">
      <p:transition spd="slow" p14:dur="1000">
        <p14:gallery dir="l"/>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31"/>
          <p:cNvSpPr txBox="1"/>
          <p:nvPr>
            <p:ph type="ctrTitle"/>
          </p:nvPr>
        </p:nvSpPr>
        <p:spPr>
          <a:xfrm>
            <a:off x="996050" y="1767300"/>
            <a:ext cx="5908200" cy="186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sz="3100"/>
              <a:t>Electric Disturbance Events</a:t>
            </a:r>
            <a:endParaRPr sz="3100"/>
          </a:p>
          <a:p>
            <a:pPr indent="0" lvl="0" marL="0" rtl="0" algn="l">
              <a:lnSpc>
                <a:spcPct val="100000"/>
              </a:lnSpc>
              <a:spcBef>
                <a:spcPts val="0"/>
              </a:spcBef>
              <a:spcAft>
                <a:spcPts val="0"/>
              </a:spcAft>
              <a:buSzPts val="5200"/>
              <a:buNone/>
            </a:pPr>
            <a:r>
              <a:t/>
            </a:r>
            <a:endParaRPr sz="3100"/>
          </a:p>
          <a:p>
            <a:pPr indent="0" lvl="0" marL="0" rtl="0" algn="l">
              <a:lnSpc>
                <a:spcPct val="100000"/>
              </a:lnSpc>
              <a:spcBef>
                <a:spcPts val="0"/>
              </a:spcBef>
              <a:spcAft>
                <a:spcPts val="0"/>
              </a:spcAft>
              <a:buSzPts val="5200"/>
              <a:buNone/>
            </a:pPr>
            <a:r>
              <a:rPr lang="en" sz="3100"/>
              <a:t>Group 2</a:t>
            </a:r>
            <a:endParaRPr sz="4000"/>
          </a:p>
        </p:txBody>
      </p:sp>
      <p:grpSp>
        <p:nvGrpSpPr>
          <p:cNvPr id="890" name="Google Shape;890;p31"/>
          <p:cNvGrpSpPr/>
          <p:nvPr/>
        </p:nvGrpSpPr>
        <p:grpSpPr>
          <a:xfrm>
            <a:off x="-85249" y="4056822"/>
            <a:ext cx="2074949" cy="962380"/>
            <a:chOff x="-85249" y="3960975"/>
            <a:chExt cx="2074949" cy="962380"/>
          </a:xfrm>
        </p:grpSpPr>
        <p:grpSp>
          <p:nvGrpSpPr>
            <p:cNvPr id="891" name="Google Shape;891;p31"/>
            <p:cNvGrpSpPr/>
            <p:nvPr/>
          </p:nvGrpSpPr>
          <p:grpSpPr>
            <a:xfrm>
              <a:off x="-44137" y="3960975"/>
              <a:ext cx="2033838" cy="459179"/>
              <a:chOff x="-101292" y="3971002"/>
              <a:chExt cx="2033838" cy="459179"/>
            </a:xfrm>
          </p:grpSpPr>
          <p:sp>
            <p:nvSpPr>
              <p:cNvPr id="892" name="Google Shape;892;p31"/>
              <p:cNvSpPr/>
              <p:nvPr/>
            </p:nvSpPr>
            <p:spPr>
              <a:xfrm rot="-5400000">
                <a:off x="646715" y="3256635"/>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31"/>
              <p:cNvSpPr/>
              <p:nvPr/>
            </p:nvSpPr>
            <p:spPr>
              <a:xfrm>
                <a:off x="1813971" y="397100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4" name="Google Shape;894;p31"/>
            <p:cNvGrpSpPr/>
            <p:nvPr/>
          </p:nvGrpSpPr>
          <p:grpSpPr>
            <a:xfrm>
              <a:off x="-85248" y="4203623"/>
              <a:ext cx="2014792" cy="469196"/>
              <a:chOff x="-35118" y="4163517"/>
              <a:chExt cx="2014792" cy="469196"/>
            </a:xfrm>
          </p:grpSpPr>
          <p:sp>
            <p:nvSpPr>
              <p:cNvPr id="895" name="Google Shape;895;p31"/>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31"/>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7" name="Google Shape;897;p31"/>
            <p:cNvGrpSpPr/>
            <p:nvPr/>
          </p:nvGrpSpPr>
          <p:grpSpPr>
            <a:xfrm>
              <a:off x="-85248" y="4454155"/>
              <a:ext cx="2014792" cy="469200"/>
              <a:chOff x="-35118" y="4345992"/>
              <a:chExt cx="2014792" cy="469200"/>
            </a:xfrm>
          </p:grpSpPr>
          <p:sp>
            <p:nvSpPr>
              <p:cNvPr id="898" name="Google Shape;898;p31"/>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31"/>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00" name="Google Shape;900;p31"/>
          <p:cNvGrpSpPr/>
          <p:nvPr/>
        </p:nvGrpSpPr>
        <p:grpSpPr>
          <a:xfrm>
            <a:off x="746475" y="-467301"/>
            <a:ext cx="2249325" cy="1657325"/>
            <a:chOff x="746475" y="-443725"/>
            <a:chExt cx="2249325" cy="1657325"/>
          </a:xfrm>
        </p:grpSpPr>
        <p:sp>
          <p:nvSpPr>
            <p:cNvPr id="901" name="Google Shape;901;p31"/>
            <p:cNvSpPr/>
            <p:nvPr/>
          </p:nvSpPr>
          <p:spPr>
            <a:xfrm>
              <a:off x="746475" y="-443725"/>
              <a:ext cx="2158875" cy="1560825"/>
            </a:xfrm>
            <a:custGeom>
              <a:rect b="b" l="l" r="r" t="t"/>
              <a:pathLst>
                <a:path extrusionOk="0" fill="none" h="62433" w="86355">
                  <a:moveTo>
                    <a:pt x="86355" y="62433"/>
                  </a:moveTo>
                  <a:lnTo>
                    <a:pt x="34621" y="14833"/>
                  </a:lnTo>
                  <a:lnTo>
                    <a:pt x="1" y="14833"/>
                  </a:lnTo>
                  <a:lnTo>
                    <a:pt x="1"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31"/>
            <p:cNvSpPr/>
            <p:nvPr/>
          </p:nvSpPr>
          <p:spPr>
            <a:xfrm>
              <a:off x="2877225" y="1095800"/>
              <a:ext cx="118575" cy="117800"/>
            </a:xfrm>
            <a:custGeom>
              <a:rect b="b" l="l" r="r" t="t"/>
              <a:pathLst>
                <a:path extrusionOk="0" fill="none" h="4712" w="4743">
                  <a:moveTo>
                    <a:pt x="4742" y="2007"/>
                  </a:moveTo>
                  <a:cubicBezTo>
                    <a:pt x="4742" y="3830"/>
                    <a:pt x="2554" y="4712"/>
                    <a:pt x="1277" y="3466"/>
                  </a:cubicBezTo>
                  <a:cubicBezTo>
                    <a:pt x="0" y="2189"/>
                    <a:pt x="912" y="0"/>
                    <a:pt x="2705" y="0"/>
                  </a:cubicBezTo>
                  <a:cubicBezTo>
                    <a:pt x="3830" y="0"/>
                    <a:pt x="4742" y="912"/>
                    <a:pt x="4742"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3" name="Google Shape;903;p31"/>
          <p:cNvGrpSpPr/>
          <p:nvPr/>
        </p:nvGrpSpPr>
        <p:grpSpPr>
          <a:xfrm>
            <a:off x="4603700" y="-467301"/>
            <a:ext cx="2240950" cy="1657325"/>
            <a:chOff x="4603700" y="-443725"/>
            <a:chExt cx="2240950" cy="1657325"/>
          </a:xfrm>
        </p:grpSpPr>
        <p:sp>
          <p:nvSpPr>
            <p:cNvPr id="904" name="Google Shape;904;p31"/>
            <p:cNvSpPr/>
            <p:nvPr/>
          </p:nvSpPr>
          <p:spPr>
            <a:xfrm>
              <a:off x="4689575" y="-443725"/>
              <a:ext cx="2155075" cy="1560825"/>
            </a:xfrm>
            <a:custGeom>
              <a:rect b="b" l="l" r="r" t="t"/>
              <a:pathLst>
                <a:path extrusionOk="0" fill="none" h="62433" w="86203">
                  <a:moveTo>
                    <a:pt x="0" y="62433"/>
                  </a:moveTo>
                  <a:lnTo>
                    <a:pt x="51916" y="14833"/>
                  </a:lnTo>
                  <a:lnTo>
                    <a:pt x="86202" y="14833"/>
                  </a:lnTo>
                  <a:lnTo>
                    <a:pt x="86202"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31"/>
            <p:cNvSpPr/>
            <p:nvPr/>
          </p:nvSpPr>
          <p:spPr>
            <a:xfrm>
              <a:off x="4603700" y="1095800"/>
              <a:ext cx="117800" cy="117800"/>
            </a:xfrm>
            <a:custGeom>
              <a:rect b="b" l="l" r="r" t="t"/>
              <a:pathLst>
                <a:path extrusionOk="0" fill="none" h="4712" w="4712">
                  <a:moveTo>
                    <a:pt x="0" y="2007"/>
                  </a:moveTo>
                  <a:cubicBezTo>
                    <a:pt x="0" y="3830"/>
                    <a:pt x="2158" y="4712"/>
                    <a:pt x="3435" y="3466"/>
                  </a:cubicBezTo>
                  <a:cubicBezTo>
                    <a:pt x="4712" y="2189"/>
                    <a:pt x="3800" y="0"/>
                    <a:pt x="2006" y="0"/>
                  </a:cubicBezTo>
                  <a:cubicBezTo>
                    <a:pt x="882" y="0"/>
                    <a:pt x="0" y="912"/>
                    <a:pt x="0"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6" name="Google Shape;906;p31"/>
          <p:cNvGrpSpPr/>
          <p:nvPr/>
        </p:nvGrpSpPr>
        <p:grpSpPr>
          <a:xfrm rot="-2700000">
            <a:off x="6490736" y="438502"/>
            <a:ext cx="3288742" cy="3288676"/>
            <a:chOff x="7037775" y="2589850"/>
            <a:chExt cx="2493825" cy="2493775"/>
          </a:xfrm>
        </p:grpSpPr>
        <p:grpSp>
          <p:nvGrpSpPr>
            <p:cNvPr id="907" name="Google Shape;907;p31"/>
            <p:cNvGrpSpPr/>
            <p:nvPr/>
          </p:nvGrpSpPr>
          <p:grpSpPr>
            <a:xfrm>
              <a:off x="7037775" y="3117000"/>
              <a:ext cx="1966625" cy="1966625"/>
              <a:chOff x="7037775" y="3117000"/>
              <a:chExt cx="1966625" cy="1966625"/>
            </a:xfrm>
          </p:grpSpPr>
          <p:sp>
            <p:nvSpPr>
              <p:cNvPr id="908" name="Google Shape;908;p31"/>
              <p:cNvSpPr/>
              <p:nvPr/>
            </p:nvSpPr>
            <p:spPr>
              <a:xfrm>
                <a:off x="7268000" y="3348775"/>
                <a:ext cx="1504625" cy="752300"/>
              </a:xfrm>
              <a:custGeom>
                <a:rect b="b" l="l" r="r" t="t"/>
                <a:pathLst>
                  <a:path extrusionOk="0" fill="none" h="30092" w="60185">
                    <a:moveTo>
                      <a:pt x="1" y="9727"/>
                    </a:moveTo>
                    <a:lnTo>
                      <a:pt x="11673" y="21368"/>
                    </a:lnTo>
                    <a:lnTo>
                      <a:pt x="22159" y="21368"/>
                    </a:lnTo>
                    <a:lnTo>
                      <a:pt x="30093" y="13435"/>
                    </a:lnTo>
                    <a:lnTo>
                      <a:pt x="30093" y="30092"/>
                    </a:lnTo>
                    <a:lnTo>
                      <a:pt x="6018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31"/>
              <p:cNvSpPr/>
              <p:nvPr/>
            </p:nvSpPr>
            <p:spPr>
              <a:xfrm>
                <a:off x="7883525" y="3511375"/>
                <a:ext cx="299425" cy="284225"/>
              </a:xfrm>
              <a:custGeom>
                <a:rect b="b" l="l" r="r" t="t"/>
                <a:pathLst>
                  <a:path extrusionOk="0" fill="none" h="11369" w="11977">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31"/>
              <p:cNvSpPr/>
              <p:nvPr/>
            </p:nvSpPr>
            <p:spPr>
              <a:xfrm>
                <a:off x="7529425" y="3857575"/>
                <a:ext cx="59750" cy="49600"/>
              </a:xfrm>
              <a:custGeom>
                <a:rect b="b" l="l" r="r" t="t"/>
                <a:pathLst>
                  <a:path extrusionOk="0" h="1984" w="239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31"/>
              <p:cNvSpPr/>
              <p:nvPr/>
            </p:nvSpPr>
            <p:spPr>
              <a:xfrm>
                <a:off x="7791575" y="3857575"/>
                <a:ext cx="60525" cy="49600"/>
              </a:xfrm>
              <a:custGeom>
                <a:rect b="b" l="l" r="r" t="t"/>
                <a:pathLst>
                  <a:path extrusionOk="0" h="1984" w="2421">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31"/>
              <p:cNvSpPr/>
              <p:nvPr/>
            </p:nvSpPr>
            <p:spPr>
              <a:xfrm>
                <a:off x="7989150" y="4074925"/>
                <a:ext cx="59750" cy="50075"/>
              </a:xfrm>
              <a:custGeom>
                <a:rect b="b" l="l" r="r" t="t"/>
                <a:pathLst>
                  <a:path extrusionOk="0" h="2003" w="2390">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31"/>
              <p:cNvSpPr/>
              <p:nvPr/>
            </p:nvSpPr>
            <p:spPr>
              <a:xfrm>
                <a:off x="7037775" y="3117000"/>
                <a:ext cx="1966625" cy="1966625"/>
              </a:xfrm>
              <a:custGeom>
                <a:rect b="b" l="l" r="r" t="t"/>
                <a:pathLst>
                  <a:path extrusionOk="0" fill="none" h="78665" w="78665">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31"/>
              <p:cNvSpPr/>
              <p:nvPr/>
            </p:nvSpPr>
            <p:spPr>
              <a:xfrm>
                <a:off x="7333350" y="3412600"/>
                <a:ext cx="1375450" cy="1375425"/>
              </a:xfrm>
              <a:custGeom>
                <a:rect b="b" l="l" r="r" t="t"/>
                <a:pathLst>
                  <a:path extrusionOk="0" fill="none" h="55017" w="55018">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31"/>
              <p:cNvSpPr/>
              <p:nvPr/>
            </p:nvSpPr>
            <p:spPr>
              <a:xfrm>
                <a:off x="7240650" y="3319900"/>
                <a:ext cx="1560850" cy="1560825"/>
              </a:xfrm>
              <a:custGeom>
                <a:rect b="b" l="l" r="r" t="t"/>
                <a:pathLst>
                  <a:path extrusionOk="0" fill="none" h="62433" w="62434">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31"/>
              <p:cNvSpPr/>
              <p:nvPr/>
            </p:nvSpPr>
            <p:spPr>
              <a:xfrm>
                <a:off x="7898725" y="4005675"/>
                <a:ext cx="227200" cy="189100"/>
              </a:xfrm>
              <a:custGeom>
                <a:rect b="b" l="l" r="r" t="t"/>
                <a:pathLst>
                  <a:path extrusionOk="0" h="7564" w="9088">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31"/>
              <p:cNvSpPr/>
              <p:nvPr/>
            </p:nvSpPr>
            <p:spPr>
              <a:xfrm>
                <a:off x="7869075" y="3947550"/>
                <a:ext cx="304000" cy="304750"/>
              </a:xfrm>
              <a:custGeom>
                <a:rect b="b" l="l" r="r" t="t"/>
                <a:pathLst>
                  <a:path extrusionOk="0" fill="none" h="12190" w="1216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31"/>
              <p:cNvSpPr/>
              <p:nvPr/>
            </p:nvSpPr>
            <p:spPr>
              <a:xfrm>
                <a:off x="7992200" y="4076575"/>
                <a:ext cx="53200" cy="49750"/>
              </a:xfrm>
              <a:custGeom>
                <a:rect b="b" l="l" r="r" t="t"/>
                <a:pathLst>
                  <a:path extrusionOk="0" h="1990" w="2128">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31"/>
              <p:cNvSpPr/>
              <p:nvPr/>
            </p:nvSpPr>
            <p:spPr>
              <a:xfrm>
                <a:off x="7991200" y="3641863"/>
                <a:ext cx="59750" cy="49600"/>
              </a:xfrm>
              <a:custGeom>
                <a:rect b="b" l="l" r="r" t="t"/>
                <a:pathLst>
                  <a:path extrusionOk="0" h="1984" w="239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20" name="Google Shape;920;p31"/>
            <p:cNvCxnSpPr/>
            <p:nvPr/>
          </p:nvCxnSpPr>
          <p:spPr>
            <a:xfrm flipH="1" rot="10800000">
              <a:off x="8619300" y="2589850"/>
              <a:ext cx="912300" cy="912300"/>
            </a:xfrm>
            <a:prstGeom prst="straightConnector1">
              <a:avLst/>
            </a:prstGeom>
            <a:noFill/>
            <a:ln cap="flat" cmpd="sng" w="28575">
              <a:solidFill>
                <a:schemeClr val="dk1"/>
              </a:solidFill>
              <a:prstDash val="solid"/>
              <a:round/>
              <a:headEnd len="sm" w="sm" type="none"/>
              <a:tailEnd len="sm" w="sm" type="none"/>
            </a:ln>
          </p:spPr>
        </p:cxnSp>
      </p:grpSp>
      <p:sp>
        <p:nvSpPr>
          <p:cNvPr id="921" name="Google Shape;921;p3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mc:AlternateContent>
    <mc:Choice Requires="p14">
      <p:transition spd="slow" p14:dur="1000">
        <p14:gallery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4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152" name="Google Shape;1152;p40"/>
          <p:cNvSpPr txBox="1"/>
          <p:nvPr>
            <p:ph idx="4294967295" type="body"/>
          </p:nvPr>
        </p:nvSpPr>
        <p:spPr>
          <a:xfrm>
            <a:off x="280550" y="638825"/>
            <a:ext cx="8593200" cy="4436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 sz="1800">
                <a:solidFill>
                  <a:schemeClr val="dk1"/>
                </a:solidFill>
              </a:rPr>
              <a:t>Regional Analysis:</a:t>
            </a:r>
            <a:endParaRPr b="1" sz="1600">
              <a:solidFill>
                <a:schemeClr val="dk1"/>
              </a:solidFill>
            </a:endParaRPr>
          </a:p>
          <a:p>
            <a:pPr indent="-323850" lvl="0" marL="457200" rtl="0" algn="just">
              <a:lnSpc>
                <a:spcPct val="150000"/>
              </a:lnSpc>
              <a:spcBef>
                <a:spcPts val="1200"/>
              </a:spcBef>
              <a:spcAft>
                <a:spcPts val="0"/>
              </a:spcAft>
              <a:buClr>
                <a:schemeClr val="dk1"/>
              </a:buClr>
              <a:buSzPts val="1500"/>
              <a:buChar char="●"/>
            </a:pPr>
            <a:r>
              <a:rPr b="1" lang="en" sz="1500">
                <a:solidFill>
                  <a:schemeClr val="dk1"/>
                </a:solidFill>
              </a:rPr>
              <a:t>WECC:</a:t>
            </a:r>
            <a:r>
              <a:rPr lang="en" sz="1500">
                <a:solidFill>
                  <a:schemeClr val="dk1"/>
                </a:solidFill>
              </a:rPr>
              <a:t> Faces higher outage impacts, primarily due to </a:t>
            </a:r>
            <a:r>
              <a:rPr lang="en" sz="1500">
                <a:solidFill>
                  <a:schemeClr val="dk1"/>
                </a:solidFill>
              </a:rPr>
              <a:t>operational challenges and </a:t>
            </a:r>
            <a:r>
              <a:rPr lang="en" sz="1500">
                <a:solidFill>
                  <a:schemeClr val="dk1"/>
                </a:solidFill>
              </a:rPr>
              <a:t>natural disasters.</a:t>
            </a:r>
            <a:endParaRPr sz="1500">
              <a:solidFill>
                <a:schemeClr val="dk1"/>
              </a:solidFill>
            </a:endParaRPr>
          </a:p>
          <a:p>
            <a:pPr indent="-323850" lvl="0" marL="457200" rtl="0" algn="just">
              <a:lnSpc>
                <a:spcPct val="150000"/>
              </a:lnSpc>
              <a:spcBef>
                <a:spcPts val="0"/>
              </a:spcBef>
              <a:spcAft>
                <a:spcPts val="0"/>
              </a:spcAft>
              <a:buClr>
                <a:schemeClr val="dk1"/>
              </a:buClr>
              <a:buSzPts val="1500"/>
              <a:buChar char="●"/>
            </a:pPr>
            <a:r>
              <a:rPr b="1" lang="en" sz="1500">
                <a:solidFill>
                  <a:schemeClr val="dk1"/>
                </a:solidFill>
              </a:rPr>
              <a:t>NPCC:</a:t>
            </a:r>
            <a:r>
              <a:rPr lang="en" sz="1500">
                <a:solidFill>
                  <a:schemeClr val="dk1"/>
                </a:solidFill>
              </a:rPr>
              <a:t> Enhanced grid security against risks like vandalism, supported by improved preventative measures and monitoring.</a:t>
            </a:r>
            <a:endParaRPr sz="1500">
              <a:solidFill>
                <a:schemeClr val="dk1"/>
              </a:solidFill>
            </a:endParaRPr>
          </a:p>
          <a:p>
            <a:pPr indent="-323850" lvl="0" marL="457200" rtl="0" algn="just">
              <a:lnSpc>
                <a:spcPct val="150000"/>
              </a:lnSpc>
              <a:spcBef>
                <a:spcPts val="0"/>
              </a:spcBef>
              <a:spcAft>
                <a:spcPts val="0"/>
              </a:spcAft>
              <a:buClr>
                <a:schemeClr val="dk1"/>
              </a:buClr>
              <a:buSzPts val="1500"/>
              <a:buChar char="●"/>
            </a:pPr>
            <a:r>
              <a:rPr b="1" lang="en" sz="1500">
                <a:solidFill>
                  <a:schemeClr val="dk1"/>
                </a:solidFill>
              </a:rPr>
              <a:t>MRO &amp; TRE:</a:t>
            </a:r>
            <a:r>
              <a:rPr lang="en" sz="1500">
                <a:solidFill>
                  <a:schemeClr val="dk1"/>
                </a:solidFill>
              </a:rPr>
              <a:t> Has the lowest outage frequency, thanks to advanced technology adoption.</a:t>
            </a:r>
            <a:endParaRPr sz="1500">
              <a:solidFill>
                <a:schemeClr val="dk1"/>
              </a:solidFill>
            </a:endParaRPr>
          </a:p>
          <a:p>
            <a:pPr indent="-323850" lvl="0" marL="457200" rtl="0" algn="just">
              <a:lnSpc>
                <a:spcPct val="150000"/>
              </a:lnSpc>
              <a:spcBef>
                <a:spcPts val="0"/>
              </a:spcBef>
              <a:spcAft>
                <a:spcPts val="0"/>
              </a:spcAft>
              <a:buClr>
                <a:schemeClr val="dk1"/>
              </a:buClr>
              <a:buSzPts val="1500"/>
              <a:buChar char="●"/>
            </a:pPr>
            <a:r>
              <a:rPr b="1" lang="en" sz="1500">
                <a:solidFill>
                  <a:schemeClr val="dk1"/>
                </a:solidFill>
              </a:rPr>
              <a:t>Impact scores</a:t>
            </a:r>
            <a:r>
              <a:rPr lang="en" sz="1500">
                <a:solidFill>
                  <a:schemeClr val="dk1"/>
                </a:solidFill>
              </a:rPr>
              <a:t> have shown a declining trend in all regions, except for </a:t>
            </a:r>
            <a:r>
              <a:rPr b="1" lang="en" sz="1500">
                <a:solidFill>
                  <a:schemeClr val="dk1"/>
                </a:solidFill>
              </a:rPr>
              <a:t>WECC</a:t>
            </a:r>
            <a:r>
              <a:rPr lang="en" sz="1500">
                <a:solidFill>
                  <a:schemeClr val="dk1"/>
                </a:solidFill>
              </a:rPr>
              <a:t>.</a:t>
            </a:r>
            <a:endParaRPr sz="1500">
              <a:solidFill>
                <a:schemeClr val="dk1"/>
              </a:solidFill>
            </a:endParaRPr>
          </a:p>
          <a:p>
            <a:pPr indent="0" lvl="0" marL="0" rtl="0" algn="l">
              <a:lnSpc>
                <a:spcPct val="115000"/>
              </a:lnSpc>
              <a:spcBef>
                <a:spcPts val="1200"/>
              </a:spcBef>
              <a:spcAft>
                <a:spcPts val="0"/>
              </a:spcAft>
              <a:buNone/>
            </a:pPr>
            <a:r>
              <a:rPr b="1" lang="en" sz="1800">
                <a:solidFill>
                  <a:schemeClr val="dk1"/>
                </a:solidFill>
              </a:rPr>
              <a:t>Conclusion:</a:t>
            </a:r>
            <a:endParaRPr sz="1600">
              <a:solidFill>
                <a:srgbClr val="000000"/>
              </a:solidFill>
            </a:endParaRPr>
          </a:p>
          <a:p>
            <a:pPr indent="0" lvl="0" marL="0" rtl="0" algn="just">
              <a:lnSpc>
                <a:spcPct val="150000"/>
              </a:lnSpc>
              <a:spcBef>
                <a:spcPts val="1200"/>
              </a:spcBef>
              <a:spcAft>
                <a:spcPts val="0"/>
              </a:spcAft>
              <a:buNone/>
            </a:pPr>
            <a:r>
              <a:rPr lang="en" sz="1500">
                <a:solidFill>
                  <a:schemeClr val="dk1"/>
                </a:solidFill>
              </a:rPr>
              <a:t>While there is national progress in reducing outage impacts, regions like WECC continue to face specific challenges. Continued investment in resilient infrastructure, smart technology, and disaster preparedness remains crucial to sustaining improvements in grid performance.</a:t>
            </a:r>
            <a:endParaRPr sz="1500">
              <a:solidFill>
                <a:schemeClr val="dk1"/>
              </a:solidFill>
            </a:endParaRPr>
          </a:p>
          <a:p>
            <a:pPr indent="0" lvl="0" marL="0" rtl="0" algn="just">
              <a:lnSpc>
                <a:spcPct val="115000"/>
              </a:lnSpc>
              <a:spcBef>
                <a:spcPts val="1200"/>
              </a:spcBef>
              <a:spcAft>
                <a:spcPts val="1200"/>
              </a:spcAft>
              <a:buNone/>
            </a:pPr>
            <a:r>
              <a:t/>
            </a:r>
            <a:endParaRPr b="1">
              <a:solidFill>
                <a:schemeClr val="dk1"/>
              </a:solidFill>
            </a:endParaRPr>
          </a:p>
        </p:txBody>
      </p:sp>
      <p:sp>
        <p:nvSpPr>
          <p:cNvPr id="1153" name="Google Shape;1153;p40"/>
          <p:cNvSpPr txBox="1"/>
          <p:nvPr/>
        </p:nvSpPr>
        <p:spPr>
          <a:xfrm>
            <a:off x="3072000" y="146225"/>
            <a:ext cx="30000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sz="2000">
                <a:solidFill>
                  <a:schemeClr val="dk1"/>
                </a:solidFill>
              </a:rPr>
              <a:t>Conclusion Summary</a:t>
            </a:r>
            <a:endParaRPr b="1" sz="2000">
              <a:solidFill>
                <a:schemeClr val="dk1"/>
              </a:solidFill>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2">
                                            <p:txEl>
                                              <p:pRg end="0" st="0"/>
                                            </p:txEl>
                                          </p:spTgt>
                                        </p:tgtEl>
                                        <p:attrNameLst>
                                          <p:attrName>style.visibility</p:attrName>
                                        </p:attrNameLst>
                                      </p:cBhvr>
                                      <p:to>
                                        <p:strVal val="visible"/>
                                      </p:to>
                                    </p:set>
                                    <p:animEffect filter="fade" transition="in">
                                      <p:cBhvr>
                                        <p:cTn dur="1000"/>
                                        <p:tgtEl>
                                          <p:spTgt spid="11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2">
                                            <p:txEl>
                                              <p:pRg end="1" st="1"/>
                                            </p:txEl>
                                          </p:spTgt>
                                        </p:tgtEl>
                                        <p:attrNameLst>
                                          <p:attrName>style.visibility</p:attrName>
                                        </p:attrNameLst>
                                      </p:cBhvr>
                                      <p:to>
                                        <p:strVal val="visible"/>
                                      </p:to>
                                    </p:set>
                                    <p:animEffect filter="fade" transition="in">
                                      <p:cBhvr>
                                        <p:cTn dur="1000"/>
                                        <p:tgtEl>
                                          <p:spTgt spid="11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2">
                                            <p:txEl>
                                              <p:pRg end="2" st="2"/>
                                            </p:txEl>
                                          </p:spTgt>
                                        </p:tgtEl>
                                        <p:attrNameLst>
                                          <p:attrName>style.visibility</p:attrName>
                                        </p:attrNameLst>
                                      </p:cBhvr>
                                      <p:to>
                                        <p:strVal val="visible"/>
                                      </p:to>
                                    </p:set>
                                    <p:animEffect filter="fade" transition="in">
                                      <p:cBhvr>
                                        <p:cTn dur="1000"/>
                                        <p:tgtEl>
                                          <p:spTgt spid="11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2">
                                            <p:txEl>
                                              <p:pRg end="3" st="3"/>
                                            </p:txEl>
                                          </p:spTgt>
                                        </p:tgtEl>
                                        <p:attrNameLst>
                                          <p:attrName>style.visibility</p:attrName>
                                        </p:attrNameLst>
                                      </p:cBhvr>
                                      <p:to>
                                        <p:strVal val="visible"/>
                                      </p:to>
                                    </p:set>
                                    <p:animEffect filter="fade" transition="in">
                                      <p:cBhvr>
                                        <p:cTn dur="1000"/>
                                        <p:tgtEl>
                                          <p:spTgt spid="11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2">
                                            <p:txEl>
                                              <p:pRg end="4" st="4"/>
                                            </p:txEl>
                                          </p:spTgt>
                                        </p:tgtEl>
                                        <p:attrNameLst>
                                          <p:attrName>style.visibility</p:attrName>
                                        </p:attrNameLst>
                                      </p:cBhvr>
                                      <p:to>
                                        <p:strVal val="visible"/>
                                      </p:to>
                                    </p:set>
                                    <p:animEffect filter="fade" transition="in">
                                      <p:cBhvr>
                                        <p:cTn dur="1000"/>
                                        <p:tgtEl>
                                          <p:spTgt spid="11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2">
                                            <p:txEl>
                                              <p:pRg end="5" st="5"/>
                                            </p:txEl>
                                          </p:spTgt>
                                        </p:tgtEl>
                                        <p:attrNameLst>
                                          <p:attrName>style.visibility</p:attrName>
                                        </p:attrNameLst>
                                      </p:cBhvr>
                                      <p:to>
                                        <p:strVal val="visible"/>
                                      </p:to>
                                    </p:set>
                                    <p:animEffect filter="fade" transition="in">
                                      <p:cBhvr>
                                        <p:cTn dur="1000"/>
                                        <p:tgtEl>
                                          <p:spTgt spid="11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2">
                                            <p:txEl>
                                              <p:pRg end="6" st="6"/>
                                            </p:txEl>
                                          </p:spTgt>
                                        </p:tgtEl>
                                        <p:attrNameLst>
                                          <p:attrName>style.visibility</p:attrName>
                                        </p:attrNameLst>
                                      </p:cBhvr>
                                      <p:to>
                                        <p:strVal val="visible"/>
                                      </p:to>
                                    </p:set>
                                    <p:animEffect filter="fade" transition="in">
                                      <p:cBhvr>
                                        <p:cTn dur="1000"/>
                                        <p:tgtEl>
                                          <p:spTgt spid="11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2">
                                            <p:txEl>
                                              <p:pRg end="7" st="7"/>
                                            </p:txEl>
                                          </p:spTgt>
                                        </p:tgtEl>
                                        <p:attrNameLst>
                                          <p:attrName>style.visibility</p:attrName>
                                        </p:attrNameLst>
                                      </p:cBhvr>
                                      <p:to>
                                        <p:strVal val="visible"/>
                                      </p:to>
                                    </p:set>
                                    <p:animEffect filter="fade" transition="in">
                                      <p:cBhvr>
                                        <p:cTn dur="1000"/>
                                        <p:tgtEl>
                                          <p:spTgt spid="115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41"/>
          <p:cNvSpPr txBox="1"/>
          <p:nvPr>
            <p:ph type="title"/>
          </p:nvPr>
        </p:nvSpPr>
        <p:spPr>
          <a:xfrm>
            <a:off x="749050" y="3072850"/>
            <a:ext cx="7610400" cy="616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2500"/>
              <a:t>Suggested solutions</a:t>
            </a:r>
            <a:endParaRPr sz="2500"/>
          </a:p>
          <a:p>
            <a:pPr indent="0" lvl="0" marL="0" rtl="0" algn="ctr">
              <a:lnSpc>
                <a:spcPct val="100000"/>
              </a:lnSpc>
              <a:spcBef>
                <a:spcPts val="0"/>
              </a:spcBef>
              <a:spcAft>
                <a:spcPts val="0"/>
              </a:spcAft>
              <a:buSzPts val="3600"/>
              <a:buNone/>
            </a:pPr>
            <a:r>
              <a:t/>
            </a:r>
            <a:endParaRPr sz="2500"/>
          </a:p>
        </p:txBody>
      </p:sp>
      <p:sp>
        <p:nvSpPr>
          <p:cNvPr id="1159" name="Google Shape;1159;p41"/>
          <p:cNvSpPr txBox="1"/>
          <p:nvPr>
            <p:ph idx="2" type="title"/>
          </p:nvPr>
        </p:nvSpPr>
        <p:spPr>
          <a:xfrm>
            <a:off x="3833575" y="1227575"/>
            <a:ext cx="1415700" cy="1157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04</a:t>
            </a:r>
            <a:endParaRPr/>
          </a:p>
        </p:txBody>
      </p:sp>
      <p:cxnSp>
        <p:nvCxnSpPr>
          <p:cNvPr id="1160" name="Google Shape;1160;p41"/>
          <p:cNvCxnSpPr/>
          <p:nvPr/>
        </p:nvCxnSpPr>
        <p:spPr>
          <a:xfrm>
            <a:off x="3443700" y="4310199"/>
            <a:ext cx="2256600" cy="0"/>
          </a:xfrm>
          <a:prstGeom prst="straightConnector1">
            <a:avLst/>
          </a:prstGeom>
          <a:noFill/>
          <a:ln cap="flat" cmpd="sng" w="28575">
            <a:solidFill>
              <a:schemeClr val="accent2"/>
            </a:solidFill>
            <a:prstDash val="solid"/>
            <a:round/>
            <a:headEnd len="med" w="med" type="oval"/>
            <a:tailEnd len="med" w="med" type="oval"/>
          </a:ln>
        </p:spPr>
      </p:cxnSp>
      <p:grpSp>
        <p:nvGrpSpPr>
          <p:cNvPr id="1161" name="Google Shape;1161;p41"/>
          <p:cNvGrpSpPr/>
          <p:nvPr/>
        </p:nvGrpSpPr>
        <p:grpSpPr>
          <a:xfrm>
            <a:off x="3518490" y="1380274"/>
            <a:ext cx="289868" cy="852000"/>
            <a:chOff x="456616" y="2161477"/>
            <a:chExt cx="289868" cy="852000"/>
          </a:xfrm>
        </p:grpSpPr>
        <p:sp>
          <p:nvSpPr>
            <p:cNvPr id="1162" name="Google Shape;1162;p41"/>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41"/>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41"/>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41"/>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41"/>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7" name="Google Shape;1167;p41"/>
          <p:cNvGrpSpPr/>
          <p:nvPr/>
        </p:nvGrpSpPr>
        <p:grpSpPr>
          <a:xfrm>
            <a:off x="5325572" y="1380274"/>
            <a:ext cx="289868" cy="852000"/>
            <a:chOff x="456616" y="2161477"/>
            <a:chExt cx="289868" cy="852000"/>
          </a:xfrm>
        </p:grpSpPr>
        <p:sp>
          <p:nvSpPr>
            <p:cNvPr id="1168" name="Google Shape;1168;p41"/>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41"/>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41"/>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41"/>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41"/>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3" name="Google Shape;1173;p41"/>
          <p:cNvGrpSpPr/>
          <p:nvPr/>
        </p:nvGrpSpPr>
        <p:grpSpPr>
          <a:xfrm rot="5400000">
            <a:off x="4427066" y="498842"/>
            <a:ext cx="289868" cy="852000"/>
            <a:chOff x="456616" y="2161477"/>
            <a:chExt cx="289868" cy="852000"/>
          </a:xfrm>
        </p:grpSpPr>
        <p:sp>
          <p:nvSpPr>
            <p:cNvPr id="1174" name="Google Shape;1174;p41"/>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41"/>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41"/>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41"/>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41"/>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9" name="Google Shape;1179;p41"/>
          <p:cNvGrpSpPr/>
          <p:nvPr/>
        </p:nvGrpSpPr>
        <p:grpSpPr>
          <a:xfrm rot="5400000">
            <a:off x="4427066" y="2261724"/>
            <a:ext cx="289868" cy="852000"/>
            <a:chOff x="456616" y="2161477"/>
            <a:chExt cx="289868" cy="852000"/>
          </a:xfrm>
        </p:grpSpPr>
        <p:sp>
          <p:nvSpPr>
            <p:cNvPr id="1180" name="Google Shape;1180;p41"/>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41"/>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41"/>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41"/>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41"/>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85" name="Google Shape;1185;p4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4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191" name="Google Shape;1191;p42"/>
          <p:cNvSpPr txBox="1"/>
          <p:nvPr>
            <p:ph idx="4294967295" type="body"/>
          </p:nvPr>
        </p:nvSpPr>
        <p:spPr>
          <a:xfrm>
            <a:off x="280550" y="436200"/>
            <a:ext cx="6920400" cy="4430100"/>
          </a:xfrm>
          <a:prstGeom prst="rect">
            <a:avLst/>
          </a:prstGeom>
          <a:noFill/>
          <a:ln>
            <a:noFill/>
          </a:ln>
        </p:spPr>
        <p:txBody>
          <a:bodyPr anchorCtr="0" anchor="ctr" bIns="91425" lIns="91425" spcFirstLastPara="1" rIns="91425" wrap="square" tIns="91425">
            <a:noAutofit/>
          </a:bodyPr>
          <a:lstStyle/>
          <a:p>
            <a:pPr indent="-336550" lvl="0" marL="457200" rtl="0" algn="just">
              <a:lnSpc>
                <a:spcPct val="200000"/>
              </a:lnSpc>
              <a:spcBef>
                <a:spcPts val="1200"/>
              </a:spcBef>
              <a:spcAft>
                <a:spcPts val="0"/>
              </a:spcAft>
              <a:buClr>
                <a:schemeClr val="accent5"/>
              </a:buClr>
              <a:buSzPts val="1700"/>
              <a:buAutoNum type="arabicPeriod"/>
            </a:pPr>
            <a:r>
              <a:rPr b="1" lang="en" sz="1700">
                <a:solidFill>
                  <a:schemeClr val="accent5"/>
                </a:solidFill>
              </a:rPr>
              <a:t>Dividing the WECC Region into Smaller Operational Units</a:t>
            </a:r>
            <a:endParaRPr b="1" sz="1700">
              <a:solidFill>
                <a:schemeClr val="accent5"/>
              </a:solidFill>
            </a:endParaRPr>
          </a:p>
          <a:p>
            <a:pPr indent="-336550" lvl="0" marL="457200" rtl="0" algn="just">
              <a:lnSpc>
                <a:spcPct val="200000"/>
              </a:lnSpc>
              <a:spcBef>
                <a:spcPts val="0"/>
              </a:spcBef>
              <a:spcAft>
                <a:spcPts val="0"/>
              </a:spcAft>
              <a:buClr>
                <a:schemeClr val="accent5"/>
              </a:buClr>
              <a:buSzPts val="1700"/>
              <a:buAutoNum type="arabicPeriod"/>
            </a:pPr>
            <a:r>
              <a:rPr b="1" lang="en" sz="1700">
                <a:solidFill>
                  <a:schemeClr val="accent5"/>
                </a:solidFill>
              </a:rPr>
              <a:t>Increasing Investment in Disaster-Resistant Infrastructure</a:t>
            </a:r>
            <a:endParaRPr b="1" sz="1700">
              <a:solidFill>
                <a:schemeClr val="accent5"/>
              </a:solidFill>
            </a:endParaRPr>
          </a:p>
          <a:p>
            <a:pPr indent="-336550" lvl="0" marL="457200" rtl="0" algn="just">
              <a:lnSpc>
                <a:spcPct val="200000"/>
              </a:lnSpc>
              <a:spcBef>
                <a:spcPts val="0"/>
              </a:spcBef>
              <a:spcAft>
                <a:spcPts val="0"/>
              </a:spcAft>
              <a:buClr>
                <a:schemeClr val="accent5"/>
              </a:buClr>
              <a:buSzPts val="1700"/>
              <a:buAutoNum type="arabicPeriod"/>
            </a:pPr>
            <a:r>
              <a:rPr b="1" lang="en" sz="1700">
                <a:solidFill>
                  <a:schemeClr val="accent5"/>
                </a:solidFill>
              </a:rPr>
              <a:t>Accelerating the Adoption of Smart Grid Technologies</a:t>
            </a:r>
            <a:endParaRPr b="1" sz="1700">
              <a:solidFill>
                <a:schemeClr val="accent5"/>
              </a:solidFill>
            </a:endParaRPr>
          </a:p>
          <a:p>
            <a:pPr indent="-336550" lvl="0" marL="457200" rtl="0" algn="just">
              <a:lnSpc>
                <a:spcPct val="200000"/>
              </a:lnSpc>
              <a:spcBef>
                <a:spcPts val="0"/>
              </a:spcBef>
              <a:spcAft>
                <a:spcPts val="0"/>
              </a:spcAft>
              <a:buClr>
                <a:schemeClr val="accent5"/>
              </a:buClr>
              <a:buSzPts val="1700"/>
              <a:buAutoNum type="arabicPeriod"/>
            </a:pPr>
            <a:r>
              <a:rPr b="1" lang="en" sz="1700">
                <a:solidFill>
                  <a:schemeClr val="accent5"/>
                </a:solidFill>
              </a:rPr>
              <a:t>Enhancing Preventive Maintenance and Monitoring Systems</a:t>
            </a:r>
            <a:endParaRPr b="1" sz="1700">
              <a:solidFill>
                <a:schemeClr val="accent5"/>
              </a:solidFill>
            </a:endParaRPr>
          </a:p>
          <a:p>
            <a:pPr indent="-336550" lvl="0" marL="457200" rtl="0" algn="just">
              <a:lnSpc>
                <a:spcPct val="200000"/>
              </a:lnSpc>
              <a:spcBef>
                <a:spcPts val="0"/>
              </a:spcBef>
              <a:spcAft>
                <a:spcPts val="0"/>
              </a:spcAft>
              <a:buClr>
                <a:schemeClr val="accent5"/>
              </a:buClr>
              <a:buSzPts val="1700"/>
              <a:buAutoNum type="arabicPeriod"/>
            </a:pPr>
            <a:r>
              <a:rPr b="1" lang="en" sz="1700">
                <a:solidFill>
                  <a:schemeClr val="accent5"/>
                </a:solidFill>
              </a:rPr>
              <a:t>Developing a Comprehensive Disaster Response Plan</a:t>
            </a:r>
            <a:endParaRPr b="1" sz="1700">
              <a:solidFill>
                <a:schemeClr val="accent5"/>
              </a:solidFill>
            </a:endParaRPr>
          </a:p>
          <a:p>
            <a:pPr indent="0" lvl="0" marL="0" rtl="0" algn="just">
              <a:lnSpc>
                <a:spcPct val="200000"/>
              </a:lnSpc>
              <a:spcBef>
                <a:spcPts val="1200"/>
              </a:spcBef>
              <a:spcAft>
                <a:spcPts val="1200"/>
              </a:spcAft>
              <a:buNone/>
            </a:pPr>
            <a:r>
              <a:t/>
            </a:r>
            <a:endParaRPr b="1" sz="1700">
              <a:solidFill>
                <a:schemeClr val="accent5"/>
              </a:solidFill>
              <a:latin typeface="Montserrat"/>
              <a:ea typeface="Montserrat"/>
              <a:cs typeface="Montserrat"/>
              <a:sym typeface="Montserrat"/>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1">
                                            <p:txEl>
                                              <p:pRg end="0" st="0"/>
                                            </p:txEl>
                                          </p:spTgt>
                                        </p:tgtEl>
                                        <p:attrNameLst>
                                          <p:attrName>style.visibility</p:attrName>
                                        </p:attrNameLst>
                                      </p:cBhvr>
                                      <p:to>
                                        <p:strVal val="visible"/>
                                      </p:to>
                                    </p:set>
                                    <p:animEffect filter="fade" transition="in">
                                      <p:cBhvr>
                                        <p:cTn dur="1000"/>
                                        <p:tgtEl>
                                          <p:spTgt spid="11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1">
                                            <p:txEl>
                                              <p:pRg end="1" st="1"/>
                                            </p:txEl>
                                          </p:spTgt>
                                        </p:tgtEl>
                                        <p:attrNameLst>
                                          <p:attrName>style.visibility</p:attrName>
                                        </p:attrNameLst>
                                      </p:cBhvr>
                                      <p:to>
                                        <p:strVal val="visible"/>
                                      </p:to>
                                    </p:set>
                                    <p:animEffect filter="fade" transition="in">
                                      <p:cBhvr>
                                        <p:cTn dur="1000"/>
                                        <p:tgtEl>
                                          <p:spTgt spid="11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1">
                                            <p:txEl>
                                              <p:pRg end="2" st="2"/>
                                            </p:txEl>
                                          </p:spTgt>
                                        </p:tgtEl>
                                        <p:attrNameLst>
                                          <p:attrName>style.visibility</p:attrName>
                                        </p:attrNameLst>
                                      </p:cBhvr>
                                      <p:to>
                                        <p:strVal val="visible"/>
                                      </p:to>
                                    </p:set>
                                    <p:animEffect filter="fade" transition="in">
                                      <p:cBhvr>
                                        <p:cTn dur="1000"/>
                                        <p:tgtEl>
                                          <p:spTgt spid="11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1">
                                            <p:txEl>
                                              <p:pRg end="3" st="3"/>
                                            </p:txEl>
                                          </p:spTgt>
                                        </p:tgtEl>
                                        <p:attrNameLst>
                                          <p:attrName>style.visibility</p:attrName>
                                        </p:attrNameLst>
                                      </p:cBhvr>
                                      <p:to>
                                        <p:strVal val="visible"/>
                                      </p:to>
                                    </p:set>
                                    <p:animEffect filter="fade" transition="in">
                                      <p:cBhvr>
                                        <p:cTn dur="1000"/>
                                        <p:tgtEl>
                                          <p:spTgt spid="11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1">
                                            <p:txEl>
                                              <p:pRg end="4" st="4"/>
                                            </p:txEl>
                                          </p:spTgt>
                                        </p:tgtEl>
                                        <p:attrNameLst>
                                          <p:attrName>style.visibility</p:attrName>
                                        </p:attrNameLst>
                                      </p:cBhvr>
                                      <p:to>
                                        <p:strVal val="visible"/>
                                      </p:to>
                                    </p:set>
                                    <p:animEffect filter="fade" transition="in">
                                      <p:cBhvr>
                                        <p:cTn dur="1000"/>
                                        <p:tgtEl>
                                          <p:spTgt spid="11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1">
                                            <p:txEl>
                                              <p:pRg end="5" st="5"/>
                                            </p:txEl>
                                          </p:spTgt>
                                        </p:tgtEl>
                                        <p:attrNameLst>
                                          <p:attrName>style.visibility</p:attrName>
                                        </p:attrNameLst>
                                      </p:cBhvr>
                                      <p:to>
                                        <p:strVal val="visible"/>
                                      </p:to>
                                    </p:set>
                                    <p:animEffect filter="fade" transition="in">
                                      <p:cBhvr>
                                        <p:cTn dur="1000"/>
                                        <p:tgtEl>
                                          <p:spTgt spid="119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43"/>
          <p:cNvSpPr txBox="1"/>
          <p:nvPr>
            <p:ph type="ctrTitle"/>
          </p:nvPr>
        </p:nvSpPr>
        <p:spPr>
          <a:xfrm>
            <a:off x="637125" y="1403747"/>
            <a:ext cx="4069500" cy="1242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a:t>THANKS!</a:t>
            </a:r>
            <a:endParaRPr/>
          </a:p>
        </p:txBody>
      </p:sp>
      <p:sp>
        <p:nvSpPr>
          <p:cNvPr id="1197" name="Google Shape;1197;p43"/>
          <p:cNvSpPr txBox="1"/>
          <p:nvPr>
            <p:ph idx="1" type="subTitle"/>
          </p:nvPr>
        </p:nvSpPr>
        <p:spPr>
          <a:xfrm>
            <a:off x="1551525" y="2151050"/>
            <a:ext cx="3583500" cy="83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Do you have any questions?</a:t>
            </a:r>
            <a:endParaRPr/>
          </a:p>
        </p:txBody>
      </p:sp>
      <p:grpSp>
        <p:nvGrpSpPr>
          <p:cNvPr id="1198" name="Google Shape;1198;p43"/>
          <p:cNvGrpSpPr/>
          <p:nvPr/>
        </p:nvGrpSpPr>
        <p:grpSpPr>
          <a:xfrm>
            <a:off x="4716935" y="336275"/>
            <a:ext cx="4552828" cy="4265503"/>
            <a:chOff x="4716935" y="336275"/>
            <a:chExt cx="4552828" cy="4265503"/>
          </a:xfrm>
        </p:grpSpPr>
        <p:cxnSp>
          <p:nvCxnSpPr>
            <p:cNvPr id="1199" name="Google Shape;1199;p43"/>
            <p:cNvCxnSpPr/>
            <p:nvPr/>
          </p:nvCxnSpPr>
          <p:spPr>
            <a:xfrm flipH="1" rot="-5400000">
              <a:off x="6118938" y="1658925"/>
              <a:ext cx="831600" cy="600"/>
            </a:xfrm>
            <a:prstGeom prst="bentConnector3">
              <a:avLst>
                <a:gd fmla="val 50000" name="adj1"/>
              </a:avLst>
            </a:prstGeom>
            <a:noFill/>
            <a:ln cap="flat" cmpd="sng" w="28575">
              <a:solidFill>
                <a:schemeClr val="dk1"/>
              </a:solidFill>
              <a:prstDash val="solid"/>
              <a:round/>
              <a:headEnd len="sm" w="sm" type="none"/>
              <a:tailEnd len="sm" w="sm" type="none"/>
            </a:ln>
          </p:spPr>
        </p:cxnSp>
        <p:grpSp>
          <p:nvGrpSpPr>
            <p:cNvPr id="1200" name="Google Shape;1200;p43"/>
            <p:cNvGrpSpPr/>
            <p:nvPr/>
          </p:nvGrpSpPr>
          <p:grpSpPr>
            <a:xfrm>
              <a:off x="4716935" y="336275"/>
              <a:ext cx="4552828" cy="4265503"/>
              <a:chOff x="4716935" y="336275"/>
              <a:chExt cx="4552828" cy="4265503"/>
            </a:xfrm>
          </p:grpSpPr>
          <p:grpSp>
            <p:nvGrpSpPr>
              <p:cNvPr id="1201" name="Google Shape;1201;p43"/>
              <p:cNvGrpSpPr/>
              <p:nvPr/>
            </p:nvGrpSpPr>
            <p:grpSpPr>
              <a:xfrm>
                <a:off x="4716935" y="336275"/>
                <a:ext cx="4552828" cy="4265503"/>
                <a:chOff x="4716935" y="336275"/>
                <a:chExt cx="4552828" cy="4265503"/>
              </a:xfrm>
            </p:grpSpPr>
            <p:sp>
              <p:nvSpPr>
                <p:cNvPr id="1202" name="Google Shape;1202;p43"/>
                <p:cNvSpPr/>
                <p:nvPr/>
              </p:nvSpPr>
              <p:spPr>
                <a:xfrm>
                  <a:off x="7635482" y="336275"/>
                  <a:ext cx="1022922" cy="1022889"/>
                </a:xfrm>
                <a:custGeom>
                  <a:rect b="b" l="l" r="r" t="t"/>
                  <a:pathLst>
                    <a:path extrusionOk="0" fill="none" h="31430" w="31431">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43"/>
                <p:cNvSpPr/>
                <p:nvPr/>
              </p:nvSpPr>
              <p:spPr>
                <a:xfrm>
                  <a:off x="7949075" y="649871"/>
                  <a:ext cx="347255" cy="347255"/>
                </a:xfrm>
                <a:custGeom>
                  <a:rect b="b" l="l" r="r" t="t"/>
                  <a:pathLst>
                    <a:path extrusionOk="0" fill="none" h="10670" w="1067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cap="flat" cmpd="sng" w="326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4" name="Google Shape;1204;p43"/>
                <p:cNvGrpSpPr/>
                <p:nvPr/>
              </p:nvGrpSpPr>
              <p:grpSpPr>
                <a:xfrm>
                  <a:off x="5399619" y="847707"/>
                  <a:ext cx="3870144" cy="3069286"/>
                  <a:chOff x="5399619" y="2219307"/>
                  <a:chExt cx="3870144" cy="3069286"/>
                </a:xfrm>
              </p:grpSpPr>
              <p:sp>
                <p:nvSpPr>
                  <p:cNvPr id="1205" name="Google Shape;1205;p43"/>
                  <p:cNvSpPr/>
                  <p:nvPr/>
                </p:nvSpPr>
                <p:spPr>
                  <a:xfrm>
                    <a:off x="6615621" y="2219307"/>
                    <a:ext cx="2654142" cy="611358"/>
                  </a:xfrm>
                  <a:custGeom>
                    <a:rect b="b" l="l" r="r" t="t"/>
                    <a:pathLst>
                      <a:path extrusionOk="0" fill="none" h="18785" w="81553">
                        <a:moveTo>
                          <a:pt x="81553" y="18785"/>
                        </a:moveTo>
                        <a:lnTo>
                          <a:pt x="62768" y="0"/>
                        </a:lnTo>
                        <a:lnTo>
                          <a:pt x="47084" y="0"/>
                        </a:lnTo>
                        <a:lnTo>
                          <a:pt x="47084" y="10791"/>
                        </a:lnTo>
                        <a:lnTo>
                          <a:pt x="1" y="10791"/>
                        </a:lnTo>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43"/>
                  <p:cNvSpPr/>
                  <p:nvPr/>
                </p:nvSpPr>
                <p:spPr>
                  <a:xfrm>
                    <a:off x="6371009" y="2406273"/>
                    <a:ext cx="327468" cy="328444"/>
                  </a:xfrm>
                  <a:custGeom>
                    <a:rect b="b" l="l" r="r" t="t"/>
                    <a:pathLst>
                      <a:path extrusionOk="0" h="10092" w="10062">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43"/>
                  <p:cNvSpPr/>
                  <p:nvPr/>
                </p:nvSpPr>
                <p:spPr>
                  <a:xfrm>
                    <a:off x="6403651" y="2439892"/>
                    <a:ext cx="262183" cy="261174"/>
                  </a:xfrm>
                  <a:custGeom>
                    <a:rect b="b" l="l" r="r" t="t"/>
                    <a:pathLst>
                      <a:path extrusionOk="0" h="8025" w="8056">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43"/>
                  <p:cNvSpPr/>
                  <p:nvPr/>
                </p:nvSpPr>
                <p:spPr>
                  <a:xfrm>
                    <a:off x="6440263" y="2476504"/>
                    <a:ext cx="188956" cy="187980"/>
                  </a:xfrm>
                  <a:custGeom>
                    <a:rect b="b" l="l" r="r" t="t"/>
                    <a:pathLst>
                      <a:path extrusionOk="0" h="5776" w="5806">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43"/>
                  <p:cNvSpPr/>
                  <p:nvPr/>
                </p:nvSpPr>
                <p:spPr>
                  <a:xfrm flipH="1" rot="2700000">
                    <a:off x="6269987" y="3888725"/>
                    <a:ext cx="529520" cy="529520"/>
                  </a:xfrm>
                  <a:custGeom>
                    <a:rect b="b" l="l" r="r" t="t"/>
                    <a:pathLst>
                      <a:path extrusionOk="0" h="13345" w="13345">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43"/>
                  <p:cNvSpPr/>
                  <p:nvPr/>
                </p:nvSpPr>
                <p:spPr>
                  <a:xfrm flipH="1" rot="2700000">
                    <a:off x="5732073" y="3350847"/>
                    <a:ext cx="1605317" cy="1605266"/>
                  </a:xfrm>
                  <a:custGeom>
                    <a:rect b="b" l="l" r="r" t="t"/>
                    <a:pathLst>
                      <a:path extrusionOk="0" fill="none" h="31430" w="31431">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43"/>
                  <p:cNvSpPr/>
                  <p:nvPr/>
                </p:nvSpPr>
                <p:spPr>
                  <a:xfrm flipH="1" rot="2700000">
                    <a:off x="6073736" y="3575019"/>
                    <a:ext cx="1156924" cy="1156924"/>
                  </a:xfrm>
                  <a:custGeom>
                    <a:rect b="b" l="l" r="r" t="t"/>
                    <a:pathLst>
                      <a:path extrusionOk="0" fill="none" h="10670" w="1067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43"/>
                  <p:cNvSpPr/>
                  <p:nvPr/>
                </p:nvSpPr>
                <p:spPr>
                  <a:xfrm flipH="1" rot="2700000">
                    <a:off x="6327038" y="3945773"/>
                    <a:ext cx="415435" cy="415435"/>
                  </a:xfrm>
                  <a:custGeom>
                    <a:rect b="b" l="l" r="r" t="t"/>
                    <a:pathLst>
                      <a:path extrusionOk="0" h="13345" w="13345">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43"/>
                  <p:cNvSpPr/>
                  <p:nvPr/>
                </p:nvSpPr>
                <p:spPr>
                  <a:xfrm flipH="1" rot="2700000">
                    <a:off x="6445027" y="4063770"/>
                    <a:ext cx="179432" cy="179432"/>
                  </a:xfrm>
                  <a:custGeom>
                    <a:rect b="b" l="l" r="r" t="t"/>
                    <a:pathLst>
                      <a:path extrusionOk="0" h="13345" w="13345">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4" name="Google Shape;1214;p43"/>
                <p:cNvGrpSpPr/>
                <p:nvPr/>
              </p:nvGrpSpPr>
              <p:grpSpPr>
                <a:xfrm>
                  <a:off x="4716935" y="2738838"/>
                  <a:ext cx="1862947" cy="1862940"/>
                  <a:chOff x="4707894" y="2819553"/>
                  <a:chExt cx="1862947" cy="1862940"/>
                </a:xfrm>
              </p:grpSpPr>
              <p:cxnSp>
                <p:nvCxnSpPr>
                  <p:cNvPr id="1215" name="Google Shape;1215;p43"/>
                  <p:cNvCxnSpPr/>
                  <p:nvPr/>
                </p:nvCxnSpPr>
                <p:spPr>
                  <a:xfrm flipH="1" rot="10800000">
                    <a:off x="4956841" y="2819553"/>
                    <a:ext cx="1614000" cy="1614000"/>
                  </a:xfrm>
                  <a:prstGeom prst="straightConnector1">
                    <a:avLst/>
                  </a:prstGeom>
                  <a:noFill/>
                  <a:ln cap="flat" cmpd="sng" w="28575">
                    <a:solidFill>
                      <a:schemeClr val="dk1"/>
                    </a:solidFill>
                    <a:prstDash val="solid"/>
                    <a:round/>
                    <a:headEnd len="sm" w="sm" type="none"/>
                    <a:tailEnd len="med" w="med" type="oval"/>
                  </a:ln>
                </p:spPr>
              </p:cxnSp>
              <p:sp>
                <p:nvSpPr>
                  <p:cNvPr id="1216" name="Google Shape;1216;p43"/>
                  <p:cNvSpPr/>
                  <p:nvPr/>
                </p:nvSpPr>
                <p:spPr>
                  <a:xfrm rot="-2700000">
                    <a:off x="4776059" y="4286376"/>
                    <a:ext cx="327464" cy="328440"/>
                  </a:xfrm>
                  <a:custGeom>
                    <a:rect b="b" l="l" r="r" t="t"/>
                    <a:pathLst>
                      <a:path extrusionOk="0" h="10092" w="10062">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43"/>
                  <p:cNvSpPr/>
                  <p:nvPr/>
                </p:nvSpPr>
                <p:spPr>
                  <a:xfrm rot="-2700000">
                    <a:off x="4808689" y="4320000"/>
                    <a:ext cx="262179" cy="261170"/>
                  </a:xfrm>
                  <a:custGeom>
                    <a:rect b="b" l="l" r="r" t="t"/>
                    <a:pathLst>
                      <a:path extrusionOk="0" h="8025" w="8056">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43"/>
                  <p:cNvSpPr/>
                  <p:nvPr/>
                </p:nvSpPr>
                <p:spPr>
                  <a:xfrm rot="-2700000">
                    <a:off x="5279571" y="3772556"/>
                    <a:ext cx="582678" cy="91027"/>
                  </a:xfrm>
                  <a:custGeom>
                    <a:rect b="b" l="l" r="r" t="t"/>
                    <a:pathLst>
                      <a:path extrusionOk="0" h="2797" w="17904">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43"/>
                  <p:cNvSpPr/>
                  <p:nvPr/>
                </p:nvSpPr>
                <p:spPr>
                  <a:xfrm rot="-2700000">
                    <a:off x="4845312" y="4356608"/>
                    <a:ext cx="188954" cy="187978"/>
                  </a:xfrm>
                  <a:custGeom>
                    <a:rect b="b" l="l" r="r" t="t"/>
                    <a:pathLst>
                      <a:path extrusionOk="0" h="5776" w="5806">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noFill/>
                  <a:ln cap="flat" cmpd="sng" w="2857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20" name="Google Shape;1220;p43"/>
              <p:cNvSpPr/>
              <p:nvPr/>
            </p:nvSpPr>
            <p:spPr>
              <a:xfrm>
                <a:off x="7136942" y="1152386"/>
                <a:ext cx="582686" cy="91028"/>
              </a:xfrm>
              <a:custGeom>
                <a:rect b="b" l="l" r="r" t="t"/>
                <a:pathLst>
                  <a:path extrusionOk="0" h="2797" w="17904">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21" name="Google Shape;1221;p4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222" name="Google Shape;1222;p43"/>
          <p:cNvSpPr/>
          <p:nvPr/>
        </p:nvSpPr>
        <p:spPr>
          <a:xfrm>
            <a:off x="800050" y="3461275"/>
            <a:ext cx="3629400" cy="785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32"/>
          <p:cNvSpPr txBox="1"/>
          <p:nvPr>
            <p:ph type="title"/>
          </p:nvPr>
        </p:nvSpPr>
        <p:spPr>
          <a:xfrm>
            <a:off x="2740350" y="225650"/>
            <a:ext cx="3663300" cy="71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ABOUT US</a:t>
            </a:r>
            <a:endParaRPr/>
          </a:p>
        </p:txBody>
      </p:sp>
      <p:sp>
        <p:nvSpPr>
          <p:cNvPr id="927" name="Google Shape;927;p32"/>
          <p:cNvSpPr txBox="1"/>
          <p:nvPr>
            <p:ph idx="1" type="subTitle"/>
          </p:nvPr>
        </p:nvSpPr>
        <p:spPr>
          <a:xfrm>
            <a:off x="2053650" y="1522250"/>
            <a:ext cx="4665600" cy="283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1" sz="1800">
              <a:latin typeface="Montserrat"/>
              <a:ea typeface="Montserrat"/>
              <a:cs typeface="Montserrat"/>
              <a:sym typeface="Montserrat"/>
            </a:endParaRPr>
          </a:p>
          <a:p>
            <a:pPr indent="0" lvl="0" marL="0" rtl="0" algn="ctr">
              <a:lnSpc>
                <a:spcPct val="115000"/>
              </a:lnSpc>
              <a:spcBef>
                <a:spcPts val="0"/>
              </a:spcBef>
              <a:spcAft>
                <a:spcPts val="0"/>
              </a:spcAft>
              <a:buNone/>
            </a:pPr>
            <a:r>
              <a:rPr lang="en" sz="2000">
                <a:latin typeface="Montserrat"/>
                <a:ea typeface="Montserrat"/>
                <a:cs typeface="Montserrat"/>
                <a:sym typeface="Montserrat"/>
              </a:rPr>
              <a:t>Abdelrahman Adel Ahmed</a:t>
            </a:r>
            <a:endParaRPr sz="2000">
              <a:latin typeface="Montserrat"/>
              <a:ea typeface="Montserrat"/>
              <a:cs typeface="Montserrat"/>
              <a:sym typeface="Montserrat"/>
            </a:endParaRPr>
          </a:p>
          <a:p>
            <a:pPr indent="0" lvl="0" marL="0" rtl="0" algn="ctr">
              <a:lnSpc>
                <a:spcPct val="115000"/>
              </a:lnSpc>
              <a:spcBef>
                <a:spcPts val="0"/>
              </a:spcBef>
              <a:spcAft>
                <a:spcPts val="0"/>
              </a:spcAft>
              <a:buNone/>
            </a:pPr>
            <a:r>
              <a:rPr lang="en" sz="2000">
                <a:latin typeface="Montserrat"/>
                <a:ea typeface="Montserrat"/>
                <a:cs typeface="Montserrat"/>
                <a:sym typeface="Montserrat"/>
              </a:rPr>
              <a:t>Nada Mahmoud Hamed</a:t>
            </a:r>
            <a:endParaRPr sz="2000">
              <a:latin typeface="Montserrat"/>
              <a:ea typeface="Montserrat"/>
              <a:cs typeface="Montserrat"/>
              <a:sym typeface="Montserrat"/>
            </a:endParaRPr>
          </a:p>
          <a:p>
            <a:pPr indent="0" lvl="0" marL="0" rtl="0" algn="ctr">
              <a:lnSpc>
                <a:spcPct val="115000"/>
              </a:lnSpc>
              <a:spcBef>
                <a:spcPts val="0"/>
              </a:spcBef>
              <a:spcAft>
                <a:spcPts val="0"/>
              </a:spcAft>
              <a:buNone/>
            </a:pPr>
            <a:r>
              <a:rPr lang="en" sz="2000">
                <a:latin typeface="Montserrat"/>
                <a:ea typeface="Montserrat"/>
                <a:cs typeface="Montserrat"/>
                <a:sym typeface="Montserrat"/>
              </a:rPr>
              <a:t>Ahmad Frhat Mohamad</a:t>
            </a:r>
            <a:endParaRPr sz="2000">
              <a:latin typeface="Montserrat"/>
              <a:ea typeface="Montserrat"/>
              <a:cs typeface="Montserrat"/>
              <a:sym typeface="Montserrat"/>
            </a:endParaRPr>
          </a:p>
          <a:p>
            <a:pPr indent="0" lvl="0" marL="0" rtl="0" algn="ctr">
              <a:lnSpc>
                <a:spcPct val="115000"/>
              </a:lnSpc>
              <a:spcBef>
                <a:spcPts val="0"/>
              </a:spcBef>
              <a:spcAft>
                <a:spcPts val="0"/>
              </a:spcAft>
              <a:buNone/>
            </a:pPr>
            <a:r>
              <a:rPr lang="en" sz="2000">
                <a:latin typeface="Montserrat"/>
                <a:ea typeface="Montserrat"/>
                <a:cs typeface="Montserrat"/>
                <a:sym typeface="Montserrat"/>
              </a:rPr>
              <a:t>Bassem Amr Mohamed</a:t>
            </a:r>
            <a:endParaRPr sz="2000">
              <a:latin typeface="Montserrat"/>
              <a:ea typeface="Montserrat"/>
              <a:cs typeface="Montserrat"/>
              <a:sym typeface="Montserrat"/>
            </a:endParaRPr>
          </a:p>
          <a:p>
            <a:pPr indent="0" lvl="0" marL="0" rtl="0" algn="ctr">
              <a:lnSpc>
                <a:spcPct val="115000"/>
              </a:lnSpc>
              <a:spcBef>
                <a:spcPts val="0"/>
              </a:spcBef>
              <a:spcAft>
                <a:spcPts val="0"/>
              </a:spcAft>
              <a:buNone/>
            </a:pPr>
            <a:r>
              <a:rPr lang="en" sz="2000">
                <a:latin typeface="Montserrat"/>
                <a:ea typeface="Montserrat"/>
                <a:cs typeface="Montserrat"/>
                <a:sym typeface="Montserrat"/>
              </a:rPr>
              <a:t>Hady Mohamed Kamel</a:t>
            </a:r>
            <a:endParaRPr sz="2000">
              <a:latin typeface="Montserrat"/>
              <a:ea typeface="Montserrat"/>
              <a:cs typeface="Montserrat"/>
              <a:sym typeface="Montserrat"/>
            </a:endParaRPr>
          </a:p>
          <a:p>
            <a:pPr indent="0" lvl="0" marL="0" rtl="0" algn="ctr">
              <a:lnSpc>
                <a:spcPct val="115000"/>
              </a:lnSpc>
              <a:spcBef>
                <a:spcPts val="0"/>
              </a:spcBef>
              <a:spcAft>
                <a:spcPts val="0"/>
              </a:spcAft>
              <a:buNone/>
            </a:pPr>
            <a:r>
              <a:rPr lang="en" sz="2000">
                <a:latin typeface="Montserrat"/>
                <a:ea typeface="Montserrat"/>
                <a:cs typeface="Montserrat"/>
                <a:sym typeface="Montserrat"/>
              </a:rPr>
              <a:t>Islam Mohamed Sayed</a:t>
            </a:r>
            <a:endParaRPr sz="2000">
              <a:latin typeface="Montserrat"/>
              <a:ea typeface="Montserrat"/>
              <a:cs typeface="Montserrat"/>
              <a:sym typeface="Montserrat"/>
            </a:endParaRPr>
          </a:p>
          <a:p>
            <a:pPr indent="0" lvl="0" marL="0" rtl="0" algn="ctr">
              <a:lnSpc>
                <a:spcPct val="115000"/>
              </a:lnSpc>
              <a:spcBef>
                <a:spcPts val="0"/>
              </a:spcBef>
              <a:spcAft>
                <a:spcPts val="0"/>
              </a:spcAft>
              <a:buNone/>
            </a:pPr>
            <a:r>
              <a:rPr lang="en" sz="2000">
                <a:latin typeface="Montserrat"/>
                <a:ea typeface="Montserrat"/>
                <a:cs typeface="Montserrat"/>
                <a:sym typeface="Montserrat"/>
              </a:rPr>
              <a:t>Aya Mohamed Khamis</a:t>
            </a:r>
            <a:endParaRPr sz="2000">
              <a:latin typeface="Montserrat"/>
              <a:ea typeface="Montserrat"/>
              <a:cs typeface="Montserrat"/>
              <a:sym typeface="Montserrat"/>
            </a:endParaRPr>
          </a:p>
        </p:txBody>
      </p:sp>
      <p:grpSp>
        <p:nvGrpSpPr>
          <p:cNvPr id="928" name="Google Shape;928;p32"/>
          <p:cNvGrpSpPr/>
          <p:nvPr/>
        </p:nvGrpSpPr>
        <p:grpSpPr>
          <a:xfrm>
            <a:off x="601309" y="2145759"/>
            <a:ext cx="289868" cy="852000"/>
            <a:chOff x="456616" y="2161477"/>
            <a:chExt cx="289868" cy="852000"/>
          </a:xfrm>
        </p:grpSpPr>
        <p:sp>
          <p:nvSpPr>
            <p:cNvPr id="929" name="Google Shape;929;p32"/>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32"/>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32"/>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32"/>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32"/>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4" name="Google Shape;934;p32"/>
          <p:cNvGrpSpPr/>
          <p:nvPr/>
        </p:nvGrpSpPr>
        <p:grpSpPr>
          <a:xfrm>
            <a:off x="8369259" y="2145760"/>
            <a:ext cx="289868" cy="852000"/>
            <a:chOff x="456616" y="2161477"/>
            <a:chExt cx="289868" cy="852000"/>
          </a:xfrm>
        </p:grpSpPr>
        <p:sp>
          <p:nvSpPr>
            <p:cNvPr id="935" name="Google Shape;935;p32"/>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32"/>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32"/>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32"/>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32"/>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0" name="Google Shape;940;p32"/>
          <p:cNvGrpSpPr/>
          <p:nvPr/>
        </p:nvGrpSpPr>
        <p:grpSpPr>
          <a:xfrm rot="5400000">
            <a:off x="4427060" y="662484"/>
            <a:ext cx="289868" cy="852000"/>
            <a:chOff x="456616" y="2161477"/>
            <a:chExt cx="289868" cy="852000"/>
          </a:xfrm>
        </p:grpSpPr>
        <p:sp>
          <p:nvSpPr>
            <p:cNvPr id="941" name="Google Shape;941;p32"/>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32"/>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32"/>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32"/>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32"/>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6" name="Google Shape;946;p32"/>
          <p:cNvGrpSpPr/>
          <p:nvPr/>
        </p:nvGrpSpPr>
        <p:grpSpPr>
          <a:xfrm rot="5400000">
            <a:off x="4427060" y="4178909"/>
            <a:ext cx="289868" cy="852000"/>
            <a:chOff x="456616" y="2161477"/>
            <a:chExt cx="289868" cy="852000"/>
          </a:xfrm>
        </p:grpSpPr>
        <p:sp>
          <p:nvSpPr>
            <p:cNvPr id="947" name="Google Shape;947;p32"/>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32"/>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32"/>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32"/>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32"/>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2" name="Google Shape;952;p3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953" name="Google Shape;953;p32"/>
          <p:cNvSpPr txBox="1"/>
          <p:nvPr/>
        </p:nvSpPr>
        <p:spPr>
          <a:xfrm>
            <a:off x="1141450" y="1233425"/>
            <a:ext cx="2148900" cy="5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400"/>
              <a:buFont typeface="Arial"/>
              <a:buNone/>
            </a:pPr>
            <a:r>
              <a:rPr b="1" lang="en" sz="2400">
                <a:solidFill>
                  <a:schemeClr val="dk2"/>
                </a:solidFill>
                <a:latin typeface="Montserrat"/>
                <a:ea typeface="Montserrat"/>
                <a:cs typeface="Montserrat"/>
                <a:sym typeface="Montserrat"/>
              </a:rPr>
              <a:t>G2 Team:</a:t>
            </a:r>
            <a:endParaRPr b="1" sz="2000">
              <a:solidFill>
                <a:schemeClr val="dk2"/>
              </a:solidFill>
            </a:endParaRPr>
          </a:p>
        </p:txBody>
      </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33"/>
          <p:cNvSpPr txBox="1"/>
          <p:nvPr>
            <p:ph type="title"/>
          </p:nvPr>
        </p:nvSpPr>
        <p:spPr>
          <a:xfrm>
            <a:off x="539925" y="1920838"/>
            <a:ext cx="2512500" cy="47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1800"/>
              <a:t>About the </a:t>
            </a:r>
            <a:r>
              <a:rPr lang="en" sz="1800"/>
              <a:t>Project</a:t>
            </a:r>
            <a:endParaRPr sz="1800"/>
          </a:p>
        </p:txBody>
      </p:sp>
      <p:sp>
        <p:nvSpPr>
          <p:cNvPr id="959" name="Google Shape;959;p33"/>
          <p:cNvSpPr txBox="1"/>
          <p:nvPr>
            <p:ph idx="2" type="title"/>
          </p:nvPr>
        </p:nvSpPr>
        <p:spPr>
          <a:xfrm>
            <a:off x="713325" y="1272675"/>
            <a:ext cx="9084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01</a:t>
            </a:r>
            <a:endParaRPr/>
          </a:p>
        </p:txBody>
      </p:sp>
      <p:sp>
        <p:nvSpPr>
          <p:cNvPr id="960" name="Google Shape;960;p33"/>
          <p:cNvSpPr txBox="1"/>
          <p:nvPr>
            <p:ph idx="4" type="title"/>
          </p:nvPr>
        </p:nvSpPr>
        <p:spPr>
          <a:xfrm>
            <a:off x="3878250" y="1272675"/>
            <a:ext cx="9084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02</a:t>
            </a:r>
            <a:endParaRPr/>
          </a:p>
        </p:txBody>
      </p:sp>
      <p:sp>
        <p:nvSpPr>
          <p:cNvPr id="961" name="Google Shape;961;p33"/>
          <p:cNvSpPr txBox="1"/>
          <p:nvPr>
            <p:ph idx="6" type="title"/>
          </p:nvPr>
        </p:nvSpPr>
        <p:spPr>
          <a:xfrm>
            <a:off x="720000" y="539700"/>
            <a:ext cx="5365800" cy="47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700"/>
              <a:buNone/>
            </a:pPr>
            <a:r>
              <a:rPr lang="en"/>
              <a:t>TABLE OF CONTENTS</a:t>
            </a:r>
            <a:endParaRPr/>
          </a:p>
        </p:txBody>
      </p:sp>
      <p:sp>
        <p:nvSpPr>
          <p:cNvPr id="962" name="Google Shape;962;p33"/>
          <p:cNvSpPr txBox="1"/>
          <p:nvPr>
            <p:ph idx="8" type="title"/>
          </p:nvPr>
        </p:nvSpPr>
        <p:spPr>
          <a:xfrm>
            <a:off x="720000" y="2937224"/>
            <a:ext cx="9084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03</a:t>
            </a:r>
            <a:endParaRPr/>
          </a:p>
        </p:txBody>
      </p:sp>
      <p:sp>
        <p:nvSpPr>
          <p:cNvPr id="963" name="Google Shape;963;p33"/>
          <p:cNvSpPr txBox="1"/>
          <p:nvPr>
            <p:ph idx="14" type="title"/>
          </p:nvPr>
        </p:nvSpPr>
        <p:spPr>
          <a:xfrm>
            <a:off x="3884925" y="2937224"/>
            <a:ext cx="9084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04</a:t>
            </a:r>
            <a:endParaRPr/>
          </a:p>
        </p:txBody>
      </p:sp>
      <p:grpSp>
        <p:nvGrpSpPr>
          <p:cNvPr id="964" name="Google Shape;964;p33"/>
          <p:cNvGrpSpPr/>
          <p:nvPr/>
        </p:nvGrpSpPr>
        <p:grpSpPr>
          <a:xfrm>
            <a:off x="6673825" y="1829350"/>
            <a:ext cx="2649775" cy="3476500"/>
            <a:chOff x="6528600" y="1774925"/>
            <a:chExt cx="2649775" cy="3476500"/>
          </a:xfrm>
        </p:grpSpPr>
        <p:sp>
          <p:nvSpPr>
            <p:cNvPr id="965" name="Google Shape;965;p33"/>
            <p:cNvSpPr/>
            <p:nvPr/>
          </p:nvSpPr>
          <p:spPr>
            <a:xfrm>
              <a:off x="6737575" y="3314450"/>
              <a:ext cx="118575" cy="117800"/>
            </a:xfrm>
            <a:custGeom>
              <a:rect b="b" l="l" r="r" t="t"/>
              <a:pathLst>
                <a:path extrusionOk="0" fill="none" h="4712" w="4743">
                  <a:moveTo>
                    <a:pt x="0" y="2007"/>
                  </a:moveTo>
                  <a:cubicBezTo>
                    <a:pt x="0" y="3831"/>
                    <a:pt x="2189" y="4712"/>
                    <a:pt x="3465" y="3466"/>
                  </a:cubicBezTo>
                  <a:cubicBezTo>
                    <a:pt x="4742" y="2189"/>
                    <a:pt x="3830" y="1"/>
                    <a:pt x="2037" y="1"/>
                  </a:cubicBezTo>
                  <a:cubicBezTo>
                    <a:pt x="912" y="1"/>
                    <a:pt x="0" y="913"/>
                    <a:pt x="0"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33"/>
            <p:cNvSpPr/>
            <p:nvPr/>
          </p:nvSpPr>
          <p:spPr>
            <a:xfrm>
              <a:off x="6825725" y="2420825"/>
              <a:ext cx="2342775" cy="913400"/>
            </a:xfrm>
            <a:custGeom>
              <a:rect b="b" l="l" r="r" t="t"/>
              <a:pathLst>
                <a:path extrusionOk="0" fill="none" h="36536" w="93711">
                  <a:moveTo>
                    <a:pt x="0" y="36536"/>
                  </a:moveTo>
                  <a:lnTo>
                    <a:pt x="36262" y="0"/>
                  </a:lnTo>
                  <a:lnTo>
                    <a:pt x="93710"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33"/>
            <p:cNvSpPr/>
            <p:nvPr/>
          </p:nvSpPr>
          <p:spPr>
            <a:xfrm>
              <a:off x="6632700" y="1774925"/>
              <a:ext cx="2545675" cy="1481800"/>
            </a:xfrm>
            <a:custGeom>
              <a:rect b="b" l="l" r="r" t="t"/>
              <a:pathLst>
                <a:path extrusionOk="0" fill="none" h="59272" w="101827">
                  <a:moveTo>
                    <a:pt x="1" y="59272"/>
                  </a:moveTo>
                  <a:lnTo>
                    <a:pt x="25442" y="59272"/>
                  </a:lnTo>
                  <a:lnTo>
                    <a:pt x="25442" y="33435"/>
                  </a:lnTo>
                  <a:lnTo>
                    <a:pt x="66871" y="33435"/>
                  </a:lnTo>
                  <a:lnTo>
                    <a:pt x="66871" y="0"/>
                  </a:lnTo>
                  <a:lnTo>
                    <a:pt x="10182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33"/>
            <p:cNvSpPr/>
            <p:nvPr/>
          </p:nvSpPr>
          <p:spPr>
            <a:xfrm>
              <a:off x="6528600" y="3209600"/>
              <a:ext cx="118575" cy="118550"/>
            </a:xfrm>
            <a:custGeom>
              <a:rect b="b" l="l" r="r" t="t"/>
              <a:pathLst>
                <a:path extrusionOk="0" fill="none" h="4742" w="4743">
                  <a:moveTo>
                    <a:pt x="1" y="2037"/>
                  </a:moveTo>
                  <a:cubicBezTo>
                    <a:pt x="1" y="3830"/>
                    <a:pt x="2189" y="4742"/>
                    <a:pt x="3466" y="3465"/>
                  </a:cubicBezTo>
                  <a:cubicBezTo>
                    <a:pt x="4742" y="2189"/>
                    <a:pt x="3830" y="0"/>
                    <a:pt x="2037" y="30"/>
                  </a:cubicBezTo>
                  <a:cubicBezTo>
                    <a:pt x="912" y="30"/>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33"/>
            <p:cNvSpPr/>
            <p:nvPr/>
          </p:nvSpPr>
          <p:spPr>
            <a:xfrm>
              <a:off x="6789250" y="2050750"/>
              <a:ext cx="2389125" cy="955975"/>
            </a:xfrm>
            <a:custGeom>
              <a:rect b="b" l="l" r="r" t="t"/>
              <a:pathLst>
                <a:path extrusionOk="0" fill="none" h="38239" w="95565">
                  <a:moveTo>
                    <a:pt x="0" y="38238"/>
                  </a:moveTo>
                  <a:lnTo>
                    <a:pt x="37843" y="1"/>
                  </a:lnTo>
                  <a:lnTo>
                    <a:pt x="95564"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33"/>
            <p:cNvSpPr/>
            <p:nvPr/>
          </p:nvSpPr>
          <p:spPr>
            <a:xfrm>
              <a:off x="6699575" y="299150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33"/>
            <p:cNvSpPr/>
            <p:nvPr/>
          </p:nvSpPr>
          <p:spPr>
            <a:xfrm>
              <a:off x="6737575" y="3594850"/>
              <a:ext cx="118575" cy="118575"/>
            </a:xfrm>
            <a:custGeom>
              <a:rect b="b" l="l" r="r" t="t"/>
              <a:pathLst>
                <a:path extrusionOk="0" fill="none" h="4743" w="4743">
                  <a:moveTo>
                    <a:pt x="0" y="2706"/>
                  </a:moveTo>
                  <a:cubicBezTo>
                    <a:pt x="0" y="913"/>
                    <a:pt x="2189" y="1"/>
                    <a:pt x="3465" y="1277"/>
                  </a:cubicBezTo>
                  <a:cubicBezTo>
                    <a:pt x="4742" y="2554"/>
                    <a:pt x="3830" y="4742"/>
                    <a:pt x="2037" y="4742"/>
                  </a:cubicBezTo>
                  <a:cubicBezTo>
                    <a:pt x="912" y="4742"/>
                    <a:pt x="0" y="3830"/>
                    <a:pt x="0" y="2706"/>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33"/>
            <p:cNvSpPr/>
            <p:nvPr/>
          </p:nvSpPr>
          <p:spPr>
            <a:xfrm>
              <a:off x="6825725" y="3692125"/>
              <a:ext cx="2342775" cy="913400"/>
            </a:xfrm>
            <a:custGeom>
              <a:rect b="b" l="l" r="r" t="t"/>
              <a:pathLst>
                <a:path extrusionOk="0" fill="none" h="36536" w="93711">
                  <a:moveTo>
                    <a:pt x="0" y="0"/>
                  </a:moveTo>
                  <a:lnTo>
                    <a:pt x="36262" y="36536"/>
                  </a:lnTo>
                  <a:lnTo>
                    <a:pt x="93710" y="36536"/>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33"/>
            <p:cNvSpPr/>
            <p:nvPr/>
          </p:nvSpPr>
          <p:spPr>
            <a:xfrm>
              <a:off x="6632700" y="3769625"/>
              <a:ext cx="2545675" cy="1481800"/>
            </a:xfrm>
            <a:custGeom>
              <a:rect b="b" l="l" r="r" t="t"/>
              <a:pathLst>
                <a:path extrusionOk="0" fill="none" h="59272" w="101827">
                  <a:moveTo>
                    <a:pt x="1" y="1"/>
                  </a:moveTo>
                  <a:lnTo>
                    <a:pt x="25442" y="1"/>
                  </a:lnTo>
                  <a:lnTo>
                    <a:pt x="25442" y="25837"/>
                  </a:lnTo>
                  <a:lnTo>
                    <a:pt x="66871" y="25837"/>
                  </a:lnTo>
                  <a:lnTo>
                    <a:pt x="66871" y="59272"/>
                  </a:lnTo>
                  <a:lnTo>
                    <a:pt x="101826" y="59272"/>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33"/>
            <p:cNvSpPr/>
            <p:nvPr/>
          </p:nvSpPr>
          <p:spPr>
            <a:xfrm>
              <a:off x="6528600" y="3699725"/>
              <a:ext cx="118575" cy="117800"/>
            </a:xfrm>
            <a:custGeom>
              <a:rect b="b" l="l" r="r" t="t"/>
              <a:pathLst>
                <a:path extrusionOk="0" fill="none" h="4712" w="4743">
                  <a:moveTo>
                    <a:pt x="1" y="2705"/>
                  </a:moveTo>
                  <a:cubicBezTo>
                    <a:pt x="1" y="912"/>
                    <a:pt x="2189" y="0"/>
                    <a:pt x="3466" y="1277"/>
                  </a:cubicBezTo>
                  <a:cubicBezTo>
                    <a:pt x="4742" y="2553"/>
                    <a:pt x="3830" y="4712"/>
                    <a:pt x="2037" y="4712"/>
                  </a:cubicBezTo>
                  <a:cubicBezTo>
                    <a:pt x="912" y="4712"/>
                    <a:pt x="1" y="3830"/>
                    <a:pt x="1" y="2705"/>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33"/>
            <p:cNvSpPr/>
            <p:nvPr/>
          </p:nvSpPr>
          <p:spPr>
            <a:xfrm>
              <a:off x="6789250" y="4019625"/>
              <a:ext cx="2389125" cy="956725"/>
            </a:xfrm>
            <a:custGeom>
              <a:rect b="b" l="l" r="r" t="t"/>
              <a:pathLst>
                <a:path extrusionOk="0" fill="none" h="38269" w="95565">
                  <a:moveTo>
                    <a:pt x="0" y="1"/>
                  </a:moveTo>
                  <a:lnTo>
                    <a:pt x="37843" y="38269"/>
                  </a:lnTo>
                  <a:lnTo>
                    <a:pt x="95564" y="38269"/>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33"/>
            <p:cNvSpPr/>
            <p:nvPr/>
          </p:nvSpPr>
          <p:spPr>
            <a:xfrm>
              <a:off x="6699575" y="3917800"/>
              <a:ext cx="118575" cy="118575"/>
            </a:xfrm>
            <a:custGeom>
              <a:rect b="b" l="l" r="r" t="t"/>
              <a:pathLst>
                <a:path extrusionOk="0" fill="none" h="4743" w="4743">
                  <a:moveTo>
                    <a:pt x="1" y="2706"/>
                  </a:moveTo>
                  <a:cubicBezTo>
                    <a:pt x="1" y="913"/>
                    <a:pt x="2189" y="1"/>
                    <a:pt x="3466" y="1277"/>
                  </a:cubicBezTo>
                  <a:cubicBezTo>
                    <a:pt x="4742" y="2554"/>
                    <a:pt x="3830" y="4742"/>
                    <a:pt x="2037" y="4742"/>
                  </a:cubicBezTo>
                  <a:cubicBezTo>
                    <a:pt x="912" y="4742"/>
                    <a:pt x="1" y="3831"/>
                    <a:pt x="1"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7" name="Google Shape;977;p33"/>
          <p:cNvGrpSpPr/>
          <p:nvPr/>
        </p:nvGrpSpPr>
        <p:grpSpPr>
          <a:xfrm>
            <a:off x="6521425" y="118391"/>
            <a:ext cx="2853985" cy="1525277"/>
            <a:chOff x="6521425" y="153500"/>
            <a:chExt cx="2853985" cy="1525277"/>
          </a:xfrm>
        </p:grpSpPr>
        <p:grpSp>
          <p:nvGrpSpPr>
            <p:cNvPr id="978" name="Google Shape;978;p33"/>
            <p:cNvGrpSpPr/>
            <p:nvPr/>
          </p:nvGrpSpPr>
          <p:grpSpPr>
            <a:xfrm>
              <a:off x="6521425" y="153500"/>
              <a:ext cx="2257381" cy="391400"/>
              <a:chOff x="6521425" y="153500"/>
              <a:chExt cx="2257381" cy="391400"/>
            </a:xfrm>
          </p:grpSpPr>
          <p:sp>
            <p:nvSpPr>
              <p:cNvPr id="979" name="Google Shape;979;p33"/>
              <p:cNvSpPr/>
              <p:nvPr/>
            </p:nvSpPr>
            <p:spPr>
              <a:xfrm>
                <a:off x="6623375" y="153500"/>
                <a:ext cx="2155431" cy="342293"/>
              </a:xfrm>
              <a:custGeom>
                <a:rect b="b" l="l" r="r" t="t"/>
                <a:pathLst>
                  <a:path extrusionOk="0" h="7844" w="49394">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33"/>
              <p:cNvSpPr/>
              <p:nvPr/>
            </p:nvSpPr>
            <p:spPr>
              <a:xfrm>
                <a:off x="6521425" y="42710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1" name="Google Shape;981;p33"/>
            <p:cNvGrpSpPr/>
            <p:nvPr/>
          </p:nvGrpSpPr>
          <p:grpSpPr>
            <a:xfrm>
              <a:off x="6826225" y="326868"/>
              <a:ext cx="2547832" cy="405547"/>
              <a:chOff x="6826225" y="344423"/>
              <a:chExt cx="2547832" cy="405547"/>
            </a:xfrm>
          </p:grpSpPr>
          <p:sp>
            <p:nvSpPr>
              <p:cNvPr id="982" name="Google Shape;982;p33"/>
              <p:cNvSpPr/>
              <p:nvPr/>
            </p:nvSpPr>
            <p:spPr>
              <a:xfrm>
                <a:off x="6928175" y="344423"/>
                <a:ext cx="2445882" cy="350889"/>
              </a:xfrm>
              <a:custGeom>
                <a:rect b="b" l="l" r="r" t="t"/>
                <a:pathLst>
                  <a:path extrusionOk="0" h="8041" w="5605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33"/>
              <p:cNvSpPr/>
              <p:nvPr/>
            </p:nvSpPr>
            <p:spPr>
              <a:xfrm>
                <a:off x="6826225" y="63217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4" name="Google Shape;984;p33"/>
            <p:cNvSpPr/>
            <p:nvPr/>
          </p:nvSpPr>
          <p:spPr>
            <a:xfrm>
              <a:off x="6775775" y="828443"/>
              <a:ext cx="1708408" cy="26575"/>
            </a:xfrm>
            <a:custGeom>
              <a:rect b="b" l="l" r="r" t="t"/>
              <a:pathLst>
                <a:path extrusionOk="0" h="609" w="39150">
                  <a:moveTo>
                    <a:pt x="0" y="0"/>
                  </a:moveTo>
                  <a:lnTo>
                    <a:pt x="0" y="608"/>
                  </a:lnTo>
                  <a:lnTo>
                    <a:pt x="39150" y="608"/>
                  </a:lnTo>
                  <a:lnTo>
                    <a:pt x="3915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33"/>
            <p:cNvSpPr/>
            <p:nvPr/>
          </p:nvSpPr>
          <p:spPr>
            <a:xfrm>
              <a:off x="6673825" y="791573"/>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6" name="Google Shape;986;p33"/>
            <p:cNvGrpSpPr/>
            <p:nvPr/>
          </p:nvGrpSpPr>
          <p:grpSpPr>
            <a:xfrm>
              <a:off x="6673825" y="951277"/>
              <a:ext cx="1810358" cy="117800"/>
              <a:chOff x="6673825" y="951277"/>
              <a:chExt cx="1810358" cy="117800"/>
            </a:xfrm>
          </p:grpSpPr>
          <p:sp>
            <p:nvSpPr>
              <p:cNvPr id="987" name="Google Shape;987;p33"/>
              <p:cNvSpPr/>
              <p:nvPr/>
            </p:nvSpPr>
            <p:spPr>
              <a:xfrm>
                <a:off x="6775775" y="990814"/>
                <a:ext cx="1708408" cy="25222"/>
              </a:xfrm>
              <a:custGeom>
                <a:rect b="b" l="l" r="r" t="t"/>
                <a:pathLst>
                  <a:path extrusionOk="0" h="578" w="39150">
                    <a:moveTo>
                      <a:pt x="0" y="0"/>
                    </a:moveTo>
                    <a:lnTo>
                      <a:pt x="0" y="578"/>
                    </a:lnTo>
                    <a:lnTo>
                      <a:pt x="39150" y="578"/>
                    </a:lnTo>
                    <a:lnTo>
                      <a:pt x="3915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33"/>
              <p:cNvSpPr/>
              <p:nvPr/>
            </p:nvSpPr>
            <p:spPr>
              <a:xfrm>
                <a:off x="6673825" y="951277"/>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9" name="Google Shape;989;p33"/>
            <p:cNvGrpSpPr/>
            <p:nvPr/>
          </p:nvGrpSpPr>
          <p:grpSpPr>
            <a:xfrm>
              <a:off x="6826225" y="1108284"/>
              <a:ext cx="2549185" cy="396428"/>
              <a:chOff x="6826225" y="1090729"/>
              <a:chExt cx="2549185" cy="396428"/>
            </a:xfrm>
          </p:grpSpPr>
          <p:sp>
            <p:nvSpPr>
              <p:cNvPr id="990" name="Google Shape;990;p33"/>
              <p:cNvSpPr/>
              <p:nvPr/>
            </p:nvSpPr>
            <p:spPr>
              <a:xfrm>
                <a:off x="6928175" y="1136704"/>
                <a:ext cx="2447235" cy="350453"/>
              </a:xfrm>
              <a:custGeom>
                <a:rect b="b" l="l" r="r" t="t"/>
                <a:pathLst>
                  <a:path extrusionOk="0" h="8031" w="56081">
                    <a:moveTo>
                      <a:pt x="35564" y="1"/>
                    </a:moveTo>
                    <a:cubicBezTo>
                      <a:pt x="35533" y="1"/>
                      <a:pt x="35502" y="3"/>
                      <a:pt x="35472" y="7"/>
                    </a:cubicBezTo>
                    <a:lnTo>
                      <a:pt x="0" y="7"/>
                    </a:lnTo>
                    <a:lnTo>
                      <a:pt x="0" y="584"/>
                    </a:lnTo>
                    <a:lnTo>
                      <a:pt x="35594" y="584"/>
                    </a:lnTo>
                    <a:cubicBezTo>
                      <a:pt x="35624" y="614"/>
                      <a:pt x="35654" y="645"/>
                      <a:pt x="35685" y="675"/>
                    </a:cubicBezTo>
                    <a:cubicBezTo>
                      <a:pt x="35746" y="736"/>
                      <a:pt x="35776" y="797"/>
                      <a:pt x="35837" y="827"/>
                    </a:cubicBezTo>
                    <a:lnTo>
                      <a:pt x="42706" y="7697"/>
                    </a:lnTo>
                    <a:cubicBezTo>
                      <a:pt x="42858" y="7909"/>
                      <a:pt x="43132" y="8031"/>
                      <a:pt x="43375" y="8031"/>
                    </a:cubicBezTo>
                    <a:lnTo>
                      <a:pt x="43527" y="8001"/>
                    </a:lnTo>
                    <a:lnTo>
                      <a:pt x="56080" y="8001"/>
                    </a:lnTo>
                    <a:lnTo>
                      <a:pt x="56080" y="7423"/>
                    </a:lnTo>
                    <a:lnTo>
                      <a:pt x="43497" y="7423"/>
                    </a:lnTo>
                    <a:cubicBezTo>
                      <a:pt x="43284" y="7423"/>
                      <a:pt x="43223" y="7423"/>
                      <a:pt x="43223" y="7362"/>
                    </a:cubicBezTo>
                    <a:lnTo>
                      <a:pt x="36232" y="371"/>
                    </a:lnTo>
                    <a:cubicBezTo>
                      <a:pt x="36202" y="341"/>
                      <a:pt x="36171" y="311"/>
                      <a:pt x="36141" y="280"/>
                    </a:cubicBezTo>
                    <a:cubicBezTo>
                      <a:pt x="36008" y="94"/>
                      <a:pt x="35782" y="1"/>
                      <a:pt x="3556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33"/>
              <p:cNvSpPr/>
              <p:nvPr/>
            </p:nvSpPr>
            <p:spPr>
              <a:xfrm>
                <a:off x="6826225" y="1090729"/>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2" name="Google Shape;992;p33"/>
            <p:cNvGrpSpPr/>
            <p:nvPr/>
          </p:nvGrpSpPr>
          <p:grpSpPr>
            <a:xfrm>
              <a:off x="6521425" y="1294500"/>
              <a:ext cx="2256028" cy="384277"/>
              <a:chOff x="6521425" y="1294500"/>
              <a:chExt cx="2256028" cy="384277"/>
            </a:xfrm>
          </p:grpSpPr>
          <p:sp>
            <p:nvSpPr>
              <p:cNvPr id="993" name="Google Shape;993;p33"/>
              <p:cNvSpPr/>
              <p:nvPr/>
            </p:nvSpPr>
            <p:spPr>
              <a:xfrm>
                <a:off x="6623375" y="1336528"/>
                <a:ext cx="2154078" cy="342249"/>
              </a:xfrm>
              <a:custGeom>
                <a:rect b="b" l="l" r="r" t="t"/>
                <a:pathLst>
                  <a:path extrusionOk="0" h="7843" w="49363">
                    <a:moveTo>
                      <a:pt x="0" y="0"/>
                    </a:moveTo>
                    <a:lnTo>
                      <a:pt x="0" y="578"/>
                    </a:lnTo>
                    <a:lnTo>
                      <a:pt x="34104" y="578"/>
                    </a:lnTo>
                    <a:lnTo>
                      <a:pt x="41095" y="7569"/>
                    </a:lnTo>
                    <a:lnTo>
                      <a:pt x="41369" y="7842"/>
                    </a:lnTo>
                    <a:lnTo>
                      <a:pt x="49363" y="7842"/>
                    </a:lnTo>
                    <a:lnTo>
                      <a:pt x="49363" y="7265"/>
                    </a:lnTo>
                    <a:lnTo>
                      <a:pt x="41642" y="7265"/>
                    </a:lnTo>
                    <a:lnTo>
                      <a:pt x="34408" y="31"/>
                    </a:lnTo>
                    <a:lnTo>
                      <a:pt x="3428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33"/>
              <p:cNvSpPr/>
              <p:nvPr/>
            </p:nvSpPr>
            <p:spPr>
              <a:xfrm>
                <a:off x="6521425" y="129450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cxnSp>
        <p:nvCxnSpPr>
          <p:cNvPr id="995" name="Google Shape;995;p33"/>
          <p:cNvCxnSpPr>
            <a:stCxn id="959" idx="3"/>
            <a:endCxn id="960" idx="1"/>
          </p:cNvCxnSpPr>
          <p:nvPr/>
        </p:nvCxnSpPr>
        <p:spPr>
          <a:xfrm>
            <a:off x="1621725" y="1536525"/>
            <a:ext cx="2256600" cy="0"/>
          </a:xfrm>
          <a:prstGeom prst="straightConnector1">
            <a:avLst/>
          </a:prstGeom>
          <a:noFill/>
          <a:ln cap="flat" cmpd="sng" w="28575">
            <a:solidFill>
              <a:schemeClr val="accent2"/>
            </a:solidFill>
            <a:prstDash val="solid"/>
            <a:round/>
            <a:headEnd len="med" w="med" type="oval"/>
            <a:tailEnd len="med" w="med" type="oval"/>
          </a:ln>
        </p:spPr>
      </p:cxnSp>
      <p:cxnSp>
        <p:nvCxnSpPr>
          <p:cNvPr id="996" name="Google Shape;996;p33"/>
          <p:cNvCxnSpPr/>
          <p:nvPr/>
        </p:nvCxnSpPr>
        <p:spPr>
          <a:xfrm>
            <a:off x="1621725" y="3201075"/>
            <a:ext cx="2256600" cy="0"/>
          </a:xfrm>
          <a:prstGeom prst="straightConnector1">
            <a:avLst/>
          </a:prstGeom>
          <a:noFill/>
          <a:ln cap="flat" cmpd="sng" w="28575">
            <a:solidFill>
              <a:schemeClr val="accent2"/>
            </a:solidFill>
            <a:prstDash val="solid"/>
            <a:round/>
            <a:headEnd len="med" w="med" type="oval"/>
            <a:tailEnd len="med" w="med" type="oval"/>
          </a:ln>
        </p:spPr>
      </p:cxnSp>
      <p:sp>
        <p:nvSpPr>
          <p:cNvPr id="997" name="Google Shape;997;p33"/>
          <p:cNvSpPr txBox="1"/>
          <p:nvPr>
            <p:ph type="title"/>
          </p:nvPr>
        </p:nvSpPr>
        <p:spPr>
          <a:xfrm>
            <a:off x="3436175" y="2087100"/>
            <a:ext cx="2512500" cy="47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1800"/>
              <a:t>Project Main Goals</a:t>
            </a:r>
            <a:endParaRPr sz="1800"/>
          </a:p>
          <a:p>
            <a:pPr indent="0" lvl="0" marL="0" rtl="0" algn="l">
              <a:lnSpc>
                <a:spcPct val="100000"/>
              </a:lnSpc>
              <a:spcBef>
                <a:spcPts val="0"/>
              </a:spcBef>
              <a:spcAft>
                <a:spcPts val="0"/>
              </a:spcAft>
              <a:buSzPts val="2000"/>
              <a:buNone/>
            </a:pPr>
            <a:r>
              <a:t/>
            </a:r>
            <a:endParaRPr sz="1800"/>
          </a:p>
        </p:txBody>
      </p:sp>
      <p:sp>
        <p:nvSpPr>
          <p:cNvPr id="998" name="Google Shape;998;p33"/>
          <p:cNvSpPr txBox="1"/>
          <p:nvPr>
            <p:ph type="title"/>
          </p:nvPr>
        </p:nvSpPr>
        <p:spPr>
          <a:xfrm>
            <a:off x="3436175" y="3634500"/>
            <a:ext cx="2853900" cy="69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2000"/>
              <a:buNone/>
            </a:pPr>
            <a:r>
              <a:rPr lang="en" sz="1800"/>
              <a:t>Suggested solutions</a:t>
            </a:r>
            <a:endParaRPr sz="1800"/>
          </a:p>
        </p:txBody>
      </p:sp>
      <p:sp>
        <p:nvSpPr>
          <p:cNvPr id="999" name="Google Shape;999;p33"/>
          <p:cNvSpPr txBox="1"/>
          <p:nvPr>
            <p:ph type="title"/>
          </p:nvPr>
        </p:nvSpPr>
        <p:spPr>
          <a:xfrm>
            <a:off x="539925" y="3744150"/>
            <a:ext cx="2512500" cy="47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2000"/>
              <a:buNone/>
            </a:pPr>
            <a:r>
              <a:rPr lang="en" sz="1800"/>
              <a:t>Main conclusion</a:t>
            </a:r>
            <a:endParaRPr sz="1800"/>
          </a:p>
        </p:txBody>
      </p:sp>
      <p:sp>
        <p:nvSpPr>
          <p:cNvPr id="1000" name="Google Shape;1000;p3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9"/>
                                        </p:tgtEl>
                                        <p:attrNameLst>
                                          <p:attrName>style.visibility</p:attrName>
                                        </p:attrNameLst>
                                      </p:cBhvr>
                                      <p:to>
                                        <p:strVal val="visible"/>
                                      </p:to>
                                    </p:set>
                                    <p:animEffect filter="fade" transition="in">
                                      <p:cBhvr>
                                        <p:cTn dur="1000"/>
                                        <p:tgtEl>
                                          <p:spTgt spid="959"/>
                                        </p:tgtEl>
                                      </p:cBhvr>
                                    </p:animEffect>
                                  </p:childTnLst>
                                </p:cTn>
                              </p:par>
                              <p:par>
                                <p:cTn fill="hold" nodeType="withEffect" presetClass="entr" presetID="10" presetSubtype="0">
                                  <p:stCondLst>
                                    <p:cond delay="0"/>
                                  </p:stCondLst>
                                  <p:childTnLst>
                                    <p:set>
                                      <p:cBhvr>
                                        <p:cTn dur="1" fill="hold">
                                          <p:stCondLst>
                                            <p:cond delay="0"/>
                                          </p:stCondLst>
                                        </p:cTn>
                                        <p:tgtEl>
                                          <p:spTgt spid="958"/>
                                        </p:tgtEl>
                                        <p:attrNameLst>
                                          <p:attrName>style.visibility</p:attrName>
                                        </p:attrNameLst>
                                      </p:cBhvr>
                                      <p:to>
                                        <p:strVal val="visible"/>
                                      </p:to>
                                    </p:set>
                                    <p:animEffect filter="fade" transition="in">
                                      <p:cBhvr>
                                        <p:cTn dur="1000"/>
                                        <p:tgtEl>
                                          <p:spTgt spid="9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0"/>
                                        </p:tgtEl>
                                        <p:attrNameLst>
                                          <p:attrName>style.visibility</p:attrName>
                                        </p:attrNameLst>
                                      </p:cBhvr>
                                      <p:to>
                                        <p:strVal val="visible"/>
                                      </p:to>
                                    </p:set>
                                    <p:animEffect filter="fade" transition="in">
                                      <p:cBhvr>
                                        <p:cTn dur="1000"/>
                                        <p:tgtEl>
                                          <p:spTgt spid="960"/>
                                        </p:tgtEl>
                                      </p:cBhvr>
                                    </p:animEffect>
                                  </p:childTnLst>
                                </p:cTn>
                              </p:par>
                              <p:par>
                                <p:cTn fill="hold" nodeType="withEffect" presetClass="entr" presetID="10" presetSubtype="0">
                                  <p:stCondLst>
                                    <p:cond delay="0"/>
                                  </p:stCondLst>
                                  <p:childTnLst>
                                    <p:set>
                                      <p:cBhvr>
                                        <p:cTn dur="1" fill="hold">
                                          <p:stCondLst>
                                            <p:cond delay="0"/>
                                          </p:stCondLst>
                                        </p:cTn>
                                        <p:tgtEl>
                                          <p:spTgt spid="997"/>
                                        </p:tgtEl>
                                        <p:attrNameLst>
                                          <p:attrName>style.visibility</p:attrName>
                                        </p:attrNameLst>
                                      </p:cBhvr>
                                      <p:to>
                                        <p:strVal val="visible"/>
                                      </p:to>
                                    </p:set>
                                    <p:animEffect filter="fade" transition="in">
                                      <p:cBhvr>
                                        <p:cTn dur="1000"/>
                                        <p:tgtEl>
                                          <p:spTgt spid="9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2"/>
                                        </p:tgtEl>
                                        <p:attrNameLst>
                                          <p:attrName>style.visibility</p:attrName>
                                        </p:attrNameLst>
                                      </p:cBhvr>
                                      <p:to>
                                        <p:strVal val="visible"/>
                                      </p:to>
                                    </p:set>
                                    <p:animEffect filter="fade" transition="in">
                                      <p:cBhvr>
                                        <p:cTn dur="1000"/>
                                        <p:tgtEl>
                                          <p:spTgt spid="962"/>
                                        </p:tgtEl>
                                      </p:cBhvr>
                                    </p:animEffect>
                                  </p:childTnLst>
                                </p:cTn>
                              </p:par>
                              <p:par>
                                <p:cTn fill="hold" nodeType="withEffect" presetClass="entr" presetID="10" presetSubtype="0">
                                  <p:stCondLst>
                                    <p:cond delay="0"/>
                                  </p:stCondLst>
                                  <p:childTnLst>
                                    <p:set>
                                      <p:cBhvr>
                                        <p:cTn dur="1" fill="hold">
                                          <p:stCondLst>
                                            <p:cond delay="0"/>
                                          </p:stCondLst>
                                        </p:cTn>
                                        <p:tgtEl>
                                          <p:spTgt spid="999"/>
                                        </p:tgtEl>
                                        <p:attrNameLst>
                                          <p:attrName>style.visibility</p:attrName>
                                        </p:attrNameLst>
                                      </p:cBhvr>
                                      <p:to>
                                        <p:strVal val="visible"/>
                                      </p:to>
                                    </p:set>
                                    <p:animEffect filter="fade" transition="in">
                                      <p:cBhvr>
                                        <p:cTn dur="1000"/>
                                        <p:tgtEl>
                                          <p:spTgt spid="9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3"/>
                                        </p:tgtEl>
                                        <p:attrNameLst>
                                          <p:attrName>style.visibility</p:attrName>
                                        </p:attrNameLst>
                                      </p:cBhvr>
                                      <p:to>
                                        <p:strVal val="visible"/>
                                      </p:to>
                                    </p:set>
                                    <p:animEffect filter="fade" transition="in">
                                      <p:cBhvr>
                                        <p:cTn dur="1000"/>
                                        <p:tgtEl>
                                          <p:spTgt spid="963"/>
                                        </p:tgtEl>
                                      </p:cBhvr>
                                    </p:animEffect>
                                  </p:childTnLst>
                                </p:cTn>
                              </p:par>
                              <p:par>
                                <p:cTn fill="hold" nodeType="withEffect" presetClass="entr" presetID="10" presetSubtype="0">
                                  <p:stCondLst>
                                    <p:cond delay="0"/>
                                  </p:stCondLst>
                                  <p:childTnLst>
                                    <p:set>
                                      <p:cBhvr>
                                        <p:cTn dur="1" fill="hold">
                                          <p:stCondLst>
                                            <p:cond delay="0"/>
                                          </p:stCondLst>
                                        </p:cTn>
                                        <p:tgtEl>
                                          <p:spTgt spid="998"/>
                                        </p:tgtEl>
                                        <p:attrNameLst>
                                          <p:attrName>style.visibility</p:attrName>
                                        </p:attrNameLst>
                                      </p:cBhvr>
                                      <p:to>
                                        <p:strVal val="visible"/>
                                      </p:to>
                                    </p:set>
                                    <p:animEffect filter="fade" transition="in">
                                      <p:cBhvr>
                                        <p:cTn dur="1000"/>
                                        <p:tgtEl>
                                          <p:spTgt spid="9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34"/>
          <p:cNvSpPr txBox="1"/>
          <p:nvPr>
            <p:ph type="title"/>
          </p:nvPr>
        </p:nvSpPr>
        <p:spPr>
          <a:xfrm>
            <a:off x="749050" y="3072850"/>
            <a:ext cx="7610400" cy="616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2500"/>
              <a:t>About the Project</a:t>
            </a:r>
            <a:endParaRPr sz="2500"/>
          </a:p>
          <a:p>
            <a:pPr indent="0" lvl="0" marL="0" rtl="0" algn="ctr">
              <a:lnSpc>
                <a:spcPct val="100000"/>
              </a:lnSpc>
              <a:spcBef>
                <a:spcPts val="0"/>
              </a:spcBef>
              <a:spcAft>
                <a:spcPts val="0"/>
              </a:spcAft>
              <a:buSzPts val="3600"/>
              <a:buNone/>
            </a:pPr>
            <a:r>
              <a:t/>
            </a:r>
            <a:endParaRPr sz="2500"/>
          </a:p>
        </p:txBody>
      </p:sp>
      <p:sp>
        <p:nvSpPr>
          <p:cNvPr id="1006" name="Google Shape;1006;p34"/>
          <p:cNvSpPr txBox="1"/>
          <p:nvPr>
            <p:ph idx="2" type="title"/>
          </p:nvPr>
        </p:nvSpPr>
        <p:spPr>
          <a:xfrm>
            <a:off x="3995121" y="1227576"/>
            <a:ext cx="1157400" cy="1157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01</a:t>
            </a:r>
            <a:endParaRPr/>
          </a:p>
        </p:txBody>
      </p:sp>
      <p:cxnSp>
        <p:nvCxnSpPr>
          <p:cNvPr id="1007" name="Google Shape;1007;p34"/>
          <p:cNvCxnSpPr/>
          <p:nvPr/>
        </p:nvCxnSpPr>
        <p:spPr>
          <a:xfrm>
            <a:off x="3443700" y="4310199"/>
            <a:ext cx="2256600" cy="0"/>
          </a:xfrm>
          <a:prstGeom prst="straightConnector1">
            <a:avLst/>
          </a:prstGeom>
          <a:noFill/>
          <a:ln cap="flat" cmpd="sng" w="28575">
            <a:solidFill>
              <a:schemeClr val="accent2"/>
            </a:solidFill>
            <a:prstDash val="solid"/>
            <a:round/>
            <a:headEnd len="med" w="med" type="oval"/>
            <a:tailEnd len="med" w="med" type="oval"/>
          </a:ln>
        </p:spPr>
      </p:cxnSp>
      <p:grpSp>
        <p:nvGrpSpPr>
          <p:cNvPr id="1008" name="Google Shape;1008;p34"/>
          <p:cNvGrpSpPr/>
          <p:nvPr/>
        </p:nvGrpSpPr>
        <p:grpSpPr>
          <a:xfrm>
            <a:off x="3518490" y="1380274"/>
            <a:ext cx="289868" cy="852000"/>
            <a:chOff x="456616" y="2161477"/>
            <a:chExt cx="289868" cy="852000"/>
          </a:xfrm>
        </p:grpSpPr>
        <p:sp>
          <p:nvSpPr>
            <p:cNvPr id="1009" name="Google Shape;1009;p34"/>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34"/>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34"/>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34"/>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34"/>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4" name="Google Shape;1014;p34"/>
          <p:cNvGrpSpPr/>
          <p:nvPr/>
        </p:nvGrpSpPr>
        <p:grpSpPr>
          <a:xfrm>
            <a:off x="5325572" y="1380274"/>
            <a:ext cx="289868" cy="852000"/>
            <a:chOff x="456616" y="2161477"/>
            <a:chExt cx="289868" cy="852000"/>
          </a:xfrm>
        </p:grpSpPr>
        <p:sp>
          <p:nvSpPr>
            <p:cNvPr id="1015" name="Google Shape;1015;p34"/>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34"/>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34"/>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34"/>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34"/>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0" name="Google Shape;1020;p34"/>
          <p:cNvGrpSpPr/>
          <p:nvPr/>
        </p:nvGrpSpPr>
        <p:grpSpPr>
          <a:xfrm rot="5400000">
            <a:off x="4427066" y="498842"/>
            <a:ext cx="289868" cy="852000"/>
            <a:chOff x="456616" y="2161477"/>
            <a:chExt cx="289868" cy="852000"/>
          </a:xfrm>
        </p:grpSpPr>
        <p:sp>
          <p:nvSpPr>
            <p:cNvPr id="1021" name="Google Shape;1021;p34"/>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34"/>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34"/>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34"/>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34"/>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6" name="Google Shape;1026;p34"/>
          <p:cNvGrpSpPr/>
          <p:nvPr/>
        </p:nvGrpSpPr>
        <p:grpSpPr>
          <a:xfrm rot="5400000">
            <a:off x="4427066" y="2261724"/>
            <a:ext cx="289868" cy="852000"/>
            <a:chOff x="456616" y="2161477"/>
            <a:chExt cx="289868" cy="852000"/>
          </a:xfrm>
        </p:grpSpPr>
        <p:sp>
          <p:nvSpPr>
            <p:cNvPr id="1027" name="Google Shape;1027;p34"/>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34"/>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34"/>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34"/>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34"/>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2" name="Google Shape;1032;p3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35"/>
          <p:cNvSpPr txBox="1"/>
          <p:nvPr>
            <p:ph idx="1" type="body"/>
          </p:nvPr>
        </p:nvSpPr>
        <p:spPr>
          <a:xfrm>
            <a:off x="99625" y="600075"/>
            <a:ext cx="5598000" cy="4149900"/>
          </a:xfrm>
          <a:prstGeom prst="rect">
            <a:avLst/>
          </a:prstGeom>
          <a:noFill/>
          <a:ln>
            <a:noFill/>
          </a:ln>
        </p:spPr>
        <p:txBody>
          <a:bodyPr anchorCtr="0" anchor="ctr" bIns="91425" lIns="91425" spcFirstLastPara="1" rIns="91425" wrap="square" tIns="91425">
            <a:noAutofit/>
          </a:bodyPr>
          <a:lstStyle/>
          <a:p>
            <a:pPr indent="-336550" lvl="0" marL="457200" rtl="0" algn="just">
              <a:lnSpc>
                <a:spcPct val="115000"/>
              </a:lnSpc>
              <a:spcBef>
                <a:spcPts val="0"/>
              </a:spcBef>
              <a:spcAft>
                <a:spcPts val="0"/>
              </a:spcAft>
              <a:buClr>
                <a:srgbClr val="E3E9ED"/>
              </a:buClr>
              <a:buSzPts val="1700"/>
              <a:buFont typeface="Montserrat"/>
              <a:buChar char="●"/>
            </a:pPr>
            <a:r>
              <a:rPr lang="en" sz="1700">
                <a:solidFill>
                  <a:srgbClr val="E3E9ED"/>
                </a:solidFill>
                <a:latin typeface="Montserrat"/>
                <a:ea typeface="Montserrat"/>
                <a:cs typeface="Montserrat"/>
                <a:sym typeface="Montserrat"/>
              </a:rPr>
              <a:t>Electric outage incidents in the US power grid from January 2002 to July 2023.</a:t>
            </a:r>
            <a:endParaRPr sz="1700">
              <a:solidFill>
                <a:srgbClr val="E3E9ED"/>
              </a:solidFill>
              <a:latin typeface="Montserrat"/>
              <a:ea typeface="Montserrat"/>
              <a:cs typeface="Montserrat"/>
              <a:sym typeface="Montserrat"/>
            </a:endParaRPr>
          </a:p>
          <a:p>
            <a:pPr indent="0" lvl="0" marL="0" rtl="0" algn="just">
              <a:lnSpc>
                <a:spcPct val="115000"/>
              </a:lnSpc>
              <a:spcBef>
                <a:spcPts val="0"/>
              </a:spcBef>
              <a:spcAft>
                <a:spcPts val="0"/>
              </a:spcAft>
              <a:buNone/>
            </a:pPr>
            <a:r>
              <a:t/>
            </a:r>
            <a:endParaRPr sz="1700">
              <a:solidFill>
                <a:srgbClr val="E3E9ED"/>
              </a:solidFill>
              <a:latin typeface="Montserrat"/>
              <a:ea typeface="Montserrat"/>
              <a:cs typeface="Montserrat"/>
              <a:sym typeface="Montserrat"/>
            </a:endParaRPr>
          </a:p>
          <a:p>
            <a:pPr indent="-336550" lvl="0" marL="457200" rtl="0" algn="just">
              <a:lnSpc>
                <a:spcPct val="115000"/>
              </a:lnSpc>
              <a:spcBef>
                <a:spcPts val="0"/>
              </a:spcBef>
              <a:spcAft>
                <a:spcPts val="0"/>
              </a:spcAft>
              <a:buClr>
                <a:srgbClr val="E3E9ED"/>
              </a:buClr>
              <a:buSzPts val="1700"/>
              <a:buFont typeface="Montserrat"/>
              <a:buChar char="●"/>
            </a:pPr>
            <a:r>
              <a:rPr lang="en" sz="1700">
                <a:solidFill>
                  <a:srgbClr val="E3E9ED"/>
                </a:solidFill>
                <a:latin typeface="Montserrat"/>
                <a:ea typeface="Montserrat"/>
                <a:cs typeface="Montserrat"/>
                <a:sym typeface="Montserrat"/>
              </a:rPr>
              <a:t>Information on electric disturbance events is collected using Form DOE-417 and published online in an annual summary.</a:t>
            </a:r>
            <a:endParaRPr sz="1700">
              <a:solidFill>
                <a:srgbClr val="E3E9ED"/>
              </a:solidFill>
              <a:latin typeface="Montserrat"/>
              <a:ea typeface="Montserrat"/>
              <a:cs typeface="Montserrat"/>
              <a:sym typeface="Montserrat"/>
            </a:endParaRPr>
          </a:p>
          <a:p>
            <a:pPr indent="0" lvl="0" marL="457200" rtl="0" algn="just">
              <a:lnSpc>
                <a:spcPct val="115000"/>
              </a:lnSpc>
              <a:spcBef>
                <a:spcPts val="0"/>
              </a:spcBef>
              <a:spcAft>
                <a:spcPts val="0"/>
              </a:spcAft>
              <a:buNone/>
            </a:pPr>
            <a:r>
              <a:t/>
            </a:r>
            <a:endParaRPr sz="1700">
              <a:solidFill>
                <a:srgbClr val="E3E9ED"/>
              </a:solidFill>
              <a:latin typeface="Montserrat"/>
              <a:ea typeface="Montserrat"/>
              <a:cs typeface="Montserrat"/>
              <a:sym typeface="Montserrat"/>
            </a:endParaRPr>
          </a:p>
          <a:p>
            <a:pPr indent="-336550" lvl="0" marL="457200" rtl="0" algn="just">
              <a:lnSpc>
                <a:spcPct val="115000"/>
              </a:lnSpc>
              <a:spcBef>
                <a:spcPts val="0"/>
              </a:spcBef>
              <a:spcAft>
                <a:spcPts val="0"/>
              </a:spcAft>
              <a:buClr>
                <a:srgbClr val="E3E9ED"/>
              </a:buClr>
              <a:buSzPts val="1700"/>
              <a:buFont typeface="Montserrat"/>
              <a:buChar char="●"/>
            </a:pPr>
            <a:r>
              <a:rPr lang="en" sz="1700">
                <a:solidFill>
                  <a:srgbClr val="E3E9ED"/>
                </a:solidFill>
                <a:latin typeface="Montserrat"/>
                <a:ea typeface="Montserrat"/>
                <a:cs typeface="Montserrat"/>
                <a:sym typeface="Montserrat"/>
              </a:rPr>
              <a:t>including details related to the event start and end time, location, alert criteria, demand loss, and estimated number of people affected.</a:t>
            </a:r>
            <a:endParaRPr sz="1700">
              <a:solidFill>
                <a:srgbClr val="E3E9ED"/>
              </a:solidFill>
              <a:latin typeface="Montserrat"/>
              <a:ea typeface="Montserrat"/>
              <a:cs typeface="Montserrat"/>
              <a:sym typeface="Montserrat"/>
            </a:endParaRPr>
          </a:p>
          <a:p>
            <a:pPr indent="0" lvl="0" marL="457200" rtl="0" algn="just">
              <a:lnSpc>
                <a:spcPct val="115000"/>
              </a:lnSpc>
              <a:spcBef>
                <a:spcPts val="0"/>
              </a:spcBef>
              <a:spcAft>
                <a:spcPts val="0"/>
              </a:spcAft>
              <a:buNone/>
            </a:pPr>
            <a:r>
              <a:t/>
            </a:r>
            <a:endParaRPr sz="1700">
              <a:solidFill>
                <a:srgbClr val="E3E9ED"/>
              </a:solidFill>
              <a:latin typeface="Montserrat"/>
              <a:ea typeface="Montserrat"/>
              <a:cs typeface="Montserrat"/>
              <a:sym typeface="Montserrat"/>
            </a:endParaRPr>
          </a:p>
          <a:p>
            <a:pPr indent="0" lvl="0" marL="0" rtl="0" algn="just">
              <a:lnSpc>
                <a:spcPct val="115000"/>
              </a:lnSpc>
              <a:spcBef>
                <a:spcPts val="0"/>
              </a:spcBef>
              <a:spcAft>
                <a:spcPts val="0"/>
              </a:spcAft>
              <a:buNone/>
            </a:pPr>
            <a:r>
              <a:t/>
            </a:r>
            <a:endParaRPr>
              <a:solidFill>
                <a:srgbClr val="E3E9ED"/>
              </a:solidFill>
              <a:latin typeface="Montserrat"/>
              <a:ea typeface="Montserrat"/>
              <a:cs typeface="Montserrat"/>
              <a:sym typeface="Montserrat"/>
            </a:endParaRPr>
          </a:p>
        </p:txBody>
      </p:sp>
      <p:sp>
        <p:nvSpPr>
          <p:cNvPr id="1038" name="Google Shape;1038;p3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grpSp>
        <p:nvGrpSpPr>
          <p:cNvPr id="1039" name="Google Shape;1039;p35"/>
          <p:cNvGrpSpPr/>
          <p:nvPr/>
        </p:nvGrpSpPr>
        <p:grpSpPr>
          <a:xfrm rot="-2700000">
            <a:off x="7115458" y="678092"/>
            <a:ext cx="1851812" cy="4777165"/>
            <a:chOff x="7613132" y="1646510"/>
            <a:chExt cx="1402258" cy="3617440"/>
          </a:xfrm>
        </p:grpSpPr>
        <p:grpSp>
          <p:nvGrpSpPr>
            <p:cNvPr id="1040" name="Google Shape;1040;p35"/>
            <p:cNvGrpSpPr/>
            <p:nvPr/>
          </p:nvGrpSpPr>
          <p:grpSpPr>
            <a:xfrm rot="5400000">
              <a:off x="6742622" y="2517020"/>
              <a:ext cx="3143278" cy="1402258"/>
              <a:chOff x="5761175" y="3597075"/>
              <a:chExt cx="2824912" cy="1260230"/>
            </a:xfrm>
          </p:grpSpPr>
          <p:sp>
            <p:nvSpPr>
              <p:cNvPr id="1041" name="Google Shape;1041;p35"/>
              <p:cNvSpPr/>
              <p:nvPr/>
            </p:nvSpPr>
            <p:spPr>
              <a:xfrm flipH="1">
                <a:off x="6100216" y="4192618"/>
                <a:ext cx="328989" cy="329022"/>
              </a:xfrm>
              <a:custGeom>
                <a:rect b="b" l="l" r="r" t="t"/>
                <a:pathLst>
                  <a:path extrusionOk="0" fill="none" h="9941" w="9940">
                    <a:moveTo>
                      <a:pt x="9940" y="4986"/>
                    </a:moveTo>
                    <a:cubicBezTo>
                      <a:pt x="9940" y="7721"/>
                      <a:pt x="7721" y="9940"/>
                      <a:pt x="4985" y="9940"/>
                    </a:cubicBezTo>
                    <a:cubicBezTo>
                      <a:pt x="2219" y="9940"/>
                      <a:pt x="0" y="7721"/>
                      <a:pt x="0" y="4986"/>
                    </a:cubicBezTo>
                    <a:cubicBezTo>
                      <a:pt x="0" y="2220"/>
                      <a:pt x="2219" y="1"/>
                      <a:pt x="4985" y="1"/>
                    </a:cubicBezTo>
                    <a:cubicBezTo>
                      <a:pt x="7721" y="1"/>
                      <a:pt x="9940" y="2220"/>
                      <a:pt x="9940" y="498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35"/>
              <p:cNvSpPr/>
              <p:nvPr/>
            </p:nvSpPr>
            <p:spPr>
              <a:xfrm flipH="1">
                <a:off x="6163600" y="4257024"/>
                <a:ext cx="201233" cy="201233"/>
              </a:xfrm>
              <a:custGeom>
                <a:rect b="b" l="l" r="r" t="t"/>
                <a:pathLst>
                  <a:path extrusionOk="0" fill="none" h="6080" w="6080">
                    <a:moveTo>
                      <a:pt x="1" y="0"/>
                    </a:moveTo>
                    <a:lnTo>
                      <a:pt x="6080" y="0"/>
                    </a:lnTo>
                    <a:lnTo>
                      <a:pt x="6080" y="6079"/>
                    </a:lnTo>
                    <a:lnTo>
                      <a:pt x="1" y="6079"/>
                    </a:ln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35"/>
              <p:cNvSpPr/>
              <p:nvPr/>
            </p:nvSpPr>
            <p:spPr>
              <a:xfrm flipH="1">
                <a:off x="5886887" y="4117190"/>
                <a:ext cx="2699200" cy="621737"/>
              </a:xfrm>
              <a:custGeom>
                <a:rect b="b" l="l" r="r" t="t"/>
                <a:pathLst>
                  <a:path extrusionOk="0" fill="none" h="18785" w="81553">
                    <a:moveTo>
                      <a:pt x="81553" y="18785"/>
                    </a:moveTo>
                    <a:lnTo>
                      <a:pt x="62768" y="0"/>
                    </a:lnTo>
                    <a:lnTo>
                      <a:pt x="47084" y="0"/>
                    </a:lnTo>
                    <a:lnTo>
                      <a:pt x="47084" y="10791"/>
                    </a:lnTo>
                    <a:lnTo>
                      <a:pt x="1" y="1079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35"/>
              <p:cNvSpPr/>
              <p:nvPr/>
            </p:nvSpPr>
            <p:spPr>
              <a:xfrm flipH="1">
                <a:off x="6489540" y="4099087"/>
                <a:ext cx="40280" cy="40280"/>
              </a:xfrm>
              <a:custGeom>
                <a:rect b="b" l="l" r="r" t="t"/>
                <a:pathLst>
                  <a:path extrusionOk="0" h="1217" w="1217">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35"/>
              <p:cNvSpPr/>
              <p:nvPr/>
            </p:nvSpPr>
            <p:spPr>
              <a:xfrm flipH="1">
                <a:off x="7010648" y="4454182"/>
                <a:ext cx="40280" cy="40280"/>
              </a:xfrm>
              <a:custGeom>
                <a:rect b="b" l="l" r="r" t="t"/>
                <a:pathLst>
                  <a:path extrusionOk="0" h="1217" w="1217">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35"/>
              <p:cNvSpPr/>
              <p:nvPr/>
            </p:nvSpPr>
            <p:spPr>
              <a:xfrm flipH="1">
                <a:off x="5761175" y="4621750"/>
                <a:ext cx="253560" cy="235555"/>
              </a:xfrm>
              <a:custGeom>
                <a:rect b="b" l="l" r="r" t="t"/>
                <a:pathLst>
                  <a:path extrusionOk="0" h="7117" w="7661">
                    <a:moveTo>
                      <a:pt x="3815" y="0"/>
                    </a:moveTo>
                    <a:cubicBezTo>
                      <a:pt x="3630" y="0"/>
                      <a:pt x="3442" y="15"/>
                      <a:pt x="3253" y="44"/>
                    </a:cubicBezTo>
                    <a:cubicBezTo>
                      <a:pt x="1307" y="379"/>
                      <a:pt x="0" y="2202"/>
                      <a:pt x="304" y="4148"/>
                    </a:cubicBezTo>
                    <a:cubicBezTo>
                      <a:pt x="604" y="5864"/>
                      <a:pt x="2101" y="7117"/>
                      <a:pt x="3787" y="7117"/>
                    </a:cubicBezTo>
                    <a:cubicBezTo>
                      <a:pt x="3982" y="7117"/>
                      <a:pt x="4179" y="7100"/>
                      <a:pt x="4377" y="7066"/>
                    </a:cubicBezTo>
                    <a:cubicBezTo>
                      <a:pt x="6323" y="6762"/>
                      <a:pt x="7660" y="4938"/>
                      <a:pt x="7326" y="2993"/>
                    </a:cubicBezTo>
                    <a:cubicBezTo>
                      <a:pt x="7051" y="1236"/>
                      <a:pt x="5538" y="0"/>
                      <a:pt x="3815" y="0"/>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35"/>
              <p:cNvSpPr/>
              <p:nvPr/>
            </p:nvSpPr>
            <p:spPr>
              <a:xfrm flipH="1">
                <a:off x="5841670" y="4693107"/>
                <a:ext cx="106673" cy="91084"/>
              </a:xfrm>
              <a:custGeom>
                <a:rect b="b" l="l" r="r" t="t"/>
                <a:pathLst>
                  <a:path extrusionOk="0" h="2752" w="3223">
                    <a:moveTo>
                      <a:pt x="1832" y="1"/>
                    </a:moveTo>
                    <a:cubicBezTo>
                      <a:pt x="1497" y="1"/>
                      <a:pt x="1156" y="127"/>
                      <a:pt x="882" y="411"/>
                    </a:cubicBezTo>
                    <a:cubicBezTo>
                      <a:pt x="0" y="1262"/>
                      <a:pt x="608" y="2752"/>
                      <a:pt x="1855" y="2752"/>
                    </a:cubicBezTo>
                    <a:cubicBezTo>
                      <a:pt x="2614" y="2752"/>
                      <a:pt x="3222" y="2144"/>
                      <a:pt x="3222" y="1384"/>
                    </a:cubicBezTo>
                    <a:cubicBezTo>
                      <a:pt x="3222" y="560"/>
                      <a:pt x="2538" y="1"/>
                      <a:pt x="18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35"/>
              <p:cNvSpPr/>
              <p:nvPr/>
            </p:nvSpPr>
            <p:spPr>
              <a:xfrm flipH="1">
                <a:off x="6807425" y="3896865"/>
                <a:ext cx="441686" cy="441686"/>
              </a:xfrm>
              <a:custGeom>
                <a:rect b="b" l="l" r="r" t="t"/>
                <a:pathLst>
                  <a:path extrusionOk="0" h="13345" w="13345">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35"/>
              <p:cNvSpPr/>
              <p:nvPr/>
            </p:nvSpPr>
            <p:spPr>
              <a:xfrm flipH="1">
                <a:off x="6508614" y="3597075"/>
                <a:ext cx="1040288" cy="1040254"/>
              </a:xfrm>
              <a:custGeom>
                <a:rect b="b" l="l" r="r" t="t"/>
                <a:pathLst>
                  <a:path extrusionOk="0" fill="none" h="31430" w="31431">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35"/>
              <p:cNvSpPr/>
              <p:nvPr/>
            </p:nvSpPr>
            <p:spPr>
              <a:xfrm flipH="1">
                <a:off x="6876831" y="3915995"/>
                <a:ext cx="353150" cy="353150"/>
              </a:xfrm>
              <a:custGeom>
                <a:rect b="b" l="l" r="r" t="t"/>
                <a:pathLst>
                  <a:path extrusionOk="0" fill="none" h="10670" w="1067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35"/>
              <p:cNvSpPr/>
              <p:nvPr/>
            </p:nvSpPr>
            <p:spPr>
              <a:xfrm flipH="1">
                <a:off x="7463333" y="4427042"/>
                <a:ext cx="592578" cy="92574"/>
              </a:xfrm>
              <a:custGeom>
                <a:rect b="b" l="l" r="r" t="t"/>
                <a:pathLst>
                  <a:path extrusionOk="0" h="2797" w="17904">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52" name="Google Shape;1052;p35"/>
            <p:cNvCxnSpPr/>
            <p:nvPr/>
          </p:nvCxnSpPr>
          <p:spPr>
            <a:xfrm>
              <a:off x="8038592" y="4511850"/>
              <a:ext cx="0" cy="752100"/>
            </a:xfrm>
            <a:prstGeom prst="straightConnector1">
              <a:avLst/>
            </a:prstGeom>
            <a:noFill/>
            <a:ln cap="flat" cmpd="sng" w="28575">
              <a:solidFill>
                <a:schemeClr val="dk1"/>
              </a:solidFill>
              <a:prstDash val="solid"/>
              <a:round/>
              <a:headEnd len="sm" w="sm" type="none"/>
              <a:tailEnd len="sm" w="sm" type="none"/>
            </a:ln>
          </p:spPr>
        </p:cxnSp>
      </p:gr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7">
                                            <p:txEl>
                                              <p:pRg end="0" st="0"/>
                                            </p:txEl>
                                          </p:spTgt>
                                        </p:tgtEl>
                                        <p:attrNameLst>
                                          <p:attrName>style.visibility</p:attrName>
                                        </p:attrNameLst>
                                      </p:cBhvr>
                                      <p:to>
                                        <p:strVal val="visible"/>
                                      </p:to>
                                    </p:set>
                                    <p:animEffect filter="fade" transition="in">
                                      <p:cBhvr>
                                        <p:cTn dur="1000"/>
                                        <p:tgtEl>
                                          <p:spTgt spid="10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7">
                                            <p:txEl>
                                              <p:pRg end="1" st="1"/>
                                            </p:txEl>
                                          </p:spTgt>
                                        </p:tgtEl>
                                        <p:attrNameLst>
                                          <p:attrName>style.visibility</p:attrName>
                                        </p:attrNameLst>
                                      </p:cBhvr>
                                      <p:to>
                                        <p:strVal val="visible"/>
                                      </p:to>
                                    </p:set>
                                    <p:animEffect filter="fade" transition="in">
                                      <p:cBhvr>
                                        <p:cTn dur="1000"/>
                                        <p:tgtEl>
                                          <p:spTgt spid="10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7">
                                            <p:txEl>
                                              <p:pRg end="2" st="2"/>
                                            </p:txEl>
                                          </p:spTgt>
                                        </p:tgtEl>
                                        <p:attrNameLst>
                                          <p:attrName>style.visibility</p:attrName>
                                        </p:attrNameLst>
                                      </p:cBhvr>
                                      <p:to>
                                        <p:strVal val="visible"/>
                                      </p:to>
                                    </p:set>
                                    <p:animEffect filter="fade" transition="in">
                                      <p:cBhvr>
                                        <p:cTn dur="1000"/>
                                        <p:tgtEl>
                                          <p:spTgt spid="10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7">
                                            <p:txEl>
                                              <p:pRg end="3" st="3"/>
                                            </p:txEl>
                                          </p:spTgt>
                                        </p:tgtEl>
                                        <p:attrNameLst>
                                          <p:attrName>style.visibility</p:attrName>
                                        </p:attrNameLst>
                                      </p:cBhvr>
                                      <p:to>
                                        <p:strVal val="visible"/>
                                      </p:to>
                                    </p:set>
                                    <p:animEffect filter="fade" transition="in">
                                      <p:cBhvr>
                                        <p:cTn dur="1000"/>
                                        <p:tgtEl>
                                          <p:spTgt spid="10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7">
                                            <p:txEl>
                                              <p:pRg end="4" st="4"/>
                                            </p:txEl>
                                          </p:spTgt>
                                        </p:tgtEl>
                                        <p:attrNameLst>
                                          <p:attrName>style.visibility</p:attrName>
                                        </p:attrNameLst>
                                      </p:cBhvr>
                                      <p:to>
                                        <p:strVal val="visible"/>
                                      </p:to>
                                    </p:set>
                                    <p:animEffect filter="fade" transition="in">
                                      <p:cBhvr>
                                        <p:cTn dur="1000"/>
                                        <p:tgtEl>
                                          <p:spTgt spid="10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7">
                                            <p:txEl>
                                              <p:pRg end="5" st="5"/>
                                            </p:txEl>
                                          </p:spTgt>
                                        </p:tgtEl>
                                        <p:attrNameLst>
                                          <p:attrName>style.visibility</p:attrName>
                                        </p:attrNameLst>
                                      </p:cBhvr>
                                      <p:to>
                                        <p:strVal val="visible"/>
                                      </p:to>
                                    </p:set>
                                    <p:animEffect filter="fade" transition="in">
                                      <p:cBhvr>
                                        <p:cTn dur="1000"/>
                                        <p:tgtEl>
                                          <p:spTgt spid="103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7">
                                            <p:txEl>
                                              <p:pRg end="6" st="6"/>
                                            </p:txEl>
                                          </p:spTgt>
                                        </p:tgtEl>
                                        <p:attrNameLst>
                                          <p:attrName>style.visibility</p:attrName>
                                        </p:attrNameLst>
                                      </p:cBhvr>
                                      <p:to>
                                        <p:strVal val="visible"/>
                                      </p:to>
                                    </p:set>
                                    <p:animEffect filter="fade" transition="in">
                                      <p:cBhvr>
                                        <p:cTn dur="1000"/>
                                        <p:tgtEl>
                                          <p:spTgt spid="103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36"/>
          <p:cNvSpPr txBox="1"/>
          <p:nvPr>
            <p:ph type="title"/>
          </p:nvPr>
        </p:nvSpPr>
        <p:spPr>
          <a:xfrm>
            <a:off x="749050" y="3072850"/>
            <a:ext cx="7610400" cy="616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2500"/>
              <a:t>Project Main Goals</a:t>
            </a:r>
            <a:endParaRPr sz="2500"/>
          </a:p>
        </p:txBody>
      </p:sp>
      <p:sp>
        <p:nvSpPr>
          <p:cNvPr id="1058" name="Google Shape;1058;p36"/>
          <p:cNvSpPr txBox="1"/>
          <p:nvPr>
            <p:ph idx="2" type="title"/>
          </p:nvPr>
        </p:nvSpPr>
        <p:spPr>
          <a:xfrm>
            <a:off x="3918925" y="1227575"/>
            <a:ext cx="1250400" cy="1157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02</a:t>
            </a:r>
            <a:endParaRPr/>
          </a:p>
        </p:txBody>
      </p:sp>
      <p:cxnSp>
        <p:nvCxnSpPr>
          <p:cNvPr id="1059" name="Google Shape;1059;p36"/>
          <p:cNvCxnSpPr/>
          <p:nvPr/>
        </p:nvCxnSpPr>
        <p:spPr>
          <a:xfrm>
            <a:off x="3443700" y="4310199"/>
            <a:ext cx="2256600" cy="0"/>
          </a:xfrm>
          <a:prstGeom prst="straightConnector1">
            <a:avLst/>
          </a:prstGeom>
          <a:noFill/>
          <a:ln cap="flat" cmpd="sng" w="28575">
            <a:solidFill>
              <a:schemeClr val="accent2"/>
            </a:solidFill>
            <a:prstDash val="solid"/>
            <a:round/>
            <a:headEnd len="med" w="med" type="oval"/>
            <a:tailEnd len="med" w="med" type="oval"/>
          </a:ln>
        </p:spPr>
      </p:cxnSp>
      <p:grpSp>
        <p:nvGrpSpPr>
          <p:cNvPr id="1060" name="Google Shape;1060;p36"/>
          <p:cNvGrpSpPr/>
          <p:nvPr/>
        </p:nvGrpSpPr>
        <p:grpSpPr>
          <a:xfrm>
            <a:off x="3518490" y="1380274"/>
            <a:ext cx="289868" cy="852000"/>
            <a:chOff x="456616" y="2161477"/>
            <a:chExt cx="289868" cy="852000"/>
          </a:xfrm>
        </p:grpSpPr>
        <p:sp>
          <p:nvSpPr>
            <p:cNvPr id="1061" name="Google Shape;1061;p36"/>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36"/>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36"/>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36"/>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36"/>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6" name="Google Shape;1066;p36"/>
          <p:cNvGrpSpPr/>
          <p:nvPr/>
        </p:nvGrpSpPr>
        <p:grpSpPr>
          <a:xfrm>
            <a:off x="5325572" y="1380274"/>
            <a:ext cx="289868" cy="852000"/>
            <a:chOff x="456616" y="2161477"/>
            <a:chExt cx="289868" cy="852000"/>
          </a:xfrm>
        </p:grpSpPr>
        <p:sp>
          <p:nvSpPr>
            <p:cNvPr id="1067" name="Google Shape;1067;p36"/>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36"/>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36"/>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36"/>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36"/>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2" name="Google Shape;1072;p36"/>
          <p:cNvGrpSpPr/>
          <p:nvPr/>
        </p:nvGrpSpPr>
        <p:grpSpPr>
          <a:xfrm rot="5400000">
            <a:off x="4427066" y="498842"/>
            <a:ext cx="289868" cy="852000"/>
            <a:chOff x="456616" y="2161477"/>
            <a:chExt cx="289868" cy="852000"/>
          </a:xfrm>
        </p:grpSpPr>
        <p:sp>
          <p:nvSpPr>
            <p:cNvPr id="1073" name="Google Shape;1073;p36"/>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36"/>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36"/>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36"/>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36"/>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8" name="Google Shape;1078;p36"/>
          <p:cNvGrpSpPr/>
          <p:nvPr/>
        </p:nvGrpSpPr>
        <p:grpSpPr>
          <a:xfrm rot="5400000">
            <a:off x="4427066" y="2261724"/>
            <a:ext cx="289868" cy="852000"/>
            <a:chOff x="456616" y="2161477"/>
            <a:chExt cx="289868" cy="852000"/>
          </a:xfrm>
        </p:grpSpPr>
        <p:sp>
          <p:nvSpPr>
            <p:cNvPr id="1079" name="Google Shape;1079;p36"/>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36"/>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36"/>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36"/>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36"/>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84" name="Google Shape;1084;p3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grpSp>
        <p:nvGrpSpPr>
          <p:cNvPr id="1089" name="Google Shape;1089;p37"/>
          <p:cNvGrpSpPr/>
          <p:nvPr/>
        </p:nvGrpSpPr>
        <p:grpSpPr>
          <a:xfrm rot="-2700000">
            <a:off x="7367585" y="-150580"/>
            <a:ext cx="1851811" cy="4777160"/>
            <a:chOff x="7613132" y="1646513"/>
            <a:chExt cx="1402258" cy="3617437"/>
          </a:xfrm>
        </p:grpSpPr>
        <p:grpSp>
          <p:nvGrpSpPr>
            <p:cNvPr id="1090" name="Google Shape;1090;p37"/>
            <p:cNvGrpSpPr/>
            <p:nvPr/>
          </p:nvGrpSpPr>
          <p:grpSpPr>
            <a:xfrm rot="5400000">
              <a:off x="6742622" y="2517024"/>
              <a:ext cx="3143280" cy="1402258"/>
              <a:chOff x="5761175" y="3597075"/>
              <a:chExt cx="2824912" cy="1260230"/>
            </a:xfrm>
          </p:grpSpPr>
          <p:sp>
            <p:nvSpPr>
              <p:cNvPr id="1091" name="Google Shape;1091;p37"/>
              <p:cNvSpPr/>
              <p:nvPr/>
            </p:nvSpPr>
            <p:spPr>
              <a:xfrm flipH="1">
                <a:off x="6100216" y="4192618"/>
                <a:ext cx="328989" cy="329022"/>
              </a:xfrm>
              <a:custGeom>
                <a:rect b="b" l="l" r="r" t="t"/>
                <a:pathLst>
                  <a:path extrusionOk="0" fill="none" h="9941" w="9940">
                    <a:moveTo>
                      <a:pt x="9940" y="4986"/>
                    </a:moveTo>
                    <a:cubicBezTo>
                      <a:pt x="9940" y="7721"/>
                      <a:pt x="7721" y="9940"/>
                      <a:pt x="4985" y="9940"/>
                    </a:cubicBezTo>
                    <a:cubicBezTo>
                      <a:pt x="2219" y="9940"/>
                      <a:pt x="0" y="7721"/>
                      <a:pt x="0" y="4986"/>
                    </a:cubicBezTo>
                    <a:cubicBezTo>
                      <a:pt x="0" y="2220"/>
                      <a:pt x="2219" y="1"/>
                      <a:pt x="4985" y="1"/>
                    </a:cubicBezTo>
                    <a:cubicBezTo>
                      <a:pt x="7721" y="1"/>
                      <a:pt x="9940" y="2220"/>
                      <a:pt x="9940" y="498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37"/>
              <p:cNvSpPr/>
              <p:nvPr/>
            </p:nvSpPr>
            <p:spPr>
              <a:xfrm flipH="1">
                <a:off x="6163600" y="4257024"/>
                <a:ext cx="201233" cy="201233"/>
              </a:xfrm>
              <a:custGeom>
                <a:rect b="b" l="l" r="r" t="t"/>
                <a:pathLst>
                  <a:path extrusionOk="0" fill="none" h="6080" w="6080">
                    <a:moveTo>
                      <a:pt x="1" y="0"/>
                    </a:moveTo>
                    <a:lnTo>
                      <a:pt x="6080" y="0"/>
                    </a:lnTo>
                    <a:lnTo>
                      <a:pt x="6080" y="6079"/>
                    </a:lnTo>
                    <a:lnTo>
                      <a:pt x="1" y="6079"/>
                    </a:ln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37"/>
              <p:cNvSpPr/>
              <p:nvPr/>
            </p:nvSpPr>
            <p:spPr>
              <a:xfrm flipH="1">
                <a:off x="5886887" y="4117190"/>
                <a:ext cx="2699200" cy="621737"/>
              </a:xfrm>
              <a:custGeom>
                <a:rect b="b" l="l" r="r" t="t"/>
                <a:pathLst>
                  <a:path extrusionOk="0" fill="none" h="18785" w="81553">
                    <a:moveTo>
                      <a:pt x="81553" y="18785"/>
                    </a:moveTo>
                    <a:lnTo>
                      <a:pt x="62768" y="0"/>
                    </a:lnTo>
                    <a:lnTo>
                      <a:pt x="47084" y="0"/>
                    </a:lnTo>
                    <a:lnTo>
                      <a:pt x="47084" y="10791"/>
                    </a:lnTo>
                    <a:lnTo>
                      <a:pt x="1" y="1079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37"/>
              <p:cNvSpPr/>
              <p:nvPr/>
            </p:nvSpPr>
            <p:spPr>
              <a:xfrm flipH="1">
                <a:off x="6489540" y="4099087"/>
                <a:ext cx="40280" cy="40280"/>
              </a:xfrm>
              <a:custGeom>
                <a:rect b="b" l="l" r="r" t="t"/>
                <a:pathLst>
                  <a:path extrusionOk="0" h="1217" w="1217">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37"/>
              <p:cNvSpPr/>
              <p:nvPr/>
            </p:nvSpPr>
            <p:spPr>
              <a:xfrm flipH="1">
                <a:off x="7010648" y="4454182"/>
                <a:ext cx="40280" cy="40280"/>
              </a:xfrm>
              <a:custGeom>
                <a:rect b="b" l="l" r="r" t="t"/>
                <a:pathLst>
                  <a:path extrusionOk="0" h="1217" w="1217">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37"/>
              <p:cNvSpPr/>
              <p:nvPr/>
            </p:nvSpPr>
            <p:spPr>
              <a:xfrm flipH="1">
                <a:off x="5761175" y="4621750"/>
                <a:ext cx="253560" cy="235555"/>
              </a:xfrm>
              <a:custGeom>
                <a:rect b="b" l="l" r="r" t="t"/>
                <a:pathLst>
                  <a:path extrusionOk="0" h="7117" w="7661">
                    <a:moveTo>
                      <a:pt x="3815" y="0"/>
                    </a:moveTo>
                    <a:cubicBezTo>
                      <a:pt x="3630" y="0"/>
                      <a:pt x="3442" y="15"/>
                      <a:pt x="3253" y="44"/>
                    </a:cubicBezTo>
                    <a:cubicBezTo>
                      <a:pt x="1307" y="379"/>
                      <a:pt x="0" y="2202"/>
                      <a:pt x="304" y="4148"/>
                    </a:cubicBezTo>
                    <a:cubicBezTo>
                      <a:pt x="604" y="5864"/>
                      <a:pt x="2101" y="7117"/>
                      <a:pt x="3787" y="7117"/>
                    </a:cubicBezTo>
                    <a:cubicBezTo>
                      <a:pt x="3982" y="7117"/>
                      <a:pt x="4179" y="7100"/>
                      <a:pt x="4377" y="7066"/>
                    </a:cubicBezTo>
                    <a:cubicBezTo>
                      <a:pt x="6323" y="6762"/>
                      <a:pt x="7660" y="4938"/>
                      <a:pt x="7326" y="2993"/>
                    </a:cubicBezTo>
                    <a:cubicBezTo>
                      <a:pt x="7051" y="1236"/>
                      <a:pt x="5538" y="0"/>
                      <a:pt x="3815" y="0"/>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37"/>
              <p:cNvSpPr/>
              <p:nvPr/>
            </p:nvSpPr>
            <p:spPr>
              <a:xfrm flipH="1">
                <a:off x="5841670" y="4693107"/>
                <a:ext cx="106673" cy="91084"/>
              </a:xfrm>
              <a:custGeom>
                <a:rect b="b" l="l" r="r" t="t"/>
                <a:pathLst>
                  <a:path extrusionOk="0" h="2752" w="3223">
                    <a:moveTo>
                      <a:pt x="1832" y="1"/>
                    </a:moveTo>
                    <a:cubicBezTo>
                      <a:pt x="1497" y="1"/>
                      <a:pt x="1156" y="127"/>
                      <a:pt x="882" y="411"/>
                    </a:cubicBezTo>
                    <a:cubicBezTo>
                      <a:pt x="0" y="1262"/>
                      <a:pt x="608" y="2752"/>
                      <a:pt x="1855" y="2752"/>
                    </a:cubicBezTo>
                    <a:cubicBezTo>
                      <a:pt x="2614" y="2752"/>
                      <a:pt x="3222" y="2144"/>
                      <a:pt x="3222" y="1384"/>
                    </a:cubicBezTo>
                    <a:cubicBezTo>
                      <a:pt x="3222" y="560"/>
                      <a:pt x="2538" y="1"/>
                      <a:pt x="18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37"/>
              <p:cNvSpPr/>
              <p:nvPr/>
            </p:nvSpPr>
            <p:spPr>
              <a:xfrm flipH="1">
                <a:off x="6807425" y="3896865"/>
                <a:ext cx="441686" cy="441686"/>
              </a:xfrm>
              <a:custGeom>
                <a:rect b="b" l="l" r="r" t="t"/>
                <a:pathLst>
                  <a:path extrusionOk="0" h="13345" w="13345">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37"/>
              <p:cNvSpPr/>
              <p:nvPr/>
            </p:nvSpPr>
            <p:spPr>
              <a:xfrm flipH="1">
                <a:off x="6508614" y="3597075"/>
                <a:ext cx="1040288" cy="1040254"/>
              </a:xfrm>
              <a:custGeom>
                <a:rect b="b" l="l" r="r" t="t"/>
                <a:pathLst>
                  <a:path extrusionOk="0" fill="none" h="31430" w="31431">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37"/>
              <p:cNvSpPr/>
              <p:nvPr/>
            </p:nvSpPr>
            <p:spPr>
              <a:xfrm flipH="1">
                <a:off x="6876831" y="3915995"/>
                <a:ext cx="353150" cy="353150"/>
              </a:xfrm>
              <a:custGeom>
                <a:rect b="b" l="l" r="r" t="t"/>
                <a:pathLst>
                  <a:path extrusionOk="0" fill="none" h="10670" w="1067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37"/>
              <p:cNvSpPr/>
              <p:nvPr/>
            </p:nvSpPr>
            <p:spPr>
              <a:xfrm flipH="1">
                <a:off x="7463333" y="4427042"/>
                <a:ext cx="592578" cy="92574"/>
              </a:xfrm>
              <a:custGeom>
                <a:rect b="b" l="l" r="r" t="t"/>
                <a:pathLst>
                  <a:path extrusionOk="0" h="2797" w="17904">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02" name="Google Shape;1102;p37"/>
            <p:cNvCxnSpPr/>
            <p:nvPr/>
          </p:nvCxnSpPr>
          <p:spPr>
            <a:xfrm>
              <a:off x="8038592" y="4511850"/>
              <a:ext cx="0" cy="752100"/>
            </a:xfrm>
            <a:prstGeom prst="straightConnector1">
              <a:avLst/>
            </a:prstGeom>
            <a:noFill/>
            <a:ln cap="flat" cmpd="sng" w="28575">
              <a:solidFill>
                <a:schemeClr val="dk1"/>
              </a:solidFill>
              <a:prstDash val="solid"/>
              <a:round/>
              <a:headEnd len="sm" w="sm" type="none"/>
              <a:tailEnd len="sm" w="sm" type="none"/>
            </a:ln>
          </p:spPr>
        </p:cxnSp>
      </p:grpSp>
      <p:sp>
        <p:nvSpPr>
          <p:cNvPr id="1103" name="Google Shape;1103;p3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104" name="Google Shape;1104;p37"/>
          <p:cNvSpPr txBox="1"/>
          <p:nvPr>
            <p:ph idx="1" type="body"/>
          </p:nvPr>
        </p:nvSpPr>
        <p:spPr>
          <a:xfrm>
            <a:off x="3277650" y="204325"/>
            <a:ext cx="2588700" cy="734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400"/>
              </a:spcBef>
              <a:spcAft>
                <a:spcPts val="400"/>
              </a:spcAft>
              <a:buNone/>
            </a:pPr>
            <a:r>
              <a:rPr b="1" lang="en" sz="2000">
                <a:solidFill>
                  <a:srgbClr val="E3E9ED"/>
                </a:solidFill>
                <a:latin typeface="Montserrat"/>
                <a:ea typeface="Montserrat"/>
                <a:cs typeface="Montserrat"/>
                <a:sym typeface="Montserrat"/>
              </a:rPr>
              <a:t>Our Goals</a:t>
            </a:r>
            <a:endParaRPr sz="1700">
              <a:solidFill>
                <a:srgbClr val="E3E9ED"/>
              </a:solidFill>
              <a:latin typeface="Montserrat"/>
              <a:ea typeface="Montserrat"/>
              <a:cs typeface="Montserrat"/>
              <a:sym typeface="Montserrat"/>
            </a:endParaRPr>
          </a:p>
        </p:txBody>
      </p:sp>
      <p:sp>
        <p:nvSpPr>
          <p:cNvPr id="1105" name="Google Shape;1105;p37"/>
          <p:cNvSpPr txBox="1"/>
          <p:nvPr>
            <p:ph idx="1" type="body"/>
          </p:nvPr>
        </p:nvSpPr>
        <p:spPr>
          <a:xfrm>
            <a:off x="537250" y="544875"/>
            <a:ext cx="7475700" cy="4275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t/>
            </a:r>
            <a:endParaRPr b="1" sz="2000">
              <a:solidFill>
                <a:srgbClr val="E3E9ED"/>
              </a:solidFill>
              <a:latin typeface="Montserrat"/>
              <a:ea typeface="Montserrat"/>
              <a:cs typeface="Montserrat"/>
              <a:sym typeface="Montserrat"/>
            </a:endParaRPr>
          </a:p>
          <a:p>
            <a:pPr indent="0" lvl="0" marL="0" rtl="0" algn="l">
              <a:lnSpc>
                <a:spcPct val="115000"/>
              </a:lnSpc>
              <a:spcBef>
                <a:spcPts val="1400"/>
              </a:spcBef>
              <a:spcAft>
                <a:spcPts val="0"/>
              </a:spcAft>
              <a:buNone/>
            </a:pPr>
            <a:r>
              <a:t/>
            </a:r>
            <a:endParaRPr b="1" sz="1800">
              <a:solidFill>
                <a:srgbClr val="E3E9ED"/>
              </a:solidFill>
              <a:latin typeface="Montserrat"/>
              <a:ea typeface="Montserrat"/>
              <a:cs typeface="Montserrat"/>
              <a:sym typeface="Montserrat"/>
            </a:endParaRPr>
          </a:p>
          <a:p>
            <a:pPr indent="-336550" lvl="0" marL="457200" rtl="0" algn="l">
              <a:lnSpc>
                <a:spcPct val="115000"/>
              </a:lnSpc>
              <a:spcBef>
                <a:spcPts val="1200"/>
              </a:spcBef>
              <a:spcAft>
                <a:spcPts val="0"/>
              </a:spcAft>
              <a:buClr>
                <a:srgbClr val="E3E9ED"/>
              </a:buClr>
              <a:buSzPts val="1700"/>
              <a:buFont typeface="Montserrat"/>
              <a:buAutoNum type="arabicPeriod"/>
            </a:pPr>
            <a:r>
              <a:rPr lang="en" sz="1700">
                <a:solidFill>
                  <a:srgbClr val="E3E9ED"/>
                </a:solidFill>
                <a:latin typeface="Montserrat"/>
                <a:ea typeface="Montserrat"/>
                <a:cs typeface="Montserrat"/>
                <a:sym typeface="Montserrat"/>
              </a:rPr>
              <a:t>All records are exist.</a:t>
            </a:r>
            <a:endParaRPr sz="1700">
              <a:solidFill>
                <a:srgbClr val="E3E9ED"/>
              </a:solidFill>
              <a:latin typeface="Montserrat"/>
              <a:ea typeface="Montserrat"/>
              <a:cs typeface="Montserrat"/>
              <a:sym typeface="Montserrat"/>
            </a:endParaRPr>
          </a:p>
          <a:p>
            <a:pPr indent="-336550" lvl="0" marL="457200" rtl="0" algn="l">
              <a:lnSpc>
                <a:spcPct val="115000"/>
              </a:lnSpc>
              <a:spcBef>
                <a:spcPts val="0"/>
              </a:spcBef>
              <a:spcAft>
                <a:spcPts val="0"/>
              </a:spcAft>
              <a:buClr>
                <a:srgbClr val="E3E9ED"/>
              </a:buClr>
              <a:buSzPts val="1700"/>
              <a:buFont typeface="Montserrat"/>
              <a:buAutoNum type="arabicPeriod"/>
            </a:pPr>
            <a:r>
              <a:rPr lang="en" sz="1700">
                <a:solidFill>
                  <a:srgbClr val="E3E9ED"/>
                </a:solidFill>
                <a:latin typeface="Montserrat"/>
                <a:ea typeface="Montserrat"/>
                <a:cs typeface="Montserrat"/>
                <a:sym typeface="Montserrat"/>
              </a:rPr>
              <a:t>The model is fast as possible.</a:t>
            </a:r>
            <a:endParaRPr sz="1700">
              <a:solidFill>
                <a:srgbClr val="E3E9ED"/>
              </a:solidFill>
              <a:latin typeface="Montserrat"/>
              <a:ea typeface="Montserrat"/>
              <a:cs typeface="Montserrat"/>
              <a:sym typeface="Montserrat"/>
            </a:endParaRPr>
          </a:p>
          <a:p>
            <a:pPr indent="-336550" lvl="0" marL="457200" rtl="0" algn="l">
              <a:lnSpc>
                <a:spcPct val="115000"/>
              </a:lnSpc>
              <a:spcBef>
                <a:spcPts val="0"/>
              </a:spcBef>
              <a:spcAft>
                <a:spcPts val="0"/>
              </a:spcAft>
              <a:buClr>
                <a:srgbClr val="E3E9ED"/>
              </a:buClr>
              <a:buSzPts val="1700"/>
              <a:buFont typeface="Montserrat"/>
              <a:buAutoNum type="arabicPeriod"/>
            </a:pPr>
            <a:r>
              <a:rPr lang="en" sz="1700">
                <a:solidFill>
                  <a:srgbClr val="E3E9ED"/>
                </a:solidFill>
                <a:latin typeface="Montserrat"/>
                <a:ea typeface="Montserrat"/>
                <a:cs typeface="Montserrat"/>
                <a:sym typeface="Montserrat"/>
              </a:rPr>
              <a:t>The model is dynamic.</a:t>
            </a:r>
            <a:endParaRPr sz="1700">
              <a:solidFill>
                <a:srgbClr val="E3E9ED"/>
              </a:solidFill>
              <a:latin typeface="Montserrat"/>
              <a:ea typeface="Montserrat"/>
              <a:cs typeface="Montserrat"/>
              <a:sym typeface="Montserrat"/>
            </a:endParaRPr>
          </a:p>
          <a:p>
            <a:pPr indent="0" lvl="0" marL="0" rtl="0" algn="l">
              <a:lnSpc>
                <a:spcPct val="115000"/>
              </a:lnSpc>
              <a:spcBef>
                <a:spcPts val="1400"/>
              </a:spcBef>
              <a:spcAft>
                <a:spcPts val="0"/>
              </a:spcAft>
              <a:buNone/>
            </a:pPr>
            <a:r>
              <a:t/>
            </a:r>
            <a:endParaRPr sz="1700">
              <a:solidFill>
                <a:srgbClr val="E3E9ED"/>
              </a:solidFill>
              <a:latin typeface="Montserrat"/>
              <a:ea typeface="Montserrat"/>
              <a:cs typeface="Montserrat"/>
              <a:sym typeface="Montserrat"/>
            </a:endParaRPr>
          </a:p>
          <a:p>
            <a:pPr indent="-336550" lvl="0" marL="457200" rtl="0" algn="just">
              <a:lnSpc>
                <a:spcPct val="115000"/>
              </a:lnSpc>
              <a:spcBef>
                <a:spcPts val="1200"/>
              </a:spcBef>
              <a:spcAft>
                <a:spcPts val="0"/>
              </a:spcAft>
              <a:buClr>
                <a:srgbClr val="E3E9ED"/>
              </a:buClr>
              <a:buSzPts val="1700"/>
              <a:buFont typeface="Montserrat"/>
              <a:buAutoNum type="arabicPeriod"/>
            </a:pPr>
            <a:r>
              <a:rPr lang="en" sz="1700">
                <a:solidFill>
                  <a:srgbClr val="E3E9ED"/>
                </a:solidFill>
                <a:latin typeface="Montserrat"/>
                <a:ea typeface="Montserrat"/>
                <a:cs typeface="Montserrat"/>
                <a:sym typeface="Montserrat"/>
              </a:rPr>
              <a:t>identify possible weak points in the grid and their trend over time</a:t>
            </a:r>
            <a:endParaRPr sz="1700">
              <a:solidFill>
                <a:srgbClr val="E3E9ED"/>
              </a:solidFill>
              <a:latin typeface="Montserrat"/>
              <a:ea typeface="Montserrat"/>
              <a:cs typeface="Montserrat"/>
              <a:sym typeface="Montserrat"/>
            </a:endParaRPr>
          </a:p>
          <a:p>
            <a:pPr indent="-336550" lvl="0" marL="457200" rtl="0" algn="just">
              <a:lnSpc>
                <a:spcPct val="115000"/>
              </a:lnSpc>
              <a:spcBef>
                <a:spcPts val="0"/>
              </a:spcBef>
              <a:spcAft>
                <a:spcPts val="0"/>
              </a:spcAft>
              <a:buClr>
                <a:srgbClr val="E3E9ED"/>
              </a:buClr>
              <a:buSzPts val="1700"/>
              <a:buFont typeface="Montserrat"/>
              <a:buAutoNum type="arabicPeriod"/>
            </a:pPr>
            <a:r>
              <a:rPr lang="en" sz="1700">
                <a:solidFill>
                  <a:srgbClr val="E3E9ED"/>
                </a:solidFill>
                <a:latin typeface="Montserrat"/>
                <a:ea typeface="Montserrat"/>
                <a:cs typeface="Montserrat"/>
                <a:sym typeface="Montserrat"/>
              </a:rPr>
              <a:t>Reaching effective and realistic proposals to improve grid performance</a:t>
            </a:r>
            <a:endParaRPr sz="1700">
              <a:solidFill>
                <a:srgbClr val="E3E9ED"/>
              </a:solidFill>
              <a:latin typeface="Montserrat"/>
              <a:ea typeface="Montserrat"/>
              <a:cs typeface="Montserrat"/>
              <a:sym typeface="Montserrat"/>
            </a:endParaRPr>
          </a:p>
          <a:p>
            <a:pPr indent="0" lvl="0" marL="0" rtl="0" algn="l">
              <a:lnSpc>
                <a:spcPct val="150000"/>
              </a:lnSpc>
              <a:spcBef>
                <a:spcPts val="1200"/>
              </a:spcBef>
              <a:spcAft>
                <a:spcPts val="1200"/>
              </a:spcAft>
              <a:buNone/>
            </a:pPr>
            <a:r>
              <a:t/>
            </a:r>
            <a:endParaRPr sz="1700">
              <a:solidFill>
                <a:srgbClr val="E3E9ED"/>
              </a:solidFill>
              <a:latin typeface="Montserrat"/>
              <a:ea typeface="Montserrat"/>
              <a:cs typeface="Montserrat"/>
              <a:sym typeface="Montserrat"/>
            </a:endParaRPr>
          </a:p>
        </p:txBody>
      </p:sp>
      <p:sp>
        <p:nvSpPr>
          <p:cNvPr id="1106" name="Google Shape;1106;p37"/>
          <p:cNvSpPr txBox="1"/>
          <p:nvPr/>
        </p:nvSpPr>
        <p:spPr>
          <a:xfrm>
            <a:off x="537250" y="263595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en" sz="1800">
                <a:solidFill>
                  <a:srgbClr val="E3E9ED"/>
                </a:solidFill>
                <a:latin typeface="Montserrat"/>
                <a:ea typeface="Montserrat"/>
                <a:cs typeface="Montserrat"/>
                <a:sym typeface="Montserrat"/>
              </a:rPr>
              <a:t>Report goals:</a:t>
            </a:r>
            <a:endParaRPr/>
          </a:p>
        </p:txBody>
      </p:sp>
      <p:sp>
        <p:nvSpPr>
          <p:cNvPr id="1107" name="Google Shape;1107;p37"/>
          <p:cNvSpPr txBox="1"/>
          <p:nvPr/>
        </p:nvSpPr>
        <p:spPr>
          <a:xfrm>
            <a:off x="537250" y="109082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en" sz="1800">
                <a:solidFill>
                  <a:srgbClr val="E3E9ED"/>
                </a:solidFill>
                <a:latin typeface="Montserrat"/>
                <a:ea typeface="Montserrat"/>
                <a:cs typeface="Montserrat"/>
                <a:sym typeface="Montserrat"/>
              </a:rPr>
              <a:t>Model goals:</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0" st="0"/>
                                            </p:txEl>
                                          </p:spTgt>
                                        </p:tgtEl>
                                        <p:attrNameLst>
                                          <p:attrName>style.visibility</p:attrName>
                                        </p:attrNameLst>
                                      </p:cBhvr>
                                      <p:to>
                                        <p:strVal val="visible"/>
                                      </p:to>
                                    </p:set>
                                    <p:animEffect filter="fade" transition="in">
                                      <p:cBhvr>
                                        <p:cTn dur="1000"/>
                                        <p:tgtEl>
                                          <p:spTgt spid="1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1" st="1"/>
                                            </p:txEl>
                                          </p:spTgt>
                                        </p:tgtEl>
                                        <p:attrNameLst>
                                          <p:attrName>style.visibility</p:attrName>
                                        </p:attrNameLst>
                                      </p:cBhvr>
                                      <p:to>
                                        <p:strVal val="visible"/>
                                      </p:to>
                                    </p:set>
                                    <p:animEffect filter="fade" transition="in">
                                      <p:cBhvr>
                                        <p:cTn dur="1000"/>
                                        <p:tgtEl>
                                          <p:spTgt spid="1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2" st="2"/>
                                            </p:txEl>
                                          </p:spTgt>
                                        </p:tgtEl>
                                        <p:attrNameLst>
                                          <p:attrName>style.visibility</p:attrName>
                                        </p:attrNameLst>
                                      </p:cBhvr>
                                      <p:to>
                                        <p:strVal val="visible"/>
                                      </p:to>
                                    </p:set>
                                    <p:animEffect filter="fade" transition="in">
                                      <p:cBhvr>
                                        <p:cTn dur="1000"/>
                                        <p:tgtEl>
                                          <p:spTgt spid="1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3" st="3"/>
                                            </p:txEl>
                                          </p:spTgt>
                                        </p:tgtEl>
                                        <p:attrNameLst>
                                          <p:attrName>style.visibility</p:attrName>
                                        </p:attrNameLst>
                                      </p:cBhvr>
                                      <p:to>
                                        <p:strVal val="visible"/>
                                      </p:to>
                                    </p:set>
                                    <p:animEffect filter="fade" transition="in">
                                      <p:cBhvr>
                                        <p:cTn dur="1000"/>
                                        <p:tgtEl>
                                          <p:spTgt spid="1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4" st="4"/>
                                            </p:txEl>
                                          </p:spTgt>
                                        </p:tgtEl>
                                        <p:attrNameLst>
                                          <p:attrName>style.visibility</p:attrName>
                                        </p:attrNameLst>
                                      </p:cBhvr>
                                      <p:to>
                                        <p:strVal val="visible"/>
                                      </p:to>
                                    </p:set>
                                    <p:animEffect filter="fade" transition="in">
                                      <p:cBhvr>
                                        <p:cTn dur="1000"/>
                                        <p:tgtEl>
                                          <p:spTgt spid="11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5" st="5"/>
                                            </p:txEl>
                                          </p:spTgt>
                                        </p:tgtEl>
                                        <p:attrNameLst>
                                          <p:attrName>style.visibility</p:attrName>
                                        </p:attrNameLst>
                                      </p:cBhvr>
                                      <p:to>
                                        <p:strVal val="visible"/>
                                      </p:to>
                                    </p:set>
                                    <p:animEffect filter="fade" transition="in">
                                      <p:cBhvr>
                                        <p:cTn dur="1000"/>
                                        <p:tgtEl>
                                          <p:spTgt spid="11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6" st="6"/>
                                            </p:txEl>
                                          </p:spTgt>
                                        </p:tgtEl>
                                        <p:attrNameLst>
                                          <p:attrName>style.visibility</p:attrName>
                                        </p:attrNameLst>
                                      </p:cBhvr>
                                      <p:to>
                                        <p:strVal val="visible"/>
                                      </p:to>
                                    </p:set>
                                    <p:animEffect filter="fade" transition="in">
                                      <p:cBhvr>
                                        <p:cTn dur="1000"/>
                                        <p:tgtEl>
                                          <p:spTgt spid="11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7" st="7"/>
                                            </p:txEl>
                                          </p:spTgt>
                                        </p:tgtEl>
                                        <p:attrNameLst>
                                          <p:attrName>style.visibility</p:attrName>
                                        </p:attrNameLst>
                                      </p:cBhvr>
                                      <p:to>
                                        <p:strVal val="visible"/>
                                      </p:to>
                                    </p:set>
                                    <p:animEffect filter="fade" transition="in">
                                      <p:cBhvr>
                                        <p:cTn dur="1000"/>
                                        <p:tgtEl>
                                          <p:spTgt spid="11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8" st="8"/>
                                            </p:txEl>
                                          </p:spTgt>
                                        </p:tgtEl>
                                        <p:attrNameLst>
                                          <p:attrName>style.visibility</p:attrName>
                                        </p:attrNameLst>
                                      </p:cBhvr>
                                      <p:to>
                                        <p:strVal val="visible"/>
                                      </p:to>
                                    </p:set>
                                    <p:animEffect filter="fade" transition="in">
                                      <p:cBhvr>
                                        <p:cTn dur="1000"/>
                                        <p:tgtEl>
                                          <p:spTgt spid="110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38"/>
          <p:cNvSpPr txBox="1"/>
          <p:nvPr>
            <p:ph type="title"/>
          </p:nvPr>
        </p:nvSpPr>
        <p:spPr>
          <a:xfrm>
            <a:off x="749050" y="3072850"/>
            <a:ext cx="7610400" cy="61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3600"/>
              <a:buNone/>
            </a:pPr>
            <a:r>
              <a:rPr lang="en" sz="2500"/>
              <a:t>Main conclusion</a:t>
            </a:r>
            <a:endParaRPr sz="2500"/>
          </a:p>
          <a:p>
            <a:pPr indent="0" lvl="0" marL="0" rtl="0" algn="ctr">
              <a:spcBef>
                <a:spcPts val="0"/>
              </a:spcBef>
              <a:spcAft>
                <a:spcPts val="0"/>
              </a:spcAft>
              <a:buSzPts val="3600"/>
              <a:buNone/>
            </a:pPr>
            <a:r>
              <a:t/>
            </a:r>
            <a:endParaRPr sz="2500"/>
          </a:p>
        </p:txBody>
      </p:sp>
      <p:cxnSp>
        <p:nvCxnSpPr>
          <p:cNvPr id="1113" name="Google Shape;1113;p38"/>
          <p:cNvCxnSpPr/>
          <p:nvPr/>
        </p:nvCxnSpPr>
        <p:spPr>
          <a:xfrm>
            <a:off x="3443700" y="4310199"/>
            <a:ext cx="2256600" cy="0"/>
          </a:xfrm>
          <a:prstGeom prst="straightConnector1">
            <a:avLst/>
          </a:prstGeom>
          <a:noFill/>
          <a:ln cap="flat" cmpd="sng" w="28575">
            <a:solidFill>
              <a:schemeClr val="accent2"/>
            </a:solidFill>
            <a:prstDash val="solid"/>
            <a:round/>
            <a:headEnd len="med" w="med" type="oval"/>
            <a:tailEnd len="med" w="med" type="oval"/>
          </a:ln>
        </p:spPr>
      </p:cxnSp>
      <p:grpSp>
        <p:nvGrpSpPr>
          <p:cNvPr id="1114" name="Google Shape;1114;p38"/>
          <p:cNvGrpSpPr/>
          <p:nvPr/>
        </p:nvGrpSpPr>
        <p:grpSpPr>
          <a:xfrm>
            <a:off x="3518490" y="1380274"/>
            <a:ext cx="289868" cy="852000"/>
            <a:chOff x="456616" y="2161477"/>
            <a:chExt cx="289868" cy="852000"/>
          </a:xfrm>
        </p:grpSpPr>
        <p:sp>
          <p:nvSpPr>
            <p:cNvPr id="1115" name="Google Shape;1115;p38"/>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38"/>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38"/>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38"/>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38"/>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0" name="Google Shape;1120;p38"/>
          <p:cNvGrpSpPr/>
          <p:nvPr/>
        </p:nvGrpSpPr>
        <p:grpSpPr>
          <a:xfrm>
            <a:off x="5325572" y="1380274"/>
            <a:ext cx="289868" cy="852000"/>
            <a:chOff x="456616" y="2161477"/>
            <a:chExt cx="289868" cy="852000"/>
          </a:xfrm>
        </p:grpSpPr>
        <p:sp>
          <p:nvSpPr>
            <p:cNvPr id="1121" name="Google Shape;1121;p38"/>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38"/>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38"/>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38"/>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38"/>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6" name="Google Shape;1126;p38"/>
          <p:cNvGrpSpPr/>
          <p:nvPr/>
        </p:nvGrpSpPr>
        <p:grpSpPr>
          <a:xfrm rot="5400000">
            <a:off x="4427066" y="498842"/>
            <a:ext cx="289868" cy="852000"/>
            <a:chOff x="456616" y="2161477"/>
            <a:chExt cx="289868" cy="852000"/>
          </a:xfrm>
        </p:grpSpPr>
        <p:sp>
          <p:nvSpPr>
            <p:cNvPr id="1127" name="Google Shape;1127;p38"/>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38"/>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38"/>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38"/>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38"/>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2" name="Google Shape;1132;p38"/>
          <p:cNvGrpSpPr/>
          <p:nvPr/>
        </p:nvGrpSpPr>
        <p:grpSpPr>
          <a:xfrm rot="5400000">
            <a:off x="4427066" y="2261724"/>
            <a:ext cx="289868" cy="852000"/>
            <a:chOff x="456616" y="2161477"/>
            <a:chExt cx="289868" cy="852000"/>
          </a:xfrm>
        </p:grpSpPr>
        <p:sp>
          <p:nvSpPr>
            <p:cNvPr id="1133" name="Google Shape;1133;p38"/>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38"/>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38"/>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38"/>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38"/>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8" name="Google Shape;1138;p3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139" name="Google Shape;1139;p38"/>
          <p:cNvSpPr txBox="1"/>
          <p:nvPr>
            <p:ph idx="2" type="title"/>
          </p:nvPr>
        </p:nvSpPr>
        <p:spPr>
          <a:xfrm>
            <a:off x="3918925" y="1227575"/>
            <a:ext cx="1272900" cy="1157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03</a:t>
            </a:r>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3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145" name="Google Shape;1145;p39"/>
          <p:cNvSpPr txBox="1"/>
          <p:nvPr/>
        </p:nvSpPr>
        <p:spPr>
          <a:xfrm>
            <a:off x="3072000" y="146225"/>
            <a:ext cx="30000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sz="2000">
                <a:solidFill>
                  <a:schemeClr val="dk1"/>
                </a:solidFill>
              </a:rPr>
              <a:t>Conclusion Summary</a:t>
            </a:r>
            <a:endParaRPr b="1" sz="2000">
              <a:solidFill>
                <a:schemeClr val="dk1"/>
              </a:solidFill>
            </a:endParaRPr>
          </a:p>
        </p:txBody>
      </p:sp>
      <p:sp>
        <p:nvSpPr>
          <p:cNvPr id="1146" name="Google Shape;1146;p39"/>
          <p:cNvSpPr txBox="1"/>
          <p:nvPr>
            <p:ph idx="4294967295" type="body"/>
          </p:nvPr>
        </p:nvSpPr>
        <p:spPr>
          <a:xfrm>
            <a:off x="275400" y="688350"/>
            <a:ext cx="8593200" cy="41253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1200"/>
              </a:spcBef>
              <a:spcAft>
                <a:spcPts val="0"/>
              </a:spcAft>
              <a:buNone/>
            </a:pPr>
            <a:r>
              <a:rPr b="1" lang="en" sz="1800">
                <a:solidFill>
                  <a:schemeClr val="dk1"/>
                </a:solidFill>
              </a:rPr>
              <a:t>K</a:t>
            </a:r>
            <a:r>
              <a:rPr b="1" lang="en" sz="1800">
                <a:solidFill>
                  <a:schemeClr val="dk1"/>
                </a:solidFill>
              </a:rPr>
              <a:t>ey Findings:</a:t>
            </a:r>
            <a:endParaRPr b="1" sz="1800">
              <a:solidFill>
                <a:schemeClr val="dk1"/>
              </a:solidFill>
            </a:endParaRPr>
          </a:p>
          <a:p>
            <a:pPr indent="-323850" lvl="0" marL="457200" rtl="0" algn="just">
              <a:lnSpc>
                <a:spcPct val="150000"/>
              </a:lnSpc>
              <a:spcBef>
                <a:spcPts val="1200"/>
              </a:spcBef>
              <a:spcAft>
                <a:spcPts val="0"/>
              </a:spcAft>
              <a:buClr>
                <a:schemeClr val="dk1"/>
              </a:buClr>
              <a:buSzPts val="1500"/>
              <a:buChar char="●"/>
            </a:pPr>
            <a:r>
              <a:rPr lang="en" sz="1500">
                <a:solidFill>
                  <a:schemeClr val="dk1"/>
                </a:solidFill>
              </a:rPr>
              <a:t>Outage frequency has increased, while the number of affected customers and outage duration have both declined, particularly from 2015 to 2022.</a:t>
            </a:r>
            <a:endParaRPr>
              <a:solidFill>
                <a:schemeClr val="dk1"/>
              </a:solidFill>
            </a:endParaRPr>
          </a:p>
          <a:p>
            <a:pPr indent="0" lvl="0" marL="0" rtl="0" algn="l">
              <a:lnSpc>
                <a:spcPct val="115000"/>
              </a:lnSpc>
              <a:spcBef>
                <a:spcPts val="1200"/>
              </a:spcBef>
              <a:spcAft>
                <a:spcPts val="0"/>
              </a:spcAft>
              <a:buNone/>
            </a:pPr>
            <a:r>
              <a:rPr b="1" lang="en" sz="1800">
                <a:solidFill>
                  <a:schemeClr val="dk1"/>
                </a:solidFill>
              </a:rPr>
              <a:t>Event Type Analysis:</a:t>
            </a:r>
            <a:endParaRPr b="1" sz="1800">
              <a:solidFill>
                <a:schemeClr val="dk1"/>
              </a:solidFill>
            </a:endParaRPr>
          </a:p>
          <a:p>
            <a:pPr indent="-323850" lvl="0" marL="457200" rtl="0" algn="just">
              <a:lnSpc>
                <a:spcPct val="150000"/>
              </a:lnSpc>
              <a:spcBef>
                <a:spcPts val="1200"/>
              </a:spcBef>
              <a:spcAft>
                <a:spcPts val="0"/>
              </a:spcAft>
              <a:buClr>
                <a:schemeClr val="dk1"/>
              </a:buClr>
              <a:buSzPts val="1500"/>
              <a:buChar char="●"/>
            </a:pPr>
            <a:r>
              <a:rPr lang="en" sz="1500">
                <a:solidFill>
                  <a:schemeClr val="dk1"/>
                </a:solidFill>
              </a:rPr>
              <a:t>Natural disasters are the leading cause of power outages then comes </a:t>
            </a:r>
            <a:r>
              <a:rPr b="1" lang="en" sz="1500">
                <a:solidFill>
                  <a:schemeClr val="dk1"/>
                </a:solidFill>
              </a:rPr>
              <a:t>Operational malfunctions.</a:t>
            </a:r>
            <a:endParaRPr sz="1500">
              <a:solidFill>
                <a:schemeClr val="dk1"/>
              </a:solidFill>
            </a:endParaRPr>
          </a:p>
          <a:p>
            <a:pPr indent="-323850" lvl="0" marL="457200" rtl="0" algn="just">
              <a:lnSpc>
                <a:spcPct val="150000"/>
              </a:lnSpc>
              <a:spcBef>
                <a:spcPts val="0"/>
              </a:spcBef>
              <a:spcAft>
                <a:spcPts val="0"/>
              </a:spcAft>
              <a:buClr>
                <a:schemeClr val="dk1"/>
              </a:buClr>
              <a:buSzPts val="1500"/>
              <a:buChar char="●"/>
            </a:pPr>
            <a:r>
              <a:rPr lang="en" sz="1500">
                <a:solidFill>
                  <a:schemeClr val="dk1"/>
                </a:solidFill>
              </a:rPr>
              <a:t>Operational malfunctions account for nearly 75% of the total impact in WECC.</a:t>
            </a:r>
            <a:endParaRPr sz="1500">
              <a:solidFill>
                <a:schemeClr val="dk1"/>
              </a:solidFill>
            </a:endParaRPr>
          </a:p>
          <a:p>
            <a:pPr indent="-323850" lvl="0" marL="457200" rtl="0" algn="just">
              <a:lnSpc>
                <a:spcPct val="150000"/>
              </a:lnSpc>
              <a:spcBef>
                <a:spcPts val="0"/>
              </a:spcBef>
              <a:spcAft>
                <a:spcPts val="0"/>
              </a:spcAft>
              <a:buClr>
                <a:schemeClr val="dk1"/>
              </a:buClr>
              <a:buSzPts val="1500"/>
              <a:buChar char="●"/>
            </a:pPr>
            <a:r>
              <a:rPr b="1" lang="en" sz="1500">
                <a:solidFill>
                  <a:schemeClr val="dk1"/>
                </a:solidFill>
              </a:rPr>
              <a:t>Floods</a:t>
            </a:r>
            <a:r>
              <a:rPr lang="en" sz="1500">
                <a:solidFill>
                  <a:schemeClr val="dk1"/>
                </a:solidFill>
              </a:rPr>
              <a:t> and </a:t>
            </a:r>
            <a:r>
              <a:rPr b="1" lang="en" sz="1500">
                <a:solidFill>
                  <a:schemeClr val="dk1"/>
                </a:solidFill>
              </a:rPr>
              <a:t>wildfires</a:t>
            </a:r>
            <a:r>
              <a:rPr lang="en" sz="1500">
                <a:solidFill>
                  <a:schemeClr val="dk1"/>
                </a:solidFill>
              </a:rPr>
              <a:t> are key contributors, with average outage durations exceeding </a:t>
            </a:r>
            <a:r>
              <a:rPr b="1" lang="en" sz="1500">
                <a:solidFill>
                  <a:schemeClr val="dk1"/>
                </a:solidFill>
              </a:rPr>
              <a:t>19 days</a:t>
            </a:r>
            <a:r>
              <a:rPr lang="en" sz="1500">
                <a:solidFill>
                  <a:schemeClr val="dk1"/>
                </a:solidFill>
              </a:rPr>
              <a:t> for floods, while </a:t>
            </a:r>
            <a:r>
              <a:rPr b="1" lang="en" sz="1500">
                <a:solidFill>
                  <a:schemeClr val="dk1"/>
                </a:solidFill>
              </a:rPr>
              <a:t>wildfires</a:t>
            </a:r>
            <a:r>
              <a:rPr lang="en" sz="1500">
                <a:solidFill>
                  <a:schemeClr val="dk1"/>
                </a:solidFill>
              </a:rPr>
              <a:t> rank second with over </a:t>
            </a:r>
            <a:r>
              <a:rPr b="1" lang="en" sz="1500">
                <a:solidFill>
                  <a:schemeClr val="dk1"/>
                </a:solidFill>
              </a:rPr>
              <a:t>5 days</a:t>
            </a:r>
            <a:r>
              <a:rPr lang="en" sz="1500">
                <a:solidFill>
                  <a:schemeClr val="dk1"/>
                </a:solidFill>
              </a:rPr>
              <a:t> of outages.</a:t>
            </a:r>
            <a:endParaRPr sz="1500">
              <a:solidFill>
                <a:schemeClr val="dk1"/>
              </a:solidFill>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6">
                                            <p:txEl>
                                              <p:pRg end="0" st="0"/>
                                            </p:txEl>
                                          </p:spTgt>
                                        </p:tgtEl>
                                        <p:attrNameLst>
                                          <p:attrName>style.visibility</p:attrName>
                                        </p:attrNameLst>
                                      </p:cBhvr>
                                      <p:to>
                                        <p:strVal val="visible"/>
                                      </p:to>
                                    </p:set>
                                    <p:animEffect filter="fade" transition="in">
                                      <p:cBhvr>
                                        <p:cTn dur="1000"/>
                                        <p:tgtEl>
                                          <p:spTgt spid="11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6">
                                            <p:txEl>
                                              <p:pRg end="1" st="1"/>
                                            </p:txEl>
                                          </p:spTgt>
                                        </p:tgtEl>
                                        <p:attrNameLst>
                                          <p:attrName>style.visibility</p:attrName>
                                        </p:attrNameLst>
                                      </p:cBhvr>
                                      <p:to>
                                        <p:strVal val="visible"/>
                                      </p:to>
                                    </p:set>
                                    <p:animEffect filter="fade" transition="in">
                                      <p:cBhvr>
                                        <p:cTn dur="1000"/>
                                        <p:tgtEl>
                                          <p:spTgt spid="11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6">
                                            <p:txEl>
                                              <p:pRg end="2" st="2"/>
                                            </p:txEl>
                                          </p:spTgt>
                                        </p:tgtEl>
                                        <p:attrNameLst>
                                          <p:attrName>style.visibility</p:attrName>
                                        </p:attrNameLst>
                                      </p:cBhvr>
                                      <p:to>
                                        <p:strVal val="visible"/>
                                      </p:to>
                                    </p:set>
                                    <p:animEffect filter="fade" transition="in">
                                      <p:cBhvr>
                                        <p:cTn dur="1000"/>
                                        <p:tgtEl>
                                          <p:spTgt spid="11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6">
                                            <p:txEl>
                                              <p:pRg end="3" st="3"/>
                                            </p:txEl>
                                          </p:spTgt>
                                        </p:tgtEl>
                                        <p:attrNameLst>
                                          <p:attrName>style.visibility</p:attrName>
                                        </p:attrNameLst>
                                      </p:cBhvr>
                                      <p:to>
                                        <p:strVal val="visible"/>
                                      </p:to>
                                    </p:set>
                                    <p:animEffect filter="fade" transition="in">
                                      <p:cBhvr>
                                        <p:cTn dur="1000"/>
                                        <p:tgtEl>
                                          <p:spTgt spid="11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6">
                                            <p:txEl>
                                              <p:pRg end="4" st="4"/>
                                            </p:txEl>
                                          </p:spTgt>
                                        </p:tgtEl>
                                        <p:attrNameLst>
                                          <p:attrName>style.visibility</p:attrName>
                                        </p:attrNameLst>
                                      </p:cBhvr>
                                      <p:to>
                                        <p:strVal val="visible"/>
                                      </p:to>
                                    </p:set>
                                    <p:animEffect filter="fade" transition="in">
                                      <p:cBhvr>
                                        <p:cTn dur="1000"/>
                                        <p:tgtEl>
                                          <p:spTgt spid="114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6">
                                            <p:txEl>
                                              <p:pRg end="5" st="5"/>
                                            </p:txEl>
                                          </p:spTgt>
                                        </p:tgtEl>
                                        <p:attrNameLst>
                                          <p:attrName>style.visibility</p:attrName>
                                        </p:attrNameLst>
                                      </p:cBhvr>
                                      <p:to>
                                        <p:strVal val="visible"/>
                                      </p:to>
                                    </p:set>
                                    <p:animEffect filter="fade" transition="in">
                                      <p:cBhvr>
                                        <p:cTn dur="1000"/>
                                        <p:tgtEl>
                                          <p:spTgt spid="114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ctronic Circuit Style CV by Slidesgo">
  <a:themeElements>
    <a:clrScheme name="Simple Light">
      <a:dk1>
        <a:srgbClr val="FFFFFF"/>
      </a:dk1>
      <a:lt1>
        <a:srgbClr val="040E41"/>
      </a:lt1>
      <a:dk2>
        <a:srgbClr val="EFEFEF"/>
      </a:dk2>
      <a:lt2>
        <a:srgbClr val="0A1548"/>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