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  <p:sldMasterId id="2147483729" r:id="rId2"/>
    <p:sldMasterId id="2147483730" r:id="rId3"/>
    <p:sldMasterId id="2147483731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IBM Plex Sans Arabic" panose="020B0604020202020204"/>
      <p:regular r:id="rId18"/>
      <p:bold r:id="rId19"/>
    </p:embeddedFont>
    <p:embeddedFont>
      <p:font typeface="IBM Plex Sans Arabic SemiBold"/>
      <p:regular r:id="rId20"/>
      <p:bold r:id="rId21"/>
    </p:embeddedFont>
    <p:embeddedFont>
      <p:font typeface="Maven Pro"/>
      <p:regular r:id="rId22"/>
      <p:bold r:id="rId23"/>
    </p:embeddedFont>
    <p:embeddedFont>
      <p:font typeface="PT Sans" panose="020B0503020203020204" pitchFamily="3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Trispace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898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23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30f0abc4ab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30f0abc4ab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30f0abc4abd_0_3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30f0abc4abd_0_3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30f0abc4abd_0_4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30f0abc4abd_0_4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30f0abc4abd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30f0abc4abd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30f0abc4abd_0_2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30f0abc4abd_0_2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30f0abc4abd_0_2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30f0abc4abd_0_2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0f0abc4abd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30f0abc4abd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30f0abc4abd_0_2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30f0abc4abd_0_2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30f0abc4abd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30f0abc4abd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30f0abc4abd_0_3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30f0abc4abd_0_3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30f0abc4abd_0_3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30f0abc4abd_0_3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92C6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34000"/>
          </a:blip>
          <a:srcRect l="20382" t="-23353" r="25850" b="-23338"/>
          <a:stretch/>
        </p:blipFill>
        <p:spPr>
          <a:xfrm rot="-5400000">
            <a:off x="1995638" y="-2069358"/>
            <a:ext cx="5152725" cy="929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65625" y="1820212"/>
            <a:ext cx="4165500" cy="325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-847382" y="2075875"/>
            <a:ext cx="58426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638834" y="-220904"/>
            <a:ext cx="2625339" cy="178551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64" name="Google Shape;64;p15"/>
            <p:cNvSpPr/>
            <p:nvPr/>
          </p:nvSpPr>
          <p:spPr>
            <a:xfrm>
              <a:off x="8132548" y="810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8737186" y="7529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542636" y="13924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8048505" y="6820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523725" y="316260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 rot="-10492926">
            <a:off x="-1867197" y="3324908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16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76" name="Google Shape;76;p16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7450103" y="2640103"/>
            <a:ext cx="1597872" cy="2451290"/>
            <a:chOff x="7450103" y="2640103"/>
            <a:chExt cx="1597872" cy="2451290"/>
          </a:xfrm>
        </p:grpSpPr>
        <p:sp>
          <p:nvSpPr>
            <p:cNvPr id="81" name="Google Shape;81;p16"/>
            <p:cNvSpPr/>
            <p:nvPr/>
          </p:nvSpPr>
          <p:spPr>
            <a:xfrm>
              <a:off x="7450103" y="4431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8478061" y="37598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5052478" y="3569975"/>
            <a:ext cx="5371040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 rot="10644777">
            <a:off x="-1048849" y="-1303280"/>
            <a:ext cx="4634055" cy="282455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17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90" name="Google Shape;90;p17"/>
            <p:cNvSpPr/>
            <p:nvPr/>
          </p:nvSpPr>
          <p:spPr>
            <a:xfrm>
              <a:off x="187398" y="836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53072" y="1253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1259298" y="67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-62147" y="4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95" name="Google Shape;95;p17"/>
            <p:cNvSpPr/>
            <p:nvPr/>
          </p:nvSpPr>
          <p:spPr>
            <a:xfrm>
              <a:off x="8430903" y="39439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8622155" y="3519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635180" y="46746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8185647" y="47899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2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3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4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108" name="Google Shape;108;p18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8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112" name="Google Shape;112;p18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21" name="Google Shape;121;p1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31" name="Google Shape;131;p20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35" name="Google Shape;135;p20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47" name="Google Shape;147;p21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3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58" name="Google Shape;158;p23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3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62" name="Google Shape;162;p23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3"/>
          <p:cNvSpPr txBox="1">
            <a:spLocks noGrp="1"/>
          </p:cNvSpPr>
          <p:nvPr>
            <p:ph type="title" hasCustomPrompt="1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4176175" y="296715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/>
          <p:nvPr/>
        </p:nvSpPr>
        <p:spPr>
          <a:xfrm rot="-10492926">
            <a:off x="-1478272" y="3333183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5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173" name="Google Shape;173;p25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25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178" name="Google Shape;178;p25"/>
            <p:cNvSpPr/>
            <p:nvPr/>
          </p:nvSpPr>
          <p:spPr>
            <a:xfrm>
              <a:off x="7524578" y="42740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8151036" y="37764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 idx="2" hasCustomPrompt="1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3" hasCustomPrompt="1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6" name="Google Shape;186;p25"/>
          <p:cNvSpPr txBox="1">
            <a:spLocks noGrp="1"/>
          </p:cNvSpPr>
          <p:nvPr>
            <p:ph type="title" idx="4" hasCustomPrompt="1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5" hasCustomPrompt="1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1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6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7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8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_1_1_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 rot="1292342" flipH="1">
            <a:off x="-3321456" y="1927346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 rot="4535783">
            <a:off x="6914450" y="2837966"/>
            <a:ext cx="3524110" cy="239677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26"/>
          <p:cNvGrpSpPr/>
          <p:nvPr/>
        </p:nvGrpSpPr>
        <p:grpSpPr>
          <a:xfrm rot="10800000">
            <a:off x="8514859" y="2937143"/>
            <a:ext cx="511267" cy="2017916"/>
            <a:chOff x="8552930" y="2910118"/>
            <a:chExt cx="511267" cy="2017916"/>
          </a:xfrm>
        </p:grpSpPr>
        <p:sp>
          <p:nvSpPr>
            <p:cNvPr id="196" name="Google Shape;196;p26"/>
            <p:cNvSpPr/>
            <p:nvPr/>
          </p:nvSpPr>
          <p:spPr>
            <a:xfrm>
              <a:off x="8737186" y="3350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8601061" y="46009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26"/>
          <p:cNvGrpSpPr/>
          <p:nvPr/>
        </p:nvGrpSpPr>
        <p:grpSpPr>
          <a:xfrm rot="7347507">
            <a:off x="134581" y="3888252"/>
            <a:ext cx="912282" cy="1615081"/>
            <a:chOff x="133086" y="3408328"/>
            <a:chExt cx="912262" cy="1615044"/>
          </a:xfrm>
        </p:grpSpPr>
        <p:sp>
          <p:nvSpPr>
            <p:cNvPr id="200" name="Google Shape;200;p26"/>
            <p:cNvSpPr/>
            <p:nvPr/>
          </p:nvSpPr>
          <p:spPr>
            <a:xfrm>
              <a:off x="265110" y="340832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85324" y="4098816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 flipH="1">
            <a:off x="-3429082" y="2598063"/>
            <a:ext cx="60958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 rot="-542519">
            <a:off x="6823253" y="-353355"/>
            <a:ext cx="2625360" cy="1785525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7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209" name="Google Shape;209;p27"/>
            <p:cNvSpPr/>
            <p:nvPr/>
          </p:nvSpPr>
          <p:spPr>
            <a:xfrm>
              <a:off x="7560023" y="28144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552936" y="3421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214" name="Google Shape;214;p27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2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3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4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5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6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 rot="4372063" flipH="1">
            <a:off x="-3257636" y="1228893"/>
            <a:ext cx="6095914" cy="349134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 rot="5400000">
            <a:off x="6668857" y="3202942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28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228" name="Google Shape;228;p28"/>
            <p:cNvSpPr/>
            <p:nvPr/>
          </p:nvSpPr>
          <p:spPr>
            <a:xfrm>
              <a:off x="8457298" y="40525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8505186" y="4750665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8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233" name="Google Shape;233;p28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2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3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4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5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6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7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8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9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49" name="Google Shape;249;p29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9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53" name="Google Shape;253;p29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1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2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3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4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5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6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7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8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9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subTitle" idx="13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14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subTitle" idx="15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30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73" name="Google Shape;273;p30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0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278" name="Google Shape;278;p30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0"/>
          <p:cNvSpPr txBox="1">
            <a:spLocks noGrp="1"/>
          </p:cNvSpPr>
          <p:nvPr>
            <p:ph type="title" hasCustomPrompt="1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 idx="2" hasCustomPrompt="1"/>
          </p:nvPr>
        </p:nvSpPr>
        <p:spPr>
          <a:xfrm>
            <a:off x="2437775" y="2015963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0"/>
          <p:cNvSpPr txBox="1">
            <a:spLocks noGrp="1"/>
          </p:cNvSpPr>
          <p:nvPr>
            <p:ph type="subTitle" idx="3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title" idx="4" hasCustomPrompt="1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30"/>
          <p:cNvSpPr txBox="1">
            <a:spLocks noGrp="1"/>
          </p:cNvSpPr>
          <p:nvPr>
            <p:ph type="subTitle" idx="5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/>
          <p:nvPr/>
        </p:nvSpPr>
        <p:spPr>
          <a:xfrm rot="4372063" flipH="1">
            <a:off x="-3257636" y="1228893"/>
            <a:ext cx="6095914" cy="349134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/>
          <p:nvPr/>
        </p:nvSpPr>
        <p:spPr>
          <a:xfrm rot="5400000">
            <a:off x="6668857" y="3202942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31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291" name="Google Shape;291;p31"/>
            <p:cNvSpPr/>
            <p:nvPr/>
          </p:nvSpPr>
          <p:spPr>
            <a:xfrm>
              <a:off x="8457298" y="40525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8505186" y="4750665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1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296" name="Google Shape;296;p31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5052478" y="3569975"/>
            <a:ext cx="5371040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2"/>
          <p:cNvSpPr/>
          <p:nvPr/>
        </p:nvSpPr>
        <p:spPr>
          <a:xfrm rot="10644777">
            <a:off x="-1048849" y="-1303280"/>
            <a:ext cx="4634055" cy="282455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32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305" name="Google Shape;305;p32"/>
            <p:cNvSpPr/>
            <p:nvPr/>
          </p:nvSpPr>
          <p:spPr>
            <a:xfrm>
              <a:off x="187398" y="836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53072" y="1253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1259298" y="67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-62147" y="4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32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310" name="Google Shape;310;p32"/>
            <p:cNvSpPr/>
            <p:nvPr/>
          </p:nvSpPr>
          <p:spPr>
            <a:xfrm>
              <a:off x="8430903" y="39439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8622155" y="3519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6635180" y="46746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8185647" y="47899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/>
          <p:nvPr/>
        </p:nvSpPr>
        <p:spPr>
          <a:xfrm>
            <a:off x="2718684" y="2188525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5510909" y="2530450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33"/>
          <p:cNvSpPr txBox="1">
            <a:spLocks noGrp="1"/>
          </p:cNvSpPr>
          <p:nvPr>
            <p:ph type="subTitle" idx="1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ar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ar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ar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ar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ar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ar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lang="ar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4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34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324" name="Google Shape;324;p34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34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328" name="Google Shape;328;p34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35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336" name="Google Shape;336;p35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6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6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344" name="Google Shape;344;p36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6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49" name="Google Shape;349;p36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360" name="Google Shape;36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400" y="405475"/>
            <a:ext cx="1220961" cy="52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" name="Google Shape;361;p38"/>
          <p:cNvGrpSpPr/>
          <p:nvPr/>
        </p:nvGrpSpPr>
        <p:grpSpPr>
          <a:xfrm>
            <a:off x="388400" y="4554000"/>
            <a:ext cx="3503306" cy="400826"/>
            <a:chOff x="388400" y="4554000"/>
            <a:chExt cx="3503306" cy="400826"/>
          </a:xfrm>
        </p:grpSpPr>
        <p:pic>
          <p:nvPicPr>
            <p:cNvPr id="362" name="Google Shape;362;p38"/>
            <p:cNvPicPr preferRelativeResize="0"/>
            <p:nvPr/>
          </p:nvPicPr>
          <p:blipFill rotWithShape="1">
            <a:blip r:embed="rId3">
              <a:alphaModFix/>
            </a:blip>
            <a:srcRect l="15494" t="32197" r="15487" b="32197"/>
            <a:stretch/>
          </p:blipFill>
          <p:spPr>
            <a:xfrm>
              <a:off x="388400" y="4554001"/>
              <a:ext cx="1118505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38"/>
            <p:cNvPicPr preferRelativeResize="0"/>
            <p:nvPr/>
          </p:nvPicPr>
          <p:blipFill rotWithShape="1">
            <a:blip r:embed="rId4">
              <a:alphaModFix/>
            </a:blip>
            <a:srcRect l="-11787" t="-14920" r="-11775" b="-14933"/>
            <a:stretch/>
          </p:blipFill>
          <p:spPr>
            <a:xfrm>
              <a:off x="1506897" y="4554000"/>
              <a:ext cx="1118499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79714" y="4637541"/>
              <a:ext cx="1211991" cy="2337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/>
          <p:nvPr/>
        </p:nvSpPr>
        <p:spPr>
          <a:xfrm flipH="1">
            <a:off x="-847382" y="2075875"/>
            <a:ext cx="58426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6638834" y="-220904"/>
            <a:ext cx="2625339" cy="178551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39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369" name="Google Shape;369;p39"/>
            <p:cNvSpPr/>
            <p:nvPr/>
          </p:nvSpPr>
          <p:spPr>
            <a:xfrm>
              <a:off x="8132548" y="810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8737186" y="7529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7542636" y="13924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8048505" y="6820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39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title" idx="2" hasCustomPrompt="1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75" name="Google Shape;375;p39"/>
          <p:cNvGrpSpPr/>
          <p:nvPr/>
        </p:nvGrpSpPr>
        <p:grpSpPr>
          <a:xfrm>
            <a:off x="388400" y="4554000"/>
            <a:ext cx="2236996" cy="400826"/>
            <a:chOff x="388400" y="4554000"/>
            <a:chExt cx="2236996" cy="400826"/>
          </a:xfrm>
        </p:grpSpPr>
        <p:pic>
          <p:nvPicPr>
            <p:cNvPr id="376" name="Google Shape;376;p39"/>
            <p:cNvPicPr preferRelativeResize="0"/>
            <p:nvPr/>
          </p:nvPicPr>
          <p:blipFill rotWithShape="1">
            <a:blip r:embed="rId2">
              <a:alphaModFix/>
            </a:blip>
            <a:srcRect l="15494" t="32197" r="15487" b="32197"/>
            <a:stretch/>
          </p:blipFill>
          <p:spPr>
            <a:xfrm>
              <a:off x="388400" y="4554001"/>
              <a:ext cx="1118505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39"/>
            <p:cNvPicPr preferRelativeResize="0"/>
            <p:nvPr/>
          </p:nvPicPr>
          <p:blipFill rotWithShape="1">
            <a:blip r:embed="rId3">
              <a:alphaModFix/>
            </a:blip>
            <a:srcRect l="-11787" t="-14920" r="-11775" b="-14933"/>
            <a:stretch/>
          </p:blipFill>
          <p:spPr>
            <a:xfrm>
              <a:off x="1506897" y="4554000"/>
              <a:ext cx="1118499" cy="400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8" name="Google Shape;37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00" y="405475"/>
            <a:ext cx="1220961" cy="5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4523725" y="316260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"/>
          <p:cNvSpPr/>
          <p:nvPr/>
        </p:nvSpPr>
        <p:spPr>
          <a:xfrm rot="-10492926">
            <a:off x="-1867197" y="3324908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40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385" name="Google Shape;385;p40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7450103" y="2640103"/>
            <a:ext cx="1597872" cy="2451290"/>
            <a:chOff x="7450103" y="2640103"/>
            <a:chExt cx="1597872" cy="2451290"/>
          </a:xfrm>
        </p:grpSpPr>
        <p:sp>
          <p:nvSpPr>
            <p:cNvPr id="390" name="Google Shape;390;p40"/>
            <p:cNvSpPr/>
            <p:nvPr/>
          </p:nvSpPr>
          <p:spPr>
            <a:xfrm>
              <a:off x="7450103" y="4431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8478061" y="37598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/>
          <p:nvPr/>
        </p:nvSpPr>
        <p:spPr>
          <a:xfrm>
            <a:off x="5052478" y="3569975"/>
            <a:ext cx="5371040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41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398" name="Google Shape;398;p41"/>
            <p:cNvSpPr/>
            <p:nvPr/>
          </p:nvSpPr>
          <p:spPr>
            <a:xfrm>
              <a:off x="8430903" y="39439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8622155" y="3519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6635180" y="46746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8185647" y="47899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subTitle" idx="2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3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subTitle" idx="4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pic>
        <p:nvPicPr>
          <p:cNvPr id="407" name="Google Shape;40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400" y="405475"/>
            <a:ext cx="1220961" cy="52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" name="Google Shape;408;p41"/>
          <p:cNvGrpSpPr/>
          <p:nvPr/>
        </p:nvGrpSpPr>
        <p:grpSpPr>
          <a:xfrm>
            <a:off x="388400" y="4554000"/>
            <a:ext cx="3503306" cy="400826"/>
            <a:chOff x="388400" y="4554000"/>
            <a:chExt cx="3503306" cy="400826"/>
          </a:xfrm>
        </p:grpSpPr>
        <p:pic>
          <p:nvPicPr>
            <p:cNvPr id="409" name="Google Shape;409;p41"/>
            <p:cNvPicPr preferRelativeResize="0"/>
            <p:nvPr/>
          </p:nvPicPr>
          <p:blipFill rotWithShape="1">
            <a:blip r:embed="rId3">
              <a:alphaModFix/>
            </a:blip>
            <a:srcRect l="15494" t="32197" r="15487" b="32197"/>
            <a:stretch/>
          </p:blipFill>
          <p:spPr>
            <a:xfrm>
              <a:off x="388400" y="4554001"/>
              <a:ext cx="1118505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41"/>
            <p:cNvPicPr preferRelativeResize="0"/>
            <p:nvPr/>
          </p:nvPicPr>
          <p:blipFill rotWithShape="1">
            <a:blip r:embed="rId4">
              <a:alphaModFix/>
            </a:blip>
            <a:srcRect l="-11787" t="-14920" r="-11775" b="-14933"/>
            <a:stretch/>
          </p:blipFill>
          <p:spPr>
            <a:xfrm>
              <a:off x="1506897" y="4554000"/>
              <a:ext cx="1118499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79714" y="4637541"/>
              <a:ext cx="1211991" cy="2337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4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416" name="Google Shape;416;p4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4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420" name="Google Shape;420;p4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4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4" name="Google Shape;42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400" y="405475"/>
            <a:ext cx="1220961" cy="52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42"/>
          <p:cNvGrpSpPr/>
          <p:nvPr/>
        </p:nvGrpSpPr>
        <p:grpSpPr>
          <a:xfrm>
            <a:off x="388400" y="4554000"/>
            <a:ext cx="3503306" cy="400826"/>
            <a:chOff x="388400" y="4554000"/>
            <a:chExt cx="3503306" cy="400826"/>
          </a:xfrm>
        </p:grpSpPr>
        <p:pic>
          <p:nvPicPr>
            <p:cNvPr id="426" name="Google Shape;426;p42"/>
            <p:cNvPicPr preferRelativeResize="0"/>
            <p:nvPr/>
          </p:nvPicPr>
          <p:blipFill rotWithShape="1">
            <a:blip r:embed="rId3">
              <a:alphaModFix/>
            </a:blip>
            <a:srcRect l="15494" t="32197" r="15487" b="32197"/>
            <a:stretch/>
          </p:blipFill>
          <p:spPr>
            <a:xfrm>
              <a:off x="388400" y="4554001"/>
              <a:ext cx="1118505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42"/>
            <p:cNvPicPr preferRelativeResize="0"/>
            <p:nvPr/>
          </p:nvPicPr>
          <p:blipFill rotWithShape="1">
            <a:blip r:embed="rId4">
              <a:alphaModFix/>
            </a:blip>
            <a:srcRect l="-11787" t="-14920" r="-11775" b="-14933"/>
            <a:stretch/>
          </p:blipFill>
          <p:spPr>
            <a:xfrm>
              <a:off x="1506897" y="4554000"/>
              <a:ext cx="1118499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79714" y="4637541"/>
              <a:ext cx="1211991" cy="2337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43"/>
          <p:cNvGrpSpPr/>
          <p:nvPr/>
        </p:nvGrpSpPr>
        <p:grpSpPr>
          <a:xfrm>
            <a:off x="5905878" y="268267"/>
            <a:ext cx="2525032" cy="660100"/>
            <a:chOff x="531953" y="54192"/>
            <a:chExt cx="2525032" cy="660100"/>
          </a:xfrm>
        </p:grpSpPr>
        <p:sp>
          <p:nvSpPr>
            <p:cNvPr id="433" name="Google Shape;433;p4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43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8" name="Google Shape;438;p43"/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39" name="Google Shape;43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400" y="405475"/>
            <a:ext cx="1220961" cy="52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43"/>
          <p:cNvGrpSpPr/>
          <p:nvPr/>
        </p:nvGrpSpPr>
        <p:grpSpPr>
          <a:xfrm>
            <a:off x="388400" y="4554000"/>
            <a:ext cx="3503306" cy="400826"/>
            <a:chOff x="388400" y="4554000"/>
            <a:chExt cx="3503306" cy="400826"/>
          </a:xfrm>
        </p:grpSpPr>
        <p:pic>
          <p:nvPicPr>
            <p:cNvPr id="441" name="Google Shape;441;p43"/>
            <p:cNvPicPr preferRelativeResize="0"/>
            <p:nvPr/>
          </p:nvPicPr>
          <p:blipFill rotWithShape="1">
            <a:blip r:embed="rId3">
              <a:alphaModFix/>
            </a:blip>
            <a:srcRect l="15494" t="32197" r="15487" b="32197"/>
            <a:stretch/>
          </p:blipFill>
          <p:spPr>
            <a:xfrm>
              <a:off x="388400" y="4554001"/>
              <a:ext cx="1118505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43"/>
            <p:cNvPicPr preferRelativeResize="0"/>
            <p:nvPr/>
          </p:nvPicPr>
          <p:blipFill rotWithShape="1">
            <a:blip r:embed="rId4">
              <a:alphaModFix/>
            </a:blip>
            <a:srcRect l="-11787" t="-14920" r="-11775" b="-14933"/>
            <a:stretch/>
          </p:blipFill>
          <p:spPr>
            <a:xfrm>
              <a:off x="1506897" y="4554000"/>
              <a:ext cx="1118499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79714" y="4637541"/>
              <a:ext cx="1211991" cy="2337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4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44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448" name="Google Shape;448;p44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44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452" name="Google Shape;452;p44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44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9" name="Google Shape;459;p45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60" name="Google Shape;460;p45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5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5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5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464" name="Google Shape;464;p45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46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7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47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475" name="Google Shape;475;p47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47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479" name="Google Shape;479;p47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7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47"/>
          <p:cNvSpPr txBox="1">
            <a:spLocks noGrp="1"/>
          </p:cNvSpPr>
          <p:nvPr>
            <p:ph type="title" hasCustomPrompt="1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4" name="Google Shape;484;p47"/>
          <p:cNvSpPr txBox="1">
            <a:spLocks noGrp="1"/>
          </p:cNvSpPr>
          <p:nvPr>
            <p:ph type="subTitle" idx="1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/>
          <p:nvPr/>
        </p:nvSpPr>
        <p:spPr>
          <a:xfrm>
            <a:off x="4176175" y="296715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9"/>
          <p:cNvSpPr/>
          <p:nvPr/>
        </p:nvSpPr>
        <p:spPr>
          <a:xfrm rot="-10492926">
            <a:off x="-1478272" y="3333183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49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490" name="Google Shape;490;p49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9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9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9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49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495" name="Google Shape;495;p49"/>
            <p:cNvSpPr/>
            <p:nvPr/>
          </p:nvSpPr>
          <p:spPr>
            <a:xfrm>
              <a:off x="7524578" y="42740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9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9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9"/>
            <p:cNvSpPr/>
            <p:nvPr/>
          </p:nvSpPr>
          <p:spPr>
            <a:xfrm>
              <a:off x="8151036" y="37764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9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49"/>
          <p:cNvSpPr txBox="1">
            <a:spLocks noGrp="1"/>
          </p:cNvSpPr>
          <p:nvPr>
            <p:ph type="title" idx="2" hasCustomPrompt="1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2" name="Google Shape;502;p49"/>
          <p:cNvSpPr txBox="1">
            <a:spLocks noGrp="1"/>
          </p:cNvSpPr>
          <p:nvPr>
            <p:ph type="title" idx="3" hasCustomPrompt="1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3" name="Google Shape;503;p49"/>
          <p:cNvSpPr txBox="1">
            <a:spLocks noGrp="1"/>
          </p:cNvSpPr>
          <p:nvPr>
            <p:ph type="title" idx="4" hasCustomPrompt="1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4" name="Google Shape;504;p49"/>
          <p:cNvSpPr txBox="1">
            <a:spLocks noGrp="1"/>
          </p:cNvSpPr>
          <p:nvPr>
            <p:ph type="title" idx="5" hasCustomPrompt="1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5" name="Google Shape;505;p49"/>
          <p:cNvSpPr txBox="1">
            <a:spLocks noGrp="1"/>
          </p:cNvSpPr>
          <p:nvPr>
            <p:ph type="subTitle" idx="1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6" name="Google Shape;506;p49"/>
          <p:cNvSpPr txBox="1">
            <a:spLocks noGrp="1"/>
          </p:cNvSpPr>
          <p:nvPr>
            <p:ph type="subTitle" idx="6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7" name="Google Shape;507;p49"/>
          <p:cNvSpPr txBox="1">
            <a:spLocks noGrp="1"/>
          </p:cNvSpPr>
          <p:nvPr>
            <p:ph type="subTitle" idx="7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8" name="Google Shape;508;p49"/>
          <p:cNvSpPr txBox="1">
            <a:spLocks noGrp="1"/>
          </p:cNvSpPr>
          <p:nvPr>
            <p:ph type="subTitle" idx="8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_1_1_2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0"/>
          <p:cNvSpPr/>
          <p:nvPr/>
        </p:nvSpPr>
        <p:spPr>
          <a:xfrm rot="1292342" flipH="1">
            <a:off x="-3321456" y="1927346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0"/>
          <p:cNvSpPr/>
          <p:nvPr/>
        </p:nvSpPr>
        <p:spPr>
          <a:xfrm rot="4535783">
            <a:off x="6914450" y="2837966"/>
            <a:ext cx="3524110" cy="239677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50"/>
          <p:cNvGrpSpPr/>
          <p:nvPr/>
        </p:nvGrpSpPr>
        <p:grpSpPr>
          <a:xfrm rot="10800000">
            <a:off x="8514859" y="2937143"/>
            <a:ext cx="511267" cy="2017916"/>
            <a:chOff x="8552930" y="2910118"/>
            <a:chExt cx="511267" cy="2017916"/>
          </a:xfrm>
        </p:grpSpPr>
        <p:sp>
          <p:nvSpPr>
            <p:cNvPr id="513" name="Google Shape;513;p50"/>
            <p:cNvSpPr/>
            <p:nvPr/>
          </p:nvSpPr>
          <p:spPr>
            <a:xfrm>
              <a:off x="8737186" y="3350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0"/>
            <p:cNvSpPr/>
            <p:nvPr/>
          </p:nvSpPr>
          <p:spPr>
            <a:xfrm>
              <a:off x="8601061" y="46009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0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50"/>
          <p:cNvGrpSpPr/>
          <p:nvPr/>
        </p:nvGrpSpPr>
        <p:grpSpPr>
          <a:xfrm rot="7347507">
            <a:off x="134581" y="3888252"/>
            <a:ext cx="912282" cy="1615081"/>
            <a:chOff x="133086" y="3408328"/>
            <a:chExt cx="912262" cy="1615044"/>
          </a:xfrm>
        </p:grpSpPr>
        <p:sp>
          <p:nvSpPr>
            <p:cNvPr id="517" name="Google Shape;517;p50"/>
            <p:cNvSpPr/>
            <p:nvPr/>
          </p:nvSpPr>
          <p:spPr>
            <a:xfrm>
              <a:off x="265110" y="340832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0"/>
            <p:cNvSpPr/>
            <p:nvPr/>
          </p:nvSpPr>
          <p:spPr>
            <a:xfrm>
              <a:off x="385324" y="4098816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0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5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5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/>
          <p:nvPr/>
        </p:nvSpPr>
        <p:spPr>
          <a:xfrm flipH="1">
            <a:off x="-3429082" y="2598063"/>
            <a:ext cx="60958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1"/>
          <p:cNvSpPr/>
          <p:nvPr/>
        </p:nvSpPr>
        <p:spPr>
          <a:xfrm rot="-542519">
            <a:off x="6823253" y="-353355"/>
            <a:ext cx="2625360" cy="1785525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51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526" name="Google Shape;526;p51"/>
            <p:cNvSpPr/>
            <p:nvPr/>
          </p:nvSpPr>
          <p:spPr>
            <a:xfrm>
              <a:off x="7560023" y="28144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8552936" y="3421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51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531" name="Google Shape;531;p51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51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51"/>
          <p:cNvSpPr txBox="1">
            <a:spLocks noGrp="1"/>
          </p:cNvSpPr>
          <p:nvPr>
            <p:ph type="subTitle" idx="1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51"/>
          <p:cNvSpPr txBox="1">
            <a:spLocks noGrp="1"/>
          </p:cNvSpPr>
          <p:nvPr>
            <p:ph type="subTitle" idx="2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51"/>
          <p:cNvSpPr txBox="1">
            <a:spLocks noGrp="1"/>
          </p:cNvSpPr>
          <p:nvPr>
            <p:ph type="subTitle" idx="3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51"/>
          <p:cNvSpPr txBox="1">
            <a:spLocks noGrp="1"/>
          </p:cNvSpPr>
          <p:nvPr>
            <p:ph type="subTitle" idx="4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39" name="Google Shape;539;p51"/>
          <p:cNvSpPr txBox="1">
            <a:spLocks noGrp="1"/>
          </p:cNvSpPr>
          <p:nvPr>
            <p:ph type="subTitle" idx="5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40" name="Google Shape;540;p51"/>
          <p:cNvSpPr txBox="1">
            <a:spLocks noGrp="1"/>
          </p:cNvSpPr>
          <p:nvPr>
            <p:ph type="subTitle" idx="6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"/>
          <p:cNvSpPr/>
          <p:nvPr/>
        </p:nvSpPr>
        <p:spPr>
          <a:xfrm rot="4372063" flipH="1">
            <a:off x="-3257636" y="1228893"/>
            <a:ext cx="6095914" cy="349134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2"/>
          <p:cNvSpPr/>
          <p:nvPr/>
        </p:nvSpPr>
        <p:spPr>
          <a:xfrm rot="5400000">
            <a:off x="6668857" y="3202942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52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545" name="Google Shape;545;p52"/>
            <p:cNvSpPr/>
            <p:nvPr/>
          </p:nvSpPr>
          <p:spPr>
            <a:xfrm>
              <a:off x="8457298" y="40525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>
              <a:off x="8505186" y="4750665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52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550" name="Google Shape;550;p52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5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52"/>
          <p:cNvSpPr txBox="1">
            <a:spLocks noGrp="1"/>
          </p:cNvSpPr>
          <p:nvPr>
            <p:ph type="subTitle" idx="1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52"/>
          <p:cNvSpPr txBox="1">
            <a:spLocks noGrp="1"/>
          </p:cNvSpPr>
          <p:nvPr>
            <p:ph type="subTitle" idx="2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52"/>
          <p:cNvSpPr txBox="1">
            <a:spLocks noGrp="1"/>
          </p:cNvSpPr>
          <p:nvPr>
            <p:ph type="subTitle" idx="3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52"/>
          <p:cNvSpPr txBox="1">
            <a:spLocks noGrp="1"/>
          </p:cNvSpPr>
          <p:nvPr>
            <p:ph type="subTitle" idx="4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52"/>
          <p:cNvSpPr txBox="1">
            <a:spLocks noGrp="1"/>
          </p:cNvSpPr>
          <p:nvPr>
            <p:ph type="subTitle" idx="5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59" name="Google Shape;559;p52"/>
          <p:cNvSpPr txBox="1">
            <a:spLocks noGrp="1"/>
          </p:cNvSpPr>
          <p:nvPr>
            <p:ph type="subTitle" idx="6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60" name="Google Shape;560;p52"/>
          <p:cNvSpPr txBox="1">
            <a:spLocks noGrp="1"/>
          </p:cNvSpPr>
          <p:nvPr>
            <p:ph type="subTitle" idx="7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61" name="Google Shape;561;p52"/>
          <p:cNvSpPr txBox="1">
            <a:spLocks noGrp="1"/>
          </p:cNvSpPr>
          <p:nvPr>
            <p:ph type="subTitle" idx="8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pic>
        <p:nvPicPr>
          <p:cNvPr id="562" name="Google Shape;5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400" y="405475"/>
            <a:ext cx="1220961" cy="52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52"/>
          <p:cNvGrpSpPr/>
          <p:nvPr/>
        </p:nvGrpSpPr>
        <p:grpSpPr>
          <a:xfrm>
            <a:off x="388400" y="4554000"/>
            <a:ext cx="3503306" cy="400826"/>
            <a:chOff x="388400" y="4554000"/>
            <a:chExt cx="3503306" cy="400826"/>
          </a:xfrm>
        </p:grpSpPr>
        <p:pic>
          <p:nvPicPr>
            <p:cNvPr id="564" name="Google Shape;564;p52"/>
            <p:cNvPicPr preferRelativeResize="0"/>
            <p:nvPr/>
          </p:nvPicPr>
          <p:blipFill rotWithShape="1">
            <a:blip r:embed="rId3">
              <a:alphaModFix/>
            </a:blip>
            <a:srcRect l="15494" t="32197" r="15487" b="32197"/>
            <a:stretch/>
          </p:blipFill>
          <p:spPr>
            <a:xfrm>
              <a:off x="388400" y="4554001"/>
              <a:ext cx="1118505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52"/>
            <p:cNvPicPr preferRelativeResize="0"/>
            <p:nvPr/>
          </p:nvPicPr>
          <p:blipFill rotWithShape="1">
            <a:blip r:embed="rId4">
              <a:alphaModFix/>
            </a:blip>
            <a:srcRect l="-11787" t="-14920" r="-11775" b="-14933"/>
            <a:stretch/>
          </p:blipFill>
          <p:spPr>
            <a:xfrm>
              <a:off x="1506897" y="4554000"/>
              <a:ext cx="1118499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5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79714" y="4637541"/>
              <a:ext cx="1211991" cy="2337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3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53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53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571" name="Google Shape;571;p53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3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3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53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575" name="Google Shape;575;p53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3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3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5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53"/>
          <p:cNvSpPr txBox="1">
            <a:spLocks noGrp="1"/>
          </p:cNvSpPr>
          <p:nvPr>
            <p:ph type="subTitle" idx="1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53"/>
          <p:cNvSpPr txBox="1">
            <a:spLocks noGrp="1"/>
          </p:cNvSpPr>
          <p:nvPr>
            <p:ph type="subTitle" idx="2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53"/>
          <p:cNvSpPr txBox="1">
            <a:spLocks noGrp="1"/>
          </p:cNvSpPr>
          <p:nvPr>
            <p:ph type="subTitle" idx="3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53"/>
          <p:cNvSpPr txBox="1">
            <a:spLocks noGrp="1"/>
          </p:cNvSpPr>
          <p:nvPr>
            <p:ph type="subTitle" idx="4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53"/>
          <p:cNvSpPr txBox="1">
            <a:spLocks noGrp="1"/>
          </p:cNvSpPr>
          <p:nvPr>
            <p:ph type="subTitle" idx="5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53"/>
          <p:cNvSpPr txBox="1">
            <a:spLocks noGrp="1"/>
          </p:cNvSpPr>
          <p:nvPr>
            <p:ph type="subTitle" idx="6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53"/>
          <p:cNvSpPr txBox="1">
            <a:spLocks noGrp="1"/>
          </p:cNvSpPr>
          <p:nvPr>
            <p:ph type="subTitle" idx="7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86" name="Google Shape;586;p53"/>
          <p:cNvSpPr txBox="1">
            <a:spLocks noGrp="1"/>
          </p:cNvSpPr>
          <p:nvPr>
            <p:ph type="subTitle" idx="8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87" name="Google Shape;587;p53"/>
          <p:cNvSpPr txBox="1">
            <a:spLocks noGrp="1"/>
          </p:cNvSpPr>
          <p:nvPr>
            <p:ph type="subTitle" idx="9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88" name="Google Shape;588;p53"/>
          <p:cNvSpPr txBox="1">
            <a:spLocks noGrp="1"/>
          </p:cNvSpPr>
          <p:nvPr>
            <p:ph type="subTitle" idx="13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89" name="Google Shape;589;p53"/>
          <p:cNvSpPr txBox="1">
            <a:spLocks noGrp="1"/>
          </p:cNvSpPr>
          <p:nvPr>
            <p:ph type="subTitle" idx="14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90" name="Google Shape;590;p53"/>
          <p:cNvSpPr txBox="1">
            <a:spLocks noGrp="1"/>
          </p:cNvSpPr>
          <p:nvPr>
            <p:ph type="subTitle" idx="15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5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595" name="Google Shape;595;p5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5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600" name="Google Shape;600;p5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54"/>
          <p:cNvSpPr txBox="1">
            <a:spLocks noGrp="1"/>
          </p:cNvSpPr>
          <p:nvPr>
            <p:ph type="title" hasCustomPrompt="1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4" name="Google Shape;604;p54"/>
          <p:cNvSpPr txBox="1">
            <a:spLocks noGrp="1"/>
          </p:cNvSpPr>
          <p:nvPr>
            <p:ph type="subTitle" idx="1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05" name="Google Shape;605;p54"/>
          <p:cNvSpPr txBox="1">
            <a:spLocks noGrp="1"/>
          </p:cNvSpPr>
          <p:nvPr>
            <p:ph type="title" idx="2" hasCustomPrompt="1"/>
          </p:nvPr>
        </p:nvSpPr>
        <p:spPr>
          <a:xfrm>
            <a:off x="2437775" y="2015963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6" name="Google Shape;606;p54"/>
          <p:cNvSpPr txBox="1">
            <a:spLocks noGrp="1"/>
          </p:cNvSpPr>
          <p:nvPr>
            <p:ph type="subTitle" idx="3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07" name="Google Shape;607;p54"/>
          <p:cNvSpPr txBox="1">
            <a:spLocks noGrp="1"/>
          </p:cNvSpPr>
          <p:nvPr>
            <p:ph type="title" idx="4" hasCustomPrompt="1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8" name="Google Shape;608;p54"/>
          <p:cNvSpPr txBox="1">
            <a:spLocks noGrp="1"/>
          </p:cNvSpPr>
          <p:nvPr>
            <p:ph type="subTitle" idx="5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/>
          <p:nvPr/>
        </p:nvSpPr>
        <p:spPr>
          <a:xfrm rot="5400000">
            <a:off x="6668857" y="3202942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55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612" name="Google Shape;612;p55"/>
            <p:cNvSpPr/>
            <p:nvPr/>
          </p:nvSpPr>
          <p:spPr>
            <a:xfrm>
              <a:off x="8457298" y="40525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5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5"/>
            <p:cNvSpPr/>
            <p:nvPr/>
          </p:nvSpPr>
          <p:spPr>
            <a:xfrm>
              <a:off x="8505186" y="4750665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5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5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17" name="Google Shape;617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400" y="405475"/>
            <a:ext cx="1220961" cy="52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8" name="Google Shape;618;p55"/>
          <p:cNvGrpSpPr/>
          <p:nvPr/>
        </p:nvGrpSpPr>
        <p:grpSpPr>
          <a:xfrm>
            <a:off x="388400" y="4554000"/>
            <a:ext cx="3503306" cy="400826"/>
            <a:chOff x="388400" y="4554000"/>
            <a:chExt cx="3503306" cy="400826"/>
          </a:xfrm>
        </p:grpSpPr>
        <p:pic>
          <p:nvPicPr>
            <p:cNvPr id="619" name="Google Shape;619;p55"/>
            <p:cNvPicPr preferRelativeResize="0"/>
            <p:nvPr/>
          </p:nvPicPr>
          <p:blipFill rotWithShape="1">
            <a:blip r:embed="rId3">
              <a:alphaModFix/>
            </a:blip>
            <a:srcRect l="15494" t="32197" r="15487" b="32197"/>
            <a:stretch/>
          </p:blipFill>
          <p:spPr>
            <a:xfrm>
              <a:off x="388400" y="4554001"/>
              <a:ext cx="1118505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55"/>
            <p:cNvPicPr preferRelativeResize="0"/>
            <p:nvPr/>
          </p:nvPicPr>
          <p:blipFill rotWithShape="1">
            <a:blip r:embed="rId4">
              <a:alphaModFix/>
            </a:blip>
            <a:srcRect l="-11787" t="-14920" r="-11775" b="-14933"/>
            <a:stretch/>
          </p:blipFill>
          <p:spPr>
            <a:xfrm>
              <a:off x="1506897" y="4554000"/>
              <a:ext cx="1118499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1" name="Google Shape;621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79714" y="4637541"/>
              <a:ext cx="1211991" cy="2337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56"/>
          <p:cNvSpPr/>
          <p:nvPr/>
        </p:nvSpPr>
        <p:spPr>
          <a:xfrm>
            <a:off x="5052478" y="3569975"/>
            <a:ext cx="5371040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6"/>
          <p:cNvSpPr/>
          <p:nvPr/>
        </p:nvSpPr>
        <p:spPr>
          <a:xfrm rot="10644777">
            <a:off x="-1048849" y="-1303280"/>
            <a:ext cx="4634055" cy="282455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56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627" name="Google Shape;627;p56"/>
            <p:cNvSpPr/>
            <p:nvPr/>
          </p:nvSpPr>
          <p:spPr>
            <a:xfrm>
              <a:off x="187398" y="836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6"/>
            <p:cNvSpPr/>
            <p:nvPr/>
          </p:nvSpPr>
          <p:spPr>
            <a:xfrm>
              <a:off x="53072" y="1253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6"/>
            <p:cNvSpPr/>
            <p:nvPr/>
          </p:nvSpPr>
          <p:spPr>
            <a:xfrm>
              <a:off x="1259298" y="67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6"/>
            <p:cNvSpPr/>
            <p:nvPr/>
          </p:nvSpPr>
          <p:spPr>
            <a:xfrm>
              <a:off x="-62147" y="4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56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632" name="Google Shape;632;p56"/>
            <p:cNvSpPr/>
            <p:nvPr/>
          </p:nvSpPr>
          <p:spPr>
            <a:xfrm>
              <a:off x="8430903" y="39439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6"/>
            <p:cNvSpPr/>
            <p:nvPr/>
          </p:nvSpPr>
          <p:spPr>
            <a:xfrm>
              <a:off x="8622155" y="3519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6"/>
            <p:cNvSpPr/>
            <p:nvPr/>
          </p:nvSpPr>
          <p:spPr>
            <a:xfrm>
              <a:off x="6635180" y="46746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6"/>
            <p:cNvSpPr/>
            <p:nvPr/>
          </p:nvSpPr>
          <p:spPr>
            <a:xfrm>
              <a:off x="8185647" y="47899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7"/>
          <p:cNvSpPr/>
          <p:nvPr/>
        </p:nvSpPr>
        <p:spPr>
          <a:xfrm>
            <a:off x="2718684" y="2188525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7"/>
          <p:cNvSpPr/>
          <p:nvPr/>
        </p:nvSpPr>
        <p:spPr>
          <a:xfrm>
            <a:off x="5510909" y="2530450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7"/>
          <p:cNvSpPr txBox="1">
            <a:spLocks noGrp="1"/>
          </p:cNvSpPr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57"/>
          <p:cNvSpPr txBox="1">
            <a:spLocks noGrp="1"/>
          </p:cNvSpPr>
          <p:nvPr>
            <p:ph type="subTitle" idx="1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1" name="Google Shape;641;p57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ar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ar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ar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ar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ar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ar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lang="ar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8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8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58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646" name="Google Shape;646;p58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8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58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650" name="Google Shape;650;p58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5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5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5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658" name="Google Shape;658;p5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60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60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666" name="Google Shape;666;p60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0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0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0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60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671" name="Google Shape;671;p60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0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0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2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62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62"/>
          <p:cNvSpPr/>
          <p:nvPr/>
        </p:nvSpPr>
        <p:spPr>
          <a:xfrm rot="1650101">
            <a:off x="-1796682" y="-2203059"/>
            <a:ext cx="3817087" cy="3985301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2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82" name="Google Shape;682;p62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3"/>
          <p:cNvSpPr/>
          <p:nvPr/>
        </p:nvSpPr>
        <p:spPr>
          <a:xfrm flipH="1">
            <a:off x="-847382" y="2075875"/>
            <a:ext cx="58426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63"/>
          <p:cNvSpPr/>
          <p:nvPr/>
        </p:nvSpPr>
        <p:spPr>
          <a:xfrm>
            <a:off x="6638834" y="-220904"/>
            <a:ext cx="2625339" cy="178551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63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687" name="Google Shape;687;p63"/>
            <p:cNvSpPr/>
            <p:nvPr/>
          </p:nvSpPr>
          <p:spPr>
            <a:xfrm>
              <a:off x="8132548" y="810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3"/>
            <p:cNvSpPr/>
            <p:nvPr/>
          </p:nvSpPr>
          <p:spPr>
            <a:xfrm>
              <a:off x="8737186" y="7529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3"/>
            <p:cNvSpPr/>
            <p:nvPr/>
          </p:nvSpPr>
          <p:spPr>
            <a:xfrm>
              <a:off x="7542636" y="13924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3"/>
            <p:cNvSpPr/>
            <p:nvPr/>
          </p:nvSpPr>
          <p:spPr>
            <a:xfrm>
              <a:off x="8048505" y="6820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63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2" name="Google Shape;692;p63"/>
          <p:cNvSpPr txBox="1">
            <a:spLocks noGrp="1"/>
          </p:cNvSpPr>
          <p:nvPr>
            <p:ph type="title" idx="2" hasCustomPrompt="1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96" name="Google Shape;696;p64"/>
          <p:cNvSpPr/>
          <p:nvPr/>
        </p:nvSpPr>
        <p:spPr>
          <a:xfrm>
            <a:off x="4523725" y="316260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4"/>
          <p:cNvSpPr/>
          <p:nvPr/>
        </p:nvSpPr>
        <p:spPr>
          <a:xfrm rot="-10492926">
            <a:off x="-1867197" y="3324908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64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699" name="Google Shape;699;p64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4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4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4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64"/>
          <p:cNvGrpSpPr/>
          <p:nvPr/>
        </p:nvGrpSpPr>
        <p:grpSpPr>
          <a:xfrm>
            <a:off x="7450103" y="2640103"/>
            <a:ext cx="1597872" cy="2451290"/>
            <a:chOff x="7450103" y="2640103"/>
            <a:chExt cx="1597872" cy="2451290"/>
          </a:xfrm>
        </p:grpSpPr>
        <p:sp>
          <p:nvSpPr>
            <p:cNvPr id="704" name="Google Shape;704;p64"/>
            <p:cNvSpPr/>
            <p:nvPr/>
          </p:nvSpPr>
          <p:spPr>
            <a:xfrm>
              <a:off x="7450103" y="4431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4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4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4"/>
            <p:cNvSpPr/>
            <p:nvPr/>
          </p:nvSpPr>
          <p:spPr>
            <a:xfrm>
              <a:off x="8478061" y="37598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4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9" name="Google Shape;709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400" y="405475"/>
            <a:ext cx="1220961" cy="52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64"/>
          <p:cNvGrpSpPr/>
          <p:nvPr/>
        </p:nvGrpSpPr>
        <p:grpSpPr>
          <a:xfrm>
            <a:off x="388400" y="4554000"/>
            <a:ext cx="3503306" cy="400826"/>
            <a:chOff x="388400" y="4554000"/>
            <a:chExt cx="3503306" cy="400826"/>
          </a:xfrm>
        </p:grpSpPr>
        <p:pic>
          <p:nvPicPr>
            <p:cNvPr id="711" name="Google Shape;711;p64"/>
            <p:cNvPicPr preferRelativeResize="0"/>
            <p:nvPr/>
          </p:nvPicPr>
          <p:blipFill rotWithShape="1">
            <a:blip r:embed="rId3">
              <a:alphaModFix/>
            </a:blip>
            <a:srcRect l="15494" t="32197" r="15487" b="32197"/>
            <a:stretch/>
          </p:blipFill>
          <p:spPr>
            <a:xfrm>
              <a:off x="388400" y="4554001"/>
              <a:ext cx="1118505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2" name="Google Shape;712;p64"/>
            <p:cNvPicPr preferRelativeResize="0"/>
            <p:nvPr/>
          </p:nvPicPr>
          <p:blipFill rotWithShape="1">
            <a:blip r:embed="rId4">
              <a:alphaModFix/>
            </a:blip>
            <a:srcRect l="-11787" t="-14920" r="-11775" b="-14933"/>
            <a:stretch/>
          </p:blipFill>
          <p:spPr>
            <a:xfrm>
              <a:off x="1506897" y="4554000"/>
              <a:ext cx="1118499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" name="Google Shape;713;p6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79714" y="4637541"/>
              <a:ext cx="1211991" cy="2337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5"/>
          <p:cNvSpPr/>
          <p:nvPr/>
        </p:nvSpPr>
        <p:spPr>
          <a:xfrm>
            <a:off x="5052478" y="3569975"/>
            <a:ext cx="5371040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65"/>
          <p:cNvSpPr/>
          <p:nvPr/>
        </p:nvSpPr>
        <p:spPr>
          <a:xfrm rot="10644777">
            <a:off x="-1048849" y="-1303280"/>
            <a:ext cx="4634055" cy="282455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7" name="Google Shape;717;p65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718" name="Google Shape;718;p65"/>
            <p:cNvSpPr/>
            <p:nvPr/>
          </p:nvSpPr>
          <p:spPr>
            <a:xfrm>
              <a:off x="187398" y="836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5"/>
            <p:cNvSpPr/>
            <p:nvPr/>
          </p:nvSpPr>
          <p:spPr>
            <a:xfrm>
              <a:off x="53072" y="1253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5"/>
            <p:cNvSpPr/>
            <p:nvPr/>
          </p:nvSpPr>
          <p:spPr>
            <a:xfrm>
              <a:off x="1259298" y="67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5"/>
            <p:cNvSpPr/>
            <p:nvPr/>
          </p:nvSpPr>
          <p:spPr>
            <a:xfrm>
              <a:off x="-62147" y="4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6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723" name="Google Shape;723;p65"/>
            <p:cNvSpPr/>
            <p:nvPr/>
          </p:nvSpPr>
          <p:spPr>
            <a:xfrm>
              <a:off x="8430903" y="39439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5"/>
            <p:cNvSpPr/>
            <p:nvPr/>
          </p:nvSpPr>
          <p:spPr>
            <a:xfrm>
              <a:off x="8622155" y="3519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5"/>
            <p:cNvSpPr/>
            <p:nvPr/>
          </p:nvSpPr>
          <p:spPr>
            <a:xfrm>
              <a:off x="6635180" y="46746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5"/>
            <p:cNvSpPr/>
            <p:nvPr/>
          </p:nvSpPr>
          <p:spPr>
            <a:xfrm>
              <a:off x="8185647" y="47899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6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65"/>
          <p:cNvSpPr txBox="1">
            <a:spLocks noGrp="1"/>
          </p:cNvSpPr>
          <p:nvPr>
            <p:ph type="subTitle" idx="1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65"/>
          <p:cNvSpPr txBox="1">
            <a:spLocks noGrp="1"/>
          </p:cNvSpPr>
          <p:nvPr>
            <p:ph type="subTitle" idx="2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65"/>
          <p:cNvSpPr txBox="1">
            <a:spLocks noGrp="1"/>
          </p:cNvSpPr>
          <p:nvPr>
            <p:ph type="subTitle" idx="3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31" name="Google Shape;731;p65"/>
          <p:cNvSpPr txBox="1">
            <a:spLocks noGrp="1"/>
          </p:cNvSpPr>
          <p:nvPr>
            <p:ph type="subTitle" idx="4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6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6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66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736" name="Google Shape;736;p66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6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6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66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740" name="Google Shape;740;p66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6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6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6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7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67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67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6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49" name="Google Shape;749;p67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7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7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7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67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54" name="Google Shape;754;p67"/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8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68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6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759" name="Google Shape;759;p68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8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8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6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763" name="Google Shape;763;p68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8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8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8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6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0" name="Google Shape;770;p6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71" name="Google Shape;771;p6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6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6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4" name="Google Shape;774;p6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75" name="Google Shape;775;p6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0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1" name="Google Shape;781;p7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1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71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71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786" name="Google Shape;786;p71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1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1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71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790" name="Google Shape;790;p71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1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1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1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71"/>
          <p:cNvSpPr txBox="1">
            <a:spLocks noGrp="1"/>
          </p:cNvSpPr>
          <p:nvPr>
            <p:ph type="title" hasCustomPrompt="1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5" name="Google Shape;795;p71"/>
          <p:cNvSpPr txBox="1">
            <a:spLocks noGrp="1"/>
          </p:cNvSpPr>
          <p:nvPr>
            <p:ph type="subTitle" idx="1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3"/>
          <p:cNvSpPr/>
          <p:nvPr/>
        </p:nvSpPr>
        <p:spPr>
          <a:xfrm>
            <a:off x="4176175" y="296715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3"/>
          <p:cNvSpPr/>
          <p:nvPr/>
        </p:nvSpPr>
        <p:spPr>
          <a:xfrm rot="-10492926">
            <a:off x="-1478272" y="3333183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73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801" name="Google Shape;801;p73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3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3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3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73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806" name="Google Shape;806;p73"/>
            <p:cNvSpPr/>
            <p:nvPr/>
          </p:nvSpPr>
          <p:spPr>
            <a:xfrm>
              <a:off x="7524578" y="42740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3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3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3"/>
            <p:cNvSpPr/>
            <p:nvPr/>
          </p:nvSpPr>
          <p:spPr>
            <a:xfrm>
              <a:off x="8151036" y="37764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3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7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73"/>
          <p:cNvSpPr txBox="1">
            <a:spLocks noGrp="1"/>
          </p:cNvSpPr>
          <p:nvPr>
            <p:ph type="title" idx="2" hasCustomPrompt="1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13" name="Google Shape;813;p73"/>
          <p:cNvSpPr txBox="1">
            <a:spLocks noGrp="1"/>
          </p:cNvSpPr>
          <p:nvPr>
            <p:ph type="title" idx="3" hasCustomPrompt="1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14" name="Google Shape;814;p73"/>
          <p:cNvSpPr txBox="1">
            <a:spLocks noGrp="1"/>
          </p:cNvSpPr>
          <p:nvPr>
            <p:ph type="title" idx="4" hasCustomPrompt="1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15" name="Google Shape;815;p73"/>
          <p:cNvSpPr txBox="1">
            <a:spLocks noGrp="1"/>
          </p:cNvSpPr>
          <p:nvPr>
            <p:ph type="title" idx="5" hasCustomPrompt="1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16" name="Google Shape;816;p73"/>
          <p:cNvSpPr txBox="1">
            <a:spLocks noGrp="1"/>
          </p:cNvSpPr>
          <p:nvPr>
            <p:ph type="subTitle" idx="1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7" name="Google Shape;817;p73"/>
          <p:cNvSpPr txBox="1">
            <a:spLocks noGrp="1"/>
          </p:cNvSpPr>
          <p:nvPr>
            <p:ph type="subTitle" idx="6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8" name="Google Shape;818;p73"/>
          <p:cNvSpPr txBox="1">
            <a:spLocks noGrp="1"/>
          </p:cNvSpPr>
          <p:nvPr>
            <p:ph type="subTitle" idx="7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9" name="Google Shape;819;p73"/>
          <p:cNvSpPr txBox="1">
            <a:spLocks noGrp="1"/>
          </p:cNvSpPr>
          <p:nvPr>
            <p:ph type="subTitle" idx="8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_1_1_2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4"/>
          <p:cNvSpPr/>
          <p:nvPr/>
        </p:nvSpPr>
        <p:spPr>
          <a:xfrm rot="1292342" flipH="1">
            <a:off x="-3321456" y="1927346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74"/>
          <p:cNvSpPr/>
          <p:nvPr/>
        </p:nvSpPr>
        <p:spPr>
          <a:xfrm rot="4535783">
            <a:off x="6914450" y="2837966"/>
            <a:ext cx="3524110" cy="239677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74"/>
          <p:cNvGrpSpPr/>
          <p:nvPr/>
        </p:nvGrpSpPr>
        <p:grpSpPr>
          <a:xfrm rot="10800000">
            <a:off x="8514859" y="2937143"/>
            <a:ext cx="511267" cy="2017916"/>
            <a:chOff x="8552930" y="2910118"/>
            <a:chExt cx="511267" cy="2017916"/>
          </a:xfrm>
        </p:grpSpPr>
        <p:sp>
          <p:nvSpPr>
            <p:cNvPr id="824" name="Google Shape;824;p74"/>
            <p:cNvSpPr/>
            <p:nvPr/>
          </p:nvSpPr>
          <p:spPr>
            <a:xfrm>
              <a:off x="8737186" y="3350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4"/>
            <p:cNvSpPr/>
            <p:nvPr/>
          </p:nvSpPr>
          <p:spPr>
            <a:xfrm>
              <a:off x="8601061" y="46009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74"/>
          <p:cNvGrpSpPr/>
          <p:nvPr/>
        </p:nvGrpSpPr>
        <p:grpSpPr>
          <a:xfrm rot="7347507">
            <a:off x="134581" y="3888252"/>
            <a:ext cx="912282" cy="1615081"/>
            <a:chOff x="133086" y="3408328"/>
            <a:chExt cx="912262" cy="1615044"/>
          </a:xfrm>
        </p:grpSpPr>
        <p:sp>
          <p:nvSpPr>
            <p:cNvPr id="828" name="Google Shape;828;p74"/>
            <p:cNvSpPr/>
            <p:nvPr/>
          </p:nvSpPr>
          <p:spPr>
            <a:xfrm>
              <a:off x="265110" y="340832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4"/>
            <p:cNvSpPr/>
            <p:nvPr/>
          </p:nvSpPr>
          <p:spPr>
            <a:xfrm>
              <a:off x="385324" y="4098816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7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7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3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5"/>
          <p:cNvSpPr/>
          <p:nvPr/>
        </p:nvSpPr>
        <p:spPr>
          <a:xfrm flipH="1">
            <a:off x="-3429082" y="2598063"/>
            <a:ext cx="60958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5"/>
          <p:cNvSpPr/>
          <p:nvPr/>
        </p:nvSpPr>
        <p:spPr>
          <a:xfrm rot="-542519">
            <a:off x="6823253" y="-353355"/>
            <a:ext cx="2625360" cy="1785525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75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837" name="Google Shape;837;p75"/>
            <p:cNvSpPr/>
            <p:nvPr/>
          </p:nvSpPr>
          <p:spPr>
            <a:xfrm>
              <a:off x="7560023" y="28144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5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5"/>
            <p:cNvSpPr/>
            <p:nvPr/>
          </p:nvSpPr>
          <p:spPr>
            <a:xfrm>
              <a:off x="8552936" y="3421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5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75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842" name="Google Shape;842;p75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5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5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75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75"/>
          <p:cNvSpPr txBox="1">
            <a:spLocks noGrp="1"/>
          </p:cNvSpPr>
          <p:nvPr>
            <p:ph type="subTitle" idx="1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75"/>
          <p:cNvSpPr txBox="1">
            <a:spLocks noGrp="1"/>
          </p:cNvSpPr>
          <p:nvPr>
            <p:ph type="subTitle" idx="2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8" name="Google Shape;848;p75"/>
          <p:cNvSpPr txBox="1">
            <a:spLocks noGrp="1"/>
          </p:cNvSpPr>
          <p:nvPr>
            <p:ph type="subTitle" idx="3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9" name="Google Shape;849;p75"/>
          <p:cNvSpPr txBox="1">
            <a:spLocks noGrp="1"/>
          </p:cNvSpPr>
          <p:nvPr>
            <p:ph type="subTitle" idx="4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850" name="Google Shape;850;p75"/>
          <p:cNvSpPr txBox="1">
            <a:spLocks noGrp="1"/>
          </p:cNvSpPr>
          <p:nvPr>
            <p:ph type="subTitle" idx="5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851" name="Google Shape;851;p75"/>
          <p:cNvSpPr txBox="1">
            <a:spLocks noGrp="1"/>
          </p:cNvSpPr>
          <p:nvPr>
            <p:ph type="subTitle" idx="6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6"/>
          <p:cNvSpPr/>
          <p:nvPr/>
        </p:nvSpPr>
        <p:spPr>
          <a:xfrm rot="4372063" flipH="1">
            <a:off x="-3257636" y="1228893"/>
            <a:ext cx="6095914" cy="349134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76"/>
          <p:cNvSpPr/>
          <p:nvPr/>
        </p:nvSpPr>
        <p:spPr>
          <a:xfrm rot="5400000">
            <a:off x="6668857" y="3202942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76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856" name="Google Shape;856;p76"/>
            <p:cNvSpPr/>
            <p:nvPr/>
          </p:nvSpPr>
          <p:spPr>
            <a:xfrm>
              <a:off x="8457298" y="40525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6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6"/>
            <p:cNvSpPr/>
            <p:nvPr/>
          </p:nvSpPr>
          <p:spPr>
            <a:xfrm>
              <a:off x="8505186" y="4750665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6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76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861" name="Google Shape;861;p76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6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6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7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76"/>
          <p:cNvSpPr txBox="1">
            <a:spLocks noGrp="1"/>
          </p:cNvSpPr>
          <p:nvPr>
            <p:ph type="subTitle" idx="1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76"/>
          <p:cNvSpPr txBox="1">
            <a:spLocks noGrp="1"/>
          </p:cNvSpPr>
          <p:nvPr>
            <p:ph type="subTitle" idx="2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76"/>
          <p:cNvSpPr txBox="1">
            <a:spLocks noGrp="1"/>
          </p:cNvSpPr>
          <p:nvPr>
            <p:ph type="subTitle" idx="3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76"/>
          <p:cNvSpPr txBox="1">
            <a:spLocks noGrp="1"/>
          </p:cNvSpPr>
          <p:nvPr>
            <p:ph type="subTitle" idx="4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76"/>
          <p:cNvSpPr txBox="1">
            <a:spLocks noGrp="1"/>
          </p:cNvSpPr>
          <p:nvPr>
            <p:ph type="subTitle" idx="5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870" name="Google Shape;870;p76"/>
          <p:cNvSpPr txBox="1">
            <a:spLocks noGrp="1"/>
          </p:cNvSpPr>
          <p:nvPr>
            <p:ph type="subTitle" idx="6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871" name="Google Shape;871;p76"/>
          <p:cNvSpPr txBox="1">
            <a:spLocks noGrp="1"/>
          </p:cNvSpPr>
          <p:nvPr>
            <p:ph type="subTitle" idx="7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872" name="Google Shape;872;p76"/>
          <p:cNvSpPr txBox="1">
            <a:spLocks noGrp="1"/>
          </p:cNvSpPr>
          <p:nvPr>
            <p:ph type="subTitle" idx="8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7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7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" name="Google Shape;876;p77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877" name="Google Shape;877;p77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7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7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77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881" name="Google Shape;881;p77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7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7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7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77"/>
          <p:cNvSpPr txBox="1">
            <a:spLocks noGrp="1"/>
          </p:cNvSpPr>
          <p:nvPr>
            <p:ph type="subTitle" idx="1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77"/>
          <p:cNvSpPr txBox="1">
            <a:spLocks noGrp="1"/>
          </p:cNvSpPr>
          <p:nvPr>
            <p:ph type="subTitle" idx="2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77"/>
          <p:cNvSpPr txBox="1">
            <a:spLocks noGrp="1"/>
          </p:cNvSpPr>
          <p:nvPr>
            <p:ph type="subTitle" idx="3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8" name="Google Shape;888;p77"/>
          <p:cNvSpPr txBox="1">
            <a:spLocks noGrp="1"/>
          </p:cNvSpPr>
          <p:nvPr>
            <p:ph type="subTitle" idx="4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9" name="Google Shape;889;p77"/>
          <p:cNvSpPr txBox="1">
            <a:spLocks noGrp="1"/>
          </p:cNvSpPr>
          <p:nvPr>
            <p:ph type="subTitle" idx="5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7"/>
          <p:cNvSpPr txBox="1">
            <a:spLocks noGrp="1"/>
          </p:cNvSpPr>
          <p:nvPr>
            <p:ph type="subTitle" idx="6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77"/>
          <p:cNvSpPr txBox="1">
            <a:spLocks noGrp="1"/>
          </p:cNvSpPr>
          <p:nvPr>
            <p:ph type="subTitle" idx="7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892" name="Google Shape;892;p77"/>
          <p:cNvSpPr txBox="1">
            <a:spLocks noGrp="1"/>
          </p:cNvSpPr>
          <p:nvPr>
            <p:ph type="subTitle" idx="8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893" name="Google Shape;893;p77"/>
          <p:cNvSpPr txBox="1">
            <a:spLocks noGrp="1"/>
          </p:cNvSpPr>
          <p:nvPr>
            <p:ph type="subTitle" idx="9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894" name="Google Shape;894;p77"/>
          <p:cNvSpPr txBox="1">
            <a:spLocks noGrp="1"/>
          </p:cNvSpPr>
          <p:nvPr>
            <p:ph type="subTitle" idx="13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895" name="Google Shape;895;p77"/>
          <p:cNvSpPr txBox="1">
            <a:spLocks noGrp="1"/>
          </p:cNvSpPr>
          <p:nvPr>
            <p:ph type="subTitle" idx="14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896" name="Google Shape;896;p77"/>
          <p:cNvSpPr txBox="1">
            <a:spLocks noGrp="1"/>
          </p:cNvSpPr>
          <p:nvPr>
            <p:ph type="subTitle" idx="15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8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78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78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901" name="Google Shape;901;p78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8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8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8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78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906" name="Google Shape;906;p78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8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8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78"/>
          <p:cNvSpPr txBox="1">
            <a:spLocks noGrp="1"/>
          </p:cNvSpPr>
          <p:nvPr>
            <p:ph type="title" hasCustomPrompt="1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0" name="Google Shape;910;p78"/>
          <p:cNvSpPr txBox="1">
            <a:spLocks noGrp="1"/>
          </p:cNvSpPr>
          <p:nvPr>
            <p:ph type="subTitle" idx="1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11" name="Google Shape;911;p78"/>
          <p:cNvSpPr txBox="1">
            <a:spLocks noGrp="1"/>
          </p:cNvSpPr>
          <p:nvPr>
            <p:ph type="title" idx="2" hasCustomPrompt="1"/>
          </p:nvPr>
        </p:nvSpPr>
        <p:spPr>
          <a:xfrm>
            <a:off x="2437775" y="2015963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2" name="Google Shape;912;p78"/>
          <p:cNvSpPr txBox="1">
            <a:spLocks noGrp="1"/>
          </p:cNvSpPr>
          <p:nvPr>
            <p:ph type="subTitle" idx="3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13" name="Google Shape;913;p78"/>
          <p:cNvSpPr txBox="1">
            <a:spLocks noGrp="1"/>
          </p:cNvSpPr>
          <p:nvPr>
            <p:ph type="title" idx="4" hasCustomPrompt="1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4" name="Google Shape;914;p78"/>
          <p:cNvSpPr txBox="1">
            <a:spLocks noGrp="1"/>
          </p:cNvSpPr>
          <p:nvPr>
            <p:ph type="subTitle" idx="5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79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917" name="Google Shape;917;p79"/>
            <p:cNvSpPr/>
            <p:nvPr/>
          </p:nvSpPr>
          <p:spPr>
            <a:xfrm>
              <a:off x="8457298" y="40525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9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9"/>
            <p:cNvSpPr/>
            <p:nvPr/>
          </p:nvSpPr>
          <p:spPr>
            <a:xfrm>
              <a:off x="8505186" y="4750665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9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79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922" name="Google Shape;922;p79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9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9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5" name="Google Shape;925;p7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26" name="Google Shape;92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400" y="405475"/>
            <a:ext cx="1220961" cy="52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7" name="Google Shape;927;p79"/>
          <p:cNvGrpSpPr/>
          <p:nvPr/>
        </p:nvGrpSpPr>
        <p:grpSpPr>
          <a:xfrm>
            <a:off x="388400" y="4554000"/>
            <a:ext cx="3503306" cy="400826"/>
            <a:chOff x="388400" y="4554000"/>
            <a:chExt cx="3503306" cy="400826"/>
          </a:xfrm>
        </p:grpSpPr>
        <p:pic>
          <p:nvPicPr>
            <p:cNvPr id="928" name="Google Shape;928;p79"/>
            <p:cNvPicPr preferRelativeResize="0"/>
            <p:nvPr/>
          </p:nvPicPr>
          <p:blipFill rotWithShape="1">
            <a:blip r:embed="rId3">
              <a:alphaModFix/>
            </a:blip>
            <a:srcRect l="15494" t="32197" r="15487" b="32197"/>
            <a:stretch/>
          </p:blipFill>
          <p:spPr>
            <a:xfrm>
              <a:off x="388400" y="4554001"/>
              <a:ext cx="1118505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9" name="Google Shape;929;p79"/>
            <p:cNvPicPr preferRelativeResize="0"/>
            <p:nvPr/>
          </p:nvPicPr>
          <p:blipFill rotWithShape="1">
            <a:blip r:embed="rId4">
              <a:alphaModFix/>
            </a:blip>
            <a:srcRect l="-11787" t="-14920" r="-11775" b="-14933"/>
            <a:stretch/>
          </p:blipFill>
          <p:spPr>
            <a:xfrm>
              <a:off x="1506897" y="4554000"/>
              <a:ext cx="1118499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79714" y="4637541"/>
              <a:ext cx="1211991" cy="2337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80"/>
          <p:cNvSpPr/>
          <p:nvPr/>
        </p:nvSpPr>
        <p:spPr>
          <a:xfrm>
            <a:off x="5052478" y="3569975"/>
            <a:ext cx="5371040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80"/>
          <p:cNvSpPr/>
          <p:nvPr/>
        </p:nvSpPr>
        <p:spPr>
          <a:xfrm rot="10644777">
            <a:off x="-1048849" y="-1303280"/>
            <a:ext cx="4634055" cy="282455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80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936" name="Google Shape;936;p80"/>
            <p:cNvSpPr/>
            <p:nvPr/>
          </p:nvSpPr>
          <p:spPr>
            <a:xfrm>
              <a:off x="187398" y="836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0"/>
            <p:cNvSpPr/>
            <p:nvPr/>
          </p:nvSpPr>
          <p:spPr>
            <a:xfrm>
              <a:off x="53072" y="1253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0"/>
            <p:cNvSpPr/>
            <p:nvPr/>
          </p:nvSpPr>
          <p:spPr>
            <a:xfrm>
              <a:off x="1259298" y="67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0"/>
            <p:cNvSpPr/>
            <p:nvPr/>
          </p:nvSpPr>
          <p:spPr>
            <a:xfrm>
              <a:off x="-62147" y="4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80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941" name="Google Shape;941;p80"/>
            <p:cNvSpPr/>
            <p:nvPr/>
          </p:nvSpPr>
          <p:spPr>
            <a:xfrm>
              <a:off x="8430903" y="39439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0"/>
            <p:cNvSpPr/>
            <p:nvPr/>
          </p:nvSpPr>
          <p:spPr>
            <a:xfrm>
              <a:off x="8622155" y="3519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0"/>
            <p:cNvSpPr/>
            <p:nvPr/>
          </p:nvSpPr>
          <p:spPr>
            <a:xfrm>
              <a:off x="6635180" y="46746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0"/>
            <p:cNvSpPr/>
            <p:nvPr/>
          </p:nvSpPr>
          <p:spPr>
            <a:xfrm>
              <a:off x="8185647" y="47899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81"/>
          <p:cNvSpPr/>
          <p:nvPr/>
        </p:nvSpPr>
        <p:spPr>
          <a:xfrm>
            <a:off x="2718684" y="2188525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81"/>
          <p:cNvSpPr/>
          <p:nvPr/>
        </p:nvSpPr>
        <p:spPr>
          <a:xfrm>
            <a:off x="5510909" y="2530450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1"/>
          <p:cNvSpPr txBox="1">
            <a:spLocks noGrp="1"/>
          </p:cNvSpPr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81"/>
          <p:cNvSpPr txBox="1">
            <a:spLocks noGrp="1"/>
          </p:cNvSpPr>
          <p:nvPr>
            <p:ph type="subTitle" idx="1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0" name="Google Shape;950;p81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ar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ar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ar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ar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ar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ar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lang="ar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8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4" name="Google Shape;954;p8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955" name="Google Shape;955;p8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8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959" name="Google Shape;959;p8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8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83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6" name="Google Shape;966;p8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967" name="Google Shape;967;p8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4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8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8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8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975" name="Google Shape;975;p8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8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980" name="Google Shape;980;p8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Arabic"/>
              <a:buChar char="●"/>
              <a:defRPr sz="1800"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○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■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●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○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■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●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○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Arabic"/>
              <a:buChar char="■"/>
              <a:defRPr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Arabic"/>
              <a:buNone/>
              <a:defRPr sz="28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Arabic"/>
              <a:buChar char="●"/>
              <a:defRPr sz="12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Arabic"/>
              <a:buChar char="○"/>
              <a:defRPr sz="12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Arabic"/>
              <a:buChar char="■"/>
              <a:defRPr sz="12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Arabic"/>
              <a:buChar char="●"/>
              <a:defRPr sz="12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Arabic"/>
              <a:buChar char="○"/>
              <a:defRPr sz="12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Arabic"/>
              <a:buChar char="■"/>
              <a:defRPr sz="12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Arabic"/>
              <a:buChar char="●"/>
              <a:defRPr sz="12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Arabic"/>
              <a:buChar char="○"/>
              <a:defRPr sz="12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BM Plex Sans Arabic"/>
              <a:buChar char="■"/>
              <a:defRPr sz="120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676" name="Google Shape;676;p6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zLIK6tk_ZSnL0NAClephuZuk5ePsM90Ivch2WZJyQ4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85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988" name="Google Shape;988;p85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989" name="Google Shape;989;p85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990" name="Google Shape;990;p85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991" name="Google Shape;991;p85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8" h="207" extrusionOk="0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2" name="Google Shape;992;p85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0" h="11197" extrusionOk="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3" name="Google Shape;993;p85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994" name="Google Shape;994;p85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722" extrusionOk="0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85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37" extrusionOk="0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85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85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8" name="Google Shape;998;p85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9" name="Google Shape;999;p85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0" name="Google Shape;1000;p85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1" name="Google Shape;1001;p85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4" extrusionOk="0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2" name="Google Shape;1002;p85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9" h="1412" extrusionOk="0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3" name="Google Shape;1003;p85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5" h="367" extrusionOk="0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85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85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85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85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8" name="Google Shape;1008;p85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7" extrusionOk="0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9" name="Google Shape;1009;p85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1412" extrusionOk="0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0" name="Google Shape;1010;p85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1" name="Google Shape;1011;p85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2" name="Google Shape;1012;p85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" h="367" extrusionOk="0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3" name="Google Shape;1013;p85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014" name="Google Shape;1014;p85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" h="4301" extrusionOk="0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5" name="Google Shape;1015;p85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322" extrusionOk="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6" name="Google Shape;1016;p85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" h="2409" extrusionOk="0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7" name="Google Shape;1017;p85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1161" extrusionOk="0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18" name="Google Shape;1018;p85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85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85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85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85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85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85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85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85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7" name="Google Shape;1027;p85"/>
              <p:cNvGrpSpPr/>
              <p:nvPr/>
            </p:nvGrpSpPr>
            <p:grpSpPr>
              <a:xfrm rot="-2979843" flipH="1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1028" name="Google Shape;1028;p85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85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30" name="Google Shape;1030;p85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avLst/>
              <a:gdLst/>
              <a:ahLst/>
              <a:cxnLst/>
              <a:rect l="l" t="t" r="r" b="b"/>
              <a:pathLst>
                <a:path w="1714" h="1161" extrusionOk="0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5"/>
            <p:cNvSpPr/>
            <p:nvPr/>
          </p:nvSpPr>
          <p:spPr>
            <a:xfrm rot="7930158" flipH="1">
              <a:off x="7532339" y="1461822"/>
              <a:ext cx="162646" cy="45148"/>
            </a:xfrm>
            <a:custGeom>
              <a:avLst/>
              <a:gdLst/>
              <a:ahLst/>
              <a:cxnLst/>
              <a:rect l="l" t="t" r="r" b="b"/>
              <a:pathLst>
                <a:path w="1160" h="322" extrusionOk="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85"/>
          <p:cNvSpPr txBox="1">
            <a:spLocks noGrp="1"/>
          </p:cNvSpPr>
          <p:nvPr>
            <p:ph type="ctrTitle"/>
          </p:nvPr>
        </p:nvSpPr>
        <p:spPr>
          <a:xfrm>
            <a:off x="1007500" y="767399"/>
            <a:ext cx="3033000" cy="23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WADEH – Arabic Grammar Tool</a:t>
            </a:r>
            <a:endParaRPr lang="ar-SA" sz="3200" dirty="0"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33" name="Google Shape;1033;p85"/>
          <p:cNvSpPr txBox="1">
            <a:spLocks noGrp="1"/>
          </p:cNvSpPr>
          <p:nvPr>
            <p:ph type="subTitle" idx="1"/>
          </p:nvPr>
        </p:nvSpPr>
        <p:spPr>
          <a:xfrm>
            <a:off x="1609361" y="3202472"/>
            <a:ext cx="2431139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Welcome to our presentation on WADEH, an AI-driven tool designed to simplify Arabic grammar learning and make it accessible to a wider audience.</a:t>
            </a:r>
          </a:p>
        </p:txBody>
      </p:sp>
      <p:pic>
        <p:nvPicPr>
          <p:cNvPr id="1034" name="Google Shape;103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0" y="405475"/>
            <a:ext cx="1220961" cy="52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5" name="Google Shape;1035;p85"/>
          <p:cNvGrpSpPr/>
          <p:nvPr/>
        </p:nvGrpSpPr>
        <p:grpSpPr>
          <a:xfrm>
            <a:off x="388400" y="4554000"/>
            <a:ext cx="2236996" cy="400826"/>
            <a:chOff x="388400" y="4554000"/>
            <a:chExt cx="2236996" cy="400826"/>
          </a:xfrm>
        </p:grpSpPr>
        <p:pic>
          <p:nvPicPr>
            <p:cNvPr id="1036" name="Google Shape;1036;p85"/>
            <p:cNvPicPr preferRelativeResize="0"/>
            <p:nvPr/>
          </p:nvPicPr>
          <p:blipFill rotWithShape="1">
            <a:blip r:embed="rId4">
              <a:alphaModFix/>
            </a:blip>
            <a:srcRect l="15494" t="32197" r="15487" b="32197"/>
            <a:stretch/>
          </p:blipFill>
          <p:spPr>
            <a:xfrm>
              <a:off x="388400" y="4554001"/>
              <a:ext cx="1118505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7" name="Google Shape;1037;p85"/>
            <p:cNvPicPr preferRelativeResize="0"/>
            <p:nvPr/>
          </p:nvPicPr>
          <p:blipFill rotWithShape="1">
            <a:blip r:embed="rId5">
              <a:alphaModFix/>
            </a:blip>
            <a:srcRect l="-11787" t="-14920" r="-11775" b="-14933"/>
            <a:stretch/>
          </p:blipFill>
          <p:spPr>
            <a:xfrm>
              <a:off x="1506897" y="4554000"/>
              <a:ext cx="1118499" cy="400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94"/>
          <p:cNvSpPr txBox="1">
            <a:spLocks noGrp="1"/>
          </p:cNvSpPr>
          <p:nvPr>
            <p:ph type="title"/>
          </p:nvPr>
        </p:nvSpPr>
        <p:spPr>
          <a:xfrm>
            <a:off x="863525" y="1213275"/>
            <a:ext cx="74169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b="1" dirty="0">
                <a:solidFill>
                  <a:srgbClr val="DA2B89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ملخص</a:t>
            </a:r>
            <a:endParaRPr b="1" dirty="0">
              <a:solidFill>
                <a:srgbClr val="DA2B89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284" name="Google Shape;1284;p94"/>
          <p:cNvSpPr txBox="1">
            <a:spLocks noGrp="1"/>
          </p:cNvSpPr>
          <p:nvPr>
            <p:ph type="body" idx="1"/>
          </p:nvPr>
        </p:nvSpPr>
        <p:spPr>
          <a:xfrm>
            <a:off x="863525" y="1749675"/>
            <a:ext cx="7416900" cy="2837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GOAL: </a:t>
            </a: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To make Arabic grammar learning intuitive and accessible.</a:t>
            </a: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OUTCOMES</a:t>
            </a:r>
            <a:r>
              <a:rPr lang="en-US" sz="1400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: </a:t>
            </a: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Successfully integrated IBM </a:t>
            </a:r>
            <a:r>
              <a:rPr lang="en-US" sz="1400" dirty="0" err="1">
                <a:latin typeface="IBM Plex Sans Arabic"/>
                <a:ea typeface="IBM Plex Sans Arabic"/>
                <a:cs typeface="IBM Plex Sans Arabic"/>
                <a:sym typeface="IBM Plex Sans Arabic"/>
              </a:rPr>
              <a:t>Watsonx</a:t>
            </a:r>
            <a:r>
              <a:rPr lang="en-US" sz="1400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 for grammar processing, and initial tests show positive user feedback.</a:t>
            </a: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IMPACT: </a:t>
            </a: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WADEH aligns with Saudi Arabia’s Vision 2030, contributing to digital transformation in education and language preservation.</a:t>
            </a:r>
            <a:endParaRPr lang="ar-SA" sz="1400" dirty="0"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95"/>
          <p:cNvSpPr txBox="1">
            <a:spLocks noGrp="1"/>
          </p:cNvSpPr>
          <p:nvPr>
            <p:ph type="ctrTitle"/>
          </p:nvPr>
        </p:nvSpPr>
        <p:spPr>
          <a:xfrm>
            <a:off x="1007425" y="1228200"/>
            <a:ext cx="3033000" cy="19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b="1" dirty="0">
                <a:solidFill>
                  <a:srgbClr val="DA2B89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شكراً</a:t>
            </a:r>
            <a:endParaRPr b="1" dirty="0">
              <a:solidFill>
                <a:srgbClr val="DA2B89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pic>
        <p:nvPicPr>
          <p:cNvPr id="1290" name="Google Shape;129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0" y="405475"/>
            <a:ext cx="1220961" cy="52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1" name="Google Shape;1291;p95"/>
          <p:cNvGrpSpPr/>
          <p:nvPr/>
        </p:nvGrpSpPr>
        <p:grpSpPr>
          <a:xfrm>
            <a:off x="388400" y="4554000"/>
            <a:ext cx="2236996" cy="400826"/>
            <a:chOff x="388400" y="4554000"/>
            <a:chExt cx="2236996" cy="400826"/>
          </a:xfrm>
        </p:grpSpPr>
        <p:pic>
          <p:nvPicPr>
            <p:cNvPr id="1292" name="Google Shape;1292;p95"/>
            <p:cNvPicPr preferRelativeResize="0"/>
            <p:nvPr/>
          </p:nvPicPr>
          <p:blipFill rotWithShape="1">
            <a:blip r:embed="rId4">
              <a:alphaModFix/>
            </a:blip>
            <a:srcRect l="15494" t="32197" r="15487" b="32197"/>
            <a:stretch/>
          </p:blipFill>
          <p:spPr>
            <a:xfrm>
              <a:off x="388400" y="4554001"/>
              <a:ext cx="1118505" cy="4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3" name="Google Shape;1293;p95"/>
            <p:cNvPicPr preferRelativeResize="0"/>
            <p:nvPr/>
          </p:nvPicPr>
          <p:blipFill rotWithShape="1">
            <a:blip r:embed="rId5">
              <a:alphaModFix/>
            </a:blip>
            <a:srcRect l="-11787" t="-14920" r="-11775" b="-14933"/>
            <a:stretch/>
          </p:blipFill>
          <p:spPr>
            <a:xfrm>
              <a:off x="1506897" y="4554000"/>
              <a:ext cx="1118499" cy="400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86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86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4000" dirty="0">
                <a:latin typeface="IBM Plex Sans Arabic"/>
                <a:ea typeface="IBM Plex Sans Arabic"/>
                <a:cs typeface="+mj-cs"/>
                <a:sym typeface="IBM Plex Sans Arabic"/>
              </a:rPr>
              <a:t>عنوان القسم</a:t>
            </a:r>
          </a:p>
        </p:txBody>
      </p:sp>
      <p:sp>
        <p:nvSpPr>
          <p:cNvPr id="1044" name="Google Shape;1044;p86"/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7500" dirty="0">
                <a:solidFill>
                  <a:srgbClr val="DA2B89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01</a:t>
            </a:r>
          </a:p>
        </p:txBody>
      </p:sp>
      <p:grpSp>
        <p:nvGrpSpPr>
          <p:cNvPr id="1045" name="Google Shape;1045;p86"/>
          <p:cNvGrpSpPr/>
          <p:nvPr/>
        </p:nvGrpSpPr>
        <p:grpSpPr>
          <a:xfrm>
            <a:off x="243563" y="499290"/>
            <a:ext cx="3660803" cy="3986452"/>
            <a:chOff x="243563" y="499290"/>
            <a:chExt cx="3660803" cy="3986452"/>
          </a:xfrm>
        </p:grpSpPr>
        <p:sp>
          <p:nvSpPr>
            <p:cNvPr id="1046" name="Google Shape;1046;p86"/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6"/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6"/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6"/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6"/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6"/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6"/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3" name="Google Shape;1053;p86"/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1054" name="Google Shape;1054;p86"/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86"/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86"/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86"/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86"/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86"/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86"/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86"/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2" name="Google Shape;1062;p86"/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1063" name="Google Shape;1063;p86"/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1064" name="Google Shape;1064;p86"/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" name="Google Shape;1065;p86"/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6" name="Google Shape;1066;p86"/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7" name="Google Shape;1067;p86"/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8" name="Google Shape;1068;p86"/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86"/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0" name="Google Shape;1070;p86"/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71" name="Google Shape;1071;p86"/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2" name="Google Shape;1072;p86"/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3" name="Google Shape;1073;p86"/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6"/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1079;p87"/>
          <p:cNvGrpSpPr/>
          <p:nvPr/>
        </p:nvGrpSpPr>
        <p:grpSpPr>
          <a:xfrm>
            <a:off x="5785338" y="569503"/>
            <a:ext cx="3888196" cy="4014259"/>
            <a:chOff x="5484913" y="476040"/>
            <a:chExt cx="3888196" cy="4014259"/>
          </a:xfrm>
        </p:grpSpPr>
        <p:sp>
          <p:nvSpPr>
            <p:cNvPr id="1080" name="Google Shape;1080;p87"/>
            <p:cNvSpPr/>
            <p:nvPr/>
          </p:nvSpPr>
          <p:spPr>
            <a:xfrm>
              <a:off x="5728780" y="22405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081" name="Google Shape;1081;p87"/>
            <p:cNvSpPr/>
            <p:nvPr/>
          </p:nvSpPr>
          <p:spPr>
            <a:xfrm>
              <a:off x="6197561" y="33669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082" name="Google Shape;1082;p87"/>
            <p:cNvSpPr/>
            <p:nvPr/>
          </p:nvSpPr>
          <p:spPr>
            <a:xfrm>
              <a:off x="5531598" y="1066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083" name="Google Shape;1083;p87"/>
            <p:cNvSpPr/>
            <p:nvPr/>
          </p:nvSpPr>
          <p:spPr>
            <a:xfrm>
              <a:off x="8080630" y="28061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grpSp>
          <p:nvGrpSpPr>
            <p:cNvPr id="1084" name="Google Shape;1084;p87"/>
            <p:cNvGrpSpPr/>
            <p:nvPr/>
          </p:nvGrpSpPr>
          <p:grpSpPr>
            <a:xfrm rot="2902359" flipH="1">
              <a:off x="5650811" y="1462582"/>
              <a:ext cx="3556399" cy="2041175"/>
              <a:chOff x="503897" y="1034192"/>
              <a:chExt cx="3556309" cy="2041124"/>
            </a:xfrm>
          </p:grpSpPr>
          <p:sp>
            <p:nvSpPr>
              <p:cNvPr id="1085" name="Google Shape;1085;p87"/>
              <p:cNvSpPr/>
              <p:nvPr/>
            </p:nvSpPr>
            <p:spPr>
              <a:xfrm>
                <a:off x="2019338" y="1034192"/>
                <a:ext cx="2040867" cy="204112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rgbClr val="B47FFF">
                      <a:alpha val="50196"/>
                    </a:srgbClr>
                  </a:gs>
                  <a:gs pos="69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+mj-cs"/>
                </a:endParaRPr>
              </a:p>
            </p:txBody>
          </p:sp>
          <p:sp>
            <p:nvSpPr>
              <p:cNvPr id="1086" name="Google Shape;1086;p87"/>
              <p:cNvSpPr/>
              <p:nvPr/>
            </p:nvSpPr>
            <p:spPr>
              <a:xfrm>
                <a:off x="503897" y="2053971"/>
                <a:ext cx="2497728" cy="956928"/>
              </a:xfrm>
              <a:custGeom>
                <a:avLst/>
                <a:gdLst/>
                <a:ahLst/>
                <a:cxnLst/>
                <a:rect l="l" t="t" r="r" b="b"/>
                <a:pathLst>
                  <a:path w="19075" h="7308" extrusionOk="0">
                    <a:moveTo>
                      <a:pt x="9841" y="1"/>
                    </a:moveTo>
                    <a:cubicBezTo>
                      <a:pt x="9198" y="90"/>
                      <a:pt x="4113" y="2570"/>
                      <a:pt x="4113" y="2570"/>
                    </a:cubicBezTo>
                    <a:lnTo>
                      <a:pt x="4113" y="2570"/>
                    </a:lnTo>
                    <a:cubicBezTo>
                      <a:pt x="2909" y="2971"/>
                      <a:pt x="2775" y="2873"/>
                      <a:pt x="1473" y="3150"/>
                    </a:cubicBezTo>
                    <a:lnTo>
                      <a:pt x="1473" y="3150"/>
                    </a:lnTo>
                    <a:cubicBezTo>
                      <a:pt x="1" y="3471"/>
                      <a:pt x="1901" y="7031"/>
                      <a:pt x="1901" y="7031"/>
                    </a:cubicBezTo>
                    <a:lnTo>
                      <a:pt x="1901" y="7031"/>
                    </a:lnTo>
                    <a:cubicBezTo>
                      <a:pt x="3489" y="6014"/>
                      <a:pt x="4738" y="6317"/>
                      <a:pt x="4738" y="6317"/>
                    </a:cubicBezTo>
                    <a:lnTo>
                      <a:pt x="4738" y="6317"/>
                    </a:lnTo>
                    <a:cubicBezTo>
                      <a:pt x="7503" y="7307"/>
                      <a:pt x="9573" y="6460"/>
                      <a:pt x="9573" y="6460"/>
                    </a:cubicBezTo>
                    <a:lnTo>
                      <a:pt x="9573" y="6460"/>
                    </a:lnTo>
                    <a:cubicBezTo>
                      <a:pt x="9573" y="6460"/>
                      <a:pt x="11268" y="6326"/>
                      <a:pt x="11928" y="6254"/>
                    </a:cubicBezTo>
                    <a:lnTo>
                      <a:pt x="11928" y="6254"/>
                    </a:lnTo>
                    <a:cubicBezTo>
                      <a:pt x="12151" y="6237"/>
                      <a:pt x="12455" y="6263"/>
                      <a:pt x="12811" y="6299"/>
                    </a:cubicBezTo>
                    <a:lnTo>
                      <a:pt x="12811" y="6299"/>
                    </a:lnTo>
                    <a:cubicBezTo>
                      <a:pt x="13498" y="6353"/>
                      <a:pt x="14346" y="6415"/>
                      <a:pt x="15069" y="6085"/>
                    </a:cubicBezTo>
                    <a:lnTo>
                      <a:pt x="15069" y="6085"/>
                    </a:lnTo>
                    <a:cubicBezTo>
                      <a:pt x="15077" y="6076"/>
                      <a:pt x="15077" y="6076"/>
                      <a:pt x="15086" y="6076"/>
                    </a:cubicBezTo>
                    <a:lnTo>
                      <a:pt x="15086" y="6076"/>
                    </a:lnTo>
                    <a:cubicBezTo>
                      <a:pt x="15122" y="6058"/>
                      <a:pt x="15158" y="6040"/>
                      <a:pt x="15184" y="6014"/>
                    </a:cubicBezTo>
                    <a:lnTo>
                      <a:pt x="15184" y="6014"/>
                    </a:lnTo>
                    <a:cubicBezTo>
                      <a:pt x="15577" y="5960"/>
                      <a:pt x="15568" y="5532"/>
                      <a:pt x="15497" y="5291"/>
                    </a:cubicBezTo>
                    <a:lnTo>
                      <a:pt x="15497" y="5291"/>
                    </a:lnTo>
                    <a:cubicBezTo>
                      <a:pt x="15461" y="5166"/>
                      <a:pt x="15283" y="5050"/>
                      <a:pt x="15158" y="4988"/>
                    </a:cubicBezTo>
                    <a:lnTo>
                      <a:pt x="15158" y="4988"/>
                    </a:lnTo>
                    <a:cubicBezTo>
                      <a:pt x="15149" y="4988"/>
                      <a:pt x="15149" y="4988"/>
                      <a:pt x="15149" y="4988"/>
                    </a:cubicBezTo>
                    <a:lnTo>
                      <a:pt x="15149" y="4988"/>
                    </a:lnTo>
                    <a:cubicBezTo>
                      <a:pt x="14783" y="4604"/>
                      <a:pt x="13650" y="4524"/>
                      <a:pt x="13088" y="4506"/>
                    </a:cubicBezTo>
                    <a:lnTo>
                      <a:pt x="13088" y="4506"/>
                    </a:lnTo>
                    <a:cubicBezTo>
                      <a:pt x="12901" y="4506"/>
                      <a:pt x="12776" y="4506"/>
                      <a:pt x="12776" y="4506"/>
                    </a:cubicBezTo>
                    <a:lnTo>
                      <a:pt x="12776" y="4506"/>
                    </a:lnTo>
                    <a:cubicBezTo>
                      <a:pt x="10153" y="4658"/>
                      <a:pt x="10215" y="4417"/>
                      <a:pt x="10215" y="4417"/>
                    </a:cubicBezTo>
                    <a:lnTo>
                      <a:pt x="10215" y="4417"/>
                    </a:lnTo>
                    <a:cubicBezTo>
                      <a:pt x="10421" y="4176"/>
                      <a:pt x="10153" y="3641"/>
                      <a:pt x="10153" y="3641"/>
                    </a:cubicBezTo>
                    <a:lnTo>
                      <a:pt x="10153" y="3641"/>
                    </a:lnTo>
                    <a:cubicBezTo>
                      <a:pt x="10189" y="3623"/>
                      <a:pt x="10251" y="3560"/>
                      <a:pt x="10251" y="3560"/>
                    </a:cubicBezTo>
                    <a:lnTo>
                      <a:pt x="10251" y="3560"/>
                    </a:lnTo>
                    <a:cubicBezTo>
                      <a:pt x="10572" y="3712"/>
                      <a:pt x="10831" y="3596"/>
                      <a:pt x="11001" y="3462"/>
                    </a:cubicBezTo>
                    <a:lnTo>
                      <a:pt x="11001" y="3462"/>
                    </a:lnTo>
                    <a:cubicBezTo>
                      <a:pt x="11152" y="3328"/>
                      <a:pt x="11232" y="3177"/>
                      <a:pt x="11232" y="3177"/>
                    </a:cubicBezTo>
                    <a:lnTo>
                      <a:pt x="11232" y="3177"/>
                    </a:lnTo>
                    <a:cubicBezTo>
                      <a:pt x="11830" y="3284"/>
                      <a:pt x="12580" y="1954"/>
                      <a:pt x="12580" y="1954"/>
                    </a:cubicBezTo>
                    <a:lnTo>
                      <a:pt x="12580" y="1954"/>
                    </a:lnTo>
                    <a:cubicBezTo>
                      <a:pt x="13525" y="2008"/>
                      <a:pt x="14382" y="1491"/>
                      <a:pt x="14382" y="1491"/>
                    </a:cubicBezTo>
                    <a:lnTo>
                      <a:pt x="14382" y="1491"/>
                    </a:lnTo>
                    <a:cubicBezTo>
                      <a:pt x="14542" y="1660"/>
                      <a:pt x="14926" y="1696"/>
                      <a:pt x="15149" y="1687"/>
                    </a:cubicBezTo>
                    <a:lnTo>
                      <a:pt x="15149" y="1687"/>
                    </a:lnTo>
                    <a:cubicBezTo>
                      <a:pt x="15247" y="1696"/>
                      <a:pt x="15318" y="1687"/>
                      <a:pt x="15318" y="1687"/>
                    </a:cubicBezTo>
                    <a:lnTo>
                      <a:pt x="15318" y="1687"/>
                    </a:lnTo>
                    <a:cubicBezTo>
                      <a:pt x="15318" y="1687"/>
                      <a:pt x="17495" y="1901"/>
                      <a:pt x="17968" y="1910"/>
                    </a:cubicBezTo>
                    <a:lnTo>
                      <a:pt x="17968" y="1910"/>
                    </a:lnTo>
                    <a:cubicBezTo>
                      <a:pt x="18780" y="1919"/>
                      <a:pt x="19074" y="1152"/>
                      <a:pt x="19074" y="1152"/>
                    </a:cubicBezTo>
                    <a:lnTo>
                      <a:pt x="19074" y="1152"/>
                    </a:lnTo>
                    <a:lnTo>
                      <a:pt x="17807" y="866"/>
                    </a:lnTo>
                    <a:cubicBezTo>
                      <a:pt x="17807" y="866"/>
                      <a:pt x="15506" y="411"/>
                      <a:pt x="15211" y="331"/>
                    </a:cubicBezTo>
                    <a:lnTo>
                      <a:pt x="15211" y="331"/>
                    </a:lnTo>
                    <a:cubicBezTo>
                      <a:pt x="14926" y="251"/>
                      <a:pt x="14283" y="45"/>
                      <a:pt x="13909" y="126"/>
                    </a:cubicBezTo>
                    <a:lnTo>
                      <a:pt x="13909" y="126"/>
                    </a:lnTo>
                    <a:cubicBezTo>
                      <a:pt x="13543" y="215"/>
                      <a:pt x="11108" y="224"/>
                      <a:pt x="11108" y="224"/>
                    </a:cubicBezTo>
                    <a:lnTo>
                      <a:pt x="11108" y="224"/>
                    </a:lnTo>
                    <a:cubicBezTo>
                      <a:pt x="10483" y="10"/>
                      <a:pt x="9921" y="1"/>
                      <a:pt x="9850" y="1"/>
                    </a:cubicBezTo>
                    <a:lnTo>
                      <a:pt x="9850" y="1"/>
                    </a:lnTo>
                    <a:cubicBezTo>
                      <a:pt x="9841" y="1"/>
                      <a:pt x="9841" y="1"/>
                      <a:pt x="9841" y="1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+mj-cs"/>
                </a:endParaRPr>
              </a:p>
            </p:txBody>
          </p:sp>
          <p:sp>
            <p:nvSpPr>
              <p:cNvPr id="1087" name="Google Shape;1087;p87"/>
              <p:cNvSpPr/>
              <p:nvPr/>
            </p:nvSpPr>
            <p:spPr>
              <a:xfrm>
                <a:off x="1944292" y="2249081"/>
                <a:ext cx="955618" cy="709185"/>
              </a:xfrm>
              <a:custGeom>
                <a:avLst/>
                <a:gdLst/>
                <a:ahLst/>
                <a:cxnLst/>
                <a:rect l="l" t="t" r="r" b="b"/>
                <a:pathLst>
                  <a:path w="7298" h="5416" extrusionOk="0">
                    <a:moveTo>
                      <a:pt x="1580" y="464"/>
                    </a:moveTo>
                    <a:cubicBezTo>
                      <a:pt x="1580" y="464"/>
                      <a:pt x="830" y="1794"/>
                      <a:pt x="232" y="1687"/>
                    </a:cubicBezTo>
                    <a:lnTo>
                      <a:pt x="232" y="1687"/>
                    </a:lnTo>
                    <a:cubicBezTo>
                      <a:pt x="232" y="1687"/>
                      <a:pt x="152" y="1838"/>
                      <a:pt x="1" y="1972"/>
                    </a:cubicBezTo>
                    <a:lnTo>
                      <a:pt x="1" y="1972"/>
                    </a:lnTo>
                    <a:cubicBezTo>
                      <a:pt x="286" y="2240"/>
                      <a:pt x="1357" y="2374"/>
                      <a:pt x="1357" y="2374"/>
                    </a:cubicBezTo>
                    <a:lnTo>
                      <a:pt x="1357" y="2374"/>
                    </a:lnTo>
                    <a:cubicBezTo>
                      <a:pt x="1410" y="2570"/>
                      <a:pt x="1713" y="2793"/>
                      <a:pt x="2088" y="3016"/>
                    </a:cubicBezTo>
                    <a:lnTo>
                      <a:pt x="2088" y="3016"/>
                    </a:lnTo>
                    <a:cubicBezTo>
                      <a:pt x="2650" y="3034"/>
                      <a:pt x="3783" y="3114"/>
                      <a:pt x="4149" y="3498"/>
                    </a:cubicBezTo>
                    <a:lnTo>
                      <a:pt x="4149" y="3498"/>
                    </a:lnTo>
                    <a:cubicBezTo>
                      <a:pt x="4149" y="3498"/>
                      <a:pt x="4149" y="3498"/>
                      <a:pt x="4158" y="3498"/>
                    </a:cubicBezTo>
                    <a:lnTo>
                      <a:pt x="4158" y="3498"/>
                    </a:lnTo>
                    <a:cubicBezTo>
                      <a:pt x="4283" y="3560"/>
                      <a:pt x="4461" y="3676"/>
                      <a:pt x="4497" y="3801"/>
                    </a:cubicBezTo>
                    <a:lnTo>
                      <a:pt x="4497" y="3801"/>
                    </a:lnTo>
                    <a:cubicBezTo>
                      <a:pt x="4568" y="4042"/>
                      <a:pt x="4577" y="4470"/>
                      <a:pt x="4184" y="4524"/>
                    </a:cubicBezTo>
                    <a:lnTo>
                      <a:pt x="4184" y="4524"/>
                    </a:lnTo>
                    <a:cubicBezTo>
                      <a:pt x="4158" y="4550"/>
                      <a:pt x="4122" y="4568"/>
                      <a:pt x="4086" y="4586"/>
                    </a:cubicBezTo>
                    <a:lnTo>
                      <a:pt x="4086" y="4586"/>
                    </a:lnTo>
                    <a:cubicBezTo>
                      <a:pt x="4077" y="4586"/>
                      <a:pt x="4077" y="4586"/>
                      <a:pt x="4069" y="4595"/>
                    </a:cubicBezTo>
                    <a:lnTo>
                      <a:pt x="4069" y="4595"/>
                    </a:lnTo>
                    <a:cubicBezTo>
                      <a:pt x="4363" y="5059"/>
                      <a:pt x="4693" y="5416"/>
                      <a:pt x="5005" y="5291"/>
                    </a:cubicBezTo>
                    <a:lnTo>
                      <a:pt x="5005" y="5291"/>
                    </a:lnTo>
                    <a:cubicBezTo>
                      <a:pt x="5416" y="5130"/>
                      <a:pt x="5023" y="4336"/>
                      <a:pt x="5023" y="4336"/>
                    </a:cubicBezTo>
                    <a:lnTo>
                      <a:pt x="5023" y="4336"/>
                    </a:lnTo>
                    <a:lnTo>
                      <a:pt x="3837" y="2052"/>
                    </a:lnTo>
                    <a:lnTo>
                      <a:pt x="3221" y="1365"/>
                    </a:lnTo>
                    <a:lnTo>
                      <a:pt x="3346" y="1321"/>
                    </a:lnTo>
                    <a:cubicBezTo>
                      <a:pt x="3480" y="1571"/>
                      <a:pt x="4390" y="2374"/>
                      <a:pt x="4827" y="2588"/>
                    </a:cubicBezTo>
                    <a:lnTo>
                      <a:pt x="4827" y="2588"/>
                    </a:lnTo>
                    <a:cubicBezTo>
                      <a:pt x="5603" y="3462"/>
                      <a:pt x="6317" y="4185"/>
                      <a:pt x="6807" y="4024"/>
                    </a:cubicBezTo>
                    <a:lnTo>
                      <a:pt x="6807" y="4024"/>
                    </a:lnTo>
                    <a:cubicBezTo>
                      <a:pt x="7298" y="3863"/>
                      <a:pt x="6673" y="2953"/>
                      <a:pt x="6673" y="2953"/>
                    </a:cubicBezTo>
                    <a:lnTo>
                      <a:pt x="6673" y="2953"/>
                    </a:lnTo>
                    <a:lnTo>
                      <a:pt x="5665" y="1589"/>
                    </a:lnTo>
                    <a:lnTo>
                      <a:pt x="4149" y="197"/>
                    </a:lnTo>
                    <a:cubicBezTo>
                      <a:pt x="3926" y="206"/>
                      <a:pt x="3542" y="170"/>
                      <a:pt x="3382" y="1"/>
                    </a:cubicBezTo>
                    <a:lnTo>
                      <a:pt x="3382" y="1"/>
                    </a:lnTo>
                    <a:cubicBezTo>
                      <a:pt x="3382" y="1"/>
                      <a:pt x="2525" y="518"/>
                      <a:pt x="1580" y="464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+mj-cs"/>
                </a:endParaRPr>
              </a:p>
            </p:txBody>
          </p:sp>
          <p:sp>
            <p:nvSpPr>
              <p:cNvPr id="1088" name="Google Shape;1088;p87"/>
              <p:cNvSpPr/>
              <p:nvPr/>
            </p:nvSpPr>
            <p:spPr>
              <a:xfrm>
                <a:off x="2522549" y="1786447"/>
                <a:ext cx="896049" cy="896151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rgbClr val="FFFFFF">
                      <a:alpha val="50196"/>
                    </a:srgbClr>
                  </a:gs>
                  <a:gs pos="6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cs typeface="+mj-cs"/>
                </a:endParaRPr>
              </a:p>
            </p:txBody>
          </p:sp>
        </p:grpSp>
        <p:sp>
          <p:nvSpPr>
            <p:cNvPr id="1089" name="Google Shape;1089;p87"/>
            <p:cNvSpPr/>
            <p:nvPr/>
          </p:nvSpPr>
          <p:spPr>
            <a:xfrm>
              <a:off x="6149503" y="4760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090" name="Google Shape;1090;p87"/>
            <p:cNvSpPr/>
            <p:nvPr/>
          </p:nvSpPr>
          <p:spPr>
            <a:xfrm>
              <a:off x="8151030" y="17018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  <p:sp>
          <p:nvSpPr>
            <p:cNvPr id="1091" name="Google Shape;1091;p87"/>
            <p:cNvSpPr/>
            <p:nvPr/>
          </p:nvSpPr>
          <p:spPr>
            <a:xfrm>
              <a:off x="7824023" y="739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j-cs"/>
              </a:endParaRPr>
            </a:p>
          </p:txBody>
        </p:sp>
      </p:grpSp>
      <p:sp>
        <p:nvSpPr>
          <p:cNvPr id="1092" name="Google Shape;1092;p87"/>
          <p:cNvSpPr txBox="1">
            <a:spLocks noGrp="1"/>
          </p:cNvSpPr>
          <p:nvPr>
            <p:ph type="title"/>
          </p:nvPr>
        </p:nvSpPr>
        <p:spPr>
          <a:xfrm>
            <a:off x="1451975" y="1084200"/>
            <a:ext cx="446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b="1" dirty="0">
                <a:solidFill>
                  <a:srgbClr val="DA2B89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المحتويات:</a:t>
            </a:r>
            <a:endParaRPr b="1" dirty="0">
              <a:solidFill>
                <a:srgbClr val="DA2B89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093" name="Google Shape;1093;p87"/>
          <p:cNvSpPr txBox="1"/>
          <p:nvPr/>
        </p:nvSpPr>
        <p:spPr>
          <a:xfrm>
            <a:off x="4340317" y="1828800"/>
            <a:ext cx="12822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220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أعضاء الفريق </a:t>
            </a:r>
            <a:endParaRPr sz="1220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094" name="Google Shape;1094;p87"/>
          <p:cNvSpPr/>
          <p:nvPr/>
        </p:nvSpPr>
        <p:spPr>
          <a:xfrm>
            <a:off x="5622580" y="1828800"/>
            <a:ext cx="289800" cy="289800"/>
          </a:xfrm>
          <a:prstGeom prst="roundRect">
            <a:avLst>
              <a:gd name="adj" fmla="val 18808"/>
            </a:avLst>
          </a:prstGeom>
          <a:solidFill>
            <a:srgbClr val="DA2B89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ar" sz="1300" b="1" i="0" u="none" strike="noStrike" cap="none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01</a:t>
            </a:r>
            <a:endParaRPr sz="1300" b="1" i="0" u="none" strike="noStrike" cap="none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095" name="Google Shape;1095;p87"/>
          <p:cNvSpPr txBox="1"/>
          <p:nvPr/>
        </p:nvSpPr>
        <p:spPr>
          <a:xfrm>
            <a:off x="4340317" y="2326802"/>
            <a:ext cx="12822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220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المشكلة وحلها</a:t>
            </a:r>
            <a:endParaRPr sz="1220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096" name="Google Shape;1096;p87"/>
          <p:cNvSpPr/>
          <p:nvPr/>
        </p:nvSpPr>
        <p:spPr>
          <a:xfrm>
            <a:off x="5622580" y="2326803"/>
            <a:ext cx="289800" cy="289800"/>
          </a:xfrm>
          <a:prstGeom prst="roundRect">
            <a:avLst>
              <a:gd name="adj" fmla="val 18808"/>
            </a:avLst>
          </a:prstGeom>
          <a:solidFill>
            <a:srgbClr val="DA2B89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ar" sz="1300" b="1" i="0" u="none" strike="noStrike" cap="none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02</a:t>
            </a:r>
            <a:endParaRPr sz="1300" b="1" i="0" u="none" strike="noStrike" cap="none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097" name="Google Shape;1097;p87"/>
          <p:cNvSpPr txBox="1"/>
          <p:nvPr/>
        </p:nvSpPr>
        <p:spPr>
          <a:xfrm>
            <a:off x="4104187" y="2844549"/>
            <a:ext cx="15183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220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وصف الفكرة</a:t>
            </a:r>
            <a:endParaRPr sz="1220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098" name="Google Shape;1098;p87"/>
          <p:cNvSpPr/>
          <p:nvPr/>
        </p:nvSpPr>
        <p:spPr>
          <a:xfrm>
            <a:off x="5622580" y="2844552"/>
            <a:ext cx="289800" cy="289800"/>
          </a:xfrm>
          <a:prstGeom prst="roundRect">
            <a:avLst>
              <a:gd name="adj" fmla="val 18808"/>
            </a:avLst>
          </a:prstGeom>
          <a:solidFill>
            <a:srgbClr val="DA2B89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ar" sz="1300" b="1" i="0" u="none" strike="noStrike" cap="none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03</a:t>
            </a:r>
            <a:endParaRPr sz="1300" b="1" i="0" u="none" strike="noStrike" cap="none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099" name="Google Shape;1099;p87"/>
          <p:cNvSpPr txBox="1"/>
          <p:nvPr/>
        </p:nvSpPr>
        <p:spPr>
          <a:xfrm>
            <a:off x="4340317" y="3342551"/>
            <a:ext cx="12822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220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التقنيات المستخدمة</a:t>
            </a:r>
            <a:endParaRPr sz="1220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100" name="Google Shape;1100;p87"/>
          <p:cNvSpPr/>
          <p:nvPr/>
        </p:nvSpPr>
        <p:spPr>
          <a:xfrm>
            <a:off x="5622580" y="3342555"/>
            <a:ext cx="289800" cy="289800"/>
          </a:xfrm>
          <a:prstGeom prst="roundRect">
            <a:avLst>
              <a:gd name="adj" fmla="val 18808"/>
            </a:avLst>
          </a:prstGeom>
          <a:solidFill>
            <a:srgbClr val="DA2B89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ar" sz="1300" b="1" i="0" u="none" strike="noStrike" cap="none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04</a:t>
            </a:r>
            <a:endParaRPr sz="1300" b="1" i="0" u="none" strike="noStrike" cap="none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101" name="Google Shape;1101;p87"/>
          <p:cNvSpPr txBox="1"/>
          <p:nvPr/>
        </p:nvSpPr>
        <p:spPr>
          <a:xfrm>
            <a:off x="805317" y="1828800"/>
            <a:ext cx="28671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220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جميع البيانات المستخدمة (نصية وغير نصية)</a:t>
            </a:r>
            <a:endParaRPr sz="1220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102" name="Google Shape;1102;p87"/>
          <p:cNvSpPr/>
          <p:nvPr/>
        </p:nvSpPr>
        <p:spPr>
          <a:xfrm>
            <a:off x="3672359" y="1828800"/>
            <a:ext cx="289800" cy="289800"/>
          </a:xfrm>
          <a:prstGeom prst="roundRect">
            <a:avLst>
              <a:gd name="adj" fmla="val 18808"/>
            </a:avLst>
          </a:prstGeom>
          <a:solidFill>
            <a:srgbClr val="DA2B89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ar" sz="1300" b="1" i="0" u="none" strike="noStrike" cap="none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05</a:t>
            </a:r>
            <a:endParaRPr sz="1300" b="1" i="0" u="none" strike="noStrike" cap="none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103" name="Google Shape;1103;p87"/>
          <p:cNvSpPr txBox="1"/>
          <p:nvPr/>
        </p:nvSpPr>
        <p:spPr>
          <a:xfrm>
            <a:off x="393900" y="2326803"/>
            <a:ext cx="32787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220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كيفية توفير هذه البيانات وكيفية استخدامها</a:t>
            </a:r>
            <a:endParaRPr sz="1220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104" name="Google Shape;1104;p87"/>
          <p:cNvSpPr/>
          <p:nvPr/>
        </p:nvSpPr>
        <p:spPr>
          <a:xfrm>
            <a:off x="3672359" y="2326803"/>
            <a:ext cx="289800" cy="289800"/>
          </a:xfrm>
          <a:prstGeom prst="roundRect">
            <a:avLst>
              <a:gd name="adj" fmla="val 18808"/>
            </a:avLst>
          </a:prstGeom>
          <a:solidFill>
            <a:srgbClr val="DA2B89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ar" sz="1300" b="1" i="0" u="none" strike="noStrike" cap="none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06</a:t>
            </a:r>
            <a:endParaRPr sz="1300" b="1" i="0" u="none" strike="noStrike" cap="none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105" name="Google Shape;1105;p87"/>
          <p:cNvSpPr txBox="1"/>
          <p:nvPr/>
        </p:nvSpPr>
        <p:spPr>
          <a:xfrm>
            <a:off x="2098650" y="2844552"/>
            <a:ext cx="1573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sz="1220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ملخص</a:t>
            </a:r>
            <a:endParaRPr sz="1220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106" name="Google Shape;1106;p87"/>
          <p:cNvSpPr/>
          <p:nvPr/>
        </p:nvSpPr>
        <p:spPr>
          <a:xfrm>
            <a:off x="3672359" y="2844552"/>
            <a:ext cx="289800" cy="289800"/>
          </a:xfrm>
          <a:prstGeom prst="roundRect">
            <a:avLst>
              <a:gd name="adj" fmla="val 18808"/>
            </a:avLst>
          </a:prstGeom>
          <a:solidFill>
            <a:srgbClr val="DA2B89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ar" sz="1300" b="1" i="0" u="none" strike="noStrike" cap="none">
                <a:solidFill>
                  <a:schemeClr val="dk1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07</a:t>
            </a:r>
            <a:endParaRPr sz="1300" b="1" i="0" u="none" strike="noStrike" cap="none">
              <a:solidFill>
                <a:schemeClr val="dk1"/>
              </a:solidFill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8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b="1" dirty="0">
                <a:solidFill>
                  <a:srgbClr val="DA2B89"/>
                </a:solidFill>
                <a:cs typeface="+mj-cs"/>
              </a:rPr>
              <a:t>أعضاء الفريق</a:t>
            </a:r>
            <a:endParaRPr dirty="0">
              <a:cs typeface="+mj-cs"/>
            </a:endParaRPr>
          </a:p>
        </p:txBody>
      </p:sp>
      <p:sp>
        <p:nvSpPr>
          <p:cNvPr id="1125" name="Google Shape;1125;p88"/>
          <p:cNvSpPr txBox="1">
            <a:spLocks noGrp="1"/>
          </p:cNvSpPr>
          <p:nvPr>
            <p:ph type="body" idx="4294967295"/>
          </p:nvPr>
        </p:nvSpPr>
        <p:spPr>
          <a:xfrm>
            <a:off x="2952150" y="2738125"/>
            <a:ext cx="1897946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Abdulrahman</a:t>
            </a:r>
            <a:r>
              <a:rPr lang="en-US" sz="1100" dirty="0"/>
              <a:t> Al-</a:t>
            </a:r>
            <a:r>
              <a:rPr lang="en-US" sz="1100" dirty="0" err="1"/>
              <a:t>Amoudi</a:t>
            </a:r>
            <a:r>
              <a:rPr lang="en-US" sz="1100" dirty="0"/>
              <a:t> – Co-Developer</a:t>
            </a:r>
            <a:endParaRPr lang="ar-SA" sz="1100" dirty="0"/>
          </a:p>
        </p:txBody>
      </p:sp>
      <p:sp>
        <p:nvSpPr>
          <p:cNvPr id="1126" name="Google Shape;1126;p88"/>
          <p:cNvSpPr txBox="1">
            <a:spLocks noGrp="1"/>
          </p:cNvSpPr>
          <p:nvPr>
            <p:ph type="body" idx="4294967295"/>
          </p:nvPr>
        </p:nvSpPr>
        <p:spPr>
          <a:xfrm>
            <a:off x="1383230" y="2738124"/>
            <a:ext cx="1638600" cy="820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Abdullah </a:t>
            </a:r>
            <a:r>
              <a:rPr lang="en-US" dirty="0" err="1"/>
              <a:t>Al-Shobaki</a:t>
            </a:r>
            <a:r>
              <a:rPr lang="en-US" dirty="0"/>
              <a:t> – Project Lead</a:t>
            </a:r>
            <a:endParaRPr lang="ar-SA" dirty="0"/>
          </a:p>
        </p:txBody>
      </p:sp>
      <p:sp>
        <p:nvSpPr>
          <p:cNvPr id="1127" name="Google Shape;1127;p88"/>
          <p:cNvSpPr/>
          <p:nvPr/>
        </p:nvSpPr>
        <p:spPr>
          <a:xfrm>
            <a:off x="1680074" y="17789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88"/>
          <p:cNvSpPr/>
          <p:nvPr/>
        </p:nvSpPr>
        <p:spPr>
          <a:xfrm>
            <a:off x="3249006" y="17789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9" name="Google Shape;1129;p88"/>
          <p:cNvGrpSpPr/>
          <p:nvPr/>
        </p:nvGrpSpPr>
        <p:grpSpPr>
          <a:xfrm>
            <a:off x="3558496" y="2058597"/>
            <a:ext cx="425921" cy="485657"/>
            <a:chOff x="1861096" y="1549559"/>
            <a:chExt cx="425921" cy="485657"/>
          </a:xfrm>
        </p:grpSpPr>
        <p:sp>
          <p:nvSpPr>
            <p:cNvPr id="1130" name="Google Shape;1130;p88"/>
            <p:cNvSpPr/>
            <p:nvPr/>
          </p:nvSpPr>
          <p:spPr>
            <a:xfrm>
              <a:off x="1947235" y="1633789"/>
              <a:ext cx="198799" cy="86247"/>
            </a:xfrm>
            <a:custGeom>
              <a:avLst/>
              <a:gdLst/>
              <a:ahLst/>
              <a:cxnLst/>
              <a:rect l="l" t="t" r="r" b="b"/>
              <a:pathLst>
                <a:path w="1874" h="813" extrusionOk="0">
                  <a:moveTo>
                    <a:pt x="937" y="1"/>
                  </a:moveTo>
                  <a:cubicBezTo>
                    <a:pt x="464" y="1"/>
                    <a:pt x="72" y="357"/>
                    <a:pt x="0" y="812"/>
                  </a:cubicBezTo>
                  <a:lnTo>
                    <a:pt x="1874" y="812"/>
                  </a:lnTo>
                  <a:cubicBezTo>
                    <a:pt x="1811" y="357"/>
                    <a:pt x="1419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8"/>
            <p:cNvSpPr/>
            <p:nvPr/>
          </p:nvSpPr>
          <p:spPr>
            <a:xfrm>
              <a:off x="1861096" y="1549559"/>
              <a:ext cx="425921" cy="485657"/>
            </a:xfrm>
            <a:custGeom>
              <a:avLst/>
              <a:gdLst/>
              <a:ahLst/>
              <a:cxnLst/>
              <a:rect l="l" t="t" r="r" b="b"/>
              <a:pathLst>
                <a:path w="4015" h="4578" extrusionOk="0">
                  <a:moveTo>
                    <a:pt x="3506" y="1722"/>
                  </a:moveTo>
                  <a:cubicBezTo>
                    <a:pt x="3497" y="768"/>
                    <a:pt x="2712" y="1"/>
                    <a:pt x="1749" y="1"/>
                  </a:cubicBezTo>
                  <a:cubicBezTo>
                    <a:pt x="785" y="1"/>
                    <a:pt x="0" y="786"/>
                    <a:pt x="0" y="1749"/>
                  </a:cubicBezTo>
                  <a:cubicBezTo>
                    <a:pt x="0" y="2222"/>
                    <a:pt x="197" y="2677"/>
                    <a:pt x="536" y="3007"/>
                  </a:cubicBezTo>
                  <a:lnTo>
                    <a:pt x="536" y="4577"/>
                  </a:lnTo>
                  <a:lnTo>
                    <a:pt x="1615" y="4577"/>
                  </a:lnTo>
                  <a:lnTo>
                    <a:pt x="1615" y="1865"/>
                  </a:lnTo>
                  <a:lnTo>
                    <a:pt x="536" y="1865"/>
                  </a:lnTo>
                  <a:lnTo>
                    <a:pt x="536" y="1749"/>
                  </a:lnTo>
                  <a:cubicBezTo>
                    <a:pt x="536" y="1089"/>
                    <a:pt x="1062" y="536"/>
                    <a:pt x="1722" y="518"/>
                  </a:cubicBezTo>
                  <a:cubicBezTo>
                    <a:pt x="2409" y="500"/>
                    <a:pt x="2971" y="1053"/>
                    <a:pt x="2971" y="1731"/>
                  </a:cubicBezTo>
                  <a:lnTo>
                    <a:pt x="2971" y="1874"/>
                  </a:lnTo>
                  <a:lnTo>
                    <a:pt x="1883" y="1874"/>
                  </a:lnTo>
                  <a:lnTo>
                    <a:pt x="1883" y="4577"/>
                  </a:lnTo>
                  <a:lnTo>
                    <a:pt x="2695" y="4577"/>
                  </a:lnTo>
                  <a:lnTo>
                    <a:pt x="2695" y="3765"/>
                  </a:lnTo>
                  <a:lnTo>
                    <a:pt x="3506" y="3765"/>
                  </a:lnTo>
                  <a:lnTo>
                    <a:pt x="3506" y="3114"/>
                  </a:lnTo>
                  <a:lnTo>
                    <a:pt x="4015" y="31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88"/>
          <p:cNvGrpSpPr/>
          <p:nvPr/>
        </p:nvGrpSpPr>
        <p:grpSpPr>
          <a:xfrm>
            <a:off x="1989567" y="2057705"/>
            <a:ext cx="425921" cy="487457"/>
            <a:chOff x="1146624" y="1548605"/>
            <a:chExt cx="425921" cy="487457"/>
          </a:xfrm>
        </p:grpSpPr>
        <p:sp>
          <p:nvSpPr>
            <p:cNvPr id="1133" name="Google Shape;1133;p88"/>
            <p:cNvSpPr/>
            <p:nvPr/>
          </p:nvSpPr>
          <p:spPr>
            <a:xfrm>
              <a:off x="1262043" y="1663175"/>
              <a:ext cx="142999" cy="143003"/>
            </a:xfrm>
            <a:custGeom>
              <a:avLst/>
              <a:gdLst/>
              <a:ahLst/>
              <a:cxnLst/>
              <a:rect l="l" t="t" r="r" b="b"/>
              <a:pathLst>
                <a:path w="1348" h="1348" extrusionOk="0">
                  <a:moveTo>
                    <a:pt x="669" y="268"/>
                  </a:moveTo>
                  <a:cubicBezTo>
                    <a:pt x="892" y="268"/>
                    <a:pt x="1071" y="446"/>
                    <a:pt x="1071" y="669"/>
                  </a:cubicBezTo>
                  <a:cubicBezTo>
                    <a:pt x="1071" y="892"/>
                    <a:pt x="892" y="1071"/>
                    <a:pt x="669" y="1071"/>
                  </a:cubicBezTo>
                  <a:cubicBezTo>
                    <a:pt x="446" y="1071"/>
                    <a:pt x="268" y="892"/>
                    <a:pt x="268" y="669"/>
                  </a:cubicBezTo>
                  <a:cubicBezTo>
                    <a:pt x="268" y="446"/>
                    <a:pt x="446" y="268"/>
                    <a:pt x="669" y="268"/>
                  </a:cubicBezTo>
                  <a:close/>
                  <a:moveTo>
                    <a:pt x="669" y="1347"/>
                  </a:moveTo>
                  <a:cubicBezTo>
                    <a:pt x="1044" y="1347"/>
                    <a:pt x="1347" y="1044"/>
                    <a:pt x="1347" y="669"/>
                  </a:cubicBezTo>
                  <a:cubicBezTo>
                    <a:pt x="1347" y="295"/>
                    <a:pt x="1044" y="0"/>
                    <a:pt x="669" y="0"/>
                  </a:cubicBezTo>
                  <a:cubicBezTo>
                    <a:pt x="295" y="0"/>
                    <a:pt x="0" y="295"/>
                    <a:pt x="0" y="669"/>
                  </a:cubicBezTo>
                  <a:cubicBezTo>
                    <a:pt x="0" y="1044"/>
                    <a:pt x="295" y="1347"/>
                    <a:pt x="669" y="1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8"/>
            <p:cNvSpPr/>
            <p:nvPr/>
          </p:nvSpPr>
          <p:spPr>
            <a:xfrm>
              <a:off x="1318798" y="1719929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34" y="0"/>
                  </a:moveTo>
                  <a:cubicBezTo>
                    <a:pt x="206" y="0"/>
                    <a:pt x="268" y="63"/>
                    <a:pt x="268" y="134"/>
                  </a:cubicBezTo>
                  <a:cubicBezTo>
                    <a:pt x="268" y="206"/>
                    <a:pt x="206" y="268"/>
                    <a:pt x="134" y="268"/>
                  </a:cubicBezTo>
                  <a:cubicBezTo>
                    <a:pt x="63" y="268"/>
                    <a:pt x="1" y="206"/>
                    <a:pt x="1" y="134"/>
                  </a:cubicBezTo>
                  <a:cubicBezTo>
                    <a:pt x="1" y="63"/>
                    <a:pt x="63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8"/>
            <p:cNvSpPr/>
            <p:nvPr/>
          </p:nvSpPr>
          <p:spPr>
            <a:xfrm>
              <a:off x="1147473" y="1748359"/>
              <a:ext cx="425073" cy="287703"/>
            </a:xfrm>
            <a:custGeom>
              <a:avLst/>
              <a:gdLst/>
              <a:ahLst/>
              <a:cxnLst/>
              <a:rect l="l" t="t" r="r" b="b"/>
              <a:pathLst>
                <a:path w="4007" h="2712" extrusionOk="0">
                  <a:moveTo>
                    <a:pt x="3560" y="0"/>
                  </a:moveTo>
                  <a:lnTo>
                    <a:pt x="2686" y="0"/>
                  </a:lnTo>
                  <a:cubicBezTo>
                    <a:pt x="2615" y="455"/>
                    <a:pt x="2222" y="812"/>
                    <a:pt x="1749" y="812"/>
                  </a:cubicBezTo>
                  <a:cubicBezTo>
                    <a:pt x="1277" y="812"/>
                    <a:pt x="884" y="455"/>
                    <a:pt x="813" y="0"/>
                  </a:cubicBezTo>
                  <a:lnTo>
                    <a:pt x="1" y="0"/>
                  </a:lnTo>
                  <a:cubicBezTo>
                    <a:pt x="28" y="428"/>
                    <a:pt x="224" y="839"/>
                    <a:pt x="536" y="1133"/>
                  </a:cubicBezTo>
                  <a:lnTo>
                    <a:pt x="536" y="2712"/>
                  </a:lnTo>
                  <a:lnTo>
                    <a:pt x="2695" y="2712"/>
                  </a:lnTo>
                  <a:lnTo>
                    <a:pt x="2695" y="1900"/>
                  </a:lnTo>
                  <a:lnTo>
                    <a:pt x="3507" y="1900"/>
                  </a:lnTo>
                  <a:lnTo>
                    <a:pt x="3507" y="1240"/>
                  </a:lnTo>
                  <a:lnTo>
                    <a:pt x="4006" y="12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8"/>
            <p:cNvSpPr/>
            <p:nvPr/>
          </p:nvSpPr>
          <p:spPr>
            <a:xfrm>
              <a:off x="1146624" y="1548605"/>
              <a:ext cx="172278" cy="171433"/>
            </a:xfrm>
            <a:custGeom>
              <a:avLst/>
              <a:gdLst/>
              <a:ahLst/>
              <a:cxnLst/>
              <a:rect l="l" t="t" r="r" b="b"/>
              <a:pathLst>
                <a:path w="1624" h="1616" extrusionOk="0">
                  <a:moveTo>
                    <a:pt x="821" y="1615"/>
                  </a:moveTo>
                  <a:cubicBezTo>
                    <a:pt x="883" y="1205"/>
                    <a:pt x="1204" y="875"/>
                    <a:pt x="1624" y="821"/>
                  </a:cubicBezTo>
                  <a:lnTo>
                    <a:pt x="1624" y="1"/>
                  </a:lnTo>
                  <a:cubicBezTo>
                    <a:pt x="758" y="63"/>
                    <a:pt x="71" y="759"/>
                    <a:pt x="0" y="1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8"/>
            <p:cNvSpPr/>
            <p:nvPr/>
          </p:nvSpPr>
          <p:spPr>
            <a:xfrm>
              <a:off x="1347228" y="1548605"/>
              <a:ext cx="171323" cy="171433"/>
            </a:xfrm>
            <a:custGeom>
              <a:avLst/>
              <a:gdLst/>
              <a:ahLst/>
              <a:cxnLst/>
              <a:rect l="l" t="t" r="r" b="b"/>
              <a:pathLst>
                <a:path w="1615" h="1616" extrusionOk="0">
                  <a:moveTo>
                    <a:pt x="0" y="821"/>
                  </a:moveTo>
                  <a:cubicBezTo>
                    <a:pt x="411" y="875"/>
                    <a:pt x="741" y="1205"/>
                    <a:pt x="794" y="1615"/>
                  </a:cubicBezTo>
                  <a:lnTo>
                    <a:pt x="1615" y="1615"/>
                  </a:lnTo>
                  <a:cubicBezTo>
                    <a:pt x="1544" y="759"/>
                    <a:pt x="857" y="6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89"/>
          <p:cNvSpPr txBox="1">
            <a:spLocks noGrp="1"/>
          </p:cNvSpPr>
          <p:nvPr>
            <p:ph type="title"/>
          </p:nvPr>
        </p:nvSpPr>
        <p:spPr>
          <a:xfrm>
            <a:off x="5361150" y="598675"/>
            <a:ext cx="239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b="1" dirty="0">
                <a:solidFill>
                  <a:srgbClr val="DA2B89"/>
                </a:solidFill>
                <a:cs typeface="+mj-cs"/>
              </a:rPr>
              <a:t>المشكلة  وحلّها</a:t>
            </a:r>
            <a:endParaRPr sz="2500" dirty="0"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sp>
        <p:nvSpPr>
          <p:cNvPr id="1143" name="Google Shape;1143;p89"/>
          <p:cNvSpPr txBox="1">
            <a:spLocks noGrp="1"/>
          </p:cNvSpPr>
          <p:nvPr>
            <p:ph type="subTitle" idx="1"/>
          </p:nvPr>
        </p:nvSpPr>
        <p:spPr>
          <a:xfrm>
            <a:off x="1046099" y="1241700"/>
            <a:ext cx="66315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Arabic grammar is highly complex, posing challenges, especially for non-native speakers and students. Traditional tools lack the interactive and real-time support that can make grammar learning easier. </a:t>
            </a:r>
            <a:r>
              <a:rPr lang="en-US" sz="900" dirty="0" err="1"/>
              <a:t>Wadeh</a:t>
            </a:r>
            <a:r>
              <a:rPr lang="en-US" sz="900" dirty="0"/>
              <a:t> provides an AI-powered platform that simplifies Arabic grammar learning by offering real-time feedback, interactive grammar analysis, and personalized learning support.</a:t>
            </a:r>
            <a:endParaRPr lang="ar-SA" sz="900" dirty="0"/>
          </a:p>
        </p:txBody>
      </p:sp>
      <p:sp>
        <p:nvSpPr>
          <p:cNvPr id="1144" name="Google Shape;1144;p89"/>
          <p:cNvSpPr txBox="1">
            <a:spLocks noGrp="1"/>
          </p:cNvSpPr>
          <p:nvPr>
            <p:ph type="subTitle" idx="2"/>
          </p:nvPr>
        </p:nvSpPr>
        <p:spPr>
          <a:xfrm>
            <a:off x="1046109" y="1830233"/>
            <a:ext cx="37074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latin typeface="IBM Plex Sans Arabic"/>
                <a:ea typeface="IBM Plex Sans Arabic"/>
                <a:cs typeface="IBM Plex Sans Arabic"/>
                <a:sym typeface="IBM Plex Sans Arabic"/>
              </a:rPr>
              <a:t>Wadeh</a:t>
            </a:r>
            <a:r>
              <a:rPr lang="en-US" sz="900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 uses advanced AI to provide a unique approach to Arabic grammar learning, not found in traditional tools.</a:t>
            </a:r>
          </a:p>
        </p:txBody>
      </p:sp>
      <p:sp>
        <p:nvSpPr>
          <p:cNvPr id="1145" name="Google Shape;1145;p89"/>
          <p:cNvSpPr txBox="1">
            <a:spLocks noGrp="1"/>
          </p:cNvSpPr>
          <p:nvPr>
            <p:ph type="subTitle" idx="3"/>
          </p:nvPr>
        </p:nvSpPr>
        <p:spPr>
          <a:xfrm>
            <a:off x="1046109" y="2602717"/>
            <a:ext cx="37074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By leveraging emerging AI technology, WADEH positions itself as a cutting-edge solution that aligns with current digital learning trends.</a:t>
            </a:r>
          </a:p>
        </p:txBody>
      </p:sp>
      <p:sp>
        <p:nvSpPr>
          <p:cNvPr id="1146" name="Google Shape;1146;p89"/>
          <p:cNvSpPr txBox="1">
            <a:spLocks noGrp="1"/>
          </p:cNvSpPr>
          <p:nvPr>
            <p:ph type="subTitle" idx="4"/>
          </p:nvPr>
        </p:nvSpPr>
        <p:spPr>
          <a:xfrm>
            <a:off x="1046109" y="3393484"/>
            <a:ext cx="37074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Identifies high-demand periods for language learning, such as back-to-school or exam prep seasons, allowing WADEH to cater specifically to peak learning times.</a:t>
            </a:r>
          </a:p>
        </p:txBody>
      </p:sp>
      <p:sp>
        <p:nvSpPr>
          <p:cNvPr id="1147" name="Google Shape;1147;p89"/>
          <p:cNvSpPr txBox="1">
            <a:spLocks noGrp="1"/>
          </p:cNvSpPr>
          <p:nvPr>
            <p:ph type="subTitle" idx="6"/>
          </p:nvPr>
        </p:nvSpPr>
        <p:spPr>
          <a:xfrm>
            <a:off x="4791025" y="1830239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500">
                <a:latin typeface="IBM Plex Sans Arabic"/>
                <a:ea typeface="IBM Plex Sans Arabic"/>
                <a:cs typeface="IBM Plex Sans Arabic"/>
                <a:sym typeface="IBM Plex Sans Arabic"/>
              </a:rPr>
              <a:t>Innovative solutions</a:t>
            </a:r>
            <a:endParaRPr sz="1500"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148" name="Google Shape;1148;p89"/>
          <p:cNvSpPr txBox="1">
            <a:spLocks noGrp="1"/>
          </p:cNvSpPr>
          <p:nvPr>
            <p:ph type="subTitle" idx="7"/>
          </p:nvPr>
        </p:nvSpPr>
        <p:spPr>
          <a:xfrm>
            <a:off x="4791025" y="2602722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500">
                <a:latin typeface="IBM Plex Sans Arabic"/>
                <a:ea typeface="IBM Plex Sans Arabic"/>
                <a:cs typeface="IBM Plex Sans Arabic"/>
                <a:sym typeface="IBM Plex Sans Arabic"/>
              </a:rPr>
              <a:t>Stay ahead of trends</a:t>
            </a:r>
            <a:endParaRPr sz="1500"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149" name="Google Shape;1149;p89"/>
          <p:cNvSpPr txBox="1">
            <a:spLocks noGrp="1"/>
          </p:cNvSpPr>
          <p:nvPr>
            <p:ph type="subTitle" idx="8"/>
          </p:nvPr>
        </p:nvSpPr>
        <p:spPr>
          <a:xfrm>
            <a:off x="4791025" y="3393489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500">
                <a:latin typeface="IBM Plex Sans Arabic"/>
                <a:ea typeface="IBM Plex Sans Arabic"/>
                <a:cs typeface="IBM Plex Sans Arabic"/>
                <a:sym typeface="IBM Plex Sans Arabic"/>
              </a:rPr>
              <a:t>Seasonal spikes</a:t>
            </a:r>
            <a:endParaRPr sz="1500"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150" name="Google Shape;1150;p89"/>
          <p:cNvSpPr/>
          <p:nvPr/>
        </p:nvSpPr>
        <p:spPr>
          <a:xfrm>
            <a:off x="7024575" y="1776392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89"/>
          <p:cNvSpPr/>
          <p:nvPr/>
        </p:nvSpPr>
        <p:spPr>
          <a:xfrm>
            <a:off x="7024575" y="2548892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89"/>
          <p:cNvSpPr/>
          <p:nvPr/>
        </p:nvSpPr>
        <p:spPr>
          <a:xfrm>
            <a:off x="7024575" y="3339676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3" name="Google Shape;1153;p89"/>
          <p:cNvGrpSpPr/>
          <p:nvPr/>
        </p:nvGrpSpPr>
        <p:grpSpPr>
          <a:xfrm>
            <a:off x="7203111" y="1954505"/>
            <a:ext cx="379967" cy="379976"/>
            <a:chOff x="1116285" y="2741087"/>
            <a:chExt cx="487449" cy="487461"/>
          </a:xfrm>
        </p:grpSpPr>
        <p:sp>
          <p:nvSpPr>
            <p:cNvPr id="1154" name="Google Shape;1154;p89"/>
            <p:cNvSpPr/>
            <p:nvPr/>
          </p:nvSpPr>
          <p:spPr>
            <a:xfrm>
              <a:off x="1331103" y="2912306"/>
              <a:ext cx="56860" cy="57922"/>
            </a:xfrm>
            <a:custGeom>
              <a:avLst/>
              <a:gdLst/>
              <a:ahLst/>
              <a:cxnLst/>
              <a:rect l="l" t="t" r="r" b="b"/>
              <a:pathLst>
                <a:path w="536" h="546" extrusionOk="0">
                  <a:moveTo>
                    <a:pt x="268" y="1"/>
                  </a:moveTo>
                  <a:cubicBezTo>
                    <a:pt x="420" y="1"/>
                    <a:pt x="536" y="126"/>
                    <a:pt x="536" y="268"/>
                  </a:cubicBezTo>
                  <a:cubicBezTo>
                    <a:pt x="536" y="420"/>
                    <a:pt x="420" y="545"/>
                    <a:pt x="268" y="545"/>
                  </a:cubicBezTo>
                  <a:cubicBezTo>
                    <a:pt x="117" y="545"/>
                    <a:pt x="1" y="420"/>
                    <a:pt x="1" y="268"/>
                  </a:cubicBezTo>
                  <a:cubicBezTo>
                    <a:pt x="1" y="126"/>
                    <a:pt x="117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9"/>
            <p:cNvSpPr/>
            <p:nvPr/>
          </p:nvSpPr>
          <p:spPr>
            <a:xfrm>
              <a:off x="1315933" y="2996536"/>
              <a:ext cx="88155" cy="60681"/>
            </a:xfrm>
            <a:custGeom>
              <a:avLst/>
              <a:gdLst/>
              <a:ahLst/>
              <a:cxnLst/>
              <a:rect l="l" t="t" r="r" b="b"/>
              <a:pathLst>
                <a:path w="831" h="572" extrusionOk="0">
                  <a:moveTo>
                    <a:pt x="1" y="438"/>
                  </a:moveTo>
                  <a:lnTo>
                    <a:pt x="1" y="572"/>
                  </a:lnTo>
                  <a:lnTo>
                    <a:pt x="831" y="572"/>
                  </a:lnTo>
                  <a:lnTo>
                    <a:pt x="831" y="429"/>
                  </a:lnTo>
                  <a:cubicBezTo>
                    <a:pt x="831" y="197"/>
                    <a:pt x="625" y="1"/>
                    <a:pt x="393" y="19"/>
                  </a:cubicBezTo>
                  <a:cubicBezTo>
                    <a:pt x="170" y="28"/>
                    <a:pt x="1" y="215"/>
                    <a:pt x="1" y="4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9"/>
            <p:cNvSpPr/>
            <p:nvPr/>
          </p:nvSpPr>
          <p:spPr>
            <a:xfrm>
              <a:off x="1230749" y="2855551"/>
              <a:ext cx="258523" cy="258529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901" y="2168"/>
                  </a:moveTo>
                  <a:lnTo>
                    <a:pt x="536" y="2168"/>
                  </a:lnTo>
                  <a:lnTo>
                    <a:pt x="536" y="1758"/>
                  </a:lnTo>
                  <a:cubicBezTo>
                    <a:pt x="536" y="1517"/>
                    <a:pt x="661" y="1312"/>
                    <a:pt x="840" y="1187"/>
                  </a:cubicBezTo>
                  <a:cubicBezTo>
                    <a:pt x="733" y="1089"/>
                    <a:pt x="670" y="937"/>
                    <a:pt x="679" y="777"/>
                  </a:cubicBezTo>
                  <a:cubicBezTo>
                    <a:pt x="697" y="500"/>
                    <a:pt x="920" y="286"/>
                    <a:pt x="1187" y="268"/>
                  </a:cubicBezTo>
                  <a:cubicBezTo>
                    <a:pt x="1500" y="250"/>
                    <a:pt x="1758" y="500"/>
                    <a:pt x="1758" y="803"/>
                  </a:cubicBezTo>
                  <a:cubicBezTo>
                    <a:pt x="1758" y="955"/>
                    <a:pt x="1696" y="1089"/>
                    <a:pt x="1598" y="1187"/>
                  </a:cubicBezTo>
                  <a:cubicBezTo>
                    <a:pt x="1776" y="1312"/>
                    <a:pt x="1901" y="1517"/>
                    <a:pt x="1901" y="1758"/>
                  </a:cubicBezTo>
                  <a:close/>
                  <a:moveTo>
                    <a:pt x="2436" y="1"/>
                  </a:moveTo>
                  <a:lnTo>
                    <a:pt x="1" y="1"/>
                  </a:lnTo>
                  <a:lnTo>
                    <a:pt x="1" y="2436"/>
                  </a:lnTo>
                  <a:lnTo>
                    <a:pt x="2436" y="2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9"/>
            <p:cNvSpPr/>
            <p:nvPr/>
          </p:nvSpPr>
          <p:spPr>
            <a:xfrm>
              <a:off x="1116285" y="2741087"/>
              <a:ext cx="487449" cy="487461"/>
            </a:xfrm>
            <a:custGeom>
              <a:avLst/>
              <a:gdLst/>
              <a:ahLst/>
              <a:cxnLst/>
              <a:rect l="l" t="t" r="r" b="b"/>
              <a:pathLst>
                <a:path w="4595" h="4595" extrusionOk="0">
                  <a:moveTo>
                    <a:pt x="3783" y="3792"/>
                  </a:moveTo>
                  <a:lnTo>
                    <a:pt x="803" y="3792"/>
                  </a:lnTo>
                  <a:lnTo>
                    <a:pt x="803" y="812"/>
                  </a:lnTo>
                  <a:lnTo>
                    <a:pt x="3783" y="812"/>
                  </a:lnTo>
                  <a:close/>
                  <a:moveTo>
                    <a:pt x="4595" y="812"/>
                  </a:moveTo>
                  <a:lnTo>
                    <a:pt x="4595" y="544"/>
                  </a:lnTo>
                  <a:lnTo>
                    <a:pt x="4327" y="544"/>
                  </a:lnTo>
                  <a:lnTo>
                    <a:pt x="4327" y="268"/>
                  </a:lnTo>
                  <a:lnTo>
                    <a:pt x="4051" y="268"/>
                  </a:lnTo>
                  <a:lnTo>
                    <a:pt x="4051" y="0"/>
                  </a:lnTo>
                  <a:lnTo>
                    <a:pt x="3783" y="0"/>
                  </a:lnTo>
                  <a:lnTo>
                    <a:pt x="3783" y="268"/>
                  </a:lnTo>
                  <a:lnTo>
                    <a:pt x="3507" y="268"/>
                  </a:lnTo>
                  <a:lnTo>
                    <a:pt x="3507" y="0"/>
                  </a:lnTo>
                  <a:lnTo>
                    <a:pt x="3239" y="0"/>
                  </a:lnTo>
                  <a:lnTo>
                    <a:pt x="3239" y="268"/>
                  </a:lnTo>
                  <a:lnTo>
                    <a:pt x="2971" y="268"/>
                  </a:lnTo>
                  <a:lnTo>
                    <a:pt x="2971" y="0"/>
                  </a:lnTo>
                  <a:lnTo>
                    <a:pt x="2704" y="0"/>
                  </a:lnTo>
                  <a:lnTo>
                    <a:pt x="2704" y="268"/>
                  </a:lnTo>
                  <a:lnTo>
                    <a:pt x="2427" y="268"/>
                  </a:lnTo>
                  <a:lnTo>
                    <a:pt x="2427" y="0"/>
                  </a:lnTo>
                  <a:lnTo>
                    <a:pt x="2159" y="0"/>
                  </a:lnTo>
                  <a:lnTo>
                    <a:pt x="2159" y="268"/>
                  </a:lnTo>
                  <a:lnTo>
                    <a:pt x="1883" y="268"/>
                  </a:lnTo>
                  <a:lnTo>
                    <a:pt x="1883" y="0"/>
                  </a:lnTo>
                  <a:lnTo>
                    <a:pt x="1615" y="0"/>
                  </a:lnTo>
                  <a:lnTo>
                    <a:pt x="1615" y="268"/>
                  </a:lnTo>
                  <a:lnTo>
                    <a:pt x="1348" y="268"/>
                  </a:lnTo>
                  <a:lnTo>
                    <a:pt x="1348" y="0"/>
                  </a:lnTo>
                  <a:lnTo>
                    <a:pt x="1080" y="0"/>
                  </a:lnTo>
                  <a:lnTo>
                    <a:pt x="1080" y="268"/>
                  </a:lnTo>
                  <a:lnTo>
                    <a:pt x="803" y="268"/>
                  </a:lnTo>
                  <a:lnTo>
                    <a:pt x="803" y="0"/>
                  </a:lnTo>
                  <a:lnTo>
                    <a:pt x="536" y="0"/>
                  </a:lnTo>
                  <a:lnTo>
                    <a:pt x="536" y="268"/>
                  </a:lnTo>
                  <a:lnTo>
                    <a:pt x="268" y="268"/>
                  </a:lnTo>
                  <a:lnTo>
                    <a:pt x="268" y="544"/>
                  </a:lnTo>
                  <a:lnTo>
                    <a:pt x="1" y="544"/>
                  </a:lnTo>
                  <a:lnTo>
                    <a:pt x="1" y="812"/>
                  </a:lnTo>
                  <a:lnTo>
                    <a:pt x="268" y="812"/>
                  </a:lnTo>
                  <a:lnTo>
                    <a:pt x="268" y="1080"/>
                  </a:lnTo>
                  <a:lnTo>
                    <a:pt x="1" y="1080"/>
                  </a:lnTo>
                  <a:lnTo>
                    <a:pt x="1" y="1356"/>
                  </a:lnTo>
                  <a:lnTo>
                    <a:pt x="268" y="1356"/>
                  </a:lnTo>
                  <a:lnTo>
                    <a:pt x="268" y="1624"/>
                  </a:lnTo>
                  <a:lnTo>
                    <a:pt x="1" y="1624"/>
                  </a:lnTo>
                  <a:lnTo>
                    <a:pt x="1" y="1891"/>
                  </a:lnTo>
                  <a:lnTo>
                    <a:pt x="268" y="1891"/>
                  </a:lnTo>
                  <a:lnTo>
                    <a:pt x="268" y="2168"/>
                  </a:lnTo>
                  <a:lnTo>
                    <a:pt x="1" y="2168"/>
                  </a:lnTo>
                  <a:lnTo>
                    <a:pt x="1" y="2436"/>
                  </a:lnTo>
                  <a:lnTo>
                    <a:pt x="268" y="2436"/>
                  </a:lnTo>
                  <a:lnTo>
                    <a:pt x="268" y="2703"/>
                  </a:lnTo>
                  <a:lnTo>
                    <a:pt x="1" y="2703"/>
                  </a:lnTo>
                  <a:lnTo>
                    <a:pt x="1" y="2980"/>
                  </a:lnTo>
                  <a:lnTo>
                    <a:pt x="268" y="2980"/>
                  </a:lnTo>
                  <a:lnTo>
                    <a:pt x="268" y="3247"/>
                  </a:lnTo>
                  <a:lnTo>
                    <a:pt x="1" y="3247"/>
                  </a:lnTo>
                  <a:lnTo>
                    <a:pt x="1" y="3515"/>
                  </a:lnTo>
                  <a:lnTo>
                    <a:pt x="268" y="3515"/>
                  </a:lnTo>
                  <a:lnTo>
                    <a:pt x="268" y="3792"/>
                  </a:lnTo>
                  <a:lnTo>
                    <a:pt x="1" y="3792"/>
                  </a:lnTo>
                  <a:lnTo>
                    <a:pt x="1" y="4059"/>
                  </a:lnTo>
                  <a:lnTo>
                    <a:pt x="268" y="4059"/>
                  </a:lnTo>
                  <a:lnTo>
                    <a:pt x="268" y="4327"/>
                  </a:lnTo>
                  <a:lnTo>
                    <a:pt x="536" y="4327"/>
                  </a:lnTo>
                  <a:lnTo>
                    <a:pt x="536" y="4594"/>
                  </a:lnTo>
                  <a:lnTo>
                    <a:pt x="803" y="4594"/>
                  </a:lnTo>
                  <a:lnTo>
                    <a:pt x="803" y="4327"/>
                  </a:lnTo>
                  <a:lnTo>
                    <a:pt x="1080" y="4327"/>
                  </a:lnTo>
                  <a:lnTo>
                    <a:pt x="1080" y="4594"/>
                  </a:lnTo>
                  <a:lnTo>
                    <a:pt x="1348" y="4594"/>
                  </a:lnTo>
                  <a:lnTo>
                    <a:pt x="1348" y="4327"/>
                  </a:lnTo>
                  <a:lnTo>
                    <a:pt x="1615" y="4327"/>
                  </a:lnTo>
                  <a:lnTo>
                    <a:pt x="1615" y="4594"/>
                  </a:lnTo>
                  <a:lnTo>
                    <a:pt x="1883" y="4594"/>
                  </a:lnTo>
                  <a:lnTo>
                    <a:pt x="1883" y="4327"/>
                  </a:lnTo>
                  <a:lnTo>
                    <a:pt x="2159" y="4327"/>
                  </a:lnTo>
                  <a:lnTo>
                    <a:pt x="2159" y="4594"/>
                  </a:lnTo>
                  <a:lnTo>
                    <a:pt x="2427" y="4594"/>
                  </a:lnTo>
                  <a:lnTo>
                    <a:pt x="2427" y="4327"/>
                  </a:lnTo>
                  <a:lnTo>
                    <a:pt x="2704" y="4327"/>
                  </a:lnTo>
                  <a:lnTo>
                    <a:pt x="2704" y="4594"/>
                  </a:lnTo>
                  <a:lnTo>
                    <a:pt x="2971" y="4594"/>
                  </a:lnTo>
                  <a:lnTo>
                    <a:pt x="2971" y="4327"/>
                  </a:lnTo>
                  <a:lnTo>
                    <a:pt x="3239" y="4327"/>
                  </a:lnTo>
                  <a:lnTo>
                    <a:pt x="3239" y="4594"/>
                  </a:lnTo>
                  <a:lnTo>
                    <a:pt x="3507" y="4594"/>
                  </a:lnTo>
                  <a:lnTo>
                    <a:pt x="3507" y="4327"/>
                  </a:lnTo>
                  <a:lnTo>
                    <a:pt x="3783" y="4327"/>
                  </a:lnTo>
                  <a:lnTo>
                    <a:pt x="3783" y="4594"/>
                  </a:lnTo>
                  <a:lnTo>
                    <a:pt x="4051" y="4594"/>
                  </a:lnTo>
                  <a:lnTo>
                    <a:pt x="4051" y="4327"/>
                  </a:lnTo>
                  <a:lnTo>
                    <a:pt x="4327" y="4327"/>
                  </a:lnTo>
                  <a:lnTo>
                    <a:pt x="4327" y="4059"/>
                  </a:lnTo>
                  <a:lnTo>
                    <a:pt x="4595" y="4059"/>
                  </a:lnTo>
                  <a:lnTo>
                    <a:pt x="4595" y="3792"/>
                  </a:lnTo>
                  <a:lnTo>
                    <a:pt x="4327" y="3792"/>
                  </a:lnTo>
                  <a:lnTo>
                    <a:pt x="4327" y="3515"/>
                  </a:lnTo>
                  <a:lnTo>
                    <a:pt x="4595" y="3515"/>
                  </a:lnTo>
                  <a:lnTo>
                    <a:pt x="4595" y="3247"/>
                  </a:lnTo>
                  <a:lnTo>
                    <a:pt x="4327" y="3247"/>
                  </a:lnTo>
                  <a:lnTo>
                    <a:pt x="4327" y="2980"/>
                  </a:lnTo>
                  <a:lnTo>
                    <a:pt x="4595" y="2980"/>
                  </a:lnTo>
                  <a:lnTo>
                    <a:pt x="4595" y="2703"/>
                  </a:lnTo>
                  <a:lnTo>
                    <a:pt x="4327" y="2703"/>
                  </a:lnTo>
                  <a:lnTo>
                    <a:pt x="4327" y="2436"/>
                  </a:lnTo>
                  <a:lnTo>
                    <a:pt x="4595" y="2436"/>
                  </a:lnTo>
                  <a:lnTo>
                    <a:pt x="4595" y="2168"/>
                  </a:lnTo>
                  <a:lnTo>
                    <a:pt x="4327" y="2168"/>
                  </a:lnTo>
                  <a:lnTo>
                    <a:pt x="4327" y="1891"/>
                  </a:lnTo>
                  <a:lnTo>
                    <a:pt x="4595" y="1891"/>
                  </a:lnTo>
                  <a:lnTo>
                    <a:pt x="4595" y="1624"/>
                  </a:lnTo>
                  <a:lnTo>
                    <a:pt x="4327" y="1624"/>
                  </a:lnTo>
                  <a:lnTo>
                    <a:pt x="4327" y="1356"/>
                  </a:lnTo>
                  <a:lnTo>
                    <a:pt x="4595" y="1356"/>
                  </a:lnTo>
                  <a:lnTo>
                    <a:pt x="4595" y="1080"/>
                  </a:lnTo>
                  <a:lnTo>
                    <a:pt x="4327" y="1080"/>
                  </a:lnTo>
                  <a:lnTo>
                    <a:pt x="4327" y="8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89"/>
          <p:cNvGrpSpPr/>
          <p:nvPr/>
        </p:nvGrpSpPr>
        <p:grpSpPr>
          <a:xfrm>
            <a:off x="7204600" y="2727008"/>
            <a:ext cx="377072" cy="379976"/>
            <a:chOff x="1118194" y="3337276"/>
            <a:chExt cx="483736" cy="487461"/>
          </a:xfrm>
        </p:grpSpPr>
        <p:sp>
          <p:nvSpPr>
            <p:cNvPr id="1159" name="Google Shape;1159;p89"/>
            <p:cNvSpPr/>
            <p:nvPr/>
          </p:nvSpPr>
          <p:spPr>
            <a:xfrm>
              <a:off x="1245918" y="3466909"/>
              <a:ext cx="228183" cy="229144"/>
            </a:xfrm>
            <a:custGeom>
              <a:avLst/>
              <a:gdLst/>
              <a:ahLst/>
              <a:cxnLst/>
              <a:rect l="l" t="t" r="r" b="b"/>
              <a:pathLst>
                <a:path w="2151" h="2160" extrusionOk="0">
                  <a:moveTo>
                    <a:pt x="1749" y="1615"/>
                  </a:moveTo>
                  <a:lnTo>
                    <a:pt x="1482" y="1615"/>
                  </a:lnTo>
                  <a:lnTo>
                    <a:pt x="1482" y="536"/>
                  </a:lnTo>
                  <a:lnTo>
                    <a:pt x="1749" y="536"/>
                  </a:lnTo>
                  <a:close/>
                  <a:moveTo>
                    <a:pt x="1214" y="1615"/>
                  </a:moveTo>
                  <a:lnTo>
                    <a:pt x="937" y="1615"/>
                  </a:lnTo>
                  <a:lnTo>
                    <a:pt x="937" y="1348"/>
                  </a:lnTo>
                  <a:lnTo>
                    <a:pt x="670" y="1348"/>
                  </a:lnTo>
                  <a:lnTo>
                    <a:pt x="670" y="1615"/>
                  </a:lnTo>
                  <a:lnTo>
                    <a:pt x="402" y="1615"/>
                  </a:lnTo>
                  <a:lnTo>
                    <a:pt x="402" y="536"/>
                  </a:lnTo>
                  <a:lnTo>
                    <a:pt x="1214" y="536"/>
                  </a:lnTo>
                  <a:close/>
                  <a:moveTo>
                    <a:pt x="1071" y="1"/>
                  </a:moveTo>
                  <a:cubicBezTo>
                    <a:pt x="482" y="1"/>
                    <a:pt x="1" y="491"/>
                    <a:pt x="1" y="1080"/>
                  </a:cubicBezTo>
                  <a:cubicBezTo>
                    <a:pt x="1" y="1678"/>
                    <a:pt x="482" y="2159"/>
                    <a:pt x="1071" y="2159"/>
                  </a:cubicBezTo>
                  <a:cubicBezTo>
                    <a:pt x="1669" y="2159"/>
                    <a:pt x="2151" y="1678"/>
                    <a:pt x="2151" y="1080"/>
                  </a:cubicBezTo>
                  <a:cubicBezTo>
                    <a:pt x="2151" y="491"/>
                    <a:pt x="1669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9"/>
            <p:cNvSpPr/>
            <p:nvPr/>
          </p:nvSpPr>
          <p:spPr>
            <a:xfrm>
              <a:off x="1316888" y="3553049"/>
              <a:ext cx="28536" cy="28431"/>
            </a:xfrm>
            <a:custGeom>
              <a:avLst/>
              <a:gdLst/>
              <a:ahLst/>
              <a:cxnLst/>
              <a:rect l="l" t="t" r="r" b="b"/>
              <a:pathLst>
                <a:path w="269" h="268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9"/>
            <p:cNvSpPr/>
            <p:nvPr/>
          </p:nvSpPr>
          <p:spPr>
            <a:xfrm>
              <a:off x="1118194" y="3337276"/>
              <a:ext cx="483736" cy="487461"/>
            </a:xfrm>
            <a:custGeom>
              <a:avLst/>
              <a:gdLst/>
              <a:ahLst/>
              <a:cxnLst/>
              <a:rect l="l" t="t" r="r" b="b"/>
              <a:pathLst>
                <a:path w="4560" h="4595" extrusionOk="0">
                  <a:moveTo>
                    <a:pt x="3622" y="2302"/>
                  </a:moveTo>
                  <a:cubicBezTo>
                    <a:pt x="3622" y="3042"/>
                    <a:pt x="3025" y="3649"/>
                    <a:pt x="2275" y="3649"/>
                  </a:cubicBezTo>
                  <a:cubicBezTo>
                    <a:pt x="1535" y="3649"/>
                    <a:pt x="937" y="3042"/>
                    <a:pt x="937" y="2302"/>
                  </a:cubicBezTo>
                  <a:cubicBezTo>
                    <a:pt x="937" y="1562"/>
                    <a:pt x="1535" y="955"/>
                    <a:pt x="2275" y="955"/>
                  </a:cubicBezTo>
                  <a:cubicBezTo>
                    <a:pt x="3025" y="955"/>
                    <a:pt x="3622" y="1562"/>
                    <a:pt x="3622" y="2302"/>
                  </a:cubicBezTo>
                  <a:close/>
                  <a:moveTo>
                    <a:pt x="4158" y="2302"/>
                  </a:moveTo>
                  <a:cubicBezTo>
                    <a:pt x="4158" y="2213"/>
                    <a:pt x="4158" y="2132"/>
                    <a:pt x="4149" y="2043"/>
                  </a:cubicBezTo>
                  <a:lnTo>
                    <a:pt x="4559" y="1651"/>
                  </a:lnTo>
                  <a:lnTo>
                    <a:pt x="3979" y="652"/>
                  </a:lnTo>
                  <a:lnTo>
                    <a:pt x="3435" y="812"/>
                  </a:lnTo>
                  <a:cubicBezTo>
                    <a:pt x="3292" y="705"/>
                    <a:pt x="3150" y="616"/>
                    <a:pt x="2989" y="553"/>
                  </a:cubicBezTo>
                  <a:lnTo>
                    <a:pt x="2855" y="0"/>
                  </a:lnTo>
                  <a:lnTo>
                    <a:pt x="1704" y="0"/>
                  </a:lnTo>
                  <a:lnTo>
                    <a:pt x="1562" y="553"/>
                  </a:lnTo>
                  <a:cubicBezTo>
                    <a:pt x="1410" y="616"/>
                    <a:pt x="1258" y="705"/>
                    <a:pt x="1124" y="812"/>
                  </a:cubicBezTo>
                  <a:lnTo>
                    <a:pt x="580" y="652"/>
                  </a:lnTo>
                  <a:lnTo>
                    <a:pt x="0" y="1651"/>
                  </a:lnTo>
                  <a:lnTo>
                    <a:pt x="411" y="2043"/>
                  </a:lnTo>
                  <a:cubicBezTo>
                    <a:pt x="402" y="2132"/>
                    <a:pt x="393" y="2213"/>
                    <a:pt x="393" y="2302"/>
                  </a:cubicBezTo>
                  <a:cubicBezTo>
                    <a:pt x="393" y="2382"/>
                    <a:pt x="402" y="2471"/>
                    <a:pt x="411" y="2552"/>
                  </a:cubicBezTo>
                  <a:lnTo>
                    <a:pt x="0" y="2944"/>
                  </a:lnTo>
                  <a:lnTo>
                    <a:pt x="580" y="3943"/>
                  </a:lnTo>
                  <a:lnTo>
                    <a:pt x="1124" y="3792"/>
                  </a:lnTo>
                  <a:cubicBezTo>
                    <a:pt x="1258" y="3890"/>
                    <a:pt x="1410" y="3979"/>
                    <a:pt x="1562" y="4042"/>
                  </a:cubicBezTo>
                  <a:lnTo>
                    <a:pt x="1704" y="4595"/>
                  </a:lnTo>
                  <a:lnTo>
                    <a:pt x="2855" y="4595"/>
                  </a:lnTo>
                  <a:lnTo>
                    <a:pt x="2989" y="4042"/>
                  </a:lnTo>
                  <a:cubicBezTo>
                    <a:pt x="3150" y="3979"/>
                    <a:pt x="3292" y="3890"/>
                    <a:pt x="3435" y="3792"/>
                  </a:cubicBezTo>
                  <a:lnTo>
                    <a:pt x="3979" y="3943"/>
                  </a:lnTo>
                  <a:lnTo>
                    <a:pt x="4559" y="2944"/>
                  </a:lnTo>
                  <a:lnTo>
                    <a:pt x="4149" y="2552"/>
                  </a:lnTo>
                  <a:cubicBezTo>
                    <a:pt x="4158" y="2471"/>
                    <a:pt x="4158" y="2382"/>
                    <a:pt x="4158" y="23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89"/>
          <p:cNvGrpSpPr/>
          <p:nvPr/>
        </p:nvGrpSpPr>
        <p:grpSpPr>
          <a:xfrm>
            <a:off x="7201623" y="3517371"/>
            <a:ext cx="382199" cy="380717"/>
            <a:chOff x="1114375" y="3933464"/>
            <a:chExt cx="490313" cy="488412"/>
          </a:xfrm>
        </p:grpSpPr>
        <p:sp>
          <p:nvSpPr>
            <p:cNvPr id="1163" name="Google Shape;1163;p89"/>
            <p:cNvSpPr/>
            <p:nvPr/>
          </p:nvSpPr>
          <p:spPr>
            <a:xfrm>
              <a:off x="1316888" y="4019604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9"/>
            <p:cNvSpPr/>
            <p:nvPr/>
          </p:nvSpPr>
          <p:spPr>
            <a:xfrm>
              <a:off x="1187254" y="3933464"/>
              <a:ext cx="344556" cy="202622"/>
            </a:xfrm>
            <a:custGeom>
              <a:avLst/>
              <a:gdLst/>
              <a:ahLst/>
              <a:cxnLst/>
              <a:rect l="l" t="t" r="r" b="b"/>
              <a:pathLst>
                <a:path w="3248" h="1910" extrusionOk="0">
                  <a:moveTo>
                    <a:pt x="2302" y="1615"/>
                  </a:moveTo>
                  <a:lnTo>
                    <a:pt x="2035" y="1615"/>
                  </a:lnTo>
                  <a:lnTo>
                    <a:pt x="2035" y="545"/>
                  </a:lnTo>
                  <a:lnTo>
                    <a:pt x="2302" y="545"/>
                  </a:lnTo>
                  <a:close/>
                  <a:moveTo>
                    <a:pt x="1758" y="1615"/>
                  </a:moveTo>
                  <a:lnTo>
                    <a:pt x="1490" y="1615"/>
                  </a:lnTo>
                  <a:lnTo>
                    <a:pt x="1490" y="1348"/>
                  </a:lnTo>
                  <a:lnTo>
                    <a:pt x="1223" y="1348"/>
                  </a:lnTo>
                  <a:lnTo>
                    <a:pt x="1223" y="1615"/>
                  </a:lnTo>
                  <a:lnTo>
                    <a:pt x="955" y="1615"/>
                  </a:lnTo>
                  <a:lnTo>
                    <a:pt x="955" y="545"/>
                  </a:lnTo>
                  <a:lnTo>
                    <a:pt x="1758" y="545"/>
                  </a:lnTo>
                  <a:close/>
                  <a:moveTo>
                    <a:pt x="3248" y="1"/>
                  </a:moveTo>
                  <a:lnTo>
                    <a:pt x="1" y="1"/>
                  </a:lnTo>
                  <a:lnTo>
                    <a:pt x="1" y="1910"/>
                  </a:lnTo>
                  <a:lnTo>
                    <a:pt x="3248" y="1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9"/>
            <p:cNvSpPr/>
            <p:nvPr/>
          </p:nvSpPr>
          <p:spPr>
            <a:xfrm>
              <a:off x="1114375" y="4164407"/>
              <a:ext cx="490313" cy="257468"/>
            </a:xfrm>
            <a:custGeom>
              <a:avLst/>
              <a:gdLst/>
              <a:ahLst/>
              <a:cxnLst/>
              <a:rect l="l" t="t" r="r" b="b"/>
              <a:pathLst>
                <a:path w="4622" h="2427" extrusionOk="0">
                  <a:moveTo>
                    <a:pt x="4069" y="1338"/>
                  </a:moveTo>
                  <a:cubicBezTo>
                    <a:pt x="3819" y="1338"/>
                    <a:pt x="3614" y="1517"/>
                    <a:pt x="3551" y="1749"/>
                  </a:cubicBezTo>
                  <a:lnTo>
                    <a:pt x="2838" y="1749"/>
                  </a:lnTo>
                  <a:cubicBezTo>
                    <a:pt x="2784" y="1561"/>
                    <a:pt x="2641" y="1410"/>
                    <a:pt x="2445" y="1356"/>
                  </a:cubicBezTo>
                  <a:lnTo>
                    <a:pt x="2445" y="536"/>
                  </a:lnTo>
                  <a:lnTo>
                    <a:pt x="4203" y="536"/>
                  </a:lnTo>
                  <a:lnTo>
                    <a:pt x="4203" y="0"/>
                  </a:lnTo>
                  <a:lnTo>
                    <a:pt x="420" y="0"/>
                  </a:lnTo>
                  <a:lnTo>
                    <a:pt x="420" y="536"/>
                  </a:lnTo>
                  <a:lnTo>
                    <a:pt x="2177" y="536"/>
                  </a:lnTo>
                  <a:lnTo>
                    <a:pt x="2177" y="1356"/>
                  </a:lnTo>
                  <a:cubicBezTo>
                    <a:pt x="1990" y="1410"/>
                    <a:pt x="1838" y="1561"/>
                    <a:pt x="1794" y="1749"/>
                  </a:cubicBezTo>
                  <a:lnTo>
                    <a:pt x="1080" y="1749"/>
                  </a:lnTo>
                  <a:cubicBezTo>
                    <a:pt x="1018" y="1508"/>
                    <a:pt x="795" y="1330"/>
                    <a:pt x="527" y="1347"/>
                  </a:cubicBezTo>
                  <a:cubicBezTo>
                    <a:pt x="259" y="1356"/>
                    <a:pt x="36" y="1579"/>
                    <a:pt x="19" y="1856"/>
                  </a:cubicBezTo>
                  <a:cubicBezTo>
                    <a:pt x="1" y="2159"/>
                    <a:pt x="250" y="2418"/>
                    <a:pt x="554" y="2418"/>
                  </a:cubicBezTo>
                  <a:cubicBezTo>
                    <a:pt x="804" y="2418"/>
                    <a:pt x="1018" y="2248"/>
                    <a:pt x="1080" y="2016"/>
                  </a:cubicBezTo>
                  <a:lnTo>
                    <a:pt x="1794" y="2016"/>
                  </a:lnTo>
                  <a:cubicBezTo>
                    <a:pt x="1856" y="2248"/>
                    <a:pt x="2061" y="2418"/>
                    <a:pt x="2311" y="2418"/>
                  </a:cubicBezTo>
                  <a:cubicBezTo>
                    <a:pt x="2561" y="2418"/>
                    <a:pt x="2775" y="2248"/>
                    <a:pt x="2838" y="2016"/>
                  </a:cubicBezTo>
                  <a:lnTo>
                    <a:pt x="3551" y="2016"/>
                  </a:lnTo>
                  <a:cubicBezTo>
                    <a:pt x="3614" y="2257"/>
                    <a:pt x="3837" y="2427"/>
                    <a:pt x="4095" y="2418"/>
                  </a:cubicBezTo>
                  <a:cubicBezTo>
                    <a:pt x="4372" y="2409"/>
                    <a:pt x="4595" y="2186"/>
                    <a:pt x="4613" y="1909"/>
                  </a:cubicBezTo>
                  <a:cubicBezTo>
                    <a:pt x="4622" y="1597"/>
                    <a:pt x="4381" y="1338"/>
                    <a:pt x="4069" y="1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b="1" dirty="0">
                <a:solidFill>
                  <a:srgbClr val="DA2B89"/>
                </a:solidFill>
                <a:cs typeface="+mj-cs"/>
              </a:rPr>
              <a:t>التقنيات المستخدمة</a:t>
            </a:r>
            <a:endParaRPr dirty="0">
              <a:cs typeface="+mj-cs"/>
            </a:endParaRPr>
          </a:p>
        </p:txBody>
      </p:sp>
      <p:sp>
        <p:nvSpPr>
          <p:cNvPr id="1171" name="Google Shape;1171;p90"/>
          <p:cNvSpPr txBox="1"/>
          <p:nvPr/>
        </p:nvSpPr>
        <p:spPr>
          <a:xfrm>
            <a:off x="728075" y="1316891"/>
            <a:ext cx="23007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This section outlines the various technologies used in </a:t>
            </a:r>
            <a:r>
              <a:rPr lang="en-US" sz="1050" dirty="0" err="1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Wadeh</a:t>
            </a:r>
            <a:r>
              <a:rPr lang="en-US" sz="105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focusing on programming tools, frameworks, and the NLP integration that enables real-time Arabic grammar analysis.</a:t>
            </a:r>
          </a:p>
        </p:txBody>
      </p:sp>
      <p:sp>
        <p:nvSpPr>
          <p:cNvPr id="1172" name="Google Shape;1172;p90"/>
          <p:cNvSpPr/>
          <p:nvPr/>
        </p:nvSpPr>
        <p:spPr>
          <a:xfrm>
            <a:off x="3142687" y="1288868"/>
            <a:ext cx="711600" cy="7116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90"/>
          <p:cNvSpPr txBox="1"/>
          <p:nvPr/>
        </p:nvSpPr>
        <p:spPr>
          <a:xfrm flipH="1">
            <a:off x="6115225" y="1316891"/>
            <a:ext cx="23007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Backend: Python with Flask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Frontend: HTML, CSS, JavaScript,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NLP Integration: IBM </a:t>
            </a:r>
            <a:r>
              <a:rPr lang="en-US" sz="1100" dirty="0" err="1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Watsonx</a:t>
            </a: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</a:p>
        </p:txBody>
      </p:sp>
      <p:sp>
        <p:nvSpPr>
          <p:cNvPr id="1174" name="Google Shape;1174;p90"/>
          <p:cNvSpPr/>
          <p:nvPr/>
        </p:nvSpPr>
        <p:spPr>
          <a:xfrm flipH="1">
            <a:off x="5289750" y="1288891"/>
            <a:ext cx="711600" cy="7116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90"/>
          <p:cNvSpPr txBox="1"/>
          <p:nvPr/>
        </p:nvSpPr>
        <p:spPr>
          <a:xfrm>
            <a:off x="728075" y="2179991"/>
            <a:ext cx="23007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-US" sz="1050" dirty="0" err="1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Wadeh</a:t>
            </a:r>
            <a:r>
              <a:rPr lang="en-US" sz="105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addresses challenges faced by Arabic learners, particularly non-native speakers, in understanding grammar complexities.</a:t>
            </a:r>
          </a:p>
        </p:txBody>
      </p:sp>
      <p:sp>
        <p:nvSpPr>
          <p:cNvPr id="1176" name="Google Shape;1176;p90"/>
          <p:cNvSpPr/>
          <p:nvPr/>
        </p:nvSpPr>
        <p:spPr>
          <a:xfrm>
            <a:off x="3142687" y="2151968"/>
            <a:ext cx="711600" cy="7116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90"/>
          <p:cNvSpPr txBox="1"/>
          <p:nvPr/>
        </p:nvSpPr>
        <p:spPr>
          <a:xfrm flipH="1">
            <a:off x="6115225" y="2179991"/>
            <a:ext cx="23007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-US" sz="1050" dirty="0" err="1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Wadeh</a:t>
            </a:r>
            <a:r>
              <a:rPr lang="en-US" sz="105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addresses challenges faced by Arabic learners, especially non-native speakers, by providing real-time feedback and grammar analysis, helping users understand complex grammar rules.</a:t>
            </a:r>
          </a:p>
        </p:txBody>
      </p:sp>
      <p:sp>
        <p:nvSpPr>
          <p:cNvPr id="1178" name="Google Shape;1178;p90"/>
          <p:cNvSpPr/>
          <p:nvPr/>
        </p:nvSpPr>
        <p:spPr>
          <a:xfrm flipH="1">
            <a:off x="5289750" y="2151991"/>
            <a:ext cx="711600" cy="7116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90"/>
          <p:cNvSpPr txBox="1"/>
          <p:nvPr/>
        </p:nvSpPr>
        <p:spPr>
          <a:xfrm>
            <a:off x="728075" y="3043091"/>
            <a:ext cx="23007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Wadeh’s</a:t>
            </a: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real-time feedback and educational insights are unique compared to traditional grammar tools, enhancing user engagement.</a:t>
            </a:r>
          </a:p>
        </p:txBody>
      </p:sp>
      <p:sp>
        <p:nvSpPr>
          <p:cNvPr id="1180" name="Google Shape;1180;p90"/>
          <p:cNvSpPr/>
          <p:nvPr/>
        </p:nvSpPr>
        <p:spPr>
          <a:xfrm>
            <a:off x="3142687" y="3015068"/>
            <a:ext cx="711600" cy="7116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90"/>
          <p:cNvSpPr txBox="1"/>
          <p:nvPr/>
        </p:nvSpPr>
        <p:spPr>
          <a:xfrm flipH="1">
            <a:off x="6115225" y="3043091"/>
            <a:ext cx="23007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Wadeh</a:t>
            </a: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serves a growing demand for AI-driven educational tools in the Arabic-speaking market.</a:t>
            </a:r>
          </a:p>
        </p:txBody>
      </p:sp>
      <p:sp>
        <p:nvSpPr>
          <p:cNvPr id="1182" name="Google Shape;1182;p90"/>
          <p:cNvSpPr/>
          <p:nvPr/>
        </p:nvSpPr>
        <p:spPr>
          <a:xfrm flipH="1">
            <a:off x="5289750" y="3015091"/>
            <a:ext cx="711600" cy="7116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90"/>
          <p:cNvSpPr txBox="1"/>
          <p:nvPr/>
        </p:nvSpPr>
        <p:spPr>
          <a:xfrm>
            <a:off x="728075" y="3906191"/>
            <a:ext cx="23007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Future plans include scaling the application, which may require additional funding for infrastructure and feature expansion.</a:t>
            </a:r>
          </a:p>
        </p:txBody>
      </p:sp>
      <p:sp>
        <p:nvSpPr>
          <p:cNvPr id="1184" name="Google Shape;1184;p90"/>
          <p:cNvSpPr/>
          <p:nvPr/>
        </p:nvSpPr>
        <p:spPr>
          <a:xfrm>
            <a:off x="3142687" y="3878168"/>
            <a:ext cx="711600" cy="7116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90"/>
          <p:cNvSpPr txBox="1"/>
          <p:nvPr/>
        </p:nvSpPr>
        <p:spPr>
          <a:xfrm flipH="1">
            <a:off x="6115225" y="3906191"/>
            <a:ext cx="23007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We invite collaboration and support to help enhance WADEH’s impact in Arabic language learning.</a:t>
            </a:r>
          </a:p>
        </p:txBody>
      </p:sp>
      <p:sp>
        <p:nvSpPr>
          <p:cNvPr id="1186" name="Google Shape;1186;p90"/>
          <p:cNvSpPr/>
          <p:nvPr/>
        </p:nvSpPr>
        <p:spPr>
          <a:xfrm flipH="1">
            <a:off x="5289750" y="3878191"/>
            <a:ext cx="711600" cy="7116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90"/>
          <p:cNvGrpSpPr/>
          <p:nvPr/>
        </p:nvGrpSpPr>
        <p:grpSpPr>
          <a:xfrm>
            <a:off x="3331292" y="1507316"/>
            <a:ext cx="333683" cy="275313"/>
            <a:chOff x="4685988" y="2187438"/>
            <a:chExt cx="487555" cy="402269"/>
          </a:xfrm>
        </p:grpSpPr>
        <p:sp>
          <p:nvSpPr>
            <p:cNvPr id="1188" name="Google Shape;1188;p90"/>
            <p:cNvSpPr/>
            <p:nvPr/>
          </p:nvSpPr>
          <p:spPr>
            <a:xfrm>
              <a:off x="4685988" y="2532846"/>
              <a:ext cx="487555" cy="56862"/>
            </a:xfrm>
            <a:custGeom>
              <a:avLst/>
              <a:gdLst/>
              <a:ahLst/>
              <a:cxnLst/>
              <a:rect l="l" t="t" r="r" b="b"/>
              <a:pathLst>
                <a:path w="4596" h="536" extrusionOk="0">
                  <a:moveTo>
                    <a:pt x="1" y="1"/>
                  </a:moveTo>
                  <a:lnTo>
                    <a:pt x="4595" y="1"/>
                  </a:lnTo>
                  <a:lnTo>
                    <a:pt x="4595" y="536"/>
                  </a:lnTo>
                  <a:lnTo>
                    <a:pt x="1" y="5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90"/>
            <p:cNvSpPr/>
            <p:nvPr/>
          </p:nvSpPr>
          <p:spPr>
            <a:xfrm>
              <a:off x="4714419" y="2216717"/>
              <a:ext cx="430695" cy="286854"/>
            </a:xfrm>
            <a:custGeom>
              <a:avLst/>
              <a:gdLst/>
              <a:ahLst/>
              <a:cxnLst/>
              <a:rect l="l" t="t" r="r" b="b"/>
              <a:pathLst>
                <a:path w="4060" h="2704" extrusionOk="0">
                  <a:moveTo>
                    <a:pt x="4059" y="2704"/>
                  </a:moveTo>
                  <a:lnTo>
                    <a:pt x="4059" y="1"/>
                  </a:lnTo>
                  <a:lnTo>
                    <a:pt x="3176" y="1"/>
                  </a:lnTo>
                  <a:cubicBezTo>
                    <a:pt x="3399" y="269"/>
                    <a:pt x="3524" y="616"/>
                    <a:pt x="3515" y="991"/>
                  </a:cubicBezTo>
                  <a:cubicBezTo>
                    <a:pt x="3497" y="1776"/>
                    <a:pt x="2864" y="2419"/>
                    <a:pt x="2070" y="2436"/>
                  </a:cubicBezTo>
                  <a:cubicBezTo>
                    <a:pt x="1231" y="2463"/>
                    <a:pt x="545" y="1785"/>
                    <a:pt x="545" y="947"/>
                  </a:cubicBezTo>
                  <a:cubicBezTo>
                    <a:pt x="545" y="590"/>
                    <a:pt x="669" y="260"/>
                    <a:pt x="884" y="1"/>
                  </a:cubicBezTo>
                  <a:lnTo>
                    <a:pt x="0" y="1"/>
                  </a:lnTo>
                  <a:lnTo>
                    <a:pt x="0" y="27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90"/>
            <p:cNvSpPr/>
            <p:nvPr/>
          </p:nvSpPr>
          <p:spPr>
            <a:xfrm>
              <a:off x="4871528" y="2246102"/>
              <a:ext cx="43600" cy="141093"/>
            </a:xfrm>
            <a:custGeom>
              <a:avLst/>
              <a:gdLst/>
              <a:ahLst/>
              <a:cxnLst/>
              <a:rect l="l" t="t" r="r" b="b"/>
              <a:pathLst>
                <a:path w="411" h="1330" extrusionOk="0">
                  <a:moveTo>
                    <a:pt x="411" y="0"/>
                  </a:moveTo>
                  <a:cubicBezTo>
                    <a:pt x="179" y="63"/>
                    <a:pt x="0" y="277"/>
                    <a:pt x="0" y="536"/>
                  </a:cubicBezTo>
                  <a:lnTo>
                    <a:pt x="0" y="803"/>
                  </a:lnTo>
                  <a:cubicBezTo>
                    <a:pt x="0" y="1062"/>
                    <a:pt x="179" y="1276"/>
                    <a:pt x="411" y="13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90"/>
            <p:cNvSpPr/>
            <p:nvPr/>
          </p:nvSpPr>
          <p:spPr>
            <a:xfrm>
              <a:off x="4944407" y="2246102"/>
              <a:ext cx="43600" cy="141093"/>
            </a:xfrm>
            <a:custGeom>
              <a:avLst/>
              <a:gdLst/>
              <a:ahLst/>
              <a:cxnLst/>
              <a:rect l="l" t="t" r="r" b="b"/>
              <a:pathLst>
                <a:path w="411" h="1330" extrusionOk="0">
                  <a:moveTo>
                    <a:pt x="0" y="0"/>
                  </a:moveTo>
                  <a:lnTo>
                    <a:pt x="0" y="1330"/>
                  </a:lnTo>
                  <a:cubicBezTo>
                    <a:pt x="232" y="1276"/>
                    <a:pt x="411" y="1062"/>
                    <a:pt x="411" y="803"/>
                  </a:cubicBezTo>
                  <a:lnTo>
                    <a:pt x="411" y="536"/>
                  </a:lnTo>
                  <a:cubicBezTo>
                    <a:pt x="411" y="277"/>
                    <a:pt x="232" y="6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90"/>
            <p:cNvSpPr/>
            <p:nvPr/>
          </p:nvSpPr>
          <p:spPr>
            <a:xfrm>
              <a:off x="4800558" y="2187438"/>
              <a:ext cx="258417" cy="259378"/>
            </a:xfrm>
            <a:custGeom>
              <a:avLst/>
              <a:gdLst/>
              <a:ahLst/>
              <a:cxnLst/>
              <a:rect l="l" t="t" r="r" b="b"/>
              <a:pathLst>
                <a:path w="2436" h="2445" extrusionOk="0">
                  <a:moveTo>
                    <a:pt x="2034" y="1089"/>
                  </a:moveTo>
                  <a:lnTo>
                    <a:pt x="2034" y="1347"/>
                  </a:lnTo>
                  <a:cubicBezTo>
                    <a:pt x="2034" y="1785"/>
                    <a:pt x="1686" y="2159"/>
                    <a:pt x="1249" y="2168"/>
                  </a:cubicBezTo>
                  <a:cubicBezTo>
                    <a:pt x="785" y="2186"/>
                    <a:pt x="402" y="1820"/>
                    <a:pt x="402" y="1356"/>
                  </a:cubicBezTo>
                  <a:lnTo>
                    <a:pt x="402" y="1098"/>
                  </a:lnTo>
                  <a:cubicBezTo>
                    <a:pt x="402" y="661"/>
                    <a:pt x="750" y="286"/>
                    <a:pt x="1187" y="268"/>
                  </a:cubicBezTo>
                  <a:cubicBezTo>
                    <a:pt x="1651" y="259"/>
                    <a:pt x="2034" y="625"/>
                    <a:pt x="2034" y="1089"/>
                  </a:cubicBezTo>
                  <a:close/>
                  <a:moveTo>
                    <a:pt x="0" y="1223"/>
                  </a:moveTo>
                  <a:cubicBezTo>
                    <a:pt x="0" y="1892"/>
                    <a:pt x="544" y="2445"/>
                    <a:pt x="1222" y="2445"/>
                  </a:cubicBezTo>
                  <a:cubicBezTo>
                    <a:pt x="1891" y="2445"/>
                    <a:pt x="2436" y="1892"/>
                    <a:pt x="2436" y="1223"/>
                  </a:cubicBezTo>
                  <a:cubicBezTo>
                    <a:pt x="2436" y="553"/>
                    <a:pt x="1891" y="0"/>
                    <a:pt x="1222" y="0"/>
                  </a:cubicBezTo>
                  <a:cubicBezTo>
                    <a:pt x="544" y="0"/>
                    <a:pt x="0" y="553"/>
                    <a:pt x="0" y="12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90"/>
          <p:cNvGrpSpPr/>
          <p:nvPr/>
        </p:nvGrpSpPr>
        <p:grpSpPr>
          <a:xfrm>
            <a:off x="5498459" y="1478130"/>
            <a:ext cx="294114" cy="333691"/>
            <a:chOff x="5428890" y="2144793"/>
            <a:chExt cx="429740" cy="487567"/>
          </a:xfrm>
        </p:grpSpPr>
        <p:sp>
          <p:nvSpPr>
            <p:cNvPr id="1194" name="Google Shape;1194;p90"/>
            <p:cNvSpPr/>
            <p:nvPr/>
          </p:nvSpPr>
          <p:spPr>
            <a:xfrm>
              <a:off x="5428890" y="2144793"/>
              <a:ext cx="429740" cy="487567"/>
            </a:xfrm>
            <a:custGeom>
              <a:avLst/>
              <a:gdLst/>
              <a:ahLst/>
              <a:cxnLst/>
              <a:rect l="l" t="t" r="r" b="b"/>
              <a:pathLst>
                <a:path w="4051" h="4596" extrusionOk="0">
                  <a:moveTo>
                    <a:pt x="1000" y="1687"/>
                  </a:moveTo>
                  <a:lnTo>
                    <a:pt x="1000" y="1419"/>
                  </a:lnTo>
                  <a:lnTo>
                    <a:pt x="1285" y="1419"/>
                  </a:lnTo>
                  <a:cubicBezTo>
                    <a:pt x="1303" y="1312"/>
                    <a:pt x="1348" y="1214"/>
                    <a:pt x="1410" y="1125"/>
                  </a:cubicBezTo>
                  <a:lnTo>
                    <a:pt x="1205" y="929"/>
                  </a:lnTo>
                  <a:lnTo>
                    <a:pt x="1401" y="732"/>
                  </a:lnTo>
                  <a:lnTo>
                    <a:pt x="1598" y="938"/>
                  </a:lnTo>
                  <a:cubicBezTo>
                    <a:pt x="1687" y="875"/>
                    <a:pt x="1785" y="831"/>
                    <a:pt x="1892" y="813"/>
                  </a:cubicBezTo>
                  <a:lnTo>
                    <a:pt x="1892" y="527"/>
                  </a:lnTo>
                  <a:lnTo>
                    <a:pt x="2160" y="527"/>
                  </a:lnTo>
                  <a:lnTo>
                    <a:pt x="2160" y="813"/>
                  </a:lnTo>
                  <a:cubicBezTo>
                    <a:pt x="2267" y="831"/>
                    <a:pt x="2365" y="875"/>
                    <a:pt x="2454" y="938"/>
                  </a:cubicBezTo>
                  <a:lnTo>
                    <a:pt x="2650" y="732"/>
                  </a:lnTo>
                  <a:lnTo>
                    <a:pt x="2847" y="929"/>
                  </a:lnTo>
                  <a:lnTo>
                    <a:pt x="2641" y="1125"/>
                  </a:lnTo>
                  <a:cubicBezTo>
                    <a:pt x="2704" y="1214"/>
                    <a:pt x="2748" y="1312"/>
                    <a:pt x="2766" y="1419"/>
                  </a:cubicBezTo>
                  <a:lnTo>
                    <a:pt x="3052" y="1419"/>
                  </a:lnTo>
                  <a:lnTo>
                    <a:pt x="3052" y="1687"/>
                  </a:lnTo>
                  <a:lnTo>
                    <a:pt x="2766" y="1687"/>
                  </a:lnTo>
                  <a:cubicBezTo>
                    <a:pt x="2748" y="1794"/>
                    <a:pt x="2704" y="1892"/>
                    <a:pt x="2641" y="1981"/>
                  </a:cubicBezTo>
                  <a:lnTo>
                    <a:pt x="2847" y="2178"/>
                  </a:lnTo>
                  <a:lnTo>
                    <a:pt x="2650" y="2365"/>
                  </a:lnTo>
                  <a:lnTo>
                    <a:pt x="2454" y="2169"/>
                  </a:lnTo>
                  <a:cubicBezTo>
                    <a:pt x="2365" y="2222"/>
                    <a:pt x="2267" y="2267"/>
                    <a:pt x="2160" y="2285"/>
                  </a:cubicBezTo>
                  <a:lnTo>
                    <a:pt x="2160" y="2570"/>
                  </a:lnTo>
                  <a:lnTo>
                    <a:pt x="1892" y="2570"/>
                  </a:lnTo>
                  <a:lnTo>
                    <a:pt x="1892" y="2285"/>
                  </a:lnTo>
                  <a:cubicBezTo>
                    <a:pt x="1785" y="2267"/>
                    <a:pt x="1687" y="2222"/>
                    <a:pt x="1598" y="2169"/>
                  </a:cubicBezTo>
                  <a:lnTo>
                    <a:pt x="1401" y="2365"/>
                  </a:lnTo>
                  <a:lnTo>
                    <a:pt x="1205" y="2178"/>
                  </a:lnTo>
                  <a:lnTo>
                    <a:pt x="1410" y="1981"/>
                  </a:lnTo>
                  <a:cubicBezTo>
                    <a:pt x="1348" y="1892"/>
                    <a:pt x="1303" y="1794"/>
                    <a:pt x="1285" y="1687"/>
                  </a:cubicBezTo>
                  <a:close/>
                  <a:moveTo>
                    <a:pt x="2980" y="3516"/>
                  </a:moveTo>
                  <a:lnTo>
                    <a:pt x="2980" y="3917"/>
                  </a:lnTo>
                  <a:lnTo>
                    <a:pt x="2561" y="3917"/>
                  </a:lnTo>
                  <a:lnTo>
                    <a:pt x="2561" y="3516"/>
                  </a:lnTo>
                  <a:lnTo>
                    <a:pt x="2160" y="3516"/>
                  </a:lnTo>
                  <a:lnTo>
                    <a:pt x="2160" y="3105"/>
                  </a:lnTo>
                  <a:cubicBezTo>
                    <a:pt x="2954" y="3043"/>
                    <a:pt x="3578" y="2374"/>
                    <a:pt x="3578" y="1571"/>
                  </a:cubicBezTo>
                  <a:cubicBezTo>
                    <a:pt x="3587" y="706"/>
                    <a:pt x="2891" y="1"/>
                    <a:pt x="2026" y="1"/>
                  </a:cubicBezTo>
                  <a:cubicBezTo>
                    <a:pt x="1169" y="1"/>
                    <a:pt x="474" y="697"/>
                    <a:pt x="474" y="1562"/>
                  </a:cubicBezTo>
                  <a:cubicBezTo>
                    <a:pt x="474" y="2374"/>
                    <a:pt x="1098" y="3043"/>
                    <a:pt x="1892" y="3105"/>
                  </a:cubicBezTo>
                  <a:lnTo>
                    <a:pt x="1892" y="3516"/>
                  </a:lnTo>
                  <a:lnTo>
                    <a:pt x="1491" y="3516"/>
                  </a:lnTo>
                  <a:lnTo>
                    <a:pt x="1491" y="3917"/>
                  </a:lnTo>
                  <a:lnTo>
                    <a:pt x="1071" y="3917"/>
                  </a:lnTo>
                  <a:lnTo>
                    <a:pt x="1071" y="3516"/>
                  </a:lnTo>
                  <a:lnTo>
                    <a:pt x="1" y="3516"/>
                  </a:lnTo>
                  <a:lnTo>
                    <a:pt x="1" y="4595"/>
                  </a:lnTo>
                  <a:lnTo>
                    <a:pt x="1071" y="4595"/>
                  </a:lnTo>
                  <a:lnTo>
                    <a:pt x="1071" y="4194"/>
                  </a:lnTo>
                  <a:lnTo>
                    <a:pt x="1491" y="4194"/>
                  </a:lnTo>
                  <a:lnTo>
                    <a:pt x="1491" y="4595"/>
                  </a:lnTo>
                  <a:lnTo>
                    <a:pt x="2561" y="4595"/>
                  </a:lnTo>
                  <a:lnTo>
                    <a:pt x="2561" y="4194"/>
                  </a:lnTo>
                  <a:lnTo>
                    <a:pt x="2980" y="4194"/>
                  </a:lnTo>
                  <a:lnTo>
                    <a:pt x="2980" y="4595"/>
                  </a:lnTo>
                  <a:lnTo>
                    <a:pt x="4051" y="4595"/>
                  </a:lnTo>
                  <a:lnTo>
                    <a:pt x="4051" y="35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90"/>
            <p:cNvSpPr/>
            <p:nvPr/>
          </p:nvSpPr>
          <p:spPr>
            <a:xfrm>
              <a:off x="5592682" y="2258408"/>
              <a:ext cx="102264" cy="102266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482" y="0"/>
                  </a:moveTo>
                  <a:cubicBezTo>
                    <a:pt x="749" y="0"/>
                    <a:pt x="964" y="223"/>
                    <a:pt x="964" y="482"/>
                  </a:cubicBezTo>
                  <a:cubicBezTo>
                    <a:pt x="964" y="750"/>
                    <a:pt x="749" y="964"/>
                    <a:pt x="482" y="964"/>
                  </a:cubicBezTo>
                  <a:cubicBezTo>
                    <a:pt x="214" y="964"/>
                    <a:pt x="0" y="750"/>
                    <a:pt x="0" y="482"/>
                  </a:cubicBezTo>
                  <a:cubicBezTo>
                    <a:pt x="0" y="223"/>
                    <a:pt x="214" y="0"/>
                    <a:pt x="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90"/>
          <p:cNvGrpSpPr/>
          <p:nvPr/>
        </p:nvGrpSpPr>
        <p:grpSpPr>
          <a:xfrm>
            <a:off x="3346830" y="2340043"/>
            <a:ext cx="302537" cy="335575"/>
            <a:chOff x="4708690" y="2740133"/>
            <a:chExt cx="442048" cy="490319"/>
          </a:xfrm>
        </p:grpSpPr>
        <p:sp>
          <p:nvSpPr>
            <p:cNvPr id="1197" name="Google Shape;1197;p90"/>
            <p:cNvSpPr/>
            <p:nvPr/>
          </p:nvSpPr>
          <p:spPr>
            <a:xfrm>
              <a:off x="4944407" y="2832849"/>
              <a:ext cx="206330" cy="302024"/>
            </a:xfrm>
            <a:custGeom>
              <a:avLst/>
              <a:gdLst/>
              <a:ahLst/>
              <a:cxnLst/>
              <a:rect l="l" t="t" r="r" b="b"/>
              <a:pathLst>
                <a:path w="1945" h="2847" extrusionOk="0">
                  <a:moveTo>
                    <a:pt x="1651" y="1847"/>
                  </a:moveTo>
                  <a:cubicBezTo>
                    <a:pt x="1526" y="1776"/>
                    <a:pt x="1383" y="1758"/>
                    <a:pt x="1249" y="1794"/>
                  </a:cubicBezTo>
                  <a:cubicBezTo>
                    <a:pt x="1151" y="1820"/>
                    <a:pt x="1071" y="1865"/>
                    <a:pt x="999" y="1936"/>
                  </a:cubicBezTo>
                  <a:lnTo>
                    <a:pt x="660" y="1740"/>
                  </a:lnTo>
                  <a:cubicBezTo>
                    <a:pt x="669" y="1687"/>
                    <a:pt x="678" y="1624"/>
                    <a:pt x="678" y="1571"/>
                  </a:cubicBezTo>
                  <a:lnTo>
                    <a:pt x="678" y="1303"/>
                  </a:lnTo>
                  <a:cubicBezTo>
                    <a:pt x="678" y="1241"/>
                    <a:pt x="669" y="1187"/>
                    <a:pt x="660" y="1125"/>
                  </a:cubicBezTo>
                  <a:lnTo>
                    <a:pt x="999" y="928"/>
                  </a:lnTo>
                  <a:cubicBezTo>
                    <a:pt x="1071" y="1000"/>
                    <a:pt x="1151" y="1053"/>
                    <a:pt x="1249" y="1071"/>
                  </a:cubicBezTo>
                  <a:cubicBezTo>
                    <a:pt x="1294" y="1089"/>
                    <a:pt x="1338" y="1089"/>
                    <a:pt x="1383" y="1089"/>
                  </a:cubicBezTo>
                  <a:cubicBezTo>
                    <a:pt x="1490" y="1089"/>
                    <a:pt x="1588" y="1062"/>
                    <a:pt x="1677" y="1009"/>
                  </a:cubicBezTo>
                  <a:cubicBezTo>
                    <a:pt x="1784" y="937"/>
                    <a:pt x="1856" y="839"/>
                    <a:pt x="1900" y="723"/>
                  </a:cubicBezTo>
                  <a:cubicBezTo>
                    <a:pt x="1945" y="571"/>
                    <a:pt x="1927" y="420"/>
                    <a:pt x="1847" y="286"/>
                  </a:cubicBezTo>
                  <a:cubicBezTo>
                    <a:pt x="1775" y="161"/>
                    <a:pt x="1659" y="72"/>
                    <a:pt x="1526" y="36"/>
                  </a:cubicBezTo>
                  <a:cubicBezTo>
                    <a:pt x="1383" y="0"/>
                    <a:pt x="1240" y="18"/>
                    <a:pt x="1115" y="90"/>
                  </a:cubicBezTo>
                  <a:cubicBezTo>
                    <a:pt x="990" y="161"/>
                    <a:pt x="901" y="277"/>
                    <a:pt x="866" y="411"/>
                  </a:cubicBezTo>
                  <a:cubicBezTo>
                    <a:pt x="839" y="509"/>
                    <a:pt x="839" y="607"/>
                    <a:pt x="866" y="696"/>
                  </a:cubicBezTo>
                  <a:lnTo>
                    <a:pt x="562" y="875"/>
                  </a:lnTo>
                  <a:cubicBezTo>
                    <a:pt x="437" y="678"/>
                    <a:pt x="232" y="536"/>
                    <a:pt x="0" y="491"/>
                  </a:cubicBezTo>
                  <a:lnTo>
                    <a:pt x="0" y="2373"/>
                  </a:lnTo>
                  <a:cubicBezTo>
                    <a:pt x="232" y="2329"/>
                    <a:pt x="437" y="2186"/>
                    <a:pt x="562" y="1990"/>
                  </a:cubicBezTo>
                  <a:lnTo>
                    <a:pt x="866" y="2168"/>
                  </a:lnTo>
                  <a:cubicBezTo>
                    <a:pt x="839" y="2257"/>
                    <a:pt x="839" y="2356"/>
                    <a:pt x="866" y="2454"/>
                  </a:cubicBezTo>
                  <a:cubicBezTo>
                    <a:pt x="901" y="2588"/>
                    <a:pt x="990" y="2704"/>
                    <a:pt x="1115" y="2775"/>
                  </a:cubicBezTo>
                  <a:cubicBezTo>
                    <a:pt x="1196" y="2828"/>
                    <a:pt x="1294" y="2846"/>
                    <a:pt x="1383" y="2846"/>
                  </a:cubicBezTo>
                  <a:cubicBezTo>
                    <a:pt x="1428" y="2846"/>
                    <a:pt x="1481" y="2846"/>
                    <a:pt x="1526" y="2828"/>
                  </a:cubicBezTo>
                  <a:cubicBezTo>
                    <a:pt x="1659" y="2793"/>
                    <a:pt x="1775" y="2704"/>
                    <a:pt x="1847" y="2579"/>
                  </a:cubicBezTo>
                  <a:cubicBezTo>
                    <a:pt x="1918" y="2454"/>
                    <a:pt x="1945" y="2311"/>
                    <a:pt x="1900" y="2177"/>
                  </a:cubicBezTo>
                  <a:cubicBezTo>
                    <a:pt x="1865" y="2034"/>
                    <a:pt x="1775" y="1918"/>
                    <a:pt x="1651" y="18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90"/>
            <p:cNvSpPr/>
            <p:nvPr/>
          </p:nvSpPr>
          <p:spPr>
            <a:xfrm>
              <a:off x="4871528" y="3084585"/>
              <a:ext cx="115524" cy="145867"/>
            </a:xfrm>
            <a:custGeom>
              <a:avLst/>
              <a:gdLst/>
              <a:ahLst/>
              <a:cxnLst/>
              <a:rect l="l" t="t" r="r" b="b"/>
              <a:pathLst>
                <a:path w="1089" h="1375" extrusionOk="0">
                  <a:moveTo>
                    <a:pt x="411" y="0"/>
                  </a:moveTo>
                  <a:lnTo>
                    <a:pt x="411" y="295"/>
                  </a:lnTo>
                  <a:cubicBezTo>
                    <a:pt x="179" y="357"/>
                    <a:pt x="0" y="580"/>
                    <a:pt x="9" y="839"/>
                  </a:cubicBezTo>
                  <a:cubicBezTo>
                    <a:pt x="27" y="1116"/>
                    <a:pt x="250" y="1339"/>
                    <a:pt x="527" y="1356"/>
                  </a:cubicBezTo>
                  <a:cubicBezTo>
                    <a:pt x="830" y="1374"/>
                    <a:pt x="1089" y="1125"/>
                    <a:pt x="1089" y="821"/>
                  </a:cubicBezTo>
                  <a:cubicBezTo>
                    <a:pt x="1089" y="571"/>
                    <a:pt x="919" y="357"/>
                    <a:pt x="687" y="295"/>
                  </a:cubicBezTo>
                  <a:lnTo>
                    <a:pt x="687" y="0"/>
                  </a:lnTo>
                  <a:cubicBezTo>
                    <a:pt x="643" y="9"/>
                    <a:pt x="598" y="9"/>
                    <a:pt x="553" y="9"/>
                  </a:cubicBezTo>
                  <a:cubicBezTo>
                    <a:pt x="500" y="9"/>
                    <a:pt x="455" y="9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90"/>
            <p:cNvSpPr/>
            <p:nvPr/>
          </p:nvSpPr>
          <p:spPr>
            <a:xfrm>
              <a:off x="4872483" y="2740133"/>
              <a:ext cx="115524" cy="144912"/>
            </a:xfrm>
            <a:custGeom>
              <a:avLst/>
              <a:gdLst/>
              <a:ahLst/>
              <a:cxnLst/>
              <a:rect l="l" t="t" r="r" b="b"/>
              <a:pathLst>
                <a:path w="1089" h="1366" extrusionOk="0">
                  <a:moveTo>
                    <a:pt x="678" y="1365"/>
                  </a:moveTo>
                  <a:lnTo>
                    <a:pt x="678" y="1071"/>
                  </a:lnTo>
                  <a:cubicBezTo>
                    <a:pt x="910" y="1008"/>
                    <a:pt x="1089" y="785"/>
                    <a:pt x="1080" y="527"/>
                  </a:cubicBezTo>
                  <a:cubicBezTo>
                    <a:pt x="1062" y="250"/>
                    <a:pt x="839" y="27"/>
                    <a:pt x="562" y="9"/>
                  </a:cubicBezTo>
                  <a:cubicBezTo>
                    <a:pt x="259" y="0"/>
                    <a:pt x="0" y="241"/>
                    <a:pt x="0" y="553"/>
                  </a:cubicBezTo>
                  <a:cubicBezTo>
                    <a:pt x="0" y="803"/>
                    <a:pt x="170" y="1008"/>
                    <a:pt x="402" y="1071"/>
                  </a:cubicBezTo>
                  <a:lnTo>
                    <a:pt x="402" y="1365"/>
                  </a:lnTo>
                  <a:cubicBezTo>
                    <a:pt x="446" y="1356"/>
                    <a:pt x="491" y="1356"/>
                    <a:pt x="544" y="1356"/>
                  </a:cubicBezTo>
                  <a:cubicBezTo>
                    <a:pt x="589" y="1356"/>
                    <a:pt x="634" y="1356"/>
                    <a:pt x="678" y="13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90"/>
            <p:cNvSpPr/>
            <p:nvPr/>
          </p:nvSpPr>
          <p:spPr>
            <a:xfrm>
              <a:off x="4708690" y="2832849"/>
              <a:ext cx="206437" cy="302024"/>
            </a:xfrm>
            <a:custGeom>
              <a:avLst/>
              <a:gdLst/>
              <a:ahLst/>
              <a:cxnLst/>
              <a:rect l="l" t="t" r="r" b="b"/>
              <a:pathLst>
                <a:path w="1946" h="2847" extrusionOk="0">
                  <a:moveTo>
                    <a:pt x="1384" y="875"/>
                  </a:moveTo>
                  <a:lnTo>
                    <a:pt x="1080" y="696"/>
                  </a:lnTo>
                  <a:cubicBezTo>
                    <a:pt x="1107" y="607"/>
                    <a:pt x="1107" y="509"/>
                    <a:pt x="1080" y="411"/>
                  </a:cubicBezTo>
                  <a:cubicBezTo>
                    <a:pt x="1045" y="277"/>
                    <a:pt x="955" y="161"/>
                    <a:pt x="830" y="90"/>
                  </a:cubicBezTo>
                  <a:cubicBezTo>
                    <a:pt x="706" y="18"/>
                    <a:pt x="563" y="0"/>
                    <a:pt x="420" y="36"/>
                  </a:cubicBezTo>
                  <a:cubicBezTo>
                    <a:pt x="286" y="72"/>
                    <a:pt x="170" y="161"/>
                    <a:pt x="99" y="286"/>
                  </a:cubicBezTo>
                  <a:cubicBezTo>
                    <a:pt x="19" y="420"/>
                    <a:pt x="1" y="571"/>
                    <a:pt x="54" y="723"/>
                  </a:cubicBezTo>
                  <a:cubicBezTo>
                    <a:pt x="90" y="839"/>
                    <a:pt x="161" y="937"/>
                    <a:pt x="268" y="1009"/>
                  </a:cubicBezTo>
                  <a:cubicBezTo>
                    <a:pt x="358" y="1062"/>
                    <a:pt x="456" y="1089"/>
                    <a:pt x="563" y="1089"/>
                  </a:cubicBezTo>
                  <a:cubicBezTo>
                    <a:pt x="607" y="1089"/>
                    <a:pt x="652" y="1089"/>
                    <a:pt x="706" y="1071"/>
                  </a:cubicBezTo>
                  <a:cubicBezTo>
                    <a:pt x="795" y="1053"/>
                    <a:pt x="875" y="1000"/>
                    <a:pt x="946" y="928"/>
                  </a:cubicBezTo>
                  <a:lnTo>
                    <a:pt x="1285" y="1125"/>
                  </a:lnTo>
                  <a:cubicBezTo>
                    <a:pt x="1277" y="1187"/>
                    <a:pt x="1268" y="1241"/>
                    <a:pt x="1268" y="1303"/>
                  </a:cubicBezTo>
                  <a:lnTo>
                    <a:pt x="1268" y="1571"/>
                  </a:lnTo>
                  <a:cubicBezTo>
                    <a:pt x="1268" y="1624"/>
                    <a:pt x="1277" y="1687"/>
                    <a:pt x="1285" y="1740"/>
                  </a:cubicBezTo>
                  <a:lnTo>
                    <a:pt x="946" y="1936"/>
                  </a:lnTo>
                  <a:cubicBezTo>
                    <a:pt x="875" y="1865"/>
                    <a:pt x="795" y="1820"/>
                    <a:pt x="706" y="1794"/>
                  </a:cubicBezTo>
                  <a:cubicBezTo>
                    <a:pt x="554" y="1749"/>
                    <a:pt x="402" y="1776"/>
                    <a:pt x="268" y="1865"/>
                  </a:cubicBezTo>
                  <a:cubicBezTo>
                    <a:pt x="161" y="1927"/>
                    <a:pt x="90" y="2026"/>
                    <a:pt x="45" y="2150"/>
                  </a:cubicBezTo>
                  <a:cubicBezTo>
                    <a:pt x="1" y="2293"/>
                    <a:pt x="19" y="2445"/>
                    <a:pt x="99" y="2579"/>
                  </a:cubicBezTo>
                  <a:cubicBezTo>
                    <a:pt x="170" y="2704"/>
                    <a:pt x="286" y="2793"/>
                    <a:pt x="420" y="2828"/>
                  </a:cubicBezTo>
                  <a:cubicBezTo>
                    <a:pt x="465" y="2846"/>
                    <a:pt x="518" y="2846"/>
                    <a:pt x="563" y="2846"/>
                  </a:cubicBezTo>
                  <a:cubicBezTo>
                    <a:pt x="652" y="2846"/>
                    <a:pt x="750" y="2828"/>
                    <a:pt x="830" y="2775"/>
                  </a:cubicBezTo>
                  <a:cubicBezTo>
                    <a:pt x="955" y="2704"/>
                    <a:pt x="1045" y="2588"/>
                    <a:pt x="1080" y="2454"/>
                  </a:cubicBezTo>
                  <a:cubicBezTo>
                    <a:pt x="1107" y="2356"/>
                    <a:pt x="1107" y="2257"/>
                    <a:pt x="1080" y="2168"/>
                  </a:cubicBezTo>
                  <a:lnTo>
                    <a:pt x="1384" y="1990"/>
                  </a:lnTo>
                  <a:cubicBezTo>
                    <a:pt x="1508" y="2186"/>
                    <a:pt x="1714" y="2329"/>
                    <a:pt x="1946" y="2373"/>
                  </a:cubicBezTo>
                  <a:lnTo>
                    <a:pt x="1946" y="491"/>
                  </a:lnTo>
                  <a:cubicBezTo>
                    <a:pt x="1714" y="536"/>
                    <a:pt x="1508" y="678"/>
                    <a:pt x="1384" y="8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90"/>
          <p:cNvGrpSpPr/>
          <p:nvPr/>
        </p:nvGrpSpPr>
        <p:grpSpPr>
          <a:xfrm>
            <a:off x="5479074" y="2340696"/>
            <a:ext cx="332957" cy="333618"/>
            <a:chOff x="5400565" y="2741087"/>
            <a:chExt cx="486494" cy="487461"/>
          </a:xfrm>
        </p:grpSpPr>
        <p:sp>
          <p:nvSpPr>
            <p:cNvPr id="1202" name="Google Shape;1202;p90"/>
            <p:cNvSpPr/>
            <p:nvPr/>
          </p:nvSpPr>
          <p:spPr>
            <a:xfrm>
              <a:off x="5629599" y="2989004"/>
              <a:ext cx="28430" cy="29386"/>
            </a:xfrm>
            <a:custGeom>
              <a:avLst/>
              <a:gdLst/>
              <a:ahLst/>
              <a:cxnLst/>
              <a:rect l="l" t="t" r="r" b="b"/>
              <a:pathLst>
                <a:path w="268" h="277" extrusionOk="0">
                  <a:moveTo>
                    <a:pt x="134" y="0"/>
                  </a:moveTo>
                  <a:cubicBezTo>
                    <a:pt x="205" y="0"/>
                    <a:pt x="268" y="63"/>
                    <a:pt x="268" y="143"/>
                  </a:cubicBezTo>
                  <a:cubicBezTo>
                    <a:pt x="268" y="215"/>
                    <a:pt x="205" y="277"/>
                    <a:pt x="134" y="277"/>
                  </a:cubicBezTo>
                  <a:cubicBezTo>
                    <a:pt x="62" y="277"/>
                    <a:pt x="0" y="215"/>
                    <a:pt x="0" y="143"/>
                  </a:cubicBezTo>
                  <a:cubicBezTo>
                    <a:pt x="0" y="63"/>
                    <a:pt x="62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90"/>
            <p:cNvSpPr/>
            <p:nvPr/>
          </p:nvSpPr>
          <p:spPr>
            <a:xfrm>
              <a:off x="5545369" y="2932249"/>
              <a:ext cx="196889" cy="143003"/>
            </a:xfrm>
            <a:custGeom>
              <a:avLst/>
              <a:gdLst/>
              <a:ahLst/>
              <a:cxnLst/>
              <a:rect l="l" t="t" r="r" b="b"/>
              <a:pathLst>
                <a:path w="1856" h="1348" extrusionOk="0">
                  <a:moveTo>
                    <a:pt x="928" y="1080"/>
                  </a:moveTo>
                  <a:cubicBezTo>
                    <a:pt x="705" y="1080"/>
                    <a:pt x="526" y="892"/>
                    <a:pt x="526" y="678"/>
                  </a:cubicBezTo>
                  <a:cubicBezTo>
                    <a:pt x="526" y="455"/>
                    <a:pt x="705" y="268"/>
                    <a:pt x="928" y="268"/>
                  </a:cubicBezTo>
                  <a:cubicBezTo>
                    <a:pt x="1151" y="268"/>
                    <a:pt x="1329" y="455"/>
                    <a:pt x="1329" y="678"/>
                  </a:cubicBezTo>
                  <a:cubicBezTo>
                    <a:pt x="1329" y="892"/>
                    <a:pt x="1151" y="1080"/>
                    <a:pt x="928" y="1080"/>
                  </a:cubicBezTo>
                  <a:close/>
                  <a:moveTo>
                    <a:pt x="928" y="0"/>
                  </a:moveTo>
                  <a:cubicBezTo>
                    <a:pt x="393" y="0"/>
                    <a:pt x="89" y="509"/>
                    <a:pt x="0" y="678"/>
                  </a:cubicBezTo>
                  <a:cubicBezTo>
                    <a:pt x="36" y="741"/>
                    <a:pt x="107" y="866"/>
                    <a:pt x="223" y="990"/>
                  </a:cubicBezTo>
                  <a:cubicBezTo>
                    <a:pt x="428" y="1231"/>
                    <a:pt x="660" y="1347"/>
                    <a:pt x="928" y="1347"/>
                  </a:cubicBezTo>
                  <a:cubicBezTo>
                    <a:pt x="1463" y="1347"/>
                    <a:pt x="1766" y="839"/>
                    <a:pt x="1856" y="678"/>
                  </a:cubicBezTo>
                  <a:cubicBezTo>
                    <a:pt x="1820" y="607"/>
                    <a:pt x="1749" y="482"/>
                    <a:pt x="1633" y="357"/>
                  </a:cubicBezTo>
                  <a:cubicBezTo>
                    <a:pt x="1427" y="116"/>
                    <a:pt x="1195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90"/>
            <p:cNvSpPr/>
            <p:nvPr/>
          </p:nvSpPr>
          <p:spPr>
            <a:xfrm>
              <a:off x="5485750" y="2836668"/>
              <a:ext cx="316126" cy="305737"/>
            </a:xfrm>
            <a:custGeom>
              <a:avLst/>
              <a:gdLst/>
              <a:ahLst/>
              <a:cxnLst/>
              <a:rect l="l" t="t" r="r" b="b"/>
              <a:pathLst>
                <a:path w="2980" h="2882" extrusionOk="0">
                  <a:moveTo>
                    <a:pt x="2694" y="1624"/>
                  </a:moveTo>
                  <a:cubicBezTo>
                    <a:pt x="2685" y="1633"/>
                    <a:pt x="2596" y="1856"/>
                    <a:pt x="2409" y="2070"/>
                  </a:cubicBezTo>
                  <a:cubicBezTo>
                    <a:pt x="2150" y="2364"/>
                    <a:pt x="1829" y="2516"/>
                    <a:pt x="1490" y="2516"/>
                  </a:cubicBezTo>
                  <a:cubicBezTo>
                    <a:pt x="1151" y="2516"/>
                    <a:pt x="830" y="2364"/>
                    <a:pt x="571" y="2070"/>
                  </a:cubicBezTo>
                  <a:cubicBezTo>
                    <a:pt x="384" y="1856"/>
                    <a:pt x="294" y="1633"/>
                    <a:pt x="285" y="1624"/>
                  </a:cubicBezTo>
                  <a:lnTo>
                    <a:pt x="268" y="1579"/>
                  </a:lnTo>
                  <a:lnTo>
                    <a:pt x="285" y="1526"/>
                  </a:lnTo>
                  <a:cubicBezTo>
                    <a:pt x="294" y="1517"/>
                    <a:pt x="384" y="1303"/>
                    <a:pt x="571" y="1080"/>
                  </a:cubicBezTo>
                  <a:cubicBezTo>
                    <a:pt x="830" y="785"/>
                    <a:pt x="1151" y="634"/>
                    <a:pt x="1490" y="634"/>
                  </a:cubicBezTo>
                  <a:cubicBezTo>
                    <a:pt x="1829" y="634"/>
                    <a:pt x="2150" y="785"/>
                    <a:pt x="2409" y="1080"/>
                  </a:cubicBezTo>
                  <a:cubicBezTo>
                    <a:pt x="2596" y="1303"/>
                    <a:pt x="2685" y="1517"/>
                    <a:pt x="2694" y="1526"/>
                  </a:cubicBezTo>
                  <a:lnTo>
                    <a:pt x="2712" y="1579"/>
                  </a:lnTo>
                  <a:close/>
                  <a:moveTo>
                    <a:pt x="2980" y="741"/>
                  </a:moveTo>
                  <a:lnTo>
                    <a:pt x="1490" y="0"/>
                  </a:lnTo>
                  <a:lnTo>
                    <a:pt x="0" y="741"/>
                  </a:lnTo>
                  <a:lnTo>
                    <a:pt x="0" y="2882"/>
                  </a:lnTo>
                  <a:lnTo>
                    <a:pt x="2980" y="28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90"/>
            <p:cNvSpPr/>
            <p:nvPr/>
          </p:nvSpPr>
          <p:spPr>
            <a:xfrm>
              <a:off x="5400565" y="2741087"/>
              <a:ext cx="486494" cy="487461"/>
            </a:xfrm>
            <a:custGeom>
              <a:avLst/>
              <a:gdLst/>
              <a:ahLst/>
              <a:cxnLst/>
              <a:rect l="l" t="t" r="r" b="b"/>
              <a:pathLst>
                <a:path w="4586" h="4595" extrusionOk="0">
                  <a:moveTo>
                    <a:pt x="2293" y="607"/>
                  </a:moveTo>
                  <a:lnTo>
                    <a:pt x="4050" y="1481"/>
                  </a:lnTo>
                  <a:lnTo>
                    <a:pt x="4050" y="4059"/>
                  </a:lnTo>
                  <a:lnTo>
                    <a:pt x="535" y="4059"/>
                  </a:lnTo>
                  <a:lnTo>
                    <a:pt x="535" y="1481"/>
                  </a:lnTo>
                  <a:close/>
                  <a:moveTo>
                    <a:pt x="2293" y="0"/>
                  </a:moveTo>
                  <a:lnTo>
                    <a:pt x="0" y="1142"/>
                  </a:lnTo>
                  <a:lnTo>
                    <a:pt x="0" y="4594"/>
                  </a:lnTo>
                  <a:lnTo>
                    <a:pt x="4586" y="4594"/>
                  </a:lnTo>
                  <a:lnTo>
                    <a:pt x="4586" y="11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90"/>
          <p:cNvGrpSpPr/>
          <p:nvPr/>
        </p:nvGrpSpPr>
        <p:grpSpPr>
          <a:xfrm>
            <a:off x="3352710" y="3204768"/>
            <a:ext cx="290847" cy="332311"/>
            <a:chOff x="4717283" y="3338230"/>
            <a:chExt cx="424966" cy="485551"/>
          </a:xfrm>
        </p:grpSpPr>
        <p:sp>
          <p:nvSpPr>
            <p:cNvPr id="1207" name="Google Shape;1207;p90"/>
            <p:cNvSpPr/>
            <p:nvPr/>
          </p:nvSpPr>
          <p:spPr>
            <a:xfrm>
              <a:off x="4816577" y="3437524"/>
              <a:ext cx="72030" cy="135471"/>
            </a:xfrm>
            <a:custGeom>
              <a:avLst/>
              <a:gdLst/>
              <a:ahLst/>
              <a:cxnLst/>
              <a:rect l="l" t="t" r="r" b="b"/>
              <a:pathLst>
                <a:path w="679" h="1277" extrusionOk="0">
                  <a:moveTo>
                    <a:pt x="679" y="750"/>
                  </a:moveTo>
                  <a:lnTo>
                    <a:pt x="679" y="1"/>
                  </a:lnTo>
                  <a:cubicBezTo>
                    <a:pt x="295" y="63"/>
                    <a:pt x="1" y="402"/>
                    <a:pt x="1" y="804"/>
                  </a:cubicBezTo>
                  <a:cubicBezTo>
                    <a:pt x="1" y="982"/>
                    <a:pt x="63" y="1143"/>
                    <a:pt x="152" y="12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90"/>
            <p:cNvSpPr/>
            <p:nvPr/>
          </p:nvSpPr>
          <p:spPr>
            <a:xfrm>
              <a:off x="4916932" y="3438479"/>
              <a:ext cx="71075" cy="70228"/>
            </a:xfrm>
            <a:custGeom>
              <a:avLst/>
              <a:gdLst/>
              <a:ahLst/>
              <a:cxnLst/>
              <a:rect l="l" t="t" r="r" b="b"/>
              <a:pathLst>
                <a:path w="670" h="662" extrusionOk="0">
                  <a:moveTo>
                    <a:pt x="0" y="661"/>
                  </a:moveTo>
                  <a:lnTo>
                    <a:pt x="670" y="661"/>
                  </a:lnTo>
                  <a:cubicBezTo>
                    <a:pt x="616" y="322"/>
                    <a:pt x="348" y="5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90"/>
            <p:cNvSpPr/>
            <p:nvPr/>
          </p:nvSpPr>
          <p:spPr>
            <a:xfrm>
              <a:off x="4852539" y="3536924"/>
              <a:ext cx="135467" cy="72032"/>
            </a:xfrm>
            <a:custGeom>
              <a:avLst/>
              <a:gdLst/>
              <a:ahLst/>
              <a:cxnLst/>
              <a:rect l="l" t="t" r="r" b="b"/>
              <a:pathLst>
                <a:path w="1277" h="679" extrusionOk="0">
                  <a:moveTo>
                    <a:pt x="527" y="1"/>
                  </a:moveTo>
                  <a:lnTo>
                    <a:pt x="1" y="527"/>
                  </a:lnTo>
                  <a:cubicBezTo>
                    <a:pt x="135" y="625"/>
                    <a:pt x="295" y="679"/>
                    <a:pt x="474" y="679"/>
                  </a:cubicBezTo>
                  <a:cubicBezTo>
                    <a:pt x="875" y="679"/>
                    <a:pt x="1205" y="384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90"/>
            <p:cNvSpPr/>
            <p:nvPr/>
          </p:nvSpPr>
          <p:spPr>
            <a:xfrm>
              <a:off x="4717283" y="3338230"/>
              <a:ext cx="424966" cy="485551"/>
            </a:xfrm>
            <a:custGeom>
              <a:avLst/>
              <a:gdLst/>
              <a:ahLst/>
              <a:cxnLst/>
              <a:rect l="l" t="t" r="r" b="b"/>
              <a:pathLst>
                <a:path w="4006" h="4577" extrusionOk="0">
                  <a:moveTo>
                    <a:pt x="1749" y="2819"/>
                  </a:moveTo>
                  <a:cubicBezTo>
                    <a:pt x="1151" y="2819"/>
                    <a:pt x="669" y="2338"/>
                    <a:pt x="669" y="1740"/>
                  </a:cubicBezTo>
                  <a:cubicBezTo>
                    <a:pt x="669" y="1142"/>
                    <a:pt x="1151" y="660"/>
                    <a:pt x="1749" y="660"/>
                  </a:cubicBezTo>
                  <a:cubicBezTo>
                    <a:pt x="2346" y="660"/>
                    <a:pt x="2828" y="1142"/>
                    <a:pt x="2828" y="1740"/>
                  </a:cubicBezTo>
                  <a:cubicBezTo>
                    <a:pt x="2828" y="2338"/>
                    <a:pt x="2346" y="2819"/>
                    <a:pt x="1749" y="2819"/>
                  </a:cubicBezTo>
                  <a:close/>
                  <a:moveTo>
                    <a:pt x="3497" y="1722"/>
                  </a:moveTo>
                  <a:cubicBezTo>
                    <a:pt x="3488" y="776"/>
                    <a:pt x="2712" y="0"/>
                    <a:pt x="1749" y="0"/>
                  </a:cubicBezTo>
                  <a:cubicBezTo>
                    <a:pt x="785" y="0"/>
                    <a:pt x="0" y="785"/>
                    <a:pt x="0" y="1749"/>
                  </a:cubicBezTo>
                  <a:cubicBezTo>
                    <a:pt x="0" y="2222"/>
                    <a:pt x="196" y="2677"/>
                    <a:pt x="544" y="3007"/>
                  </a:cubicBezTo>
                  <a:lnTo>
                    <a:pt x="544" y="4577"/>
                  </a:lnTo>
                  <a:lnTo>
                    <a:pt x="2694" y="4577"/>
                  </a:lnTo>
                  <a:lnTo>
                    <a:pt x="2694" y="3774"/>
                  </a:lnTo>
                  <a:lnTo>
                    <a:pt x="3497" y="3774"/>
                  </a:lnTo>
                  <a:lnTo>
                    <a:pt x="3497" y="3114"/>
                  </a:lnTo>
                  <a:lnTo>
                    <a:pt x="4006" y="31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90"/>
          <p:cNvGrpSpPr/>
          <p:nvPr/>
        </p:nvGrpSpPr>
        <p:grpSpPr>
          <a:xfrm>
            <a:off x="5479074" y="3204115"/>
            <a:ext cx="332959" cy="333615"/>
            <a:chOff x="5400565" y="3337276"/>
            <a:chExt cx="486497" cy="487456"/>
          </a:xfrm>
        </p:grpSpPr>
        <p:sp>
          <p:nvSpPr>
            <p:cNvPr id="1212" name="Google Shape;1212;p90"/>
            <p:cNvSpPr/>
            <p:nvPr/>
          </p:nvSpPr>
          <p:spPr>
            <a:xfrm>
              <a:off x="5524471" y="3429038"/>
              <a:ext cx="238580" cy="303934"/>
            </a:xfrm>
            <a:custGeom>
              <a:avLst/>
              <a:gdLst/>
              <a:ahLst/>
              <a:cxnLst/>
              <a:rect l="l" t="t" r="r" b="b"/>
              <a:pathLst>
                <a:path w="2249" h="2865" extrusionOk="0">
                  <a:moveTo>
                    <a:pt x="1259" y="1972"/>
                  </a:moveTo>
                  <a:lnTo>
                    <a:pt x="991" y="1972"/>
                  </a:lnTo>
                  <a:lnTo>
                    <a:pt x="991" y="1705"/>
                  </a:lnTo>
                  <a:lnTo>
                    <a:pt x="723" y="1705"/>
                  </a:lnTo>
                  <a:lnTo>
                    <a:pt x="723" y="1972"/>
                  </a:lnTo>
                  <a:lnTo>
                    <a:pt x="456" y="1972"/>
                  </a:lnTo>
                  <a:lnTo>
                    <a:pt x="456" y="893"/>
                  </a:lnTo>
                  <a:lnTo>
                    <a:pt x="1259" y="893"/>
                  </a:lnTo>
                  <a:close/>
                  <a:moveTo>
                    <a:pt x="1526" y="893"/>
                  </a:moveTo>
                  <a:lnTo>
                    <a:pt x="1794" y="893"/>
                  </a:lnTo>
                  <a:lnTo>
                    <a:pt x="1794" y="1972"/>
                  </a:lnTo>
                  <a:lnTo>
                    <a:pt x="1526" y="1972"/>
                  </a:lnTo>
                  <a:close/>
                  <a:moveTo>
                    <a:pt x="1" y="652"/>
                  </a:moveTo>
                  <a:lnTo>
                    <a:pt x="1" y="2213"/>
                  </a:lnTo>
                  <a:lnTo>
                    <a:pt x="1125" y="2864"/>
                  </a:lnTo>
                  <a:lnTo>
                    <a:pt x="2249" y="2213"/>
                  </a:lnTo>
                  <a:lnTo>
                    <a:pt x="2249" y="652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90"/>
            <p:cNvSpPr/>
            <p:nvPr/>
          </p:nvSpPr>
          <p:spPr>
            <a:xfrm>
              <a:off x="5601169" y="3553049"/>
              <a:ext cx="28430" cy="28431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0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90"/>
            <p:cNvSpPr/>
            <p:nvPr/>
          </p:nvSpPr>
          <p:spPr>
            <a:xfrm>
              <a:off x="5791376" y="3537879"/>
              <a:ext cx="95686" cy="29492"/>
            </a:xfrm>
            <a:custGeom>
              <a:avLst/>
              <a:gdLst/>
              <a:ahLst/>
              <a:cxnLst/>
              <a:rect l="l" t="t" r="r" b="b"/>
              <a:pathLst>
                <a:path w="902" h="278" extrusionOk="0">
                  <a:moveTo>
                    <a:pt x="1" y="1"/>
                  </a:moveTo>
                  <a:lnTo>
                    <a:pt x="902" y="1"/>
                  </a:lnTo>
                  <a:lnTo>
                    <a:pt x="902" y="277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90"/>
            <p:cNvSpPr/>
            <p:nvPr/>
          </p:nvSpPr>
          <p:spPr>
            <a:xfrm>
              <a:off x="5601169" y="3337276"/>
              <a:ext cx="28430" cy="84338"/>
            </a:xfrm>
            <a:custGeom>
              <a:avLst/>
              <a:gdLst/>
              <a:ahLst/>
              <a:cxnLst/>
              <a:rect l="l" t="t" r="r" b="b"/>
              <a:pathLst>
                <a:path w="268" h="795" extrusionOk="0">
                  <a:moveTo>
                    <a:pt x="0" y="794"/>
                  </a:moveTo>
                  <a:lnTo>
                    <a:pt x="268" y="634"/>
                  </a:lnTo>
                  <a:lnTo>
                    <a:pt x="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90"/>
            <p:cNvSpPr/>
            <p:nvPr/>
          </p:nvSpPr>
          <p:spPr>
            <a:xfrm>
              <a:off x="5791376" y="3595588"/>
              <a:ext cx="95686" cy="28537"/>
            </a:xfrm>
            <a:custGeom>
              <a:avLst/>
              <a:gdLst/>
              <a:ahLst/>
              <a:cxnLst/>
              <a:rect l="l" t="t" r="r" b="b"/>
              <a:pathLst>
                <a:path w="902" h="269" extrusionOk="0">
                  <a:moveTo>
                    <a:pt x="1" y="1"/>
                  </a:moveTo>
                  <a:lnTo>
                    <a:pt x="902" y="1"/>
                  </a:lnTo>
                  <a:lnTo>
                    <a:pt x="902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90"/>
            <p:cNvSpPr/>
            <p:nvPr/>
          </p:nvSpPr>
          <p:spPr>
            <a:xfrm>
              <a:off x="5400565" y="3595588"/>
              <a:ext cx="95686" cy="28537"/>
            </a:xfrm>
            <a:custGeom>
              <a:avLst/>
              <a:gdLst/>
              <a:ahLst/>
              <a:cxnLst/>
              <a:rect l="l" t="t" r="r" b="b"/>
              <a:pathLst>
                <a:path w="902" h="269" extrusionOk="0">
                  <a:moveTo>
                    <a:pt x="0" y="1"/>
                  </a:moveTo>
                  <a:lnTo>
                    <a:pt x="901" y="1"/>
                  </a:lnTo>
                  <a:lnTo>
                    <a:pt x="901" y="26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90"/>
            <p:cNvSpPr/>
            <p:nvPr/>
          </p:nvSpPr>
          <p:spPr>
            <a:xfrm>
              <a:off x="5400565" y="3537879"/>
              <a:ext cx="95686" cy="29492"/>
            </a:xfrm>
            <a:custGeom>
              <a:avLst/>
              <a:gdLst/>
              <a:ahLst/>
              <a:cxnLst/>
              <a:rect l="l" t="t" r="r" b="b"/>
              <a:pathLst>
                <a:path w="902" h="278" extrusionOk="0">
                  <a:moveTo>
                    <a:pt x="0" y="1"/>
                  </a:moveTo>
                  <a:lnTo>
                    <a:pt x="901" y="1"/>
                  </a:lnTo>
                  <a:lnTo>
                    <a:pt x="901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90"/>
            <p:cNvSpPr/>
            <p:nvPr/>
          </p:nvSpPr>
          <p:spPr>
            <a:xfrm>
              <a:off x="5400565" y="3652449"/>
              <a:ext cx="172278" cy="172282"/>
            </a:xfrm>
            <a:custGeom>
              <a:avLst/>
              <a:gdLst/>
              <a:ahLst/>
              <a:cxnLst/>
              <a:rect l="l" t="t" r="r" b="b"/>
              <a:pathLst>
                <a:path w="1624" h="1624" extrusionOk="0">
                  <a:moveTo>
                    <a:pt x="1624" y="678"/>
                  </a:moveTo>
                  <a:lnTo>
                    <a:pt x="901" y="268"/>
                  </a:lnTo>
                  <a:lnTo>
                    <a:pt x="901" y="0"/>
                  </a:lnTo>
                  <a:lnTo>
                    <a:pt x="0" y="0"/>
                  </a:lnTo>
                  <a:lnTo>
                    <a:pt x="0" y="1624"/>
                  </a:lnTo>
                  <a:lnTo>
                    <a:pt x="1624" y="16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90"/>
            <p:cNvSpPr/>
            <p:nvPr/>
          </p:nvSpPr>
          <p:spPr>
            <a:xfrm>
              <a:off x="5714678" y="3337276"/>
              <a:ext cx="172384" cy="172282"/>
            </a:xfrm>
            <a:custGeom>
              <a:avLst/>
              <a:gdLst/>
              <a:ahLst/>
              <a:cxnLst/>
              <a:rect l="l" t="t" r="r" b="b"/>
              <a:pathLst>
                <a:path w="1625" h="1624" extrusionOk="0">
                  <a:moveTo>
                    <a:pt x="1" y="946"/>
                  </a:moveTo>
                  <a:lnTo>
                    <a:pt x="724" y="1365"/>
                  </a:lnTo>
                  <a:lnTo>
                    <a:pt x="724" y="1624"/>
                  </a:lnTo>
                  <a:lnTo>
                    <a:pt x="1625" y="1624"/>
                  </a:lnTo>
                  <a:lnTo>
                    <a:pt x="162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90"/>
            <p:cNvSpPr/>
            <p:nvPr/>
          </p:nvSpPr>
          <p:spPr>
            <a:xfrm>
              <a:off x="5601169" y="3740392"/>
              <a:ext cx="28430" cy="84338"/>
            </a:xfrm>
            <a:custGeom>
              <a:avLst/>
              <a:gdLst/>
              <a:ahLst/>
              <a:cxnLst/>
              <a:rect l="l" t="t" r="r" b="b"/>
              <a:pathLst>
                <a:path w="268" h="795" extrusionOk="0">
                  <a:moveTo>
                    <a:pt x="268" y="161"/>
                  </a:moveTo>
                  <a:lnTo>
                    <a:pt x="0" y="1"/>
                  </a:lnTo>
                  <a:lnTo>
                    <a:pt x="0" y="795"/>
                  </a:lnTo>
                  <a:lnTo>
                    <a:pt x="268" y="7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90"/>
            <p:cNvSpPr/>
            <p:nvPr/>
          </p:nvSpPr>
          <p:spPr>
            <a:xfrm>
              <a:off x="5714678" y="3652449"/>
              <a:ext cx="172384" cy="172282"/>
            </a:xfrm>
            <a:custGeom>
              <a:avLst/>
              <a:gdLst/>
              <a:ahLst/>
              <a:cxnLst/>
              <a:rect l="l" t="t" r="r" b="b"/>
              <a:pathLst>
                <a:path w="1625" h="1624" extrusionOk="0">
                  <a:moveTo>
                    <a:pt x="724" y="0"/>
                  </a:moveTo>
                  <a:lnTo>
                    <a:pt x="724" y="268"/>
                  </a:lnTo>
                  <a:lnTo>
                    <a:pt x="1" y="678"/>
                  </a:lnTo>
                  <a:lnTo>
                    <a:pt x="1" y="1624"/>
                  </a:lnTo>
                  <a:lnTo>
                    <a:pt x="1625" y="1624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90"/>
            <p:cNvSpPr/>
            <p:nvPr/>
          </p:nvSpPr>
          <p:spPr>
            <a:xfrm>
              <a:off x="5657923" y="3740392"/>
              <a:ext cx="28536" cy="84338"/>
            </a:xfrm>
            <a:custGeom>
              <a:avLst/>
              <a:gdLst/>
              <a:ahLst/>
              <a:cxnLst/>
              <a:rect l="l" t="t" r="r" b="b"/>
              <a:pathLst>
                <a:path w="269" h="795" extrusionOk="0">
                  <a:moveTo>
                    <a:pt x="268" y="1"/>
                  </a:moveTo>
                  <a:lnTo>
                    <a:pt x="1" y="161"/>
                  </a:lnTo>
                  <a:lnTo>
                    <a:pt x="1" y="795"/>
                  </a:lnTo>
                  <a:lnTo>
                    <a:pt x="268" y="7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90"/>
            <p:cNvSpPr/>
            <p:nvPr/>
          </p:nvSpPr>
          <p:spPr>
            <a:xfrm>
              <a:off x="5400565" y="3337276"/>
              <a:ext cx="172278" cy="172282"/>
            </a:xfrm>
            <a:custGeom>
              <a:avLst/>
              <a:gdLst/>
              <a:ahLst/>
              <a:cxnLst/>
              <a:rect l="l" t="t" r="r" b="b"/>
              <a:pathLst>
                <a:path w="1624" h="1624" extrusionOk="0">
                  <a:moveTo>
                    <a:pt x="901" y="1624"/>
                  </a:moveTo>
                  <a:lnTo>
                    <a:pt x="901" y="1365"/>
                  </a:lnTo>
                  <a:lnTo>
                    <a:pt x="1624" y="946"/>
                  </a:lnTo>
                  <a:lnTo>
                    <a:pt x="1624" y="0"/>
                  </a:lnTo>
                  <a:lnTo>
                    <a:pt x="0" y="0"/>
                  </a:lnTo>
                  <a:lnTo>
                    <a:pt x="0" y="16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90"/>
            <p:cNvSpPr/>
            <p:nvPr/>
          </p:nvSpPr>
          <p:spPr>
            <a:xfrm>
              <a:off x="5657923" y="3337276"/>
              <a:ext cx="28536" cy="84338"/>
            </a:xfrm>
            <a:custGeom>
              <a:avLst/>
              <a:gdLst/>
              <a:ahLst/>
              <a:cxnLst/>
              <a:rect l="l" t="t" r="r" b="b"/>
              <a:pathLst>
                <a:path w="269" h="795" extrusionOk="0">
                  <a:moveTo>
                    <a:pt x="1" y="634"/>
                  </a:moveTo>
                  <a:lnTo>
                    <a:pt x="268" y="794"/>
                  </a:lnTo>
                  <a:lnTo>
                    <a:pt x="26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90"/>
          <p:cNvGrpSpPr/>
          <p:nvPr/>
        </p:nvGrpSpPr>
        <p:grpSpPr>
          <a:xfrm>
            <a:off x="3331292" y="4084969"/>
            <a:ext cx="333685" cy="299274"/>
            <a:chOff x="4685988" y="3959030"/>
            <a:chExt cx="487558" cy="437280"/>
          </a:xfrm>
        </p:grpSpPr>
        <p:sp>
          <p:nvSpPr>
            <p:cNvPr id="1227" name="Google Shape;1227;p90"/>
            <p:cNvSpPr/>
            <p:nvPr/>
          </p:nvSpPr>
          <p:spPr>
            <a:xfrm>
              <a:off x="4685988" y="4232513"/>
              <a:ext cx="100460" cy="163795"/>
            </a:xfrm>
            <a:custGeom>
              <a:avLst/>
              <a:gdLst/>
              <a:ahLst/>
              <a:cxnLst/>
              <a:rect l="l" t="t" r="r" b="b"/>
              <a:pathLst>
                <a:path w="947" h="1544" extrusionOk="0">
                  <a:moveTo>
                    <a:pt x="322" y="331"/>
                  </a:moveTo>
                  <a:lnTo>
                    <a:pt x="634" y="331"/>
                  </a:lnTo>
                  <a:lnTo>
                    <a:pt x="634" y="598"/>
                  </a:lnTo>
                  <a:lnTo>
                    <a:pt x="322" y="598"/>
                  </a:lnTo>
                  <a:close/>
                  <a:moveTo>
                    <a:pt x="634" y="1205"/>
                  </a:moveTo>
                  <a:lnTo>
                    <a:pt x="322" y="1205"/>
                  </a:lnTo>
                  <a:lnTo>
                    <a:pt x="322" y="928"/>
                  </a:lnTo>
                  <a:lnTo>
                    <a:pt x="634" y="928"/>
                  </a:lnTo>
                  <a:close/>
                  <a:moveTo>
                    <a:pt x="946" y="1"/>
                  </a:moveTo>
                  <a:lnTo>
                    <a:pt x="1" y="1"/>
                  </a:lnTo>
                  <a:lnTo>
                    <a:pt x="1" y="1544"/>
                  </a:lnTo>
                  <a:lnTo>
                    <a:pt x="946" y="15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90"/>
            <p:cNvSpPr/>
            <p:nvPr/>
          </p:nvSpPr>
          <p:spPr>
            <a:xfrm>
              <a:off x="4904626" y="4223071"/>
              <a:ext cx="51238" cy="52194"/>
            </a:xfrm>
            <a:custGeom>
              <a:avLst/>
              <a:gdLst/>
              <a:ahLst/>
              <a:cxnLst/>
              <a:rect l="l" t="t" r="r" b="b"/>
              <a:pathLst>
                <a:path w="483" h="492" extrusionOk="0">
                  <a:moveTo>
                    <a:pt x="241" y="0"/>
                  </a:moveTo>
                  <a:cubicBezTo>
                    <a:pt x="375" y="0"/>
                    <a:pt x="482" y="107"/>
                    <a:pt x="482" y="250"/>
                  </a:cubicBezTo>
                  <a:cubicBezTo>
                    <a:pt x="482" y="384"/>
                    <a:pt x="375" y="491"/>
                    <a:pt x="241" y="491"/>
                  </a:cubicBezTo>
                  <a:cubicBezTo>
                    <a:pt x="108" y="491"/>
                    <a:pt x="0" y="384"/>
                    <a:pt x="0" y="250"/>
                  </a:cubicBezTo>
                  <a:cubicBezTo>
                    <a:pt x="0" y="107"/>
                    <a:pt x="108" y="0"/>
                    <a:pt x="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90"/>
            <p:cNvSpPr/>
            <p:nvPr/>
          </p:nvSpPr>
          <p:spPr>
            <a:xfrm>
              <a:off x="4964245" y="4101924"/>
              <a:ext cx="209301" cy="101417"/>
            </a:xfrm>
            <a:custGeom>
              <a:avLst/>
              <a:gdLst/>
              <a:ahLst/>
              <a:cxnLst/>
              <a:rect l="l" t="t" r="r" b="b"/>
              <a:pathLst>
                <a:path w="1973" h="956" extrusionOk="0">
                  <a:moveTo>
                    <a:pt x="955" y="955"/>
                  </a:moveTo>
                  <a:lnTo>
                    <a:pt x="1972" y="955"/>
                  </a:lnTo>
                  <a:lnTo>
                    <a:pt x="197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90"/>
            <p:cNvSpPr/>
            <p:nvPr/>
          </p:nvSpPr>
          <p:spPr>
            <a:xfrm>
              <a:off x="4685988" y="4101924"/>
              <a:ext cx="209301" cy="101417"/>
            </a:xfrm>
            <a:custGeom>
              <a:avLst/>
              <a:gdLst/>
              <a:ahLst/>
              <a:cxnLst/>
              <a:rect l="l" t="t" r="r" b="b"/>
              <a:pathLst>
                <a:path w="1973" h="956" extrusionOk="0">
                  <a:moveTo>
                    <a:pt x="1018" y="955"/>
                  </a:moveTo>
                  <a:lnTo>
                    <a:pt x="1972" y="1"/>
                  </a:lnTo>
                  <a:lnTo>
                    <a:pt x="1" y="1"/>
                  </a:lnTo>
                  <a:lnTo>
                    <a:pt x="1" y="9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90"/>
            <p:cNvSpPr/>
            <p:nvPr/>
          </p:nvSpPr>
          <p:spPr>
            <a:xfrm>
              <a:off x="5073086" y="4232513"/>
              <a:ext cx="100460" cy="163795"/>
            </a:xfrm>
            <a:custGeom>
              <a:avLst/>
              <a:gdLst/>
              <a:ahLst/>
              <a:cxnLst/>
              <a:rect l="l" t="t" r="r" b="b"/>
              <a:pathLst>
                <a:path w="947" h="1544" extrusionOk="0">
                  <a:moveTo>
                    <a:pt x="634" y="598"/>
                  </a:moveTo>
                  <a:lnTo>
                    <a:pt x="331" y="598"/>
                  </a:lnTo>
                  <a:lnTo>
                    <a:pt x="331" y="331"/>
                  </a:lnTo>
                  <a:lnTo>
                    <a:pt x="634" y="331"/>
                  </a:lnTo>
                  <a:close/>
                  <a:moveTo>
                    <a:pt x="634" y="1205"/>
                  </a:moveTo>
                  <a:lnTo>
                    <a:pt x="331" y="1205"/>
                  </a:lnTo>
                  <a:lnTo>
                    <a:pt x="331" y="928"/>
                  </a:lnTo>
                  <a:lnTo>
                    <a:pt x="634" y="928"/>
                  </a:lnTo>
                  <a:close/>
                  <a:moveTo>
                    <a:pt x="946" y="1"/>
                  </a:moveTo>
                  <a:lnTo>
                    <a:pt x="0" y="1"/>
                  </a:lnTo>
                  <a:lnTo>
                    <a:pt x="0" y="1544"/>
                  </a:lnTo>
                  <a:lnTo>
                    <a:pt x="946" y="15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90"/>
            <p:cNvSpPr/>
            <p:nvPr/>
          </p:nvSpPr>
          <p:spPr>
            <a:xfrm>
              <a:off x="4814667" y="4108501"/>
              <a:ext cx="230093" cy="287809"/>
            </a:xfrm>
            <a:custGeom>
              <a:avLst/>
              <a:gdLst/>
              <a:ahLst/>
              <a:cxnLst/>
              <a:rect l="l" t="t" r="r" b="b"/>
              <a:pathLst>
                <a:path w="2169" h="2713" extrusionOk="0">
                  <a:moveTo>
                    <a:pt x="1089" y="1839"/>
                  </a:moveTo>
                  <a:cubicBezTo>
                    <a:pt x="804" y="1839"/>
                    <a:pt x="572" y="1607"/>
                    <a:pt x="572" y="1330"/>
                  </a:cubicBezTo>
                  <a:cubicBezTo>
                    <a:pt x="572" y="1045"/>
                    <a:pt x="804" y="813"/>
                    <a:pt x="1089" y="813"/>
                  </a:cubicBezTo>
                  <a:cubicBezTo>
                    <a:pt x="1375" y="813"/>
                    <a:pt x="1598" y="1045"/>
                    <a:pt x="1598" y="1330"/>
                  </a:cubicBezTo>
                  <a:cubicBezTo>
                    <a:pt x="1598" y="1607"/>
                    <a:pt x="1375" y="1839"/>
                    <a:pt x="1089" y="1839"/>
                  </a:cubicBezTo>
                  <a:close/>
                  <a:moveTo>
                    <a:pt x="2169" y="1089"/>
                  </a:moveTo>
                  <a:lnTo>
                    <a:pt x="1089" y="1"/>
                  </a:lnTo>
                  <a:lnTo>
                    <a:pt x="1" y="1089"/>
                  </a:lnTo>
                  <a:lnTo>
                    <a:pt x="1" y="2713"/>
                  </a:lnTo>
                  <a:lnTo>
                    <a:pt x="2169" y="27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90"/>
            <p:cNvSpPr/>
            <p:nvPr/>
          </p:nvSpPr>
          <p:spPr>
            <a:xfrm>
              <a:off x="4828882" y="3959030"/>
              <a:ext cx="202618" cy="61635"/>
            </a:xfrm>
            <a:custGeom>
              <a:avLst/>
              <a:gdLst/>
              <a:ahLst/>
              <a:cxnLst/>
              <a:rect l="l" t="t" r="r" b="b"/>
              <a:pathLst>
                <a:path w="1910" h="581" extrusionOk="0">
                  <a:moveTo>
                    <a:pt x="955" y="268"/>
                  </a:moveTo>
                  <a:cubicBezTo>
                    <a:pt x="1241" y="268"/>
                    <a:pt x="1508" y="375"/>
                    <a:pt x="1714" y="580"/>
                  </a:cubicBezTo>
                  <a:lnTo>
                    <a:pt x="1910" y="393"/>
                  </a:lnTo>
                  <a:cubicBezTo>
                    <a:pt x="1651" y="134"/>
                    <a:pt x="1312" y="0"/>
                    <a:pt x="955" y="0"/>
                  </a:cubicBezTo>
                  <a:cubicBezTo>
                    <a:pt x="599" y="0"/>
                    <a:pt x="260" y="134"/>
                    <a:pt x="1" y="393"/>
                  </a:cubicBezTo>
                  <a:lnTo>
                    <a:pt x="197" y="580"/>
                  </a:lnTo>
                  <a:cubicBezTo>
                    <a:pt x="393" y="375"/>
                    <a:pt x="670" y="268"/>
                    <a:pt x="955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90"/>
            <p:cNvSpPr/>
            <p:nvPr/>
          </p:nvSpPr>
          <p:spPr>
            <a:xfrm>
              <a:off x="4869618" y="4015785"/>
              <a:ext cx="121252" cy="45510"/>
            </a:xfrm>
            <a:custGeom>
              <a:avLst/>
              <a:gdLst/>
              <a:ahLst/>
              <a:cxnLst/>
              <a:rect l="l" t="t" r="r" b="b"/>
              <a:pathLst>
                <a:path w="1143" h="429" extrusionOk="0">
                  <a:moveTo>
                    <a:pt x="0" y="233"/>
                  </a:moveTo>
                  <a:lnTo>
                    <a:pt x="188" y="429"/>
                  </a:lnTo>
                  <a:cubicBezTo>
                    <a:pt x="295" y="322"/>
                    <a:pt x="429" y="268"/>
                    <a:pt x="571" y="268"/>
                  </a:cubicBezTo>
                  <a:cubicBezTo>
                    <a:pt x="714" y="268"/>
                    <a:pt x="848" y="322"/>
                    <a:pt x="955" y="429"/>
                  </a:cubicBezTo>
                  <a:lnTo>
                    <a:pt x="1142" y="233"/>
                  </a:lnTo>
                  <a:cubicBezTo>
                    <a:pt x="991" y="81"/>
                    <a:pt x="785" y="1"/>
                    <a:pt x="571" y="1"/>
                  </a:cubicBezTo>
                  <a:cubicBezTo>
                    <a:pt x="357" y="1"/>
                    <a:pt x="152" y="81"/>
                    <a:pt x="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90"/>
          <p:cNvGrpSpPr/>
          <p:nvPr/>
        </p:nvGrpSpPr>
        <p:grpSpPr>
          <a:xfrm>
            <a:off x="5479074" y="4067471"/>
            <a:ext cx="332957" cy="333618"/>
            <a:chOff x="5400565" y="3933464"/>
            <a:chExt cx="486494" cy="487461"/>
          </a:xfrm>
        </p:grpSpPr>
        <p:sp>
          <p:nvSpPr>
            <p:cNvPr id="1236" name="Google Shape;1236;p90"/>
            <p:cNvSpPr/>
            <p:nvPr/>
          </p:nvSpPr>
          <p:spPr>
            <a:xfrm>
              <a:off x="5629599" y="4163453"/>
              <a:ext cx="28430" cy="28537"/>
            </a:xfrm>
            <a:custGeom>
              <a:avLst/>
              <a:gdLst/>
              <a:ahLst/>
              <a:cxnLst/>
              <a:rect l="l" t="t" r="r" b="b"/>
              <a:pathLst>
                <a:path w="268" h="269" extrusionOk="0">
                  <a:moveTo>
                    <a:pt x="134" y="0"/>
                  </a:moveTo>
                  <a:cubicBezTo>
                    <a:pt x="205" y="0"/>
                    <a:pt x="268" y="54"/>
                    <a:pt x="268" y="134"/>
                  </a:cubicBezTo>
                  <a:cubicBezTo>
                    <a:pt x="268" y="206"/>
                    <a:pt x="205" y="268"/>
                    <a:pt x="134" y="268"/>
                  </a:cubicBezTo>
                  <a:cubicBezTo>
                    <a:pt x="62" y="268"/>
                    <a:pt x="0" y="206"/>
                    <a:pt x="0" y="134"/>
                  </a:cubicBezTo>
                  <a:cubicBezTo>
                    <a:pt x="0" y="54"/>
                    <a:pt x="62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90"/>
            <p:cNvSpPr/>
            <p:nvPr/>
          </p:nvSpPr>
          <p:spPr>
            <a:xfrm>
              <a:off x="5572739" y="4105743"/>
              <a:ext cx="142044" cy="143003"/>
            </a:xfrm>
            <a:custGeom>
              <a:avLst/>
              <a:gdLst/>
              <a:ahLst/>
              <a:cxnLst/>
              <a:rect l="l" t="t" r="r" b="b"/>
              <a:pathLst>
                <a:path w="1339" h="1348" extrusionOk="0">
                  <a:moveTo>
                    <a:pt x="670" y="1080"/>
                  </a:moveTo>
                  <a:cubicBezTo>
                    <a:pt x="447" y="1080"/>
                    <a:pt x="268" y="901"/>
                    <a:pt x="268" y="678"/>
                  </a:cubicBezTo>
                  <a:cubicBezTo>
                    <a:pt x="268" y="455"/>
                    <a:pt x="447" y="277"/>
                    <a:pt x="670" y="277"/>
                  </a:cubicBezTo>
                  <a:cubicBezTo>
                    <a:pt x="893" y="277"/>
                    <a:pt x="1071" y="455"/>
                    <a:pt x="1071" y="678"/>
                  </a:cubicBezTo>
                  <a:cubicBezTo>
                    <a:pt x="1071" y="901"/>
                    <a:pt x="893" y="1080"/>
                    <a:pt x="670" y="1080"/>
                  </a:cubicBezTo>
                  <a:close/>
                  <a:moveTo>
                    <a:pt x="670" y="0"/>
                  </a:moveTo>
                  <a:cubicBezTo>
                    <a:pt x="295" y="0"/>
                    <a:pt x="1" y="304"/>
                    <a:pt x="1" y="678"/>
                  </a:cubicBezTo>
                  <a:cubicBezTo>
                    <a:pt x="1" y="1044"/>
                    <a:pt x="295" y="1347"/>
                    <a:pt x="670" y="1347"/>
                  </a:cubicBezTo>
                  <a:cubicBezTo>
                    <a:pt x="1045" y="1347"/>
                    <a:pt x="1339" y="1044"/>
                    <a:pt x="1339" y="678"/>
                  </a:cubicBezTo>
                  <a:cubicBezTo>
                    <a:pt x="1339" y="304"/>
                    <a:pt x="1045" y="0"/>
                    <a:pt x="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90"/>
            <p:cNvSpPr/>
            <p:nvPr/>
          </p:nvSpPr>
          <p:spPr>
            <a:xfrm>
              <a:off x="5400565" y="3933464"/>
              <a:ext cx="486494" cy="487461"/>
            </a:xfrm>
            <a:custGeom>
              <a:avLst/>
              <a:gdLst/>
              <a:ahLst/>
              <a:cxnLst/>
              <a:rect l="l" t="t" r="r" b="b"/>
              <a:pathLst>
                <a:path w="4586" h="4595" extrusionOk="0">
                  <a:moveTo>
                    <a:pt x="2293" y="3239"/>
                  </a:moveTo>
                  <a:cubicBezTo>
                    <a:pt x="1775" y="3239"/>
                    <a:pt x="1347" y="2820"/>
                    <a:pt x="1347" y="2302"/>
                  </a:cubicBezTo>
                  <a:cubicBezTo>
                    <a:pt x="1347" y="1785"/>
                    <a:pt x="1775" y="1357"/>
                    <a:pt x="2293" y="1357"/>
                  </a:cubicBezTo>
                  <a:cubicBezTo>
                    <a:pt x="2810" y="1357"/>
                    <a:pt x="3238" y="1785"/>
                    <a:pt x="3238" y="2302"/>
                  </a:cubicBezTo>
                  <a:cubicBezTo>
                    <a:pt x="3238" y="2820"/>
                    <a:pt x="2810" y="3239"/>
                    <a:pt x="2293" y="3239"/>
                  </a:cubicBezTo>
                  <a:close/>
                  <a:moveTo>
                    <a:pt x="4050" y="3515"/>
                  </a:moveTo>
                  <a:cubicBezTo>
                    <a:pt x="3952" y="3515"/>
                    <a:pt x="3854" y="3551"/>
                    <a:pt x="3774" y="3596"/>
                  </a:cubicBezTo>
                  <a:lnTo>
                    <a:pt x="3497" y="3310"/>
                  </a:lnTo>
                  <a:cubicBezTo>
                    <a:pt x="3586" y="3239"/>
                    <a:pt x="3667" y="3159"/>
                    <a:pt x="3756" y="3061"/>
                  </a:cubicBezTo>
                  <a:cubicBezTo>
                    <a:pt x="4059" y="2713"/>
                    <a:pt x="4202" y="2365"/>
                    <a:pt x="4211" y="2356"/>
                  </a:cubicBezTo>
                  <a:lnTo>
                    <a:pt x="4229" y="2302"/>
                  </a:lnTo>
                  <a:lnTo>
                    <a:pt x="4211" y="2249"/>
                  </a:lnTo>
                  <a:cubicBezTo>
                    <a:pt x="4202" y="2231"/>
                    <a:pt x="4059" y="1892"/>
                    <a:pt x="3756" y="1535"/>
                  </a:cubicBezTo>
                  <a:cubicBezTo>
                    <a:pt x="3667" y="1446"/>
                    <a:pt x="3586" y="1366"/>
                    <a:pt x="3497" y="1285"/>
                  </a:cubicBezTo>
                  <a:lnTo>
                    <a:pt x="3774" y="1009"/>
                  </a:lnTo>
                  <a:cubicBezTo>
                    <a:pt x="3854" y="1053"/>
                    <a:pt x="3952" y="1080"/>
                    <a:pt x="4050" y="1080"/>
                  </a:cubicBezTo>
                  <a:cubicBezTo>
                    <a:pt x="4345" y="1080"/>
                    <a:pt x="4586" y="839"/>
                    <a:pt x="4586" y="545"/>
                  </a:cubicBezTo>
                  <a:cubicBezTo>
                    <a:pt x="4586" y="241"/>
                    <a:pt x="4345" y="1"/>
                    <a:pt x="4050" y="1"/>
                  </a:cubicBezTo>
                  <a:cubicBezTo>
                    <a:pt x="3756" y="1"/>
                    <a:pt x="3515" y="241"/>
                    <a:pt x="3515" y="545"/>
                  </a:cubicBezTo>
                  <a:cubicBezTo>
                    <a:pt x="3515" y="643"/>
                    <a:pt x="3542" y="732"/>
                    <a:pt x="3586" y="812"/>
                  </a:cubicBezTo>
                  <a:lnTo>
                    <a:pt x="3283" y="1125"/>
                  </a:lnTo>
                  <a:cubicBezTo>
                    <a:pt x="2980" y="919"/>
                    <a:pt x="2641" y="821"/>
                    <a:pt x="2293" y="821"/>
                  </a:cubicBezTo>
                  <a:cubicBezTo>
                    <a:pt x="1945" y="821"/>
                    <a:pt x="1606" y="919"/>
                    <a:pt x="1303" y="1125"/>
                  </a:cubicBezTo>
                  <a:lnTo>
                    <a:pt x="999" y="812"/>
                  </a:lnTo>
                  <a:cubicBezTo>
                    <a:pt x="1044" y="732"/>
                    <a:pt x="1071" y="643"/>
                    <a:pt x="1071" y="545"/>
                  </a:cubicBezTo>
                  <a:cubicBezTo>
                    <a:pt x="1071" y="241"/>
                    <a:pt x="830" y="1"/>
                    <a:pt x="535" y="1"/>
                  </a:cubicBezTo>
                  <a:cubicBezTo>
                    <a:pt x="241" y="1"/>
                    <a:pt x="0" y="241"/>
                    <a:pt x="0" y="545"/>
                  </a:cubicBezTo>
                  <a:cubicBezTo>
                    <a:pt x="0" y="839"/>
                    <a:pt x="241" y="1080"/>
                    <a:pt x="535" y="1080"/>
                  </a:cubicBezTo>
                  <a:cubicBezTo>
                    <a:pt x="634" y="1080"/>
                    <a:pt x="732" y="1053"/>
                    <a:pt x="812" y="1009"/>
                  </a:cubicBezTo>
                  <a:lnTo>
                    <a:pt x="1088" y="1285"/>
                  </a:lnTo>
                  <a:cubicBezTo>
                    <a:pt x="999" y="1366"/>
                    <a:pt x="910" y="1446"/>
                    <a:pt x="830" y="1535"/>
                  </a:cubicBezTo>
                  <a:cubicBezTo>
                    <a:pt x="526" y="1892"/>
                    <a:pt x="384" y="2231"/>
                    <a:pt x="375" y="2249"/>
                  </a:cubicBezTo>
                  <a:lnTo>
                    <a:pt x="357" y="2302"/>
                  </a:lnTo>
                  <a:lnTo>
                    <a:pt x="375" y="2356"/>
                  </a:lnTo>
                  <a:cubicBezTo>
                    <a:pt x="384" y="2365"/>
                    <a:pt x="526" y="2713"/>
                    <a:pt x="830" y="3061"/>
                  </a:cubicBezTo>
                  <a:cubicBezTo>
                    <a:pt x="910" y="3159"/>
                    <a:pt x="999" y="3239"/>
                    <a:pt x="1088" y="3310"/>
                  </a:cubicBezTo>
                  <a:lnTo>
                    <a:pt x="812" y="3596"/>
                  </a:lnTo>
                  <a:cubicBezTo>
                    <a:pt x="732" y="3551"/>
                    <a:pt x="634" y="3515"/>
                    <a:pt x="535" y="3515"/>
                  </a:cubicBezTo>
                  <a:cubicBezTo>
                    <a:pt x="241" y="3515"/>
                    <a:pt x="0" y="3765"/>
                    <a:pt x="0" y="4060"/>
                  </a:cubicBezTo>
                  <a:cubicBezTo>
                    <a:pt x="0" y="4354"/>
                    <a:pt x="241" y="4595"/>
                    <a:pt x="535" y="4595"/>
                  </a:cubicBezTo>
                  <a:cubicBezTo>
                    <a:pt x="830" y="4595"/>
                    <a:pt x="1071" y="4354"/>
                    <a:pt x="1071" y="4060"/>
                  </a:cubicBezTo>
                  <a:cubicBezTo>
                    <a:pt x="1071" y="3962"/>
                    <a:pt x="1044" y="3863"/>
                    <a:pt x="999" y="3783"/>
                  </a:cubicBezTo>
                  <a:lnTo>
                    <a:pt x="1303" y="3480"/>
                  </a:lnTo>
                  <a:cubicBezTo>
                    <a:pt x="1606" y="3676"/>
                    <a:pt x="1945" y="3783"/>
                    <a:pt x="2293" y="3783"/>
                  </a:cubicBezTo>
                  <a:cubicBezTo>
                    <a:pt x="2641" y="3783"/>
                    <a:pt x="2980" y="3676"/>
                    <a:pt x="3283" y="3480"/>
                  </a:cubicBezTo>
                  <a:lnTo>
                    <a:pt x="3586" y="3783"/>
                  </a:lnTo>
                  <a:cubicBezTo>
                    <a:pt x="3542" y="3863"/>
                    <a:pt x="3515" y="3962"/>
                    <a:pt x="3515" y="4060"/>
                  </a:cubicBezTo>
                  <a:cubicBezTo>
                    <a:pt x="3515" y="4354"/>
                    <a:pt x="3756" y="4595"/>
                    <a:pt x="4050" y="4595"/>
                  </a:cubicBezTo>
                  <a:cubicBezTo>
                    <a:pt x="4345" y="4595"/>
                    <a:pt x="4586" y="4354"/>
                    <a:pt x="4586" y="4060"/>
                  </a:cubicBezTo>
                  <a:cubicBezTo>
                    <a:pt x="4586" y="3765"/>
                    <a:pt x="4345" y="3515"/>
                    <a:pt x="4050" y="35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91"/>
          <p:cNvSpPr txBox="1">
            <a:spLocks noGrp="1"/>
          </p:cNvSpPr>
          <p:nvPr>
            <p:ph type="subTitle" idx="1"/>
          </p:nvPr>
        </p:nvSpPr>
        <p:spPr>
          <a:xfrm>
            <a:off x="312234" y="2072349"/>
            <a:ext cx="6210295" cy="2499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Wadeh</a:t>
            </a:r>
            <a:r>
              <a:rPr lang="en-US" dirty="0"/>
              <a:t> is designed to make Arabic grammar learning more accessible and effective through AI.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CORE FEATURES: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Real-time grammar analysis and feedback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Interactive quizzes to reinforce understanding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Voice input for hands-free grammar checking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Educational explanations for grammar errors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INNOVATION: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Wadeh</a:t>
            </a:r>
            <a:r>
              <a:rPr lang="en-US" dirty="0"/>
              <a:t> leverages advanced NLP technology to cater specifically to the needs of Arabic language learners, addressing a gap in traditional language tools.</a:t>
            </a:r>
            <a:endParaRPr lang="ar-SA" dirty="0"/>
          </a:p>
        </p:txBody>
      </p:sp>
      <p:sp>
        <p:nvSpPr>
          <p:cNvPr id="1244" name="Google Shape;1244;p91"/>
          <p:cNvSpPr txBox="1">
            <a:spLocks noGrp="1"/>
          </p:cNvSpPr>
          <p:nvPr>
            <p:ph type="subTitle" idx="4"/>
          </p:nvPr>
        </p:nvSpPr>
        <p:spPr>
          <a:xfrm>
            <a:off x="3424136" y="175372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Sans Arabic"/>
                <a:ea typeface="IBM Plex Sans Arabic"/>
                <a:cs typeface="IBM Plex Sans Arabic"/>
                <a:sym typeface="IBM Plex Sans Arabic"/>
              </a:rPr>
              <a:t>WADEH Project Overview</a:t>
            </a:r>
            <a:endParaRPr lang="ar-SA" dirty="0"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245" name="Google Shape;1245;p91"/>
          <p:cNvSpPr/>
          <p:nvPr/>
        </p:nvSpPr>
        <p:spPr>
          <a:xfrm>
            <a:off x="6868344" y="1661854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6" name="Google Shape;1246;p91"/>
          <p:cNvGrpSpPr/>
          <p:nvPr/>
        </p:nvGrpSpPr>
        <p:grpSpPr>
          <a:xfrm>
            <a:off x="7177833" y="1941472"/>
            <a:ext cx="425921" cy="485657"/>
            <a:chOff x="1861096" y="1549559"/>
            <a:chExt cx="425921" cy="485657"/>
          </a:xfrm>
        </p:grpSpPr>
        <p:sp>
          <p:nvSpPr>
            <p:cNvPr id="1247" name="Google Shape;1247;p91"/>
            <p:cNvSpPr/>
            <p:nvPr/>
          </p:nvSpPr>
          <p:spPr>
            <a:xfrm>
              <a:off x="1947235" y="1633789"/>
              <a:ext cx="198799" cy="86247"/>
            </a:xfrm>
            <a:custGeom>
              <a:avLst/>
              <a:gdLst/>
              <a:ahLst/>
              <a:cxnLst/>
              <a:rect l="l" t="t" r="r" b="b"/>
              <a:pathLst>
                <a:path w="1874" h="813" extrusionOk="0">
                  <a:moveTo>
                    <a:pt x="937" y="1"/>
                  </a:moveTo>
                  <a:cubicBezTo>
                    <a:pt x="464" y="1"/>
                    <a:pt x="72" y="357"/>
                    <a:pt x="0" y="812"/>
                  </a:cubicBezTo>
                  <a:lnTo>
                    <a:pt x="1874" y="812"/>
                  </a:lnTo>
                  <a:cubicBezTo>
                    <a:pt x="1811" y="357"/>
                    <a:pt x="1419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91"/>
            <p:cNvSpPr/>
            <p:nvPr/>
          </p:nvSpPr>
          <p:spPr>
            <a:xfrm>
              <a:off x="1861096" y="1549559"/>
              <a:ext cx="425921" cy="485657"/>
            </a:xfrm>
            <a:custGeom>
              <a:avLst/>
              <a:gdLst/>
              <a:ahLst/>
              <a:cxnLst/>
              <a:rect l="l" t="t" r="r" b="b"/>
              <a:pathLst>
                <a:path w="4015" h="4578" extrusionOk="0">
                  <a:moveTo>
                    <a:pt x="3506" y="1722"/>
                  </a:moveTo>
                  <a:cubicBezTo>
                    <a:pt x="3497" y="768"/>
                    <a:pt x="2712" y="1"/>
                    <a:pt x="1749" y="1"/>
                  </a:cubicBezTo>
                  <a:cubicBezTo>
                    <a:pt x="785" y="1"/>
                    <a:pt x="0" y="786"/>
                    <a:pt x="0" y="1749"/>
                  </a:cubicBezTo>
                  <a:cubicBezTo>
                    <a:pt x="0" y="2222"/>
                    <a:pt x="197" y="2677"/>
                    <a:pt x="536" y="3007"/>
                  </a:cubicBezTo>
                  <a:lnTo>
                    <a:pt x="536" y="4577"/>
                  </a:lnTo>
                  <a:lnTo>
                    <a:pt x="1615" y="4577"/>
                  </a:lnTo>
                  <a:lnTo>
                    <a:pt x="1615" y="1865"/>
                  </a:lnTo>
                  <a:lnTo>
                    <a:pt x="536" y="1865"/>
                  </a:lnTo>
                  <a:lnTo>
                    <a:pt x="536" y="1749"/>
                  </a:lnTo>
                  <a:cubicBezTo>
                    <a:pt x="536" y="1089"/>
                    <a:pt x="1062" y="536"/>
                    <a:pt x="1722" y="518"/>
                  </a:cubicBezTo>
                  <a:cubicBezTo>
                    <a:pt x="2409" y="500"/>
                    <a:pt x="2971" y="1053"/>
                    <a:pt x="2971" y="1731"/>
                  </a:cubicBezTo>
                  <a:lnTo>
                    <a:pt x="2971" y="1874"/>
                  </a:lnTo>
                  <a:lnTo>
                    <a:pt x="1883" y="1874"/>
                  </a:lnTo>
                  <a:lnTo>
                    <a:pt x="1883" y="4577"/>
                  </a:lnTo>
                  <a:lnTo>
                    <a:pt x="2695" y="4577"/>
                  </a:lnTo>
                  <a:lnTo>
                    <a:pt x="2695" y="3765"/>
                  </a:lnTo>
                  <a:lnTo>
                    <a:pt x="3506" y="3765"/>
                  </a:lnTo>
                  <a:lnTo>
                    <a:pt x="3506" y="3114"/>
                  </a:lnTo>
                  <a:lnTo>
                    <a:pt x="4015" y="31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91"/>
          <p:cNvSpPr txBox="1">
            <a:spLocks noGrp="1"/>
          </p:cNvSpPr>
          <p:nvPr>
            <p:ph type="title"/>
          </p:nvPr>
        </p:nvSpPr>
        <p:spPr>
          <a:xfrm>
            <a:off x="5513550" y="751075"/>
            <a:ext cx="239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b="1" dirty="0">
                <a:solidFill>
                  <a:srgbClr val="DA2B89"/>
                </a:solidFill>
                <a:cs typeface="+mj-cs"/>
              </a:rPr>
              <a:t>وصف الفكرة</a:t>
            </a:r>
            <a:endParaRPr sz="2500" dirty="0"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9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b="1" dirty="0">
                <a:solidFill>
                  <a:srgbClr val="DA2B89"/>
                </a:solidFill>
                <a:latin typeface="IBM Plex Sans Arabic"/>
                <a:ea typeface="IBM Plex Sans Arabic"/>
                <a:cs typeface="+mj-cs"/>
                <a:sym typeface="IBM Plex Sans Arabic"/>
              </a:rPr>
              <a:t>البيانات المستخدمة</a:t>
            </a:r>
            <a:endParaRPr dirty="0">
              <a:latin typeface="IBM Plex Sans Arabic"/>
              <a:ea typeface="IBM Plex Sans Arabic"/>
              <a:cs typeface="+mj-cs"/>
              <a:sym typeface="IBM Plex Sans Arabic"/>
            </a:endParaRPr>
          </a:p>
        </p:txBody>
      </p:sp>
      <p:pic>
        <p:nvPicPr>
          <p:cNvPr id="1256" name="Google Shape;1256;p92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574" y="1754425"/>
            <a:ext cx="2581624" cy="257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92"/>
          <p:cNvSpPr txBox="1"/>
          <p:nvPr/>
        </p:nvSpPr>
        <p:spPr>
          <a:xfrm>
            <a:off x="3520269" y="2517330"/>
            <a:ext cx="16653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Sentences that include more complex grammar forms like subordinate clauses, prepositions, and noun cases.</a:t>
            </a:r>
          </a:p>
        </p:txBody>
      </p:sp>
      <p:sp>
        <p:nvSpPr>
          <p:cNvPr id="1258" name="Google Shape;1258;p92"/>
          <p:cNvSpPr txBox="1"/>
          <p:nvPr/>
        </p:nvSpPr>
        <p:spPr>
          <a:xfrm>
            <a:off x="3520175" y="2216296"/>
            <a:ext cx="16653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Intermediate Grammar Structures</a:t>
            </a:r>
          </a:p>
        </p:txBody>
      </p:sp>
      <p:sp>
        <p:nvSpPr>
          <p:cNvPr id="1259" name="Google Shape;1259;p92"/>
          <p:cNvSpPr txBox="1"/>
          <p:nvPr/>
        </p:nvSpPr>
        <p:spPr>
          <a:xfrm>
            <a:off x="1663326" y="2216296"/>
            <a:ext cx="16653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Basic Grammar Structures</a:t>
            </a:r>
          </a:p>
        </p:txBody>
      </p:sp>
      <p:sp>
        <p:nvSpPr>
          <p:cNvPr id="1260" name="Google Shape;1260;p92"/>
          <p:cNvSpPr txBox="1"/>
          <p:nvPr/>
        </p:nvSpPr>
        <p:spPr>
          <a:xfrm>
            <a:off x="1663336" y="2517330"/>
            <a:ext cx="16653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Sentences covering fundamental Arabic grammar rules such as simple noun-verb sentences and basic sentence agreement.</a:t>
            </a:r>
          </a:p>
        </p:txBody>
      </p:sp>
      <p:sp>
        <p:nvSpPr>
          <p:cNvPr id="1261" name="Google Shape;1261;p92"/>
          <p:cNvSpPr txBox="1"/>
          <p:nvPr/>
        </p:nvSpPr>
        <p:spPr>
          <a:xfrm>
            <a:off x="2099754" y="1754433"/>
            <a:ext cx="792300" cy="406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 dirty="0">
                <a:solidFill>
                  <a:schemeClr val="dk1"/>
                </a:solidFill>
                <a:latin typeface="IBM Plex Sans Arabic SemiBold"/>
                <a:ea typeface="IBM Plex Sans Arabic SemiBold"/>
                <a:cs typeface="+mj-cs"/>
                <a:sym typeface="IBM Plex Sans Arabic SemiBold"/>
              </a:rPr>
              <a:t>20%</a:t>
            </a:r>
            <a:endParaRPr sz="1700" dirty="0">
              <a:solidFill>
                <a:schemeClr val="dk1"/>
              </a:solidFill>
              <a:latin typeface="IBM Plex Sans Arabic SemiBold"/>
              <a:ea typeface="IBM Plex Sans Arabic SemiBold"/>
              <a:cs typeface="+mj-cs"/>
              <a:sym typeface="IBM Plex Sans Arabic SemiBold"/>
            </a:endParaRPr>
          </a:p>
        </p:txBody>
      </p:sp>
      <p:sp>
        <p:nvSpPr>
          <p:cNvPr id="1262" name="Google Shape;1262;p92"/>
          <p:cNvSpPr txBox="1"/>
          <p:nvPr/>
        </p:nvSpPr>
        <p:spPr>
          <a:xfrm>
            <a:off x="3956608" y="1754425"/>
            <a:ext cx="792300" cy="406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 dirty="0">
                <a:solidFill>
                  <a:schemeClr val="dk1"/>
                </a:solidFill>
                <a:latin typeface="IBM Plex Sans Arabic SemiBold"/>
                <a:ea typeface="IBM Plex Sans Arabic SemiBold"/>
                <a:cs typeface="+mj-cs"/>
                <a:sym typeface="IBM Plex Sans Arabic SemiBold"/>
              </a:rPr>
              <a:t>20%</a:t>
            </a:r>
            <a:endParaRPr sz="1700" dirty="0">
              <a:solidFill>
                <a:schemeClr val="dk1"/>
              </a:solidFill>
              <a:latin typeface="IBM Plex Sans Arabic SemiBold"/>
              <a:ea typeface="IBM Plex Sans Arabic SemiBold"/>
              <a:cs typeface="+mj-cs"/>
              <a:sym typeface="IBM Plex Sans Arabic SemiBold"/>
            </a:endParaRPr>
          </a:p>
        </p:txBody>
      </p:sp>
      <p:sp>
        <p:nvSpPr>
          <p:cNvPr id="1263" name="Google Shape;1263;p92"/>
          <p:cNvSpPr txBox="1"/>
          <p:nvPr/>
        </p:nvSpPr>
        <p:spPr>
          <a:xfrm>
            <a:off x="3520269" y="3917499"/>
            <a:ext cx="16653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Sentences that incorporate colloquial Arabic expressions and regional dialects, allowing WADEH to broaden its utility across different Arabic-speaking audiences.</a:t>
            </a:r>
          </a:p>
        </p:txBody>
      </p:sp>
      <p:sp>
        <p:nvSpPr>
          <p:cNvPr id="1264" name="Google Shape;1264;p92"/>
          <p:cNvSpPr txBox="1"/>
          <p:nvPr/>
        </p:nvSpPr>
        <p:spPr>
          <a:xfrm>
            <a:off x="3520175" y="3616464"/>
            <a:ext cx="16653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Colloquial and Dialectal Variants</a:t>
            </a:r>
          </a:p>
        </p:txBody>
      </p:sp>
      <p:sp>
        <p:nvSpPr>
          <p:cNvPr id="1265" name="Google Shape;1265;p92"/>
          <p:cNvSpPr txBox="1"/>
          <p:nvPr/>
        </p:nvSpPr>
        <p:spPr>
          <a:xfrm>
            <a:off x="1663326" y="3616464"/>
            <a:ext cx="16653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Advanced Grammar Structures</a:t>
            </a:r>
          </a:p>
        </p:txBody>
      </p:sp>
      <p:sp>
        <p:nvSpPr>
          <p:cNvPr id="1266" name="Google Shape;1266;p92"/>
          <p:cNvSpPr txBox="1"/>
          <p:nvPr/>
        </p:nvSpPr>
        <p:spPr>
          <a:xfrm>
            <a:off x="1663336" y="3917499"/>
            <a:ext cx="185674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Complex sentences, including conditional statements, passive voice, and intricate verb conjugations, designed to test WADEH’s deep grammar parsing abilities.</a:t>
            </a:r>
            <a:endParaRPr sz="700" dirty="0">
              <a:solidFill>
                <a:schemeClr val="dk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267" name="Google Shape;1267;p92"/>
          <p:cNvSpPr txBox="1"/>
          <p:nvPr/>
        </p:nvSpPr>
        <p:spPr>
          <a:xfrm>
            <a:off x="2099754" y="3179207"/>
            <a:ext cx="792300" cy="406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 dirty="0">
                <a:solidFill>
                  <a:schemeClr val="dk1"/>
                </a:solidFill>
                <a:latin typeface="IBM Plex Sans Arabic SemiBold"/>
                <a:ea typeface="IBM Plex Sans Arabic SemiBold"/>
                <a:cs typeface="+mj-cs"/>
                <a:sym typeface="IBM Plex Sans Arabic SemiBold"/>
              </a:rPr>
              <a:t>35%</a:t>
            </a:r>
            <a:endParaRPr sz="1700" dirty="0">
              <a:solidFill>
                <a:schemeClr val="dk1"/>
              </a:solidFill>
              <a:latin typeface="IBM Plex Sans Arabic SemiBold"/>
              <a:ea typeface="IBM Plex Sans Arabic SemiBold"/>
              <a:cs typeface="+mj-cs"/>
              <a:sym typeface="IBM Plex Sans Arabic SemiBold"/>
            </a:endParaRPr>
          </a:p>
        </p:txBody>
      </p:sp>
      <p:sp>
        <p:nvSpPr>
          <p:cNvPr id="1268" name="Google Shape;1268;p92"/>
          <p:cNvSpPr txBox="1"/>
          <p:nvPr/>
        </p:nvSpPr>
        <p:spPr>
          <a:xfrm>
            <a:off x="3956608" y="3179207"/>
            <a:ext cx="792300" cy="406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 dirty="0">
                <a:solidFill>
                  <a:schemeClr val="dk1"/>
                </a:solidFill>
                <a:latin typeface="IBM Plex Sans Arabic SemiBold"/>
                <a:ea typeface="IBM Plex Sans Arabic SemiBold"/>
                <a:cs typeface="+mj-cs"/>
                <a:sym typeface="IBM Plex Sans Arabic SemiBold"/>
              </a:rPr>
              <a:t>25%</a:t>
            </a:r>
            <a:endParaRPr sz="1700" dirty="0">
              <a:solidFill>
                <a:schemeClr val="dk1"/>
              </a:solidFill>
              <a:latin typeface="IBM Plex Sans Arabic SemiBold"/>
              <a:ea typeface="IBM Plex Sans Arabic SemiBold"/>
              <a:cs typeface="+mj-cs"/>
              <a:sym typeface="IBM Plex Sans Arabic Semi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8CAE3-3A94-BFFC-D715-C4F4D811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01" y="1070246"/>
            <a:ext cx="7703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19C7F-768B-061C-06F9-E87D2001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00" y="1167617"/>
            <a:ext cx="770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Arabic" panose="020B0604020202020204" charset="-78"/>
                <a:cs typeface="IBM Plex Sans Arabic" panose="020B0604020202020204" charset="-78"/>
              </a:rPr>
              <a:t>This section explains all data collected or generated during the project, focusing on text-based data that supports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Arabic" panose="020B0604020202020204" charset="-78"/>
                <a:cs typeface="IBM Plex Sans Arabic" panose="020B0604020202020204" charset="-78"/>
              </a:rPr>
              <a:t>Wadeh’s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Arabic" panose="020B0604020202020204" charset="-78"/>
                <a:cs typeface="IBM Plex Sans Arabic" panose="020B0604020202020204" charset="-78"/>
              </a:rPr>
              <a:t> grammar analysis capabilities.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93"/>
          <p:cNvSpPr txBox="1">
            <a:spLocks noGrp="1"/>
          </p:cNvSpPr>
          <p:nvPr>
            <p:ph type="subTitle" idx="1"/>
          </p:nvPr>
        </p:nvSpPr>
        <p:spPr>
          <a:xfrm>
            <a:off x="609600" y="2072349"/>
            <a:ext cx="5912929" cy="2320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COLLECTION: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Curated sample sentences covering essential Arabic grammar patterns.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USAGE: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Data is processed through WADEH to analyze grammar and provide real-time feedback to users.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OUTCOME: 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Enables WADEH to give precise feedback and enhance learning accuracy for users.</a:t>
            </a:r>
            <a:endParaRPr dirty="0"/>
          </a:p>
        </p:txBody>
      </p:sp>
      <p:sp>
        <p:nvSpPr>
          <p:cNvPr id="1274" name="Google Shape;1274;p93"/>
          <p:cNvSpPr/>
          <p:nvPr/>
        </p:nvSpPr>
        <p:spPr>
          <a:xfrm>
            <a:off x="6868344" y="2049304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5" name="Google Shape;1275;p93"/>
          <p:cNvGrpSpPr/>
          <p:nvPr/>
        </p:nvGrpSpPr>
        <p:grpSpPr>
          <a:xfrm>
            <a:off x="7177833" y="2328922"/>
            <a:ext cx="425921" cy="485657"/>
            <a:chOff x="1861096" y="1549559"/>
            <a:chExt cx="425921" cy="485657"/>
          </a:xfrm>
        </p:grpSpPr>
        <p:sp>
          <p:nvSpPr>
            <p:cNvPr id="1276" name="Google Shape;1276;p93"/>
            <p:cNvSpPr/>
            <p:nvPr/>
          </p:nvSpPr>
          <p:spPr>
            <a:xfrm>
              <a:off x="1947235" y="1633789"/>
              <a:ext cx="198799" cy="86247"/>
            </a:xfrm>
            <a:custGeom>
              <a:avLst/>
              <a:gdLst/>
              <a:ahLst/>
              <a:cxnLst/>
              <a:rect l="l" t="t" r="r" b="b"/>
              <a:pathLst>
                <a:path w="1874" h="813" extrusionOk="0">
                  <a:moveTo>
                    <a:pt x="937" y="1"/>
                  </a:moveTo>
                  <a:cubicBezTo>
                    <a:pt x="464" y="1"/>
                    <a:pt x="72" y="357"/>
                    <a:pt x="0" y="812"/>
                  </a:cubicBezTo>
                  <a:lnTo>
                    <a:pt x="1874" y="812"/>
                  </a:lnTo>
                  <a:cubicBezTo>
                    <a:pt x="1811" y="357"/>
                    <a:pt x="1419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93"/>
            <p:cNvSpPr/>
            <p:nvPr/>
          </p:nvSpPr>
          <p:spPr>
            <a:xfrm>
              <a:off x="1861096" y="1549559"/>
              <a:ext cx="425921" cy="485657"/>
            </a:xfrm>
            <a:custGeom>
              <a:avLst/>
              <a:gdLst/>
              <a:ahLst/>
              <a:cxnLst/>
              <a:rect l="l" t="t" r="r" b="b"/>
              <a:pathLst>
                <a:path w="4015" h="4578" extrusionOk="0">
                  <a:moveTo>
                    <a:pt x="3506" y="1722"/>
                  </a:moveTo>
                  <a:cubicBezTo>
                    <a:pt x="3497" y="768"/>
                    <a:pt x="2712" y="1"/>
                    <a:pt x="1749" y="1"/>
                  </a:cubicBezTo>
                  <a:cubicBezTo>
                    <a:pt x="785" y="1"/>
                    <a:pt x="0" y="786"/>
                    <a:pt x="0" y="1749"/>
                  </a:cubicBezTo>
                  <a:cubicBezTo>
                    <a:pt x="0" y="2222"/>
                    <a:pt x="197" y="2677"/>
                    <a:pt x="536" y="3007"/>
                  </a:cubicBezTo>
                  <a:lnTo>
                    <a:pt x="536" y="4577"/>
                  </a:lnTo>
                  <a:lnTo>
                    <a:pt x="1615" y="4577"/>
                  </a:lnTo>
                  <a:lnTo>
                    <a:pt x="1615" y="1865"/>
                  </a:lnTo>
                  <a:lnTo>
                    <a:pt x="536" y="1865"/>
                  </a:lnTo>
                  <a:lnTo>
                    <a:pt x="536" y="1749"/>
                  </a:lnTo>
                  <a:cubicBezTo>
                    <a:pt x="536" y="1089"/>
                    <a:pt x="1062" y="536"/>
                    <a:pt x="1722" y="518"/>
                  </a:cubicBezTo>
                  <a:cubicBezTo>
                    <a:pt x="2409" y="500"/>
                    <a:pt x="2971" y="1053"/>
                    <a:pt x="2971" y="1731"/>
                  </a:cubicBezTo>
                  <a:lnTo>
                    <a:pt x="2971" y="1874"/>
                  </a:lnTo>
                  <a:lnTo>
                    <a:pt x="1883" y="1874"/>
                  </a:lnTo>
                  <a:lnTo>
                    <a:pt x="1883" y="4577"/>
                  </a:lnTo>
                  <a:lnTo>
                    <a:pt x="2695" y="4577"/>
                  </a:lnTo>
                  <a:lnTo>
                    <a:pt x="2695" y="3765"/>
                  </a:lnTo>
                  <a:lnTo>
                    <a:pt x="3506" y="3765"/>
                  </a:lnTo>
                  <a:lnTo>
                    <a:pt x="3506" y="3114"/>
                  </a:lnTo>
                  <a:lnTo>
                    <a:pt x="4015" y="31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93"/>
          <p:cNvSpPr txBox="1">
            <a:spLocks noGrp="1"/>
          </p:cNvSpPr>
          <p:nvPr>
            <p:ph type="title"/>
          </p:nvPr>
        </p:nvSpPr>
        <p:spPr>
          <a:xfrm>
            <a:off x="3062075" y="751075"/>
            <a:ext cx="4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" b="1" dirty="0">
                <a:solidFill>
                  <a:srgbClr val="DA2B89"/>
                </a:solidFill>
                <a:cs typeface="+mj-cs"/>
              </a:rPr>
              <a:t>كيفية توفير هذه البيانات وكيفية استخدامها</a:t>
            </a:r>
            <a:endParaRPr b="1" dirty="0">
              <a:solidFill>
                <a:srgbClr val="DA2B89"/>
              </a:solidFill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677</Words>
  <Application>Microsoft Office PowerPoint</Application>
  <PresentationFormat>On-screen Show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Bebas Neue</vt:lpstr>
      <vt:lpstr>Roboto Condensed Light</vt:lpstr>
      <vt:lpstr>IBM Plex Sans Arabic</vt:lpstr>
      <vt:lpstr>Maven Pro</vt:lpstr>
      <vt:lpstr>Trispace</vt:lpstr>
      <vt:lpstr>IBM Plex Sans Arabic SemiBold</vt:lpstr>
      <vt:lpstr>PT Sans</vt:lpstr>
      <vt:lpstr>Simple Light</vt:lpstr>
      <vt:lpstr>AI App Pitch Deck by Slidesgo</vt:lpstr>
      <vt:lpstr>AI App Pitch Deck by Slidesgo</vt:lpstr>
      <vt:lpstr>AI App Pitch Deck by Slidesgo</vt:lpstr>
      <vt:lpstr>WADEH – Arabic Grammar Tool</vt:lpstr>
      <vt:lpstr>عنوان القسم</vt:lpstr>
      <vt:lpstr>المحتويات:</vt:lpstr>
      <vt:lpstr>أعضاء الفريق</vt:lpstr>
      <vt:lpstr>المشكلة  وحلّها</vt:lpstr>
      <vt:lpstr>التقنيات المستخدمة</vt:lpstr>
      <vt:lpstr>وصف الفكرة</vt:lpstr>
      <vt:lpstr>البيانات المستخدمة</vt:lpstr>
      <vt:lpstr>كيفية توفير هذه البيانات وكيفية استخدامها</vt:lpstr>
      <vt:lpstr>ملخص</vt:lpstr>
      <vt:lpstr>شكراً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ABDULLAH HANI ABDELLATIF AL-SHOBAKI</cp:lastModifiedBy>
  <cp:revision>2</cp:revision>
  <dcterms:modified xsi:type="dcterms:W3CDTF">2024-11-04T14:40:25Z</dcterms:modified>
</cp:coreProperties>
</file>