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y="5143500" cx="9144000"/>
  <p:notesSz cx="6858000" cy="9144000"/>
  <p:embeddedFontLst>
    <p:embeddedFont>
      <p:font typeface="Raleway"/>
      <p:regular r:id="rId37"/>
      <p:bold r:id="rId38"/>
      <p:italic r:id="rId39"/>
      <p:boldItalic r:id="rId40"/>
    </p:embeddedFont>
    <p:embeddedFont>
      <p:font typeface="Viga"/>
      <p:regular r:id="rId41"/>
    </p:embeddedFont>
    <p:embeddedFont>
      <p:font typeface="Poppins Medium"/>
      <p:regular r:id="rId42"/>
      <p:bold r:id="rId43"/>
      <p:italic r:id="rId44"/>
      <p:boldItalic r:id="rId45"/>
    </p:embeddedFont>
    <p:embeddedFont>
      <p:font typeface="Raleway Medium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50" roundtripDataSignature="AMtx7mgmmffnthRI8HUkcEPDVAEAwKrM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boldItalic.fntdata"/><Relationship Id="rId42" Type="http://schemas.openxmlformats.org/officeDocument/2006/relationships/font" Target="fonts/PoppinsMedium-regular.fntdata"/><Relationship Id="rId41" Type="http://schemas.openxmlformats.org/officeDocument/2006/relationships/font" Target="fonts/Viga-regular.fntdata"/><Relationship Id="rId44" Type="http://schemas.openxmlformats.org/officeDocument/2006/relationships/font" Target="fonts/PoppinsMedium-italic.fntdata"/><Relationship Id="rId43" Type="http://schemas.openxmlformats.org/officeDocument/2006/relationships/font" Target="fonts/PoppinsMedium-bold.fntdata"/><Relationship Id="rId46" Type="http://schemas.openxmlformats.org/officeDocument/2006/relationships/font" Target="fonts/RalewayMedium-regular.fntdata"/><Relationship Id="rId45" Type="http://schemas.openxmlformats.org/officeDocument/2006/relationships/font" Target="fonts/PoppinsMedium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RalewayMedium-italic.fntdata"/><Relationship Id="rId47" Type="http://schemas.openxmlformats.org/officeDocument/2006/relationships/font" Target="fonts/RalewayMedium-bold.fntdata"/><Relationship Id="rId49" Type="http://schemas.openxmlformats.org/officeDocument/2006/relationships/font" Target="fonts/RalewayMedium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font" Target="fonts/Raleway-regular.fntdata"/><Relationship Id="rId36" Type="http://schemas.openxmlformats.org/officeDocument/2006/relationships/slide" Target="slides/slide32.xml"/><Relationship Id="rId39" Type="http://schemas.openxmlformats.org/officeDocument/2006/relationships/font" Target="fonts/Raleway-italic.fntdata"/><Relationship Id="rId38" Type="http://schemas.openxmlformats.org/officeDocument/2006/relationships/font" Target="fonts/Raleway-bold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Google Shape;36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9" name="Google Shape;41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6" name="Google Shape;42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4" name="Google Shape;43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5" name="Google Shape;46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4" name="Google Shape;47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5" name="Google Shape;50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7" name="Google Shape;51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9" name="Google Shape;52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0" name="Google Shape;56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1" name="Google Shape;57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2" name="Google Shape;58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4" name="Google Shape;59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5" name="Google Shape;62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2" name="Google Shape;63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0" name="Google Shape;64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8" name="Google Shape;64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4"/>
          <p:cNvSpPr txBox="1"/>
          <p:nvPr>
            <p:ph type="ctrTitle"/>
          </p:nvPr>
        </p:nvSpPr>
        <p:spPr>
          <a:xfrm>
            <a:off x="714175" y="1295475"/>
            <a:ext cx="4859700" cy="20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45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34"/>
          <p:cNvSpPr txBox="1"/>
          <p:nvPr>
            <p:ph idx="1" type="subTitle"/>
          </p:nvPr>
        </p:nvSpPr>
        <p:spPr>
          <a:xfrm>
            <a:off x="806200" y="3621025"/>
            <a:ext cx="42183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34"/>
          <p:cNvSpPr/>
          <p:nvPr/>
        </p:nvSpPr>
        <p:spPr>
          <a:xfrm>
            <a:off x="-18450" y="-14800"/>
            <a:ext cx="9180900" cy="42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" name="Google Shape;12;p34"/>
          <p:cNvGrpSpPr/>
          <p:nvPr/>
        </p:nvGrpSpPr>
        <p:grpSpPr>
          <a:xfrm flipH="1">
            <a:off x="152400" y="125600"/>
            <a:ext cx="575950" cy="140700"/>
            <a:chOff x="8416025" y="66500"/>
            <a:chExt cx="575950" cy="140700"/>
          </a:xfrm>
        </p:grpSpPr>
        <p:sp>
          <p:nvSpPr>
            <p:cNvPr id="13" name="Google Shape;13;p34"/>
            <p:cNvSpPr/>
            <p:nvPr/>
          </p:nvSpPr>
          <p:spPr>
            <a:xfrm>
              <a:off x="8851275" y="66500"/>
              <a:ext cx="140700" cy="140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34"/>
            <p:cNvSpPr/>
            <p:nvPr/>
          </p:nvSpPr>
          <p:spPr>
            <a:xfrm>
              <a:off x="8633650" y="66500"/>
              <a:ext cx="140700" cy="140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34"/>
            <p:cNvSpPr/>
            <p:nvPr/>
          </p:nvSpPr>
          <p:spPr>
            <a:xfrm>
              <a:off x="8416025" y="66500"/>
              <a:ext cx="140700" cy="140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34"/>
          <p:cNvSpPr/>
          <p:nvPr/>
        </p:nvSpPr>
        <p:spPr>
          <a:xfrm>
            <a:off x="917700" y="83000"/>
            <a:ext cx="3683400" cy="225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" name="Google Shape;17;p34"/>
          <p:cNvSpPr/>
          <p:nvPr/>
        </p:nvSpPr>
        <p:spPr>
          <a:xfrm>
            <a:off x="4601200" y="3015075"/>
            <a:ext cx="5260450" cy="4388975"/>
          </a:xfrm>
          <a:custGeom>
            <a:rect b="b" l="l" r="r" t="t"/>
            <a:pathLst>
              <a:path extrusionOk="0" h="175559" w="210418">
                <a:moveTo>
                  <a:pt x="102449" y="0"/>
                </a:moveTo>
                <a:cubicBezTo>
                  <a:pt x="96429" y="0"/>
                  <a:pt x="90375" y="553"/>
                  <a:pt x="84360" y="1697"/>
                </a:cubicBezTo>
                <a:cubicBezTo>
                  <a:pt x="72252" y="3998"/>
                  <a:pt x="60577" y="8501"/>
                  <a:pt x="50069" y="14939"/>
                </a:cubicBezTo>
                <a:cubicBezTo>
                  <a:pt x="44399" y="18442"/>
                  <a:pt x="39061" y="22545"/>
                  <a:pt x="34191" y="27115"/>
                </a:cubicBezTo>
                <a:cubicBezTo>
                  <a:pt x="32724" y="28482"/>
                  <a:pt x="31323" y="29883"/>
                  <a:pt x="29955" y="31351"/>
                </a:cubicBezTo>
                <a:cubicBezTo>
                  <a:pt x="24151" y="37456"/>
                  <a:pt x="19147" y="44327"/>
                  <a:pt x="15078" y="51699"/>
                </a:cubicBezTo>
                <a:cubicBezTo>
                  <a:pt x="4036" y="71914"/>
                  <a:pt x="0" y="96798"/>
                  <a:pt x="2836" y="120115"/>
                </a:cubicBezTo>
                <a:cubicBezTo>
                  <a:pt x="4170" y="130956"/>
                  <a:pt x="6705" y="142064"/>
                  <a:pt x="12042" y="151671"/>
                </a:cubicBezTo>
                <a:cubicBezTo>
                  <a:pt x="16479" y="159476"/>
                  <a:pt x="22950" y="166281"/>
                  <a:pt x="31122" y="169984"/>
                </a:cubicBezTo>
                <a:cubicBezTo>
                  <a:pt x="36842" y="172572"/>
                  <a:pt x="42598" y="173499"/>
                  <a:pt x="48379" y="173499"/>
                </a:cubicBezTo>
                <a:cubicBezTo>
                  <a:pt x="62921" y="173499"/>
                  <a:pt x="77624" y="167640"/>
                  <a:pt x="92315" y="167640"/>
                </a:cubicBezTo>
                <a:cubicBezTo>
                  <a:pt x="92632" y="167640"/>
                  <a:pt x="92949" y="167643"/>
                  <a:pt x="93267" y="167649"/>
                </a:cubicBezTo>
                <a:cubicBezTo>
                  <a:pt x="101506" y="167782"/>
                  <a:pt x="109512" y="169950"/>
                  <a:pt x="117417" y="172052"/>
                </a:cubicBezTo>
                <a:lnTo>
                  <a:pt x="117918" y="172185"/>
                </a:lnTo>
                <a:cubicBezTo>
                  <a:pt x="125517" y="174165"/>
                  <a:pt x="133489" y="175559"/>
                  <a:pt x="141406" y="175559"/>
                </a:cubicBezTo>
                <a:cubicBezTo>
                  <a:pt x="147495" y="175559"/>
                  <a:pt x="153551" y="174735"/>
                  <a:pt x="159381" y="172719"/>
                </a:cubicBezTo>
                <a:cubicBezTo>
                  <a:pt x="171589" y="168516"/>
                  <a:pt x="182631" y="160177"/>
                  <a:pt x="190403" y="149869"/>
                </a:cubicBezTo>
                <a:cubicBezTo>
                  <a:pt x="210417" y="123350"/>
                  <a:pt x="207982" y="84456"/>
                  <a:pt x="193739" y="55969"/>
                </a:cubicBezTo>
                <a:cubicBezTo>
                  <a:pt x="176565" y="21709"/>
                  <a:pt x="140167" y="0"/>
                  <a:pt x="10244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4"/>
          <p:cNvSpPr txBox="1"/>
          <p:nvPr>
            <p:ph idx="2" type="subTitle"/>
          </p:nvPr>
        </p:nvSpPr>
        <p:spPr>
          <a:xfrm>
            <a:off x="1030500" y="83000"/>
            <a:ext cx="3457800" cy="2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4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4"/>
          <p:cNvSpPr/>
          <p:nvPr/>
        </p:nvSpPr>
        <p:spPr>
          <a:xfrm flipH="1">
            <a:off x="-1747875" y="-3025925"/>
            <a:ext cx="5067000" cy="4378600"/>
          </a:xfrm>
          <a:custGeom>
            <a:rect b="b" l="l" r="r" t="t"/>
            <a:pathLst>
              <a:path extrusionOk="0" h="175144" w="202680">
                <a:moveTo>
                  <a:pt x="99080" y="0"/>
                </a:moveTo>
                <a:cubicBezTo>
                  <a:pt x="96717" y="0"/>
                  <a:pt x="94347" y="89"/>
                  <a:pt x="91972" y="270"/>
                </a:cubicBezTo>
                <a:cubicBezTo>
                  <a:pt x="79999" y="1185"/>
                  <a:pt x="68212" y="4272"/>
                  <a:pt x="57355" y="9405"/>
                </a:cubicBezTo>
                <a:cubicBezTo>
                  <a:pt x="51477" y="12197"/>
                  <a:pt x="45878" y="15578"/>
                  <a:pt x="40667" y="19471"/>
                </a:cubicBezTo>
                <a:cubicBezTo>
                  <a:pt x="39085" y="20634"/>
                  <a:pt x="37580" y="21828"/>
                  <a:pt x="36091" y="23100"/>
                </a:cubicBezTo>
                <a:cubicBezTo>
                  <a:pt x="29825" y="28389"/>
                  <a:pt x="24242" y="34453"/>
                  <a:pt x="19527" y="41169"/>
                </a:cubicBezTo>
                <a:cubicBezTo>
                  <a:pt x="6592" y="59563"/>
                  <a:pt x="0" y="83200"/>
                  <a:pt x="218" y="106076"/>
                </a:cubicBezTo>
                <a:cubicBezTo>
                  <a:pt x="311" y="116700"/>
                  <a:pt x="1551" y="127697"/>
                  <a:pt x="5724" y="137561"/>
                </a:cubicBezTo>
                <a:cubicBezTo>
                  <a:pt x="9136" y="145579"/>
                  <a:pt x="14688" y="152869"/>
                  <a:pt x="22164" y="157336"/>
                </a:cubicBezTo>
                <a:cubicBezTo>
                  <a:pt x="29637" y="161789"/>
                  <a:pt x="37548" y="162990"/>
                  <a:pt x="45635" y="162990"/>
                </a:cubicBezTo>
                <a:cubicBezTo>
                  <a:pt x="55114" y="162990"/>
                  <a:pt x="64834" y="161339"/>
                  <a:pt x="74371" y="161339"/>
                </a:cubicBezTo>
                <a:cubicBezTo>
                  <a:pt x="77129" y="161339"/>
                  <a:pt x="79872" y="161478"/>
                  <a:pt x="82589" y="161833"/>
                </a:cubicBezTo>
                <a:cubicBezTo>
                  <a:pt x="90561" y="162857"/>
                  <a:pt x="98068" y="165819"/>
                  <a:pt x="105497" y="168735"/>
                </a:cubicBezTo>
                <a:cubicBezTo>
                  <a:pt x="105652" y="168813"/>
                  <a:pt x="105822" y="168875"/>
                  <a:pt x="105977" y="168921"/>
                </a:cubicBezTo>
                <a:cubicBezTo>
                  <a:pt x="115168" y="172487"/>
                  <a:pt x="125119" y="175143"/>
                  <a:pt x="135046" y="175143"/>
                </a:cubicBezTo>
                <a:cubicBezTo>
                  <a:pt x="138721" y="175143"/>
                  <a:pt x="142394" y="174779"/>
                  <a:pt x="146023" y="173962"/>
                </a:cubicBezTo>
                <a:cubicBezTo>
                  <a:pt x="158338" y="171217"/>
                  <a:pt x="169892" y="164330"/>
                  <a:pt x="178547" y="155211"/>
                </a:cubicBezTo>
                <a:cubicBezTo>
                  <a:pt x="200803" y="131729"/>
                  <a:pt x="202680" y="93824"/>
                  <a:pt x="191963" y="64681"/>
                </a:cubicBezTo>
                <a:cubicBezTo>
                  <a:pt x="177833" y="26295"/>
                  <a:pt x="139686" y="0"/>
                  <a:pt x="9908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4"/>
          <p:cNvSpPr/>
          <p:nvPr/>
        </p:nvSpPr>
        <p:spPr>
          <a:xfrm rot="552817">
            <a:off x="6067819" y="3020977"/>
            <a:ext cx="4140543" cy="4279965"/>
          </a:xfrm>
          <a:custGeom>
            <a:rect b="b" l="l" r="r" t="t"/>
            <a:pathLst>
              <a:path extrusionOk="0" h="138244" w="133730">
                <a:moveTo>
                  <a:pt x="72052" y="1"/>
                </a:moveTo>
                <a:cubicBezTo>
                  <a:pt x="67974" y="1"/>
                  <a:pt x="63914" y="800"/>
                  <a:pt x="60244" y="2590"/>
                </a:cubicBezTo>
                <a:cubicBezTo>
                  <a:pt x="46634" y="9262"/>
                  <a:pt x="43865" y="25307"/>
                  <a:pt x="34659" y="36048"/>
                </a:cubicBezTo>
                <a:cubicBezTo>
                  <a:pt x="31023" y="40251"/>
                  <a:pt x="26453" y="43486"/>
                  <a:pt x="21950" y="46722"/>
                </a:cubicBezTo>
                <a:cubicBezTo>
                  <a:pt x="21850" y="46789"/>
                  <a:pt x="21716" y="46822"/>
                  <a:pt x="21650" y="46922"/>
                </a:cubicBezTo>
                <a:cubicBezTo>
                  <a:pt x="14011" y="52393"/>
                  <a:pt x="6839" y="59331"/>
                  <a:pt x="3470" y="68304"/>
                </a:cubicBezTo>
                <a:cubicBezTo>
                  <a:pt x="368" y="76477"/>
                  <a:pt x="1" y="85817"/>
                  <a:pt x="2002" y="94323"/>
                </a:cubicBezTo>
                <a:cubicBezTo>
                  <a:pt x="7173" y="116205"/>
                  <a:pt x="28521" y="131716"/>
                  <a:pt x="49536" y="136553"/>
                </a:cubicBezTo>
                <a:cubicBezTo>
                  <a:pt x="54476" y="137694"/>
                  <a:pt x="59482" y="138244"/>
                  <a:pt x="64462" y="138244"/>
                </a:cubicBezTo>
                <a:cubicBezTo>
                  <a:pt x="89046" y="138244"/>
                  <a:pt x="112991" y="124842"/>
                  <a:pt x="125057" y="102929"/>
                </a:cubicBezTo>
                <a:cubicBezTo>
                  <a:pt x="129093" y="95624"/>
                  <a:pt x="131762" y="87585"/>
                  <a:pt x="132929" y="79312"/>
                </a:cubicBezTo>
                <a:cubicBezTo>
                  <a:pt x="133563" y="74809"/>
                  <a:pt x="133730" y="70272"/>
                  <a:pt x="133429" y="65769"/>
                </a:cubicBezTo>
                <a:cubicBezTo>
                  <a:pt x="133363" y="64435"/>
                  <a:pt x="133229" y="63067"/>
                  <a:pt x="133063" y="61733"/>
                </a:cubicBezTo>
                <a:cubicBezTo>
                  <a:pt x="132362" y="56062"/>
                  <a:pt x="130928" y="50491"/>
                  <a:pt x="128860" y="45221"/>
                </a:cubicBezTo>
                <a:cubicBezTo>
                  <a:pt x="123089" y="30644"/>
                  <a:pt x="111847" y="17868"/>
                  <a:pt x="98471" y="9262"/>
                </a:cubicBezTo>
                <a:cubicBezTo>
                  <a:pt x="92233" y="5292"/>
                  <a:pt x="85362" y="1857"/>
                  <a:pt x="78023" y="556"/>
                </a:cubicBezTo>
                <a:cubicBezTo>
                  <a:pt x="76058" y="193"/>
                  <a:pt x="74053" y="1"/>
                  <a:pt x="7205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5">
    <p:bg>
      <p:bgPr>
        <a:solidFill>
          <a:schemeClr val="accent3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5"/>
          <p:cNvSpPr/>
          <p:nvPr/>
        </p:nvSpPr>
        <p:spPr>
          <a:xfrm flipH="1">
            <a:off x="-2520550" y="-1552511"/>
            <a:ext cx="7606897" cy="7863664"/>
          </a:xfrm>
          <a:custGeom>
            <a:rect b="b" l="l" r="r" t="t"/>
            <a:pathLst>
              <a:path extrusionOk="0" h="138244" w="133730">
                <a:moveTo>
                  <a:pt x="72052" y="1"/>
                </a:moveTo>
                <a:cubicBezTo>
                  <a:pt x="67974" y="1"/>
                  <a:pt x="63914" y="800"/>
                  <a:pt x="60244" y="2590"/>
                </a:cubicBezTo>
                <a:cubicBezTo>
                  <a:pt x="46634" y="9262"/>
                  <a:pt x="43865" y="25307"/>
                  <a:pt x="34659" y="36048"/>
                </a:cubicBezTo>
                <a:cubicBezTo>
                  <a:pt x="31023" y="40251"/>
                  <a:pt x="26453" y="43486"/>
                  <a:pt x="21950" y="46722"/>
                </a:cubicBezTo>
                <a:cubicBezTo>
                  <a:pt x="21850" y="46789"/>
                  <a:pt x="21716" y="46822"/>
                  <a:pt x="21650" y="46922"/>
                </a:cubicBezTo>
                <a:cubicBezTo>
                  <a:pt x="14011" y="52393"/>
                  <a:pt x="6839" y="59331"/>
                  <a:pt x="3470" y="68304"/>
                </a:cubicBezTo>
                <a:cubicBezTo>
                  <a:pt x="368" y="76477"/>
                  <a:pt x="1" y="85817"/>
                  <a:pt x="2002" y="94323"/>
                </a:cubicBezTo>
                <a:cubicBezTo>
                  <a:pt x="7173" y="116205"/>
                  <a:pt x="28521" y="131716"/>
                  <a:pt x="49536" y="136553"/>
                </a:cubicBezTo>
                <a:cubicBezTo>
                  <a:pt x="54476" y="137694"/>
                  <a:pt x="59482" y="138244"/>
                  <a:pt x="64462" y="138244"/>
                </a:cubicBezTo>
                <a:cubicBezTo>
                  <a:pt x="89046" y="138244"/>
                  <a:pt x="112991" y="124842"/>
                  <a:pt x="125057" y="102929"/>
                </a:cubicBezTo>
                <a:cubicBezTo>
                  <a:pt x="129093" y="95624"/>
                  <a:pt x="131762" y="87585"/>
                  <a:pt x="132929" y="79312"/>
                </a:cubicBezTo>
                <a:cubicBezTo>
                  <a:pt x="133563" y="74809"/>
                  <a:pt x="133730" y="70272"/>
                  <a:pt x="133429" y="65769"/>
                </a:cubicBezTo>
                <a:cubicBezTo>
                  <a:pt x="133363" y="64435"/>
                  <a:pt x="133229" y="63067"/>
                  <a:pt x="133063" y="61733"/>
                </a:cubicBezTo>
                <a:cubicBezTo>
                  <a:pt x="132362" y="56062"/>
                  <a:pt x="130928" y="50491"/>
                  <a:pt x="128860" y="45221"/>
                </a:cubicBezTo>
                <a:cubicBezTo>
                  <a:pt x="123089" y="30711"/>
                  <a:pt x="111847" y="17868"/>
                  <a:pt x="98471" y="9262"/>
                </a:cubicBezTo>
                <a:cubicBezTo>
                  <a:pt x="92233" y="5292"/>
                  <a:pt x="85362" y="1857"/>
                  <a:pt x="78023" y="556"/>
                </a:cubicBezTo>
                <a:cubicBezTo>
                  <a:pt x="76058" y="193"/>
                  <a:pt x="74053" y="1"/>
                  <a:pt x="7205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45"/>
          <p:cNvSpPr/>
          <p:nvPr/>
        </p:nvSpPr>
        <p:spPr>
          <a:xfrm>
            <a:off x="-18450" y="-14800"/>
            <a:ext cx="9180900" cy="42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9" name="Google Shape;109;p45"/>
          <p:cNvGrpSpPr/>
          <p:nvPr/>
        </p:nvGrpSpPr>
        <p:grpSpPr>
          <a:xfrm flipH="1">
            <a:off x="152400" y="125600"/>
            <a:ext cx="575950" cy="140700"/>
            <a:chOff x="8416025" y="66500"/>
            <a:chExt cx="575950" cy="140700"/>
          </a:xfrm>
        </p:grpSpPr>
        <p:sp>
          <p:nvSpPr>
            <p:cNvPr id="110" name="Google Shape;110;p45"/>
            <p:cNvSpPr/>
            <p:nvPr/>
          </p:nvSpPr>
          <p:spPr>
            <a:xfrm>
              <a:off x="8851275" y="66500"/>
              <a:ext cx="140700" cy="140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45"/>
            <p:cNvSpPr/>
            <p:nvPr/>
          </p:nvSpPr>
          <p:spPr>
            <a:xfrm>
              <a:off x="8633650" y="66500"/>
              <a:ext cx="140700" cy="140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45"/>
            <p:cNvSpPr/>
            <p:nvPr/>
          </p:nvSpPr>
          <p:spPr>
            <a:xfrm>
              <a:off x="8416025" y="66500"/>
              <a:ext cx="140700" cy="140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" name="Google Shape;113;p45"/>
          <p:cNvSpPr/>
          <p:nvPr/>
        </p:nvSpPr>
        <p:spPr>
          <a:xfrm>
            <a:off x="917700" y="83000"/>
            <a:ext cx="3532200" cy="225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4" name="Google Shape;114;p45"/>
          <p:cNvSpPr/>
          <p:nvPr/>
        </p:nvSpPr>
        <p:spPr>
          <a:xfrm>
            <a:off x="917700" y="83000"/>
            <a:ext cx="3683400" cy="225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5" name="Google Shape;115;p45"/>
          <p:cNvSpPr txBox="1"/>
          <p:nvPr>
            <p:ph idx="1" type="subTitle"/>
          </p:nvPr>
        </p:nvSpPr>
        <p:spPr>
          <a:xfrm>
            <a:off x="1030500" y="83000"/>
            <a:ext cx="3457800" cy="2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5"/>
          <p:cNvSpPr/>
          <p:nvPr/>
        </p:nvSpPr>
        <p:spPr>
          <a:xfrm rot="10800000">
            <a:off x="-4219799" y="-269350"/>
            <a:ext cx="7131821" cy="7372553"/>
          </a:xfrm>
          <a:custGeom>
            <a:rect b="b" l="l" r="r" t="t"/>
            <a:pathLst>
              <a:path extrusionOk="0" h="138244" w="133730">
                <a:moveTo>
                  <a:pt x="72052" y="1"/>
                </a:moveTo>
                <a:cubicBezTo>
                  <a:pt x="67974" y="1"/>
                  <a:pt x="63914" y="800"/>
                  <a:pt x="60244" y="2590"/>
                </a:cubicBezTo>
                <a:cubicBezTo>
                  <a:pt x="46634" y="9262"/>
                  <a:pt x="43865" y="25307"/>
                  <a:pt x="34659" y="36048"/>
                </a:cubicBezTo>
                <a:cubicBezTo>
                  <a:pt x="31023" y="40251"/>
                  <a:pt x="26453" y="43486"/>
                  <a:pt x="21950" y="46722"/>
                </a:cubicBezTo>
                <a:cubicBezTo>
                  <a:pt x="21850" y="46789"/>
                  <a:pt x="21716" y="46822"/>
                  <a:pt x="21650" y="46922"/>
                </a:cubicBezTo>
                <a:cubicBezTo>
                  <a:pt x="14011" y="52393"/>
                  <a:pt x="6839" y="59331"/>
                  <a:pt x="3470" y="68304"/>
                </a:cubicBezTo>
                <a:cubicBezTo>
                  <a:pt x="368" y="76477"/>
                  <a:pt x="1" y="85817"/>
                  <a:pt x="2002" y="94323"/>
                </a:cubicBezTo>
                <a:cubicBezTo>
                  <a:pt x="7173" y="116205"/>
                  <a:pt x="28521" y="131716"/>
                  <a:pt x="49536" y="136553"/>
                </a:cubicBezTo>
                <a:cubicBezTo>
                  <a:pt x="54476" y="137694"/>
                  <a:pt x="59482" y="138244"/>
                  <a:pt x="64462" y="138244"/>
                </a:cubicBezTo>
                <a:cubicBezTo>
                  <a:pt x="89046" y="138244"/>
                  <a:pt x="112991" y="124842"/>
                  <a:pt x="125057" y="102929"/>
                </a:cubicBezTo>
                <a:cubicBezTo>
                  <a:pt x="129093" y="95624"/>
                  <a:pt x="131762" y="87585"/>
                  <a:pt x="132929" y="79312"/>
                </a:cubicBezTo>
                <a:cubicBezTo>
                  <a:pt x="133563" y="74809"/>
                  <a:pt x="133730" y="70272"/>
                  <a:pt x="133429" y="65769"/>
                </a:cubicBezTo>
                <a:cubicBezTo>
                  <a:pt x="133363" y="64435"/>
                  <a:pt x="133229" y="63067"/>
                  <a:pt x="133063" y="61733"/>
                </a:cubicBezTo>
                <a:cubicBezTo>
                  <a:pt x="132362" y="56062"/>
                  <a:pt x="130928" y="50491"/>
                  <a:pt x="128860" y="45221"/>
                </a:cubicBezTo>
                <a:cubicBezTo>
                  <a:pt x="123089" y="30711"/>
                  <a:pt x="111847" y="17868"/>
                  <a:pt x="98471" y="9262"/>
                </a:cubicBezTo>
                <a:cubicBezTo>
                  <a:pt x="92233" y="5292"/>
                  <a:pt x="85362" y="1857"/>
                  <a:pt x="78023" y="556"/>
                </a:cubicBezTo>
                <a:cubicBezTo>
                  <a:pt x="76058" y="193"/>
                  <a:pt x="74053" y="1"/>
                  <a:pt x="7205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5"/>
          <p:cNvSpPr txBox="1"/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35"/>
          <p:cNvSpPr txBox="1"/>
          <p:nvPr>
            <p:ph idx="2" type="title"/>
          </p:nvPr>
        </p:nvSpPr>
        <p:spPr>
          <a:xfrm>
            <a:off x="1003113" y="1438825"/>
            <a:ext cx="8292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35"/>
          <p:cNvSpPr txBox="1"/>
          <p:nvPr>
            <p:ph idx="1" type="subTitle"/>
          </p:nvPr>
        </p:nvSpPr>
        <p:spPr>
          <a:xfrm>
            <a:off x="2026413" y="1639538"/>
            <a:ext cx="22791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5"/>
          <p:cNvSpPr txBox="1"/>
          <p:nvPr>
            <p:ph idx="3" type="subTitle"/>
          </p:nvPr>
        </p:nvSpPr>
        <p:spPr>
          <a:xfrm>
            <a:off x="2026413" y="1315513"/>
            <a:ext cx="22791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tserrat"/>
              <a:buNone/>
              <a:defRPr b="1" sz="2000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5"/>
          <p:cNvSpPr txBox="1"/>
          <p:nvPr>
            <p:ph idx="4" type="title"/>
          </p:nvPr>
        </p:nvSpPr>
        <p:spPr>
          <a:xfrm>
            <a:off x="1003113" y="2581975"/>
            <a:ext cx="8292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" name="Google Shape;26;p35"/>
          <p:cNvSpPr txBox="1"/>
          <p:nvPr>
            <p:ph idx="5" type="subTitle"/>
          </p:nvPr>
        </p:nvSpPr>
        <p:spPr>
          <a:xfrm>
            <a:off x="2026413" y="2782688"/>
            <a:ext cx="22791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5"/>
          <p:cNvSpPr txBox="1"/>
          <p:nvPr>
            <p:ph idx="6" type="subTitle"/>
          </p:nvPr>
        </p:nvSpPr>
        <p:spPr>
          <a:xfrm>
            <a:off x="2026413" y="2458663"/>
            <a:ext cx="22791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tserrat"/>
              <a:buNone/>
              <a:defRPr b="1" sz="2000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5"/>
          <p:cNvSpPr txBox="1"/>
          <p:nvPr>
            <p:ph idx="7" type="title"/>
          </p:nvPr>
        </p:nvSpPr>
        <p:spPr>
          <a:xfrm>
            <a:off x="1003113" y="3725125"/>
            <a:ext cx="8292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" name="Google Shape;29;p35"/>
          <p:cNvSpPr txBox="1"/>
          <p:nvPr>
            <p:ph idx="8" type="subTitle"/>
          </p:nvPr>
        </p:nvSpPr>
        <p:spPr>
          <a:xfrm>
            <a:off x="2026413" y="3925825"/>
            <a:ext cx="22791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5"/>
          <p:cNvSpPr txBox="1"/>
          <p:nvPr>
            <p:ph idx="9" type="subTitle"/>
          </p:nvPr>
        </p:nvSpPr>
        <p:spPr>
          <a:xfrm>
            <a:off x="2026413" y="3601800"/>
            <a:ext cx="22791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tserrat"/>
              <a:buNone/>
              <a:defRPr b="1" sz="2000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5"/>
          <p:cNvSpPr txBox="1"/>
          <p:nvPr>
            <p:ph idx="13" type="title"/>
          </p:nvPr>
        </p:nvSpPr>
        <p:spPr>
          <a:xfrm>
            <a:off x="4880188" y="1438825"/>
            <a:ext cx="8292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2" name="Google Shape;32;p35"/>
          <p:cNvSpPr txBox="1"/>
          <p:nvPr>
            <p:ph idx="14" type="subTitle"/>
          </p:nvPr>
        </p:nvSpPr>
        <p:spPr>
          <a:xfrm>
            <a:off x="5903488" y="1639525"/>
            <a:ext cx="22791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5"/>
          <p:cNvSpPr txBox="1"/>
          <p:nvPr>
            <p:ph idx="15" type="subTitle"/>
          </p:nvPr>
        </p:nvSpPr>
        <p:spPr>
          <a:xfrm>
            <a:off x="5903488" y="1315500"/>
            <a:ext cx="22791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tserrat"/>
              <a:buNone/>
              <a:defRPr b="1" sz="2000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5"/>
          <p:cNvSpPr txBox="1"/>
          <p:nvPr>
            <p:ph idx="16" type="title"/>
          </p:nvPr>
        </p:nvSpPr>
        <p:spPr>
          <a:xfrm>
            <a:off x="4880188" y="2581975"/>
            <a:ext cx="8292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5" name="Google Shape;35;p35"/>
          <p:cNvSpPr txBox="1"/>
          <p:nvPr>
            <p:ph idx="17" type="subTitle"/>
          </p:nvPr>
        </p:nvSpPr>
        <p:spPr>
          <a:xfrm>
            <a:off x="5903488" y="2782688"/>
            <a:ext cx="22791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5"/>
          <p:cNvSpPr txBox="1"/>
          <p:nvPr>
            <p:ph idx="18" type="subTitle"/>
          </p:nvPr>
        </p:nvSpPr>
        <p:spPr>
          <a:xfrm>
            <a:off x="5903488" y="2458663"/>
            <a:ext cx="22791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tserrat"/>
              <a:buNone/>
              <a:defRPr b="1" sz="2000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5"/>
          <p:cNvSpPr txBox="1"/>
          <p:nvPr>
            <p:ph idx="19" type="title"/>
          </p:nvPr>
        </p:nvSpPr>
        <p:spPr>
          <a:xfrm>
            <a:off x="4880188" y="3725125"/>
            <a:ext cx="8292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8" name="Google Shape;38;p35"/>
          <p:cNvSpPr txBox="1"/>
          <p:nvPr>
            <p:ph idx="20" type="subTitle"/>
          </p:nvPr>
        </p:nvSpPr>
        <p:spPr>
          <a:xfrm>
            <a:off x="5903488" y="3925838"/>
            <a:ext cx="22791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5"/>
          <p:cNvSpPr txBox="1"/>
          <p:nvPr>
            <p:ph idx="21" type="subTitle"/>
          </p:nvPr>
        </p:nvSpPr>
        <p:spPr>
          <a:xfrm>
            <a:off x="5903488" y="3601813"/>
            <a:ext cx="22791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tserrat"/>
              <a:buNone/>
              <a:defRPr b="1" sz="2000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6"/>
          <p:cNvSpPr/>
          <p:nvPr/>
        </p:nvSpPr>
        <p:spPr>
          <a:xfrm>
            <a:off x="-1790949" y="780500"/>
            <a:ext cx="7131821" cy="7372553"/>
          </a:xfrm>
          <a:custGeom>
            <a:rect b="b" l="l" r="r" t="t"/>
            <a:pathLst>
              <a:path extrusionOk="0" h="138244" w="133730">
                <a:moveTo>
                  <a:pt x="72052" y="1"/>
                </a:moveTo>
                <a:cubicBezTo>
                  <a:pt x="67974" y="1"/>
                  <a:pt x="63914" y="800"/>
                  <a:pt x="60244" y="2590"/>
                </a:cubicBezTo>
                <a:cubicBezTo>
                  <a:pt x="46634" y="9262"/>
                  <a:pt x="43865" y="25307"/>
                  <a:pt x="34659" y="36048"/>
                </a:cubicBezTo>
                <a:cubicBezTo>
                  <a:pt x="31023" y="40251"/>
                  <a:pt x="26453" y="43486"/>
                  <a:pt x="21950" y="46722"/>
                </a:cubicBezTo>
                <a:cubicBezTo>
                  <a:pt x="21850" y="46789"/>
                  <a:pt x="21716" y="46822"/>
                  <a:pt x="21650" y="46922"/>
                </a:cubicBezTo>
                <a:cubicBezTo>
                  <a:pt x="14011" y="52393"/>
                  <a:pt x="6839" y="59331"/>
                  <a:pt x="3470" y="68304"/>
                </a:cubicBezTo>
                <a:cubicBezTo>
                  <a:pt x="368" y="76477"/>
                  <a:pt x="1" y="85817"/>
                  <a:pt x="2002" y="94323"/>
                </a:cubicBezTo>
                <a:cubicBezTo>
                  <a:pt x="7173" y="116205"/>
                  <a:pt x="28521" y="131716"/>
                  <a:pt x="49536" y="136553"/>
                </a:cubicBezTo>
                <a:cubicBezTo>
                  <a:pt x="54476" y="137694"/>
                  <a:pt x="59482" y="138244"/>
                  <a:pt x="64462" y="138244"/>
                </a:cubicBezTo>
                <a:cubicBezTo>
                  <a:pt x="89046" y="138244"/>
                  <a:pt x="112991" y="124842"/>
                  <a:pt x="125057" y="102929"/>
                </a:cubicBezTo>
                <a:cubicBezTo>
                  <a:pt x="129093" y="95624"/>
                  <a:pt x="131762" y="87585"/>
                  <a:pt x="132929" y="79312"/>
                </a:cubicBezTo>
                <a:cubicBezTo>
                  <a:pt x="133563" y="74809"/>
                  <a:pt x="133730" y="70272"/>
                  <a:pt x="133429" y="65769"/>
                </a:cubicBezTo>
                <a:cubicBezTo>
                  <a:pt x="133363" y="64435"/>
                  <a:pt x="133229" y="63067"/>
                  <a:pt x="133063" y="61733"/>
                </a:cubicBezTo>
                <a:cubicBezTo>
                  <a:pt x="132362" y="56062"/>
                  <a:pt x="130928" y="50491"/>
                  <a:pt x="128860" y="45221"/>
                </a:cubicBezTo>
                <a:cubicBezTo>
                  <a:pt x="123089" y="30711"/>
                  <a:pt x="111847" y="17868"/>
                  <a:pt x="98471" y="9262"/>
                </a:cubicBezTo>
                <a:cubicBezTo>
                  <a:pt x="92233" y="5292"/>
                  <a:pt x="85362" y="1857"/>
                  <a:pt x="78023" y="556"/>
                </a:cubicBezTo>
                <a:cubicBezTo>
                  <a:pt x="76058" y="193"/>
                  <a:pt x="74053" y="1"/>
                  <a:pt x="7205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36"/>
          <p:cNvSpPr txBox="1"/>
          <p:nvPr>
            <p:ph type="title"/>
          </p:nvPr>
        </p:nvSpPr>
        <p:spPr>
          <a:xfrm>
            <a:off x="718050" y="3149900"/>
            <a:ext cx="28335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36"/>
          <p:cNvSpPr txBox="1"/>
          <p:nvPr>
            <p:ph idx="2" type="title"/>
          </p:nvPr>
        </p:nvSpPr>
        <p:spPr>
          <a:xfrm>
            <a:off x="1520406" y="1854344"/>
            <a:ext cx="1228800" cy="9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36"/>
          <p:cNvSpPr txBox="1"/>
          <p:nvPr>
            <p:ph idx="1" type="subTitle"/>
          </p:nvPr>
        </p:nvSpPr>
        <p:spPr>
          <a:xfrm>
            <a:off x="718050" y="3727094"/>
            <a:ext cx="28335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5" name="Google Shape;45;p36"/>
          <p:cNvSpPr/>
          <p:nvPr/>
        </p:nvSpPr>
        <p:spPr>
          <a:xfrm>
            <a:off x="-18450" y="-14800"/>
            <a:ext cx="9180900" cy="42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" name="Google Shape;46;p36"/>
          <p:cNvGrpSpPr/>
          <p:nvPr/>
        </p:nvGrpSpPr>
        <p:grpSpPr>
          <a:xfrm flipH="1">
            <a:off x="152400" y="125600"/>
            <a:ext cx="575950" cy="140700"/>
            <a:chOff x="8416025" y="66500"/>
            <a:chExt cx="575950" cy="140700"/>
          </a:xfrm>
        </p:grpSpPr>
        <p:sp>
          <p:nvSpPr>
            <p:cNvPr id="47" name="Google Shape;47;p36"/>
            <p:cNvSpPr/>
            <p:nvPr/>
          </p:nvSpPr>
          <p:spPr>
            <a:xfrm>
              <a:off x="8851275" y="66500"/>
              <a:ext cx="140700" cy="140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36"/>
            <p:cNvSpPr/>
            <p:nvPr/>
          </p:nvSpPr>
          <p:spPr>
            <a:xfrm>
              <a:off x="8633650" y="66500"/>
              <a:ext cx="140700" cy="140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36"/>
            <p:cNvSpPr/>
            <p:nvPr/>
          </p:nvSpPr>
          <p:spPr>
            <a:xfrm>
              <a:off x="8416025" y="66500"/>
              <a:ext cx="140700" cy="140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" name="Google Shape;50;p36"/>
          <p:cNvSpPr/>
          <p:nvPr/>
        </p:nvSpPr>
        <p:spPr>
          <a:xfrm>
            <a:off x="917700" y="83000"/>
            <a:ext cx="3683400" cy="225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1" name="Google Shape;51;p36"/>
          <p:cNvSpPr txBox="1"/>
          <p:nvPr>
            <p:ph idx="3" type="subTitle"/>
          </p:nvPr>
        </p:nvSpPr>
        <p:spPr>
          <a:xfrm>
            <a:off x="1030500" y="83000"/>
            <a:ext cx="3457800" cy="2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5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7"/>
          <p:cNvSpPr txBox="1"/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4" name="Google Shape;54;p37"/>
          <p:cNvSpPr/>
          <p:nvPr/>
        </p:nvSpPr>
        <p:spPr>
          <a:xfrm rot="10800000">
            <a:off x="-1251025" y="2738200"/>
            <a:ext cx="5067000" cy="4378600"/>
          </a:xfrm>
          <a:custGeom>
            <a:rect b="b" l="l" r="r" t="t"/>
            <a:pathLst>
              <a:path extrusionOk="0" h="175144" w="202680">
                <a:moveTo>
                  <a:pt x="99080" y="0"/>
                </a:moveTo>
                <a:cubicBezTo>
                  <a:pt x="96717" y="0"/>
                  <a:pt x="94347" y="89"/>
                  <a:pt x="91972" y="270"/>
                </a:cubicBezTo>
                <a:cubicBezTo>
                  <a:pt x="79999" y="1185"/>
                  <a:pt x="68212" y="4272"/>
                  <a:pt x="57355" y="9405"/>
                </a:cubicBezTo>
                <a:cubicBezTo>
                  <a:pt x="51477" y="12197"/>
                  <a:pt x="45878" y="15578"/>
                  <a:pt x="40667" y="19471"/>
                </a:cubicBezTo>
                <a:cubicBezTo>
                  <a:pt x="39085" y="20634"/>
                  <a:pt x="37580" y="21828"/>
                  <a:pt x="36091" y="23100"/>
                </a:cubicBezTo>
                <a:cubicBezTo>
                  <a:pt x="29825" y="28389"/>
                  <a:pt x="24242" y="34453"/>
                  <a:pt x="19527" y="41169"/>
                </a:cubicBezTo>
                <a:cubicBezTo>
                  <a:pt x="6592" y="59563"/>
                  <a:pt x="0" y="83200"/>
                  <a:pt x="218" y="106076"/>
                </a:cubicBezTo>
                <a:cubicBezTo>
                  <a:pt x="311" y="116700"/>
                  <a:pt x="1551" y="127697"/>
                  <a:pt x="5724" y="137561"/>
                </a:cubicBezTo>
                <a:cubicBezTo>
                  <a:pt x="9136" y="145579"/>
                  <a:pt x="14688" y="152869"/>
                  <a:pt x="22164" y="157336"/>
                </a:cubicBezTo>
                <a:cubicBezTo>
                  <a:pt x="29637" y="161789"/>
                  <a:pt x="37548" y="162990"/>
                  <a:pt x="45635" y="162990"/>
                </a:cubicBezTo>
                <a:cubicBezTo>
                  <a:pt x="55114" y="162990"/>
                  <a:pt x="64834" y="161339"/>
                  <a:pt x="74371" y="161339"/>
                </a:cubicBezTo>
                <a:cubicBezTo>
                  <a:pt x="77129" y="161339"/>
                  <a:pt x="79872" y="161478"/>
                  <a:pt x="82589" y="161833"/>
                </a:cubicBezTo>
                <a:cubicBezTo>
                  <a:pt x="90561" y="162857"/>
                  <a:pt x="98068" y="165819"/>
                  <a:pt x="105497" y="168735"/>
                </a:cubicBezTo>
                <a:cubicBezTo>
                  <a:pt x="105652" y="168813"/>
                  <a:pt x="105822" y="168875"/>
                  <a:pt x="105977" y="168921"/>
                </a:cubicBezTo>
                <a:cubicBezTo>
                  <a:pt x="115168" y="172487"/>
                  <a:pt x="125119" y="175143"/>
                  <a:pt x="135046" y="175143"/>
                </a:cubicBezTo>
                <a:cubicBezTo>
                  <a:pt x="138721" y="175143"/>
                  <a:pt x="142394" y="174779"/>
                  <a:pt x="146023" y="173962"/>
                </a:cubicBezTo>
                <a:cubicBezTo>
                  <a:pt x="158338" y="171217"/>
                  <a:pt x="169892" y="164330"/>
                  <a:pt x="178547" y="155211"/>
                </a:cubicBezTo>
                <a:cubicBezTo>
                  <a:pt x="200803" y="131729"/>
                  <a:pt x="202680" y="93824"/>
                  <a:pt x="191963" y="64681"/>
                </a:cubicBezTo>
                <a:cubicBezTo>
                  <a:pt x="177833" y="26295"/>
                  <a:pt x="139686" y="0"/>
                  <a:pt x="9908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8"/>
          <p:cNvSpPr/>
          <p:nvPr/>
        </p:nvSpPr>
        <p:spPr>
          <a:xfrm>
            <a:off x="5683950" y="-1302250"/>
            <a:ext cx="5067000" cy="4378600"/>
          </a:xfrm>
          <a:custGeom>
            <a:rect b="b" l="l" r="r" t="t"/>
            <a:pathLst>
              <a:path extrusionOk="0" h="175144" w="202680">
                <a:moveTo>
                  <a:pt x="99080" y="0"/>
                </a:moveTo>
                <a:cubicBezTo>
                  <a:pt x="96717" y="0"/>
                  <a:pt x="94347" y="89"/>
                  <a:pt x="91972" y="270"/>
                </a:cubicBezTo>
                <a:cubicBezTo>
                  <a:pt x="79999" y="1185"/>
                  <a:pt x="68212" y="4272"/>
                  <a:pt x="57355" y="9405"/>
                </a:cubicBezTo>
                <a:cubicBezTo>
                  <a:pt x="51477" y="12197"/>
                  <a:pt x="45878" y="15578"/>
                  <a:pt x="40667" y="19471"/>
                </a:cubicBezTo>
                <a:cubicBezTo>
                  <a:pt x="39085" y="20634"/>
                  <a:pt x="37580" y="21828"/>
                  <a:pt x="36091" y="23100"/>
                </a:cubicBezTo>
                <a:cubicBezTo>
                  <a:pt x="29825" y="28389"/>
                  <a:pt x="24242" y="34453"/>
                  <a:pt x="19527" y="41169"/>
                </a:cubicBezTo>
                <a:cubicBezTo>
                  <a:pt x="6592" y="59563"/>
                  <a:pt x="0" y="83200"/>
                  <a:pt x="218" y="106076"/>
                </a:cubicBezTo>
                <a:cubicBezTo>
                  <a:pt x="311" y="116700"/>
                  <a:pt x="1551" y="127697"/>
                  <a:pt x="5724" y="137561"/>
                </a:cubicBezTo>
                <a:cubicBezTo>
                  <a:pt x="9136" y="145579"/>
                  <a:pt x="14688" y="152869"/>
                  <a:pt x="22164" y="157336"/>
                </a:cubicBezTo>
                <a:cubicBezTo>
                  <a:pt x="29637" y="161789"/>
                  <a:pt x="37548" y="162990"/>
                  <a:pt x="45635" y="162990"/>
                </a:cubicBezTo>
                <a:cubicBezTo>
                  <a:pt x="55114" y="162990"/>
                  <a:pt x="64834" y="161339"/>
                  <a:pt x="74371" y="161339"/>
                </a:cubicBezTo>
                <a:cubicBezTo>
                  <a:pt x="77129" y="161339"/>
                  <a:pt x="79872" y="161478"/>
                  <a:pt x="82589" y="161833"/>
                </a:cubicBezTo>
                <a:cubicBezTo>
                  <a:pt x="90561" y="162857"/>
                  <a:pt x="98068" y="165819"/>
                  <a:pt x="105497" y="168735"/>
                </a:cubicBezTo>
                <a:cubicBezTo>
                  <a:pt x="105652" y="168813"/>
                  <a:pt x="105822" y="168875"/>
                  <a:pt x="105977" y="168921"/>
                </a:cubicBezTo>
                <a:cubicBezTo>
                  <a:pt x="115168" y="172487"/>
                  <a:pt x="125119" y="175143"/>
                  <a:pt x="135046" y="175143"/>
                </a:cubicBezTo>
                <a:cubicBezTo>
                  <a:pt x="138721" y="175143"/>
                  <a:pt x="142394" y="174779"/>
                  <a:pt x="146023" y="173962"/>
                </a:cubicBezTo>
                <a:cubicBezTo>
                  <a:pt x="158338" y="171217"/>
                  <a:pt x="169892" y="164330"/>
                  <a:pt x="178547" y="155211"/>
                </a:cubicBezTo>
                <a:cubicBezTo>
                  <a:pt x="200803" y="131729"/>
                  <a:pt x="202680" y="93824"/>
                  <a:pt x="191963" y="64681"/>
                </a:cubicBezTo>
                <a:cubicBezTo>
                  <a:pt x="177833" y="26295"/>
                  <a:pt x="139686" y="0"/>
                  <a:pt x="9908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8"/>
          <p:cNvSpPr txBox="1"/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8" name="Google Shape;58;p38"/>
          <p:cNvSpPr txBox="1"/>
          <p:nvPr>
            <p:ph idx="1" type="subTitle"/>
          </p:nvPr>
        </p:nvSpPr>
        <p:spPr>
          <a:xfrm>
            <a:off x="714164" y="3180075"/>
            <a:ext cx="2244300" cy="9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8"/>
          <p:cNvSpPr txBox="1"/>
          <p:nvPr>
            <p:ph idx="2" type="subTitle"/>
          </p:nvPr>
        </p:nvSpPr>
        <p:spPr>
          <a:xfrm>
            <a:off x="714164" y="2819050"/>
            <a:ext cx="2244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tserrat"/>
              <a:buNone/>
              <a:defRPr b="1" sz="2000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8"/>
          <p:cNvSpPr txBox="1"/>
          <p:nvPr>
            <p:ph idx="3" type="subTitle"/>
          </p:nvPr>
        </p:nvSpPr>
        <p:spPr>
          <a:xfrm>
            <a:off x="3387986" y="3180075"/>
            <a:ext cx="2244300" cy="9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8"/>
          <p:cNvSpPr txBox="1"/>
          <p:nvPr>
            <p:ph idx="4" type="subTitle"/>
          </p:nvPr>
        </p:nvSpPr>
        <p:spPr>
          <a:xfrm>
            <a:off x="3387981" y="2819050"/>
            <a:ext cx="2244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tserrat"/>
              <a:buNone/>
              <a:defRPr b="1" sz="2000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9"/>
          <p:cNvSpPr/>
          <p:nvPr/>
        </p:nvSpPr>
        <p:spPr>
          <a:xfrm flipH="1" rot="-552817">
            <a:off x="-655913" y="2863027"/>
            <a:ext cx="4140543" cy="4279965"/>
          </a:xfrm>
          <a:custGeom>
            <a:rect b="b" l="l" r="r" t="t"/>
            <a:pathLst>
              <a:path extrusionOk="0" h="138244" w="133730">
                <a:moveTo>
                  <a:pt x="72052" y="1"/>
                </a:moveTo>
                <a:cubicBezTo>
                  <a:pt x="67974" y="1"/>
                  <a:pt x="63914" y="800"/>
                  <a:pt x="60244" y="2590"/>
                </a:cubicBezTo>
                <a:cubicBezTo>
                  <a:pt x="46634" y="9262"/>
                  <a:pt x="43865" y="25307"/>
                  <a:pt x="34659" y="36048"/>
                </a:cubicBezTo>
                <a:cubicBezTo>
                  <a:pt x="31023" y="40251"/>
                  <a:pt x="26453" y="43486"/>
                  <a:pt x="21950" y="46722"/>
                </a:cubicBezTo>
                <a:cubicBezTo>
                  <a:pt x="21850" y="46789"/>
                  <a:pt x="21716" y="46822"/>
                  <a:pt x="21650" y="46922"/>
                </a:cubicBezTo>
                <a:cubicBezTo>
                  <a:pt x="14011" y="52393"/>
                  <a:pt x="6839" y="59331"/>
                  <a:pt x="3470" y="68304"/>
                </a:cubicBezTo>
                <a:cubicBezTo>
                  <a:pt x="368" y="76477"/>
                  <a:pt x="1" y="85817"/>
                  <a:pt x="2002" y="94323"/>
                </a:cubicBezTo>
                <a:cubicBezTo>
                  <a:pt x="7173" y="116205"/>
                  <a:pt x="28521" y="131716"/>
                  <a:pt x="49536" y="136553"/>
                </a:cubicBezTo>
                <a:cubicBezTo>
                  <a:pt x="54476" y="137694"/>
                  <a:pt x="59482" y="138244"/>
                  <a:pt x="64462" y="138244"/>
                </a:cubicBezTo>
                <a:cubicBezTo>
                  <a:pt x="89046" y="138244"/>
                  <a:pt x="112991" y="124842"/>
                  <a:pt x="125057" y="102929"/>
                </a:cubicBezTo>
                <a:cubicBezTo>
                  <a:pt x="129093" y="95624"/>
                  <a:pt x="131762" y="87585"/>
                  <a:pt x="132929" y="79312"/>
                </a:cubicBezTo>
                <a:cubicBezTo>
                  <a:pt x="133563" y="74809"/>
                  <a:pt x="133730" y="70272"/>
                  <a:pt x="133429" y="65769"/>
                </a:cubicBezTo>
                <a:cubicBezTo>
                  <a:pt x="133363" y="64435"/>
                  <a:pt x="133229" y="63067"/>
                  <a:pt x="133063" y="61733"/>
                </a:cubicBezTo>
                <a:cubicBezTo>
                  <a:pt x="132362" y="56062"/>
                  <a:pt x="130928" y="50491"/>
                  <a:pt x="128860" y="45221"/>
                </a:cubicBezTo>
                <a:cubicBezTo>
                  <a:pt x="123089" y="30644"/>
                  <a:pt x="111847" y="17868"/>
                  <a:pt x="98471" y="9262"/>
                </a:cubicBezTo>
                <a:cubicBezTo>
                  <a:pt x="92233" y="5292"/>
                  <a:pt x="85362" y="1857"/>
                  <a:pt x="78023" y="556"/>
                </a:cubicBezTo>
                <a:cubicBezTo>
                  <a:pt x="76058" y="193"/>
                  <a:pt x="74053" y="1"/>
                  <a:pt x="7205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39"/>
          <p:cNvSpPr/>
          <p:nvPr/>
        </p:nvSpPr>
        <p:spPr>
          <a:xfrm>
            <a:off x="6090175" y="-1361775"/>
            <a:ext cx="3319332" cy="2908270"/>
          </a:xfrm>
          <a:custGeom>
            <a:rect b="b" l="l" r="r" t="t"/>
            <a:pathLst>
              <a:path extrusionOk="0" h="93649" w="106877">
                <a:moveTo>
                  <a:pt x="52589" y="0"/>
                </a:moveTo>
                <a:cubicBezTo>
                  <a:pt x="46643" y="0"/>
                  <a:pt x="40692" y="1034"/>
                  <a:pt x="35125" y="3047"/>
                </a:cubicBezTo>
                <a:cubicBezTo>
                  <a:pt x="31890" y="4215"/>
                  <a:pt x="28821" y="5682"/>
                  <a:pt x="25885" y="7450"/>
                </a:cubicBezTo>
                <a:cubicBezTo>
                  <a:pt x="25018" y="8017"/>
                  <a:pt x="24151" y="8551"/>
                  <a:pt x="23317" y="9118"/>
                </a:cubicBezTo>
                <a:cubicBezTo>
                  <a:pt x="19781" y="11586"/>
                  <a:pt x="16545" y="14522"/>
                  <a:pt x="13777" y="17758"/>
                </a:cubicBezTo>
                <a:cubicBezTo>
                  <a:pt x="6105" y="26731"/>
                  <a:pt x="1501" y="38739"/>
                  <a:pt x="467" y="50714"/>
                </a:cubicBezTo>
                <a:cubicBezTo>
                  <a:pt x="0" y="56285"/>
                  <a:pt x="100" y="62089"/>
                  <a:pt x="1701" y="67426"/>
                </a:cubicBezTo>
                <a:cubicBezTo>
                  <a:pt x="3136" y="71796"/>
                  <a:pt x="5638" y="75899"/>
                  <a:pt x="9340" y="78601"/>
                </a:cubicBezTo>
                <a:cubicBezTo>
                  <a:pt x="18580" y="85373"/>
                  <a:pt x="30322" y="81570"/>
                  <a:pt x="40696" y="83938"/>
                </a:cubicBezTo>
                <a:cubicBezTo>
                  <a:pt x="44832" y="84906"/>
                  <a:pt x="48568" y="86807"/>
                  <a:pt x="52338" y="88708"/>
                </a:cubicBezTo>
                <a:lnTo>
                  <a:pt x="52571" y="88808"/>
                </a:lnTo>
                <a:cubicBezTo>
                  <a:pt x="57968" y="91507"/>
                  <a:pt x="63969" y="93649"/>
                  <a:pt x="70060" y="93649"/>
                </a:cubicBezTo>
                <a:cubicBezTo>
                  <a:pt x="71123" y="93649"/>
                  <a:pt x="72188" y="93584"/>
                  <a:pt x="73252" y="93445"/>
                </a:cubicBezTo>
                <a:cubicBezTo>
                  <a:pt x="79857" y="92611"/>
                  <a:pt x="86228" y="89609"/>
                  <a:pt x="91199" y="85273"/>
                </a:cubicBezTo>
                <a:cubicBezTo>
                  <a:pt x="104008" y="74098"/>
                  <a:pt x="106877" y="54384"/>
                  <a:pt x="102707" y="38606"/>
                </a:cubicBezTo>
                <a:cubicBezTo>
                  <a:pt x="96903" y="16623"/>
                  <a:pt x="76388" y="412"/>
                  <a:pt x="53672" y="12"/>
                </a:cubicBezTo>
                <a:cubicBezTo>
                  <a:pt x="53311" y="4"/>
                  <a:pt x="52950" y="0"/>
                  <a:pt x="5258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39"/>
          <p:cNvSpPr txBox="1"/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" name="Google Shape;66;p39"/>
          <p:cNvSpPr txBox="1"/>
          <p:nvPr>
            <p:ph idx="1" type="subTitle"/>
          </p:nvPr>
        </p:nvSpPr>
        <p:spPr>
          <a:xfrm>
            <a:off x="1272314" y="3178225"/>
            <a:ext cx="1950900" cy="9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9"/>
          <p:cNvSpPr txBox="1"/>
          <p:nvPr>
            <p:ph idx="2" type="subTitle"/>
          </p:nvPr>
        </p:nvSpPr>
        <p:spPr>
          <a:xfrm>
            <a:off x="1272315" y="2819050"/>
            <a:ext cx="19509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tserrat"/>
              <a:buNone/>
              <a:defRPr b="1" sz="2000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9"/>
          <p:cNvSpPr txBox="1"/>
          <p:nvPr>
            <p:ph idx="3" type="subTitle"/>
          </p:nvPr>
        </p:nvSpPr>
        <p:spPr>
          <a:xfrm>
            <a:off x="3596560" y="3178225"/>
            <a:ext cx="1950900" cy="9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9"/>
          <p:cNvSpPr txBox="1"/>
          <p:nvPr>
            <p:ph idx="4" type="subTitle"/>
          </p:nvPr>
        </p:nvSpPr>
        <p:spPr>
          <a:xfrm>
            <a:off x="3596555" y="2819050"/>
            <a:ext cx="19509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tserrat"/>
              <a:buNone/>
              <a:defRPr b="1" sz="2000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9"/>
          <p:cNvSpPr txBox="1"/>
          <p:nvPr>
            <p:ph idx="5" type="subTitle"/>
          </p:nvPr>
        </p:nvSpPr>
        <p:spPr>
          <a:xfrm>
            <a:off x="5920786" y="3178225"/>
            <a:ext cx="1950900" cy="9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9"/>
          <p:cNvSpPr txBox="1"/>
          <p:nvPr>
            <p:ph idx="6" type="subTitle"/>
          </p:nvPr>
        </p:nvSpPr>
        <p:spPr>
          <a:xfrm>
            <a:off x="5920781" y="2819050"/>
            <a:ext cx="19509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tserrat"/>
              <a:buNone/>
              <a:defRPr b="1" sz="2000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0"/>
          <p:cNvSpPr/>
          <p:nvPr/>
        </p:nvSpPr>
        <p:spPr>
          <a:xfrm flipH="1" rot="10800000">
            <a:off x="5486376" y="-269350"/>
            <a:ext cx="7131821" cy="7372553"/>
          </a:xfrm>
          <a:custGeom>
            <a:rect b="b" l="l" r="r" t="t"/>
            <a:pathLst>
              <a:path extrusionOk="0" h="138244" w="133730">
                <a:moveTo>
                  <a:pt x="72052" y="1"/>
                </a:moveTo>
                <a:cubicBezTo>
                  <a:pt x="67974" y="1"/>
                  <a:pt x="63914" y="800"/>
                  <a:pt x="60244" y="2590"/>
                </a:cubicBezTo>
                <a:cubicBezTo>
                  <a:pt x="46634" y="9262"/>
                  <a:pt x="43865" y="25307"/>
                  <a:pt x="34659" y="36048"/>
                </a:cubicBezTo>
                <a:cubicBezTo>
                  <a:pt x="31023" y="40251"/>
                  <a:pt x="26453" y="43486"/>
                  <a:pt x="21950" y="46722"/>
                </a:cubicBezTo>
                <a:cubicBezTo>
                  <a:pt x="21850" y="46789"/>
                  <a:pt x="21716" y="46822"/>
                  <a:pt x="21650" y="46922"/>
                </a:cubicBezTo>
                <a:cubicBezTo>
                  <a:pt x="14011" y="52393"/>
                  <a:pt x="6839" y="59331"/>
                  <a:pt x="3470" y="68304"/>
                </a:cubicBezTo>
                <a:cubicBezTo>
                  <a:pt x="368" y="76477"/>
                  <a:pt x="1" y="85817"/>
                  <a:pt x="2002" y="94323"/>
                </a:cubicBezTo>
                <a:cubicBezTo>
                  <a:pt x="7173" y="116205"/>
                  <a:pt x="28521" y="131716"/>
                  <a:pt x="49536" y="136553"/>
                </a:cubicBezTo>
                <a:cubicBezTo>
                  <a:pt x="54476" y="137694"/>
                  <a:pt x="59482" y="138244"/>
                  <a:pt x="64462" y="138244"/>
                </a:cubicBezTo>
                <a:cubicBezTo>
                  <a:pt x="89046" y="138244"/>
                  <a:pt x="112991" y="124842"/>
                  <a:pt x="125057" y="102929"/>
                </a:cubicBezTo>
                <a:cubicBezTo>
                  <a:pt x="129093" y="95624"/>
                  <a:pt x="131762" y="87585"/>
                  <a:pt x="132929" y="79312"/>
                </a:cubicBezTo>
                <a:cubicBezTo>
                  <a:pt x="133563" y="74809"/>
                  <a:pt x="133730" y="70272"/>
                  <a:pt x="133429" y="65769"/>
                </a:cubicBezTo>
                <a:cubicBezTo>
                  <a:pt x="133363" y="64435"/>
                  <a:pt x="133229" y="63067"/>
                  <a:pt x="133063" y="61733"/>
                </a:cubicBezTo>
                <a:cubicBezTo>
                  <a:pt x="132362" y="56062"/>
                  <a:pt x="130928" y="50491"/>
                  <a:pt x="128860" y="45221"/>
                </a:cubicBezTo>
                <a:cubicBezTo>
                  <a:pt x="123089" y="30711"/>
                  <a:pt x="111847" y="17868"/>
                  <a:pt x="98471" y="9262"/>
                </a:cubicBezTo>
                <a:cubicBezTo>
                  <a:pt x="92233" y="5292"/>
                  <a:pt x="85362" y="1857"/>
                  <a:pt x="78023" y="556"/>
                </a:cubicBezTo>
                <a:cubicBezTo>
                  <a:pt x="76058" y="193"/>
                  <a:pt x="74053" y="1"/>
                  <a:pt x="7205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40"/>
          <p:cNvSpPr txBox="1"/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40"/>
          <p:cNvSpPr txBox="1"/>
          <p:nvPr>
            <p:ph idx="1" type="subTitle"/>
          </p:nvPr>
        </p:nvSpPr>
        <p:spPr>
          <a:xfrm>
            <a:off x="1457175" y="1653385"/>
            <a:ext cx="16251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0"/>
          <p:cNvSpPr txBox="1"/>
          <p:nvPr>
            <p:ph idx="2" type="subTitle"/>
          </p:nvPr>
        </p:nvSpPr>
        <p:spPr>
          <a:xfrm>
            <a:off x="1457177" y="1295963"/>
            <a:ext cx="16251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tserrat"/>
              <a:buNone/>
              <a:defRPr b="1" sz="2000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0"/>
          <p:cNvSpPr txBox="1"/>
          <p:nvPr>
            <p:ph idx="3" type="subTitle"/>
          </p:nvPr>
        </p:nvSpPr>
        <p:spPr>
          <a:xfrm>
            <a:off x="1457274" y="3869397"/>
            <a:ext cx="16251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0"/>
          <p:cNvSpPr txBox="1"/>
          <p:nvPr>
            <p:ph idx="4" type="subTitle"/>
          </p:nvPr>
        </p:nvSpPr>
        <p:spPr>
          <a:xfrm>
            <a:off x="1457276" y="3511975"/>
            <a:ext cx="16251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tserrat"/>
              <a:buNone/>
              <a:defRPr b="1" sz="2000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0"/>
          <p:cNvSpPr txBox="1"/>
          <p:nvPr>
            <p:ph idx="5" type="subTitle"/>
          </p:nvPr>
        </p:nvSpPr>
        <p:spPr>
          <a:xfrm>
            <a:off x="4079174" y="1656772"/>
            <a:ext cx="16251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0"/>
          <p:cNvSpPr txBox="1"/>
          <p:nvPr>
            <p:ph idx="6" type="subTitle"/>
          </p:nvPr>
        </p:nvSpPr>
        <p:spPr>
          <a:xfrm>
            <a:off x="4079176" y="1299350"/>
            <a:ext cx="16251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tserrat"/>
              <a:buNone/>
              <a:defRPr b="1" sz="2000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0"/>
          <p:cNvSpPr txBox="1"/>
          <p:nvPr>
            <p:ph idx="7" type="subTitle"/>
          </p:nvPr>
        </p:nvSpPr>
        <p:spPr>
          <a:xfrm>
            <a:off x="1457274" y="2764977"/>
            <a:ext cx="16251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0"/>
          <p:cNvSpPr txBox="1"/>
          <p:nvPr>
            <p:ph idx="8" type="subTitle"/>
          </p:nvPr>
        </p:nvSpPr>
        <p:spPr>
          <a:xfrm>
            <a:off x="1457277" y="2403963"/>
            <a:ext cx="16251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tserrat"/>
              <a:buNone/>
              <a:defRPr b="1" sz="2000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0"/>
          <p:cNvSpPr txBox="1"/>
          <p:nvPr>
            <p:ph idx="9" type="subTitle"/>
          </p:nvPr>
        </p:nvSpPr>
        <p:spPr>
          <a:xfrm>
            <a:off x="4079173" y="3872052"/>
            <a:ext cx="16251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0"/>
          <p:cNvSpPr txBox="1"/>
          <p:nvPr>
            <p:ph idx="13" type="subTitle"/>
          </p:nvPr>
        </p:nvSpPr>
        <p:spPr>
          <a:xfrm>
            <a:off x="4079176" y="3511038"/>
            <a:ext cx="16251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tserrat"/>
              <a:buNone/>
              <a:defRPr b="1" sz="2000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0"/>
          <p:cNvSpPr txBox="1"/>
          <p:nvPr>
            <p:ph idx="14" type="subTitle"/>
          </p:nvPr>
        </p:nvSpPr>
        <p:spPr>
          <a:xfrm>
            <a:off x="4079173" y="2764977"/>
            <a:ext cx="16251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0"/>
          <p:cNvSpPr txBox="1"/>
          <p:nvPr>
            <p:ph idx="15" type="subTitle"/>
          </p:nvPr>
        </p:nvSpPr>
        <p:spPr>
          <a:xfrm>
            <a:off x="4079176" y="2403963"/>
            <a:ext cx="16251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tserrat"/>
              <a:buNone/>
              <a:defRPr b="1" sz="2000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1"/>
          <p:cNvSpPr txBox="1"/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9" name="Google Shape;89;p41"/>
          <p:cNvSpPr/>
          <p:nvPr/>
        </p:nvSpPr>
        <p:spPr>
          <a:xfrm flipH="1" rot="10800000">
            <a:off x="4275738" y="3548775"/>
            <a:ext cx="5265450" cy="4392325"/>
          </a:xfrm>
          <a:custGeom>
            <a:rect b="b" l="l" r="r" t="t"/>
            <a:pathLst>
              <a:path extrusionOk="0" h="175693" w="210618">
                <a:moveTo>
                  <a:pt x="102516" y="1"/>
                </a:moveTo>
                <a:cubicBezTo>
                  <a:pt x="96495" y="1"/>
                  <a:pt x="90441" y="554"/>
                  <a:pt x="84427" y="1697"/>
                </a:cubicBezTo>
                <a:cubicBezTo>
                  <a:pt x="72319" y="4032"/>
                  <a:pt x="60644" y="8535"/>
                  <a:pt x="50136" y="15006"/>
                </a:cubicBezTo>
                <a:cubicBezTo>
                  <a:pt x="44465" y="18509"/>
                  <a:pt x="39128" y="22578"/>
                  <a:pt x="34225" y="27182"/>
                </a:cubicBezTo>
                <a:cubicBezTo>
                  <a:pt x="32790" y="28549"/>
                  <a:pt x="31356" y="29984"/>
                  <a:pt x="29988" y="31418"/>
                </a:cubicBezTo>
                <a:cubicBezTo>
                  <a:pt x="24184" y="37556"/>
                  <a:pt x="19181" y="44394"/>
                  <a:pt x="15145" y="51766"/>
                </a:cubicBezTo>
                <a:cubicBezTo>
                  <a:pt x="4037" y="72014"/>
                  <a:pt x="0" y="96898"/>
                  <a:pt x="2836" y="120248"/>
                </a:cubicBezTo>
                <a:cubicBezTo>
                  <a:pt x="4170" y="131089"/>
                  <a:pt x="6705" y="142164"/>
                  <a:pt x="12142" y="151804"/>
                </a:cubicBezTo>
                <a:cubicBezTo>
                  <a:pt x="16546" y="159610"/>
                  <a:pt x="23017" y="166415"/>
                  <a:pt x="31189" y="170117"/>
                </a:cubicBezTo>
                <a:cubicBezTo>
                  <a:pt x="36909" y="172706"/>
                  <a:pt x="42667" y="173632"/>
                  <a:pt x="48453" y="173632"/>
                </a:cubicBezTo>
                <a:cubicBezTo>
                  <a:pt x="63006" y="173632"/>
                  <a:pt x="77733" y="167774"/>
                  <a:pt x="92447" y="167774"/>
                </a:cubicBezTo>
                <a:cubicBezTo>
                  <a:pt x="92765" y="167774"/>
                  <a:pt x="93083" y="167777"/>
                  <a:pt x="93400" y="167782"/>
                </a:cubicBezTo>
                <a:cubicBezTo>
                  <a:pt x="101606" y="167916"/>
                  <a:pt x="109612" y="170084"/>
                  <a:pt x="117551" y="172185"/>
                </a:cubicBezTo>
                <a:lnTo>
                  <a:pt x="118051" y="172319"/>
                </a:lnTo>
                <a:cubicBezTo>
                  <a:pt x="125632" y="174299"/>
                  <a:pt x="133617" y="175692"/>
                  <a:pt x="141543" y="175692"/>
                </a:cubicBezTo>
                <a:cubicBezTo>
                  <a:pt x="147639" y="175692"/>
                  <a:pt x="153699" y="174868"/>
                  <a:pt x="159514" y="172852"/>
                </a:cubicBezTo>
                <a:cubicBezTo>
                  <a:pt x="171756" y="168649"/>
                  <a:pt x="182764" y="160310"/>
                  <a:pt x="190570" y="150003"/>
                </a:cubicBezTo>
                <a:cubicBezTo>
                  <a:pt x="210617" y="123450"/>
                  <a:pt x="208182" y="84556"/>
                  <a:pt x="193906" y="56036"/>
                </a:cubicBezTo>
                <a:cubicBezTo>
                  <a:pt x="176703" y="21717"/>
                  <a:pt x="140250" y="1"/>
                  <a:pt x="1025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2"/>
          <p:cNvSpPr/>
          <p:nvPr/>
        </p:nvSpPr>
        <p:spPr>
          <a:xfrm>
            <a:off x="2982500" y="-1552511"/>
            <a:ext cx="7606897" cy="7863664"/>
          </a:xfrm>
          <a:custGeom>
            <a:rect b="b" l="l" r="r" t="t"/>
            <a:pathLst>
              <a:path extrusionOk="0" h="138244" w="133730">
                <a:moveTo>
                  <a:pt x="72052" y="1"/>
                </a:moveTo>
                <a:cubicBezTo>
                  <a:pt x="67974" y="1"/>
                  <a:pt x="63914" y="800"/>
                  <a:pt x="60244" y="2590"/>
                </a:cubicBezTo>
                <a:cubicBezTo>
                  <a:pt x="46634" y="9262"/>
                  <a:pt x="43865" y="25307"/>
                  <a:pt x="34659" y="36048"/>
                </a:cubicBezTo>
                <a:cubicBezTo>
                  <a:pt x="31023" y="40251"/>
                  <a:pt x="26453" y="43486"/>
                  <a:pt x="21950" y="46722"/>
                </a:cubicBezTo>
                <a:cubicBezTo>
                  <a:pt x="21850" y="46789"/>
                  <a:pt x="21716" y="46822"/>
                  <a:pt x="21650" y="46922"/>
                </a:cubicBezTo>
                <a:cubicBezTo>
                  <a:pt x="14011" y="52393"/>
                  <a:pt x="6839" y="59331"/>
                  <a:pt x="3470" y="68304"/>
                </a:cubicBezTo>
                <a:cubicBezTo>
                  <a:pt x="368" y="76477"/>
                  <a:pt x="1" y="85817"/>
                  <a:pt x="2002" y="94323"/>
                </a:cubicBezTo>
                <a:cubicBezTo>
                  <a:pt x="7173" y="116205"/>
                  <a:pt x="28521" y="131716"/>
                  <a:pt x="49536" y="136553"/>
                </a:cubicBezTo>
                <a:cubicBezTo>
                  <a:pt x="54476" y="137694"/>
                  <a:pt x="59482" y="138244"/>
                  <a:pt x="64462" y="138244"/>
                </a:cubicBezTo>
                <a:cubicBezTo>
                  <a:pt x="89046" y="138244"/>
                  <a:pt x="112991" y="124842"/>
                  <a:pt x="125057" y="102929"/>
                </a:cubicBezTo>
                <a:cubicBezTo>
                  <a:pt x="129093" y="95624"/>
                  <a:pt x="131762" y="87585"/>
                  <a:pt x="132929" y="79312"/>
                </a:cubicBezTo>
                <a:cubicBezTo>
                  <a:pt x="133563" y="74809"/>
                  <a:pt x="133730" y="70272"/>
                  <a:pt x="133429" y="65769"/>
                </a:cubicBezTo>
                <a:cubicBezTo>
                  <a:pt x="133363" y="64435"/>
                  <a:pt x="133229" y="63067"/>
                  <a:pt x="133063" y="61733"/>
                </a:cubicBezTo>
                <a:cubicBezTo>
                  <a:pt x="132362" y="56062"/>
                  <a:pt x="130928" y="50491"/>
                  <a:pt x="128860" y="45221"/>
                </a:cubicBezTo>
                <a:cubicBezTo>
                  <a:pt x="123089" y="30711"/>
                  <a:pt x="111847" y="17868"/>
                  <a:pt x="98471" y="9262"/>
                </a:cubicBezTo>
                <a:cubicBezTo>
                  <a:pt x="92233" y="5292"/>
                  <a:pt x="85362" y="1857"/>
                  <a:pt x="78023" y="556"/>
                </a:cubicBezTo>
                <a:cubicBezTo>
                  <a:pt x="76058" y="193"/>
                  <a:pt x="74053" y="1"/>
                  <a:pt x="7205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42"/>
          <p:cNvSpPr txBox="1"/>
          <p:nvPr>
            <p:ph hasCustomPrompt="1" type="title"/>
          </p:nvPr>
        </p:nvSpPr>
        <p:spPr>
          <a:xfrm>
            <a:off x="4234125" y="1640438"/>
            <a:ext cx="4001400" cy="12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8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" name="Google Shape;93;p42"/>
          <p:cNvSpPr/>
          <p:nvPr/>
        </p:nvSpPr>
        <p:spPr>
          <a:xfrm>
            <a:off x="-18450" y="-14800"/>
            <a:ext cx="9180900" cy="42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" name="Google Shape;94;p42"/>
          <p:cNvGrpSpPr/>
          <p:nvPr/>
        </p:nvGrpSpPr>
        <p:grpSpPr>
          <a:xfrm flipH="1">
            <a:off x="152400" y="125600"/>
            <a:ext cx="575950" cy="140700"/>
            <a:chOff x="8416025" y="66500"/>
            <a:chExt cx="575950" cy="140700"/>
          </a:xfrm>
        </p:grpSpPr>
        <p:sp>
          <p:nvSpPr>
            <p:cNvPr id="95" name="Google Shape;95;p42"/>
            <p:cNvSpPr/>
            <p:nvPr/>
          </p:nvSpPr>
          <p:spPr>
            <a:xfrm>
              <a:off x="8851275" y="66500"/>
              <a:ext cx="140700" cy="140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42"/>
            <p:cNvSpPr/>
            <p:nvPr/>
          </p:nvSpPr>
          <p:spPr>
            <a:xfrm>
              <a:off x="8633650" y="66500"/>
              <a:ext cx="140700" cy="140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42"/>
            <p:cNvSpPr/>
            <p:nvPr/>
          </p:nvSpPr>
          <p:spPr>
            <a:xfrm>
              <a:off x="8416025" y="66500"/>
              <a:ext cx="140700" cy="140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" name="Google Shape;98;p42"/>
          <p:cNvSpPr txBox="1"/>
          <p:nvPr>
            <p:ph idx="1" type="subTitle"/>
          </p:nvPr>
        </p:nvSpPr>
        <p:spPr>
          <a:xfrm>
            <a:off x="4234125" y="2960663"/>
            <a:ext cx="40014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9" name="Google Shape;99;p42"/>
          <p:cNvSpPr/>
          <p:nvPr/>
        </p:nvSpPr>
        <p:spPr>
          <a:xfrm>
            <a:off x="338259" y="1929788"/>
            <a:ext cx="2517902" cy="2528584"/>
          </a:xfrm>
          <a:custGeom>
            <a:rect b="b" l="l" r="r" t="t"/>
            <a:pathLst>
              <a:path extrusionOk="0" h="75060" w="74754">
                <a:moveTo>
                  <a:pt x="37493" y="0"/>
                </a:moveTo>
                <a:cubicBezTo>
                  <a:pt x="26987" y="0"/>
                  <a:pt x="16666" y="6355"/>
                  <a:pt x="10408" y="14430"/>
                </a:cubicBezTo>
                <a:cubicBezTo>
                  <a:pt x="267" y="27472"/>
                  <a:pt x="0" y="46486"/>
                  <a:pt x="9741" y="59796"/>
                </a:cubicBezTo>
                <a:cubicBezTo>
                  <a:pt x="12443" y="63498"/>
                  <a:pt x="15812" y="66734"/>
                  <a:pt x="19648" y="69169"/>
                </a:cubicBezTo>
                <a:cubicBezTo>
                  <a:pt x="21749" y="70503"/>
                  <a:pt x="23984" y="71637"/>
                  <a:pt x="26286" y="72571"/>
                </a:cubicBezTo>
                <a:cubicBezTo>
                  <a:pt x="26953" y="72838"/>
                  <a:pt x="27653" y="73105"/>
                  <a:pt x="28387" y="73305"/>
                </a:cubicBezTo>
                <a:cubicBezTo>
                  <a:pt x="31323" y="74273"/>
                  <a:pt x="34425" y="74840"/>
                  <a:pt x="37560" y="75006"/>
                </a:cubicBezTo>
                <a:cubicBezTo>
                  <a:pt x="38212" y="75042"/>
                  <a:pt x="38865" y="75060"/>
                  <a:pt x="39521" y="75060"/>
                </a:cubicBezTo>
                <a:cubicBezTo>
                  <a:pt x="47463" y="75060"/>
                  <a:pt x="55666" y="72480"/>
                  <a:pt x="62445" y="68135"/>
                </a:cubicBezTo>
                <a:cubicBezTo>
                  <a:pt x="65881" y="65967"/>
                  <a:pt x="69216" y="63331"/>
                  <a:pt x="71585" y="59996"/>
                </a:cubicBezTo>
                <a:cubicBezTo>
                  <a:pt x="73486" y="57294"/>
                  <a:pt x="74754" y="54025"/>
                  <a:pt x="74654" y="50689"/>
                </a:cubicBezTo>
                <a:cubicBezTo>
                  <a:pt x="74487" y="42350"/>
                  <a:pt x="67148" y="37279"/>
                  <a:pt x="63946" y="30241"/>
                </a:cubicBezTo>
                <a:cubicBezTo>
                  <a:pt x="62678" y="27439"/>
                  <a:pt x="62111" y="24437"/>
                  <a:pt x="61578" y="21435"/>
                </a:cubicBezTo>
                <a:cubicBezTo>
                  <a:pt x="61578" y="21335"/>
                  <a:pt x="61511" y="21301"/>
                  <a:pt x="61511" y="21235"/>
                </a:cubicBezTo>
                <a:cubicBezTo>
                  <a:pt x="60577" y="16164"/>
                  <a:pt x="58742" y="10994"/>
                  <a:pt x="55073" y="7258"/>
                </a:cubicBezTo>
                <a:cubicBezTo>
                  <a:pt x="51671" y="3789"/>
                  <a:pt x="47134" y="1454"/>
                  <a:pt x="42431" y="486"/>
                </a:cubicBezTo>
                <a:cubicBezTo>
                  <a:pt x="40790" y="157"/>
                  <a:pt x="39140" y="0"/>
                  <a:pt x="3749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42"/>
          <p:cNvSpPr/>
          <p:nvPr/>
        </p:nvSpPr>
        <p:spPr>
          <a:xfrm>
            <a:off x="917700" y="83000"/>
            <a:ext cx="3683400" cy="225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1" name="Google Shape;101;p42"/>
          <p:cNvSpPr txBox="1"/>
          <p:nvPr>
            <p:ph idx="2" type="subTitle"/>
          </p:nvPr>
        </p:nvSpPr>
        <p:spPr>
          <a:xfrm>
            <a:off x="1030500" y="83000"/>
            <a:ext cx="3457800" cy="2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3"/>
          <p:cNvSpPr txBox="1"/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Viga"/>
              <a:buNone/>
              <a:defRPr b="1" i="0" sz="3000" u="none" cap="none" strike="noStrik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Viga"/>
              <a:buNone/>
              <a:defRPr b="1" i="0" sz="3000" u="none" cap="none" strike="noStrik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Viga"/>
              <a:buNone/>
              <a:defRPr b="1" i="0" sz="3000" u="none" cap="none" strike="noStrik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Viga"/>
              <a:buNone/>
              <a:defRPr b="1" i="0" sz="3000" u="none" cap="none" strike="noStrik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Viga"/>
              <a:buNone/>
              <a:defRPr b="1" i="0" sz="3000" u="none" cap="none" strike="noStrik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Viga"/>
              <a:buNone/>
              <a:defRPr b="1" i="0" sz="3000" u="none" cap="none" strike="noStrik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Viga"/>
              <a:buNone/>
              <a:defRPr b="1" i="0" sz="3000" u="none" cap="none" strike="noStrik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Viga"/>
              <a:buNone/>
              <a:defRPr b="1" i="0" sz="3000" u="none" cap="none" strike="noStrik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Viga"/>
              <a:buNone/>
              <a:defRPr b="1" i="0" sz="3000" u="none" cap="none" strike="noStrik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7" name="Google Shape;7;p33"/>
          <p:cNvSpPr txBox="1"/>
          <p:nvPr>
            <p:ph idx="1" type="body"/>
          </p:nvPr>
        </p:nvSpPr>
        <p:spPr>
          <a:xfrm>
            <a:off x="714175" y="1152475"/>
            <a:ext cx="7715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 Medium"/>
              <a:buChar char="●"/>
              <a:defRPr b="0" i="0" sz="18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○"/>
              <a:defRPr b="0" i="0" sz="14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■"/>
              <a:defRPr b="0" i="0" sz="14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●"/>
              <a:defRPr b="0" i="0" sz="14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○"/>
              <a:defRPr b="0" i="0" sz="14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■"/>
              <a:defRPr b="0" i="0" sz="14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●"/>
              <a:defRPr b="0" i="0" sz="14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○"/>
              <a:defRPr b="0" i="0" sz="14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■"/>
              <a:defRPr b="0" i="0" sz="14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"/>
          <p:cNvSpPr/>
          <p:nvPr/>
        </p:nvSpPr>
        <p:spPr>
          <a:xfrm>
            <a:off x="730750" y="3584275"/>
            <a:ext cx="4090800" cy="3396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21" name="Google Shape;121;p1"/>
          <p:cNvSpPr txBox="1"/>
          <p:nvPr>
            <p:ph type="ctrTitle"/>
          </p:nvPr>
        </p:nvSpPr>
        <p:spPr>
          <a:xfrm>
            <a:off x="641064" y="857242"/>
            <a:ext cx="5074563" cy="23363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/>
              <a:t>Front-End Web Development Using React </a:t>
            </a:r>
            <a:br>
              <a:rPr lang="en-US"/>
            </a:br>
            <a:r>
              <a:rPr b="1" lang="en-US" sz="1800">
                <a:latin typeface="Verdana"/>
                <a:ea typeface="Verdana"/>
                <a:cs typeface="Verdana"/>
                <a:sym typeface="Verdana"/>
              </a:rPr>
              <a:t>(CSS3)</a:t>
            </a:r>
            <a:endParaRPr sz="2500">
              <a:solidFill>
                <a:srgbClr val="5575F7"/>
              </a:solidFill>
            </a:endParaRPr>
          </a:p>
        </p:txBody>
      </p:sp>
      <p:sp>
        <p:nvSpPr>
          <p:cNvPr id="122" name="Google Shape;122;p1"/>
          <p:cNvSpPr txBox="1"/>
          <p:nvPr>
            <p:ph idx="1" type="subTitle"/>
          </p:nvPr>
        </p:nvSpPr>
        <p:spPr>
          <a:xfrm>
            <a:off x="806200" y="3621025"/>
            <a:ext cx="42183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Eng. Reem Hassan Ahmed</a:t>
            </a:r>
            <a:endParaRPr/>
          </a:p>
        </p:txBody>
      </p:sp>
      <p:grpSp>
        <p:nvGrpSpPr>
          <p:cNvPr id="123" name="Google Shape;123;p1"/>
          <p:cNvGrpSpPr/>
          <p:nvPr/>
        </p:nvGrpSpPr>
        <p:grpSpPr>
          <a:xfrm>
            <a:off x="5178525" y="694275"/>
            <a:ext cx="3470518" cy="4129675"/>
            <a:chOff x="5178525" y="694275"/>
            <a:chExt cx="3470518" cy="4129675"/>
          </a:xfrm>
        </p:grpSpPr>
        <p:grpSp>
          <p:nvGrpSpPr>
            <p:cNvPr id="124" name="Google Shape;124;p1"/>
            <p:cNvGrpSpPr/>
            <p:nvPr/>
          </p:nvGrpSpPr>
          <p:grpSpPr>
            <a:xfrm>
              <a:off x="5178525" y="694275"/>
              <a:ext cx="3470518" cy="4129675"/>
              <a:chOff x="5178525" y="694275"/>
              <a:chExt cx="3470518" cy="4129675"/>
            </a:xfrm>
          </p:grpSpPr>
          <p:sp>
            <p:nvSpPr>
              <p:cNvPr id="125" name="Google Shape;125;p1"/>
              <p:cNvSpPr/>
              <p:nvPr/>
            </p:nvSpPr>
            <p:spPr>
              <a:xfrm>
                <a:off x="7824763" y="731275"/>
                <a:ext cx="304400" cy="304400"/>
              </a:xfrm>
              <a:custGeom>
                <a:rect b="b" l="l" r="r" t="t"/>
                <a:pathLst>
                  <a:path extrusionOk="0" h="12176" w="12176">
                    <a:moveTo>
                      <a:pt x="6071" y="801"/>
                    </a:moveTo>
                    <a:cubicBezTo>
                      <a:pt x="9007" y="801"/>
                      <a:pt x="11375" y="3170"/>
                      <a:pt x="11375" y="6105"/>
                    </a:cubicBezTo>
                    <a:cubicBezTo>
                      <a:pt x="11375" y="9007"/>
                      <a:pt x="9007" y="11375"/>
                      <a:pt x="6071" y="11375"/>
                    </a:cubicBezTo>
                    <a:cubicBezTo>
                      <a:pt x="3169" y="11375"/>
                      <a:pt x="767" y="9007"/>
                      <a:pt x="767" y="6105"/>
                    </a:cubicBezTo>
                    <a:cubicBezTo>
                      <a:pt x="767" y="3170"/>
                      <a:pt x="3169" y="801"/>
                      <a:pt x="6071" y="801"/>
                    </a:cubicBezTo>
                    <a:close/>
                    <a:moveTo>
                      <a:pt x="6071" y="1"/>
                    </a:moveTo>
                    <a:cubicBezTo>
                      <a:pt x="2702" y="1"/>
                      <a:pt x="0" y="2703"/>
                      <a:pt x="0" y="6105"/>
                    </a:cubicBezTo>
                    <a:cubicBezTo>
                      <a:pt x="0" y="9474"/>
                      <a:pt x="2735" y="12176"/>
                      <a:pt x="6071" y="12176"/>
                    </a:cubicBezTo>
                    <a:cubicBezTo>
                      <a:pt x="9440" y="12176"/>
                      <a:pt x="12176" y="9474"/>
                      <a:pt x="12176" y="6105"/>
                    </a:cubicBezTo>
                    <a:cubicBezTo>
                      <a:pt x="12176" y="2703"/>
                      <a:pt x="9440" y="1"/>
                      <a:pt x="607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6" name="Google Shape;126;p1"/>
              <p:cNvGrpSpPr/>
              <p:nvPr/>
            </p:nvGrpSpPr>
            <p:grpSpPr>
              <a:xfrm>
                <a:off x="5232725" y="694275"/>
                <a:ext cx="158475" cy="160125"/>
                <a:chOff x="4453600" y="764325"/>
                <a:chExt cx="158475" cy="160125"/>
              </a:xfrm>
            </p:grpSpPr>
            <p:sp>
              <p:nvSpPr>
                <p:cNvPr id="127" name="Google Shape;127;p1"/>
                <p:cNvSpPr/>
                <p:nvPr/>
              </p:nvSpPr>
              <p:spPr>
                <a:xfrm>
                  <a:off x="4523650" y="764325"/>
                  <a:ext cx="19200" cy="160125"/>
                </a:xfrm>
                <a:custGeom>
                  <a:rect b="b" l="l" r="r" t="t"/>
                  <a:pathLst>
                    <a:path extrusionOk="0" h="6405" w="768">
                      <a:moveTo>
                        <a:pt x="367" y="0"/>
                      </a:moveTo>
                      <a:cubicBezTo>
                        <a:pt x="167" y="0"/>
                        <a:pt x="0" y="167"/>
                        <a:pt x="0" y="401"/>
                      </a:cubicBezTo>
                      <a:lnTo>
                        <a:pt x="0" y="6005"/>
                      </a:lnTo>
                      <a:cubicBezTo>
                        <a:pt x="0" y="6205"/>
                        <a:pt x="167" y="6405"/>
                        <a:pt x="367" y="6405"/>
                      </a:cubicBezTo>
                      <a:cubicBezTo>
                        <a:pt x="601" y="6405"/>
                        <a:pt x="768" y="6238"/>
                        <a:pt x="734" y="5971"/>
                      </a:cubicBezTo>
                      <a:lnTo>
                        <a:pt x="734" y="401"/>
                      </a:lnTo>
                      <a:cubicBezTo>
                        <a:pt x="734" y="167"/>
                        <a:pt x="568" y="0"/>
                        <a:pt x="36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8" name="Google Shape;128;p1"/>
                <p:cNvSpPr/>
                <p:nvPr/>
              </p:nvSpPr>
              <p:spPr>
                <a:xfrm>
                  <a:off x="4453600" y="835200"/>
                  <a:ext cx="158475" cy="19200"/>
                </a:xfrm>
                <a:custGeom>
                  <a:rect b="b" l="l" r="r" t="t"/>
                  <a:pathLst>
                    <a:path extrusionOk="0" h="768" w="6339">
                      <a:moveTo>
                        <a:pt x="367" y="1"/>
                      </a:moveTo>
                      <a:cubicBezTo>
                        <a:pt x="167" y="1"/>
                        <a:pt x="0" y="168"/>
                        <a:pt x="0" y="401"/>
                      </a:cubicBezTo>
                      <a:cubicBezTo>
                        <a:pt x="0" y="601"/>
                        <a:pt x="167" y="768"/>
                        <a:pt x="367" y="768"/>
                      </a:cubicBezTo>
                      <a:lnTo>
                        <a:pt x="6005" y="768"/>
                      </a:lnTo>
                      <a:cubicBezTo>
                        <a:pt x="6205" y="768"/>
                        <a:pt x="6338" y="601"/>
                        <a:pt x="6338" y="401"/>
                      </a:cubicBezTo>
                      <a:cubicBezTo>
                        <a:pt x="6338" y="168"/>
                        <a:pt x="6172" y="1"/>
                        <a:pt x="597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29" name="Google Shape;129;p1"/>
              <p:cNvGrpSpPr/>
              <p:nvPr/>
            </p:nvGrpSpPr>
            <p:grpSpPr>
              <a:xfrm>
                <a:off x="8383900" y="2968400"/>
                <a:ext cx="158450" cy="158475"/>
                <a:chOff x="8340550" y="3153525"/>
                <a:chExt cx="158450" cy="158475"/>
              </a:xfrm>
            </p:grpSpPr>
            <p:sp>
              <p:nvSpPr>
                <p:cNvPr id="130" name="Google Shape;130;p1"/>
                <p:cNvSpPr/>
                <p:nvPr/>
              </p:nvSpPr>
              <p:spPr>
                <a:xfrm>
                  <a:off x="8410600" y="3153525"/>
                  <a:ext cx="18350" cy="158475"/>
                </a:xfrm>
                <a:custGeom>
                  <a:rect b="b" l="l" r="r" t="t"/>
                  <a:pathLst>
                    <a:path extrusionOk="0" h="6339" w="734">
                      <a:moveTo>
                        <a:pt x="367" y="1"/>
                      </a:moveTo>
                      <a:cubicBezTo>
                        <a:pt x="167" y="1"/>
                        <a:pt x="0" y="168"/>
                        <a:pt x="0" y="401"/>
                      </a:cubicBezTo>
                      <a:lnTo>
                        <a:pt x="0" y="5972"/>
                      </a:lnTo>
                      <a:cubicBezTo>
                        <a:pt x="0" y="6172"/>
                        <a:pt x="167" y="6339"/>
                        <a:pt x="367" y="6339"/>
                      </a:cubicBezTo>
                      <a:cubicBezTo>
                        <a:pt x="567" y="6339"/>
                        <a:pt x="734" y="6172"/>
                        <a:pt x="734" y="5972"/>
                      </a:cubicBezTo>
                      <a:lnTo>
                        <a:pt x="734" y="401"/>
                      </a:lnTo>
                      <a:cubicBezTo>
                        <a:pt x="734" y="168"/>
                        <a:pt x="567" y="1"/>
                        <a:pt x="36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1" name="Google Shape;131;p1"/>
                <p:cNvSpPr/>
                <p:nvPr/>
              </p:nvSpPr>
              <p:spPr>
                <a:xfrm>
                  <a:off x="8340550" y="3223575"/>
                  <a:ext cx="158450" cy="19225"/>
                </a:xfrm>
                <a:custGeom>
                  <a:rect b="b" l="l" r="r" t="t"/>
                  <a:pathLst>
                    <a:path extrusionOk="0" h="769" w="6338">
                      <a:moveTo>
                        <a:pt x="367" y="1"/>
                      </a:moveTo>
                      <a:cubicBezTo>
                        <a:pt x="167" y="1"/>
                        <a:pt x="0" y="168"/>
                        <a:pt x="0" y="368"/>
                      </a:cubicBezTo>
                      <a:cubicBezTo>
                        <a:pt x="0" y="601"/>
                        <a:pt x="167" y="768"/>
                        <a:pt x="367" y="768"/>
                      </a:cubicBezTo>
                      <a:lnTo>
                        <a:pt x="5971" y="768"/>
                      </a:lnTo>
                      <a:cubicBezTo>
                        <a:pt x="6171" y="768"/>
                        <a:pt x="6338" y="601"/>
                        <a:pt x="6338" y="368"/>
                      </a:cubicBezTo>
                      <a:cubicBezTo>
                        <a:pt x="6338" y="168"/>
                        <a:pt x="6171" y="1"/>
                        <a:pt x="597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32" name="Google Shape;132;p1"/>
              <p:cNvGrpSpPr/>
              <p:nvPr/>
            </p:nvGrpSpPr>
            <p:grpSpPr>
              <a:xfrm>
                <a:off x="6255725" y="1529550"/>
                <a:ext cx="142625" cy="142625"/>
                <a:chOff x="5959675" y="1697500"/>
                <a:chExt cx="142625" cy="142625"/>
              </a:xfrm>
            </p:grpSpPr>
            <p:sp>
              <p:nvSpPr>
                <p:cNvPr id="133" name="Google Shape;133;p1"/>
                <p:cNvSpPr/>
                <p:nvPr/>
              </p:nvSpPr>
              <p:spPr>
                <a:xfrm>
                  <a:off x="6022225" y="1697500"/>
                  <a:ext cx="19200" cy="142625"/>
                </a:xfrm>
                <a:custGeom>
                  <a:rect b="b" l="l" r="r" t="t"/>
                  <a:pathLst>
                    <a:path extrusionOk="0" h="5705" w="768">
                      <a:moveTo>
                        <a:pt x="367" y="0"/>
                      </a:moveTo>
                      <a:cubicBezTo>
                        <a:pt x="167" y="0"/>
                        <a:pt x="0" y="167"/>
                        <a:pt x="0" y="367"/>
                      </a:cubicBezTo>
                      <a:lnTo>
                        <a:pt x="0" y="5337"/>
                      </a:lnTo>
                      <a:cubicBezTo>
                        <a:pt x="0" y="5537"/>
                        <a:pt x="167" y="5704"/>
                        <a:pt x="367" y="5704"/>
                      </a:cubicBezTo>
                      <a:cubicBezTo>
                        <a:pt x="601" y="5704"/>
                        <a:pt x="767" y="5537"/>
                        <a:pt x="767" y="5337"/>
                      </a:cubicBezTo>
                      <a:lnTo>
                        <a:pt x="767" y="367"/>
                      </a:lnTo>
                      <a:cubicBezTo>
                        <a:pt x="767" y="167"/>
                        <a:pt x="601" y="0"/>
                        <a:pt x="36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4" name="Google Shape;134;p1"/>
                <p:cNvSpPr/>
                <p:nvPr/>
              </p:nvSpPr>
              <p:spPr>
                <a:xfrm>
                  <a:off x="5959675" y="1759200"/>
                  <a:ext cx="142625" cy="18375"/>
                </a:xfrm>
                <a:custGeom>
                  <a:rect b="b" l="l" r="r" t="t"/>
                  <a:pathLst>
                    <a:path extrusionOk="0" h="735" w="5705">
                      <a:moveTo>
                        <a:pt x="367" y="1"/>
                      </a:moveTo>
                      <a:cubicBezTo>
                        <a:pt x="167" y="1"/>
                        <a:pt x="0" y="167"/>
                        <a:pt x="0" y="367"/>
                      </a:cubicBezTo>
                      <a:cubicBezTo>
                        <a:pt x="0" y="568"/>
                        <a:pt x="167" y="734"/>
                        <a:pt x="367" y="734"/>
                      </a:cubicBezTo>
                      <a:lnTo>
                        <a:pt x="5338" y="734"/>
                      </a:lnTo>
                      <a:cubicBezTo>
                        <a:pt x="5538" y="734"/>
                        <a:pt x="5705" y="568"/>
                        <a:pt x="5705" y="367"/>
                      </a:cubicBezTo>
                      <a:cubicBezTo>
                        <a:pt x="5705" y="167"/>
                        <a:pt x="5538" y="1"/>
                        <a:pt x="533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35" name="Google Shape;135;p1"/>
              <p:cNvGrpSpPr/>
              <p:nvPr/>
            </p:nvGrpSpPr>
            <p:grpSpPr>
              <a:xfrm>
                <a:off x="5897963" y="2785800"/>
                <a:ext cx="266050" cy="266050"/>
                <a:chOff x="4542000" y="2493050"/>
                <a:chExt cx="266050" cy="266050"/>
              </a:xfrm>
            </p:grpSpPr>
            <p:sp>
              <p:nvSpPr>
                <p:cNvPr id="136" name="Google Shape;136;p1"/>
                <p:cNvSpPr/>
                <p:nvPr/>
              </p:nvSpPr>
              <p:spPr>
                <a:xfrm>
                  <a:off x="4665425" y="2493050"/>
                  <a:ext cx="19200" cy="266050"/>
                </a:xfrm>
                <a:custGeom>
                  <a:rect b="b" l="l" r="r" t="t"/>
                  <a:pathLst>
                    <a:path extrusionOk="0" h="10642" w="768">
                      <a:moveTo>
                        <a:pt x="367" y="1"/>
                      </a:moveTo>
                      <a:cubicBezTo>
                        <a:pt x="167" y="1"/>
                        <a:pt x="0" y="168"/>
                        <a:pt x="0" y="368"/>
                      </a:cubicBezTo>
                      <a:lnTo>
                        <a:pt x="0" y="10242"/>
                      </a:lnTo>
                      <a:cubicBezTo>
                        <a:pt x="0" y="10475"/>
                        <a:pt x="167" y="10642"/>
                        <a:pt x="367" y="10642"/>
                      </a:cubicBezTo>
                      <a:cubicBezTo>
                        <a:pt x="601" y="10642"/>
                        <a:pt x="767" y="10475"/>
                        <a:pt x="734" y="10242"/>
                      </a:cubicBezTo>
                      <a:lnTo>
                        <a:pt x="734" y="368"/>
                      </a:lnTo>
                      <a:cubicBezTo>
                        <a:pt x="734" y="168"/>
                        <a:pt x="567" y="1"/>
                        <a:pt x="36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7" name="Google Shape;137;p1"/>
                <p:cNvSpPr/>
                <p:nvPr/>
              </p:nvSpPr>
              <p:spPr>
                <a:xfrm>
                  <a:off x="4542000" y="2617325"/>
                  <a:ext cx="266050" cy="18350"/>
                </a:xfrm>
                <a:custGeom>
                  <a:rect b="b" l="l" r="r" t="t"/>
                  <a:pathLst>
                    <a:path extrusionOk="0" h="734" w="10642">
                      <a:moveTo>
                        <a:pt x="367" y="0"/>
                      </a:moveTo>
                      <a:cubicBezTo>
                        <a:pt x="167" y="0"/>
                        <a:pt x="0" y="167"/>
                        <a:pt x="0" y="367"/>
                      </a:cubicBezTo>
                      <a:cubicBezTo>
                        <a:pt x="0" y="567"/>
                        <a:pt x="167" y="734"/>
                        <a:pt x="367" y="734"/>
                      </a:cubicBezTo>
                      <a:lnTo>
                        <a:pt x="10274" y="734"/>
                      </a:lnTo>
                      <a:cubicBezTo>
                        <a:pt x="10474" y="734"/>
                        <a:pt x="10641" y="567"/>
                        <a:pt x="10641" y="367"/>
                      </a:cubicBezTo>
                      <a:cubicBezTo>
                        <a:pt x="10641" y="167"/>
                        <a:pt x="10474" y="0"/>
                        <a:pt x="1027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38" name="Google Shape;138;p1"/>
              <p:cNvGrpSpPr/>
              <p:nvPr/>
            </p:nvGrpSpPr>
            <p:grpSpPr>
              <a:xfrm>
                <a:off x="5178525" y="4557900"/>
                <a:ext cx="266875" cy="266050"/>
                <a:chOff x="5008300" y="4720725"/>
                <a:chExt cx="266875" cy="266050"/>
              </a:xfrm>
            </p:grpSpPr>
            <p:sp>
              <p:nvSpPr>
                <p:cNvPr id="139" name="Google Shape;139;p1"/>
                <p:cNvSpPr/>
                <p:nvPr/>
              </p:nvSpPr>
              <p:spPr>
                <a:xfrm>
                  <a:off x="5132550" y="4720725"/>
                  <a:ext cx="19200" cy="266050"/>
                </a:xfrm>
                <a:custGeom>
                  <a:rect b="b" l="l" r="r" t="t"/>
                  <a:pathLst>
                    <a:path extrusionOk="0" h="10642" w="768">
                      <a:moveTo>
                        <a:pt x="367" y="0"/>
                      </a:moveTo>
                      <a:cubicBezTo>
                        <a:pt x="167" y="0"/>
                        <a:pt x="0" y="167"/>
                        <a:pt x="0" y="367"/>
                      </a:cubicBezTo>
                      <a:lnTo>
                        <a:pt x="0" y="10274"/>
                      </a:lnTo>
                      <a:cubicBezTo>
                        <a:pt x="0" y="10474"/>
                        <a:pt x="167" y="10641"/>
                        <a:pt x="367" y="10641"/>
                      </a:cubicBezTo>
                      <a:cubicBezTo>
                        <a:pt x="601" y="10641"/>
                        <a:pt x="768" y="10474"/>
                        <a:pt x="768" y="10274"/>
                      </a:cubicBezTo>
                      <a:lnTo>
                        <a:pt x="768" y="367"/>
                      </a:lnTo>
                      <a:cubicBezTo>
                        <a:pt x="768" y="167"/>
                        <a:pt x="601" y="0"/>
                        <a:pt x="36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0" name="Google Shape;140;p1"/>
                <p:cNvSpPr/>
                <p:nvPr/>
              </p:nvSpPr>
              <p:spPr>
                <a:xfrm>
                  <a:off x="5008300" y="4844975"/>
                  <a:ext cx="266875" cy="18375"/>
                </a:xfrm>
                <a:custGeom>
                  <a:rect b="b" l="l" r="r" t="t"/>
                  <a:pathLst>
                    <a:path extrusionOk="0" h="735" w="10675">
                      <a:moveTo>
                        <a:pt x="401" y="0"/>
                      </a:moveTo>
                      <a:cubicBezTo>
                        <a:pt x="167" y="0"/>
                        <a:pt x="0" y="167"/>
                        <a:pt x="0" y="367"/>
                      </a:cubicBezTo>
                      <a:cubicBezTo>
                        <a:pt x="0" y="567"/>
                        <a:pt x="167" y="734"/>
                        <a:pt x="401" y="734"/>
                      </a:cubicBezTo>
                      <a:lnTo>
                        <a:pt x="10274" y="734"/>
                      </a:lnTo>
                      <a:cubicBezTo>
                        <a:pt x="10474" y="734"/>
                        <a:pt x="10675" y="567"/>
                        <a:pt x="10641" y="367"/>
                      </a:cubicBezTo>
                      <a:cubicBezTo>
                        <a:pt x="10641" y="167"/>
                        <a:pt x="10474" y="0"/>
                        <a:pt x="1027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41" name="Google Shape;141;p1"/>
              <p:cNvSpPr/>
              <p:nvPr/>
            </p:nvSpPr>
            <p:spPr>
              <a:xfrm>
                <a:off x="8340450" y="1923371"/>
                <a:ext cx="308593" cy="278670"/>
              </a:xfrm>
              <a:custGeom>
                <a:rect b="b" l="l" r="r" t="t"/>
                <a:pathLst>
                  <a:path extrusionOk="0" h="17713" w="19615">
                    <a:moveTo>
                      <a:pt x="5672" y="767"/>
                    </a:moveTo>
                    <a:cubicBezTo>
                      <a:pt x="7239" y="767"/>
                      <a:pt x="8607" y="1501"/>
                      <a:pt x="9508" y="2735"/>
                    </a:cubicBezTo>
                    <a:lnTo>
                      <a:pt x="9841" y="3136"/>
                    </a:lnTo>
                    <a:lnTo>
                      <a:pt x="10175" y="2735"/>
                    </a:lnTo>
                    <a:cubicBezTo>
                      <a:pt x="11109" y="1534"/>
                      <a:pt x="12510" y="801"/>
                      <a:pt x="14078" y="801"/>
                    </a:cubicBezTo>
                    <a:cubicBezTo>
                      <a:pt x="16746" y="801"/>
                      <a:pt x="18915" y="2969"/>
                      <a:pt x="18915" y="5637"/>
                    </a:cubicBezTo>
                    <a:cubicBezTo>
                      <a:pt x="18915" y="6905"/>
                      <a:pt x="18448" y="8072"/>
                      <a:pt x="17614" y="8940"/>
                    </a:cubicBezTo>
                    <a:lnTo>
                      <a:pt x="9841" y="16612"/>
                    </a:lnTo>
                    <a:lnTo>
                      <a:pt x="2436" y="9240"/>
                    </a:lnTo>
                    <a:lnTo>
                      <a:pt x="2136" y="8940"/>
                    </a:lnTo>
                    <a:cubicBezTo>
                      <a:pt x="1302" y="8039"/>
                      <a:pt x="835" y="6872"/>
                      <a:pt x="835" y="5604"/>
                    </a:cubicBezTo>
                    <a:cubicBezTo>
                      <a:pt x="835" y="2935"/>
                      <a:pt x="3003" y="767"/>
                      <a:pt x="5672" y="767"/>
                    </a:cubicBezTo>
                    <a:close/>
                    <a:moveTo>
                      <a:pt x="5638" y="0"/>
                    </a:moveTo>
                    <a:cubicBezTo>
                      <a:pt x="2569" y="0"/>
                      <a:pt x="1" y="2535"/>
                      <a:pt x="1" y="5604"/>
                    </a:cubicBezTo>
                    <a:cubicBezTo>
                      <a:pt x="1" y="7072"/>
                      <a:pt x="568" y="8439"/>
                      <a:pt x="1569" y="9507"/>
                    </a:cubicBezTo>
                    <a:lnTo>
                      <a:pt x="9841" y="17713"/>
                    </a:lnTo>
                    <a:lnTo>
                      <a:pt x="17747" y="9740"/>
                    </a:lnTo>
                    <a:lnTo>
                      <a:pt x="18081" y="9440"/>
                    </a:lnTo>
                    <a:cubicBezTo>
                      <a:pt x="19081" y="8406"/>
                      <a:pt x="19615" y="7072"/>
                      <a:pt x="19615" y="5604"/>
                    </a:cubicBezTo>
                    <a:cubicBezTo>
                      <a:pt x="19615" y="2535"/>
                      <a:pt x="17113" y="0"/>
                      <a:pt x="13978" y="0"/>
                    </a:cubicBezTo>
                    <a:cubicBezTo>
                      <a:pt x="12343" y="0"/>
                      <a:pt x="10842" y="667"/>
                      <a:pt x="9808" y="1868"/>
                    </a:cubicBezTo>
                    <a:cubicBezTo>
                      <a:pt x="8774" y="667"/>
                      <a:pt x="7273" y="0"/>
                      <a:pt x="56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2" name="Google Shape;142;p1"/>
            <p:cNvGrpSpPr/>
            <p:nvPr/>
          </p:nvGrpSpPr>
          <p:grpSpPr>
            <a:xfrm>
              <a:off x="5621047" y="3775309"/>
              <a:ext cx="597944" cy="518409"/>
              <a:chOff x="5245000" y="3542975"/>
              <a:chExt cx="1053275" cy="913175"/>
            </a:xfrm>
          </p:grpSpPr>
          <p:sp>
            <p:nvSpPr>
              <p:cNvPr id="143" name="Google Shape;143;p1"/>
              <p:cNvSpPr/>
              <p:nvPr/>
            </p:nvSpPr>
            <p:spPr>
              <a:xfrm>
                <a:off x="5245825" y="3542975"/>
                <a:ext cx="1052450" cy="911525"/>
              </a:xfrm>
              <a:custGeom>
                <a:rect b="b" l="l" r="r" t="t"/>
                <a:pathLst>
                  <a:path extrusionOk="0" h="36461" w="42098">
                    <a:moveTo>
                      <a:pt x="10875" y="1"/>
                    </a:moveTo>
                    <a:cubicBezTo>
                      <a:pt x="4871" y="1"/>
                      <a:pt x="1" y="4871"/>
                      <a:pt x="1" y="10875"/>
                    </a:cubicBezTo>
                    <a:cubicBezTo>
                      <a:pt x="1" y="14211"/>
                      <a:pt x="1502" y="17213"/>
                      <a:pt x="3870" y="19214"/>
                    </a:cubicBezTo>
                    <a:lnTo>
                      <a:pt x="21149" y="36460"/>
                    </a:lnTo>
                    <a:lnTo>
                      <a:pt x="38395" y="19214"/>
                    </a:lnTo>
                    <a:lnTo>
                      <a:pt x="38261" y="19214"/>
                    </a:lnTo>
                    <a:cubicBezTo>
                      <a:pt x="40596" y="17213"/>
                      <a:pt x="42097" y="14244"/>
                      <a:pt x="42097" y="10875"/>
                    </a:cubicBezTo>
                    <a:cubicBezTo>
                      <a:pt x="42097" y="4871"/>
                      <a:pt x="37227" y="1"/>
                      <a:pt x="31223" y="1"/>
                    </a:cubicBezTo>
                    <a:cubicBezTo>
                      <a:pt x="26586" y="1"/>
                      <a:pt x="22650" y="2903"/>
                      <a:pt x="21049" y="7006"/>
                    </a:cubicBezTo>
                    <a:cubicBezTo>
                      <a:pt x="19481" y="2903"/>
                      <a:pt x="15512" y="1"/>
                      <a:pt x="10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1"/>
              <p:cNvSpPr/>
              <p:nvPr/>
            </p:nvSpPr>
            <p:spPr>
              <a:xfrm>
                <a:off x="5245000" y="3764800"/>
                <a:ext cx="1053275" cy="691350"/>
              </a:xfrm>
              <a:custGeom>
                <a:rect b="b" l="l" r="r" t="t"/>
                <a:pathLst>
                  <a:path extrusionOk="0" h="27654" w="42131">
                    <a:moveTo>
                      <a:pt x="201" y="1"/>
                    </a:moveTo>
                    <a:cubicBezTo>
                      <a:pt x="67" y="668"/>
                      <a:pt x="0" y="1335"/>
                      <a:pt x="0" y="2035"/>
                    </a:cubicBezTo>
                    <a:cubicBezTo>
                      <a:pt x="0" y="5371"/>
                      <a:pt x="1501" y="8373"/>
                      <a:pt x="3870" y="10375"/>
                    </a:cubicBezTo>
                    <a:lnTo>
                      <a:pt x="21115" y="27654"/>
                    </a:lnTo>
                    <a:lnTo>
                      <a:pt x="38394" y="10375"/>
                    </a:lnTo>
                    <a:lnTo>
                      <a:pt x="38261" y="10375"/>
                    </a:lnTo>
                    <a:cubicBezTo>
                      <a:pt x="40629" y="8373"/>
                      <a:pt x="42130" y="5371"/>
                      <a:pt x="42130" y="2035"/>
                    </a:cubicBezTo>
                    <a:cubicBezTo>
                      <a:pt x="42130" y="1335"/>
                      <a:pt x="42064" y="668"/>
                      <a:pt x="41930" y="1"/>
                    </a:cubicBezTo>
                    <a:cubicBezTo>
                      <a:pt x="41463" y="2502"/>
                      <a:pt x="40129" y="4737"/>
                      <a:pt x="38261" y="6339"/>
                    </a:cubicBezTo>
                    <a:lnTo>
                      <a:pt x="38394" y="6339"/>
                    </a:lnTo>
                    <a:lnTo>
                      <a:pt x="21115" y="23584"/>
                    </a:lnTo>
                    <a:lnTo>
                      <a:pt x="3870" y="6339"/>
                    </a:lnTo>
                    <a:cubicBezTo>
                      <a:pt x="2002" y="4737"/>
                      <a:pt x="668" y="2502"/>
                      <a:pt x="2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1"/>
              <p:cNvSpPr/>
              <p:nvPr/>
            </p:nvSpPr>
            <p:spPr>
              <a:xfrm>
                <a:off x="5608600" y="3836525"/>
                <a:ext cx="326075" cy="325250"/>
              </a:xfrm>
              <a:custGeom>
                <a:rect b="b" l="l" r="r" t="t"/>
                <a:pathLst>
                  <a:path extrusionOk="0" h="13010" w="13043">
                    <a:moveTo>
                      <a:pt x="3503" y="0"/>
                    </a:moveTo>
                    <a:lnTo>
                      <a:pt x="3503" y="3470"/>
                    </a:lnTo>
                    <a:lnTo>
                      <a:pt x="0" y="3470"/>
                    </a:lnTo>
                    <a:lnTo>
                      <a:pt x="0" y="9507"/>
                    </a:lnTo>
                    <a:lnTo>
                      <a:pt x="3503" y="9507"/>
                    </a:lnTo>
                    <a:lnTo>
                      <a:pt x="3503" y="13010"/>
                    </a:lnTo>
                    <a:lnTo>
                      <a:pt x="9540" y="13010"/>
                    </a:lnTo>
                    <a:lnTo>
                      <a:pt x="9540" y="9507"/>
                    </a:lnTo>
                    <a:lnTo>
                      <a:pt x="13043" y="9507"/>
                    </a:lnTo>
                    <a:lnTo>
                      <a:pt x="13043" y="3470"/>
                    </a:lnTo>
                    <a:lnTo>
                      <a:pt x="9540" y="3470"/>
                    </a:lnTo>
                    <a:lnTo>
                      <a:pt x="95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1"/>
              <p:cNvSpPr/>
              <p:nvPr/>
            </p:nvSpPr>
            <p:spPr>
              <a:xfrm>
                <a:off x="5316725" y="3638875"/>
                <a:ext cx="76725" cy="105950"/>
              </a:xfrm>
              <a:custGeom>
                <a:rect b="b" l="l" r="r" t="t"/>
                <a:pathLst>
                  <a:path extrusionOk="0" fill="none" h="4238" w="3069">
                    <a:moveTo>
                      <a:pt x="3069" y="1"/>
                    </a:moveTo>
                    <a:cubicBezTo>
                      <a:pt x="1635" y="1035"/>
                      <a:pt x="534" y="2536"/>
                      <a:pt x="0" y="4237"/>
                    </a:cubicBez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1"/>
              <p:cNvSpPr/>
              <p:nvPr/>
            </p:nvSpPr>
            <p:spPr>
              <a:xfrm>
                <a:off x="5467650" y="3602175"/>
                <a:ext cx="57575" cy="5050"/>
              </a:xfrm>
              <a:custGeom>
                <a:rect b="b" l="l" r="r" t="t"/>
                <a:pathLst>
                  <a:path extrusionOk="0" fill="none" h="202" w="2303">
                    <a:moveTo>
                      <a:pt x="2302" y="68"/>
                    </a:moveTo>
                    <a:cubicBezTo>
                      <a:pt x="1535" y="1"/>
                      <a:pt x="768" y="34"/>
                      <a:pt x="1" y="201"/>
                    </a:cubicBez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1"/>
              <p:cNvSpPr/>
              <p:nvPr/>
            </p:nvSpPr>
            <p:spPr>
              <a:xfrm>
                <a:off x="5602750" y="3629700"/>
                <a:ext cx="10875" cy="6700"/>
              </a:xfrm>
              <a:custGeom>
                <a:rect b="b" l="l" r="r" t="t"/>
                <a:pathLst>
                  <a:path extrusionOk="0" fill="none" h="268" w="435">
                    <a:moveTo>
                      <a:pt x="434" y="268"/>
                    </a:moveTo>
                    <a:cubicBezTo>
                      <a:pt x="301" y="201"/>
                      <a:pt x="201" y="101"/>
                      <a:pt x="1" y="1"/>
                    </a:cubicBez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1"/>
              <p:cNvSpPr/>
              <p:nvPr/>
            </p:nvSpPr>
            <p:spPr>
              <a:xfrm>
                <a:off x="5853775" y="3638875"/>
                <a:ext cx="46725" cy="46725"/>
              </a:xfrm>
              <a:custGeom>
                <a:rect b="b" l="l" r="r" t="t"/>
                <a:pathLst>
                  <a:path extrusionOk="0" fill="none" h="1869" w="1869">
                    <a:moveTo>
                      <a:pt x="1868" y="1"/>
                    </a:moveTo>
                    <a:cubicBezTo>
                      <a:pt x="1101" y="468"/>
                      <a:pt x="467" y="1168"/>
                      <a:pt x="0" y="1869"/>
                    </a:cubicBez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1"/>
              <p:cNvSpPr/>
              <p:nvPr/>
            </p:nvSpPr>
            <p:spPr>
              <a:xfrm>
                <a:off x="5974675" y="3602175"/>
                <a:ext cx="56750" cy="5050"/>
              </a:xfrm>
              <a:custGeom>
                <a:rect b="b" l="l" r="r" t="t"/>
                <a:pathLst>
                  <a:path extrusionOk="0" fill="none" h="202" w="2270">
                    <a:moveTo>
                      <a:pt x="2269" y="68"/>
                    </a:moveTo>
                    <a:cubicBezTo>
                      <a:pt x="1535" y="1"/>
                      <a:pt x="735" y="34"/>
                      <a:pt x="1" y="201"/>
                    </a:cubicBez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1" name="Google Shape;151;p1"/>
          <p:cNvSpPr txBox="1"/>
          <p:nvPr>
            <p:ph idx="2" type="subTitle"/>
          </p:nvPr>
        </p:nvSpPr>
        <p:spPr>
          <a:xfrm>
            <a:off x="1030500" y="83000"/>
            <a:ext cx="3457800" cy="2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Front-End Web Development Using React – CSS3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0"/>
          <p:cNvSpPr txBox="1"/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Transition</a:t>
            </a:r>
            <a:endParaRPr sz="2000"/>
          </a:p>
        </p:txBody>
      </p:sp>
      <p:sp>
        <p:nvSpPr>
          <p:cNvPr id="284" name="Google Shape;284;p10"/>
          <p:cNvSpPr txBox="1"/>
          <p:nvPr/>
        </p:nvSpPr>
        <p:spPr>
          <a:xfrm>
            <a:off x="714174" y="1139356"/>
            <a:ext cx="8064065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Timing-function: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ease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- Specifies an transition with a slow start, then fast, then end slowly (this is default)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linear</a:t>
            </a:r>
            <a:r>
              <a:rPr b="0" i="0" lang="en-US" sz="14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- Specifies an transition with the same speed from start to end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ease-in</a:t>
            </a:r>
            <a:r>
              <a:rPr b="0" i="0" lang="en-US" sz="14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- Specifies an transition with a slow start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ease-out</a:t>
            </a:r>
            <a:r>
              <a:rPr b="0" i="0" lang="en-US" sz="14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- Specifies an transition with a slow end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ease-in-out</a:t>
            </a:r>
            <a:r>
              <a:rPr b="0" i="0" lang="en-US" sz="14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- Specifies an transition with a slow start and end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11"/>
          <p:cNvGrpSpPr/>
          <p:nvPr/>
        </p:nvGrpSpPr>
        <p:grpSpPr>
          <a:xfrm>
            <a:off x="589800" y="1047638"/>
            <a:ext cx="3090000" cy="421500"/>
            <a:chOff x="589800" y="1255075"/>
            <a:chExt cx="3090000" cy="421500"/>
          </a:xfrm>
        </p:grpSpPr>
        <p:sp>
          <p:nvSpPr>
            <p:cNvPr id="290" name="Google Shape;290;p11"/>
            <p:cNvSpPr/>
            <p:nvPr/>
          </p:nvSpPr>
          <p:spPr>
            <a:xfrm>
              <a:off x="589800" y="1255075"/>
              <a:ext cx="3090000" cy="42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1" name="Google Shape;291;p11"/>
            <p:cNvGrpSpPr/>
            <p:nvPr/>
          </p:nvGrpSpPr>
          <p:grpSpPr>
            <a:xfrm flipH="1">
              <a:off x="760650" y="1395475"/>
              <a:ext cx="575950" cy="140700"/>
              <a:chOff x="8416025" y="66500"/>
              <a:chExt cx="575950" cy="140700"/>
            </a:xfrm>
          </p:grpSpPr>
          <p:sp>
            <p:nvSpPr>
              <p:cNvPr id="292" name="Google Shape;292;p11"/>
              <p:cNvSpPr/>
              <p:nvPr/>
            </p:nvSpPr>
            <p:spPr>
              <a:xfrm>
                <a:off x="8851275" y="66500"/>
                <a:ext cx="140700" cy="140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11"/>
              <p:cNvSpPr/>
              <p:nvPr/>
            </p:nvSpPr>
            <p:spPr>
              <a:xfrm>
                <a:off x="8633650" y="66500"/>
                <a:ext cx="140700" cy="140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11"/>
              <p:cNvSpPr/>
              <p:nvPr/>
            </p:nvSpPr>
            <p:spPr>
              <a:xfrm>
                <a:off x="8416025" y="66500"/>
                <a:ext cx="140700" cy="140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95" name="Google Shape;295;p11"/>
          <p:cNvSpPr/>
          <p:nvPr/>
        </p:nvSpPr>
        <p:spPr>
          <a:xfrm>
            <a:off x="589800" y="1469138"/>
            <a:ext cx="3090000" cy="29313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1"/>
          <p:cNvSpPr/>
          <p:nvPr/>
        </p:nvSpPr>
        <p:spPr>
          <a:xfrm>
            <a:off x="1449906" y="1624406"/>
            <a:ext cx="1369800" cy="1369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1"/>
          <p:cNvSpPr txBox="1"/>
          <p:nvPr>
            <p:ph type="title"/>
          </p:nvPr>
        </p:nvSpPr>
        <p:spPr>
          <a:xfrm>
            <a:off x="745268" y="3231329"/>
            <a:ext cx="2833500" cy="5244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Transform</a:t>
            </a:r>
            <a:endParaRPr/>
          </a:p>
        </p:txBody>
      </p:sp>
      <p:sp>
        <p:nvSpPr>
          <p:cNvPr id="298" name="Google Shape;298;p11"/>
          <p:cNvSpPr txBox="1"/>
          <p:nvPr>
            <p:ph idx="2" type="title"/>
          </p:nvPr>
        </p:nvSpPr>
        <p:spPr>
          <a:xfrm>
            <a:off x="1520406" y="1854344"/>
            <a:ext cx="1228800" cy="9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03</a:t>
            </a:r>
            <a:endParaRPr/>
          </a:p>
        </p:txBody>
      </p:sp>
      <p:grpSp>
        <p:nvGrpSpPr>
          <p:cNvPr id="299" name="Google Shape;299;p11"/>
          <p:cNvGrpSpPr/>
          <p:nvPr/>
        </p:nvGrpSpPr>
        <p:grpSpPr>
          <a:xfrm>
            <a:off x="4015363" y="1061725"/>
            <a:ext cx="3982086" cy="3338716"/>
            <a:chOff x="4015363" y="1061725"/>
            <a:chExt cx="3982086" cy="3338716"/>
          </a:xfrm>
        </p:grpSpPr>
        <p:grpSp>
          <p:nvGrpSpPr>
            <p:cNvPr id="300" name="Google Shape;300;p11"/>
            <p:cNvGrpSpPr/>
            <p:nvPr/>
          </p:nvGrpSpPr>
          <p:grpSpPr>
            <a:xfrm>
              <a:off x="7733919" y="4138276"/>
              <a:ext cx="263530" cy="262165"/>
              <a:chOff x="8574475" y="3208550"/>
              <a:chExt cx="159300" cy="158475"/>
            </a:xfrm>
          </p:grpSpPr>
          <p:sp>
            <p:nvSpPr>
              <p:cNvPr id="301" name="Google Shape;301;p11"/>
              <p:cNvSpPr/>
              <p:nvPr/>
            </p:nvSpPr>
            <p:spPr>
              <a:xfrm>
                <a:off x="8643700" y="3208550"/>
                <a:ext cx="20025" cy="158475"/>
              </a:xfrm>
              <a:custGeom>
                <a:rect b="b" l="l" r="r" t="t"/>
                <a:pathLst>
                  <a:path extrusionOk="0" h="6339" w="801">
                    <a:moveTo>
                      <a:pt x="401" y="1"/>
                    </a:moveTo>
                    <a:cubicBezTo>
                      <a:pt x="167" y="1"/>
                      <a:pt x="0" y="167"/>
                      <a:pt x="0" y="401"/>
                    </a:cubicBezTo>
                    <a:lnTo>
                      <a:pt x="0" y="5971"/>
                    </a:lnTo>
                    <a:cubicBezTo>
                      <a:pt x="0" y="6172"/>
                      <a:pt x="167" y="6338"/>
                      <a:pt x="401" y="6338"/>
                    </a:cubicBezTo>
                    <a:cubicBezTo>
                      <a:pt x="601" y="6338"/>
                      <a:pt x="801" y="6172"/>
                      <a:pt x="768" y="5971"/>
                    </a:cubicBezTo>
                    <a:lnTo>
                      <a:pt x="768" y="401"/>
                    </a:lnTo>
                    <a:cubicBezTo>
                      <a:pt x="768" y="167"/>
                      <a:pt x="601" y="1"/>
                      <a:pt x="4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11"/>
              <p:cNvSpPr/>
              <p:nvPr/>
            </p:nvSpPr>
            <p:spPr>
              <a:xfrm>
                <a:off x="8574475" y="3278600"/>
                <a:ext cx="159300" cy="19200"/>
              </a:xfrm>
              <a:custGeom>
                <a:rect b="b" l="l" r="r" t="t"/>
                <a:pathLst>
                  <a:path extrusionOk="0" h="768" w="6372">
                    <a:moveTo>
                      <a:pt x="368" y="1"/>
                    </a:moveTo>
                    <a:cubicBezTo>
                      <a:pt x="168" y="1"/>
                      <a:pt x="1" y="167"/>
                      <a:pt x="1" y="367"/>
                    </a:cubicBezTo>
                    <a:cubicBezTo>
                      <a:pt x="1" y="601"/>
                      <a:pt x="168" y="768"/>
                      <a:pt x="368" y="768"/>
                    </a:cubicBezTo>
                    <a:lnTo>
                      <a:pt x="5938" y="768"/>
                    </a:lnTo>
                    <a:cubicBezTo>
                      <a:pt x="6205" y="768"/>
                      <a:pt x="6372" y="601"/>
                      <a:pt x="6339" y="367"/>
                    </a:cubicBezTo>
                    <a:cubicBezTo>
                      <a:pt x="6339" y="167"/>
                      <a:pt x="6172" y="1"/>
                      <a:pt x="59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3" name="Google Shape;303;p11"/>
            <p:cNvGrpSpPr/>
            <p:nvPr/>
          </p:nvGrpSpPr>
          <p:grpSpPr>
            <a:xfrm>
              <a:off x="4923250" y="2316650"/>
              <a:ext cx="142625" cy="142625"/>
              <a:chOff x="4150500" y="2464675"/>
              <a:chExt cx="142625" cy="142625"/>
            </a:xfrm>
          </p:grpSpPr>
          <p:sp>
            <p:nvSpPr>
              <p:cNvPr id="304" name="Google Shape;304;p11"/>
              <p:cNvSpPr/>
              <p:nvPr/>
            </p:nvSpPr>
            <p:spPr>
              <a:xfrm>
                <a:off x="4211375" y="2464675"/>
                <a:ext cx="19200" cy="142625"/>
              </a:xfrm>
              <a:custGeom>
                <a:rect b="b" l="l" r="r" t="t"/>
                <a:pathLst>
                  <a:path extrusionOk="0" h="5705" w="768">
                    <a:moveTo>
                      <a:pt x="400" y="1"/>
                    </a:moveTo>
                    <a:cubicBezTo>
                      <a:pt x="167" y="1"/>
                      <a:pt x="0" y="168"/>
                      <a:pt x="0" y="368"/>
                    </a:cubicBezTo>
                    <a:lnTo>
                      <a:pt x="0" y="5338"/>
                    </a:lnTo>
                    <a:cubicBezTo>
                      <a:pt x="0" y="5538"/>
                      <a:pt x="167" y="5705"/>
                      <a:pt x="400" y="5705"/>
                    </a:cubicBezTo>
                    <a:cubicBezTo>
                      <a:pt x="601" y="5705"/>
                      <a:pt x="767" y="5505"/>
                      <a:pt x="767" y="5338"/>
                    </a:cubicBezTo>
                    <a:lnTo>
                      <a:pt x="767" y="368"/>
                    </a:lnTo>
                    <a:cubicBezTo>
                      <a:pt x="767" y="168"/>
                      <a:pt x="601" y="1"/>
                      <a:pt x="4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11"/>
              <p:cNvSpPr/>
              <p:nvPr/>
            </p:nvSpPr>
            <p:spPr>
              <a:xfrm>
                <a:off x="4150500" y="2526400"/>
                <a:ext cx="142625" cy="18375"/>
              </a:xfrm>
              <a:custGeom>
                <a:rect b="b" l="l" r="r" t="t"/>
                <a:pathLst>
                  <a:path extrusionOk="0" h="735" w="5705">
                    <a:moveTo>
                      <a:pt x="367" y="0"/>
                    </a:moveTo>
                    <a:cubicBezTo>
                      <a:pt x="134" y="0"/>
                      <a:pt x="0" y="167"/>
                      <a:pt x="0" y="367"/>
                    </a:cubicBezTo>
                    <a:cubicBezTo>
                      <a:pt x="0" y="567"/>
                      <a:pt x="134" y="734"/>
                      <a:pt x="367" y="734"/>
                    </a:cubicBezTo>
                    <a:lnTo>
                      <a:pt x="5271" y="734"/>
                    </a:lnTo>
                    <a:cubicBezTo>
                      <a:pt x="5537" y="734"/>
                      <a:pt x="5704" y="567"/>
                      <a:pt x="5704" y="367"/>
                    </a:cubicBezTo>
                    <a:cubicBezTo>
                      <a:pt x="5704" y="167"/>
                      <a:pt x="5537" y="0"/>
                      <a:pt x="530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6" name="Google Shape;306;p11"/>
            <p:cNvGrpSpPr/>
            <p:nvPr/>
          </p:nvGrpSpPr>
          <p:grpSpPr>
            <a:xfrm>
              <a:off x="5361450" y="1061725"/>
              <a:ext cx="266875" cy="266050"/>
              <a:chOff x="4656375" y="1180150"/>
              <a:chExt cx="266875" cy="266050"/>
            </a:xfrm>
          </p:grpSpPr>
          <p:sp>
            <p:nvSpPr>
              <p:cNvPr id="307" name="Google Shape;307;p11"/>
              <p:cNvSpPr/>
              <p:nvPr/>
            </p:nvSpPr>
            <p:spPr>
              <a:xfrm>
                <a:off x="4780625" y="1180150"/>
                <a:ext cx="19200" cy="266050"/>
              </a:xfrm>
              <a:custGeom>
                <a:rect b="b" l="l" r="r" t="t"/>
                <a:pathLst>
                  <a:path extrusionOk="0" h="10642" w="768">
                    <a:moveTo>
                      <a:pt x="368" y="0"/>
                    </a:moveTo>
                    <a:cubicBezTo>
                      <a:pt x="168" y="0"/>
                      <a:pt x="1" y="167"/>
                      <a:pt x="1" y="367"/>
                    </a:cubicBezTo>
                    <a:lnTo>
                      <a:pt x="1" y="10274"/>
                    </a:lnTo>
                    <a:cubicBezTo>
                      <a:pt x="1" y="10474"/>
                      <a:pt x="168" y="10641"/>
                      <a:pt x="368" y="10641"/>
                    </a:cubicBezTo>
                    <a:cubicBezTo>
                      <a:pt x="601" y="10641"/>
                      <a:pt x="768" y="10474"/>
                      <a:pt x="768" y="10274"/>
                    </a:cubicBezTo>
                    <a:lnTo>
                      <a:pt x="768" y="367"/>
                    </a:lnTo>
                    <a:cubicBezTo>
                      <a:pt x="768" y="167"/>
                      <a:pt x="601" y="0"/>
                      <a:pt x="3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11"/>
              <p:cNvSpPr/>
              <p:nvPr/>
            </p:nvSpPr>
            <p:spPr>
              <a:xfrm>
                <a:off x="4656375" y="1303575"/>
                <a:ext cx="266875" cy="18375"/>
              </a:xfrm>
              <a:custGeom>
                <a:rect b="b" l="l" r="r" t="t"/>
                <a:pathLst>
                  <a:path extrusionOk="0" h="735" w="10675">
                    <a:moveTo>
                      <a:pt x="401" y="0"/>
                    </a:moveTo>
                    <a:cubicBezTo>
                      <a:pt x="167" y="0"/>
                      <a:pt x="1" y="167"/>
                      <a:pt x="1" y="367"/>
                    </a:cubicBezTo>
                    <a:cubicBezTo>
                      <a:pt x="1" y="567"/>
                      <a:pt x="167" y="734"/>
                      <a:pt x="401" y="734"/>
                    </a:cubicBezTo>
                    <a:lnTo>
                      <a:pt x="10308" y="734"/>
                    </a:lnTo>
                    <a:cubicBezTo>
                      <a:pt x="10508" y="734"/>
                      <a:pt x="10675" y="567"/>
                      <a:pt x="10641" y="367"/>
                    </a:cubicBezTo>
                    <a:cubicBezTo>
                      <a:pt x="10641" y="167"/>
                      <a:pt x="10475" y="0"/>
                      <a:pt x="102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9" name="Google Shape;309;p11"/>
            <p:cNvSpPr/>
            <p:nvPr/>
          </p:nvSpPr>
          <p:spPr>
            <a:xfrm>
              <a:off x="7330600" y="1268950"/>
              <a:ext cx="325250" cy="293575"/>
            </a:xfrm>
            <a:custGeom>
              <a:rect b="b" l="l" r="r" t="t"/>
              <a:pathLst>
                <a:path extrusionOk="0" h="11743" w="13010">
                  <a:moveTo>
                    <a:pt x="9174" y="768"/>
                  </a:moveTo>
                  <a:cubicBezTo>
                    <a:pt x="10842" y="768"/>
                    <a:pt x="12176" y="2135"/>
                    <a:pt x="12176" y="3770"/>
                  </a:cubicBezTo>
                  <a:cubicBezTo>
                    <a:pt x="12176" y="4537"/>
                    <a:pt x="11876" y="5271"/>
                    <a:pt x="11375" y="5805"/>
                  </a:cubicBezTo>
                  <a:lnTo>
                    <a:pt x="6505" y="10642"/>
                  </a:lnTo>
                  <a:lnTo>
                    <a:pt x="1802" y="5972"/>
                  </a:lnTo>
                  <a:lnTo>
                    <a:pt x="1635" y="5805"/>
                  </a:lnTo>
                  <a:cubicBezTo>
                    <a:pt x="1135" y="5271"/>
                    <a:pt x="834" y="4504"/>
                    <a:pt x="834" y="3770"/>
                  </a:cubicBezTo>
                  <a:cubicBezTo>
                    <a:pt x="834" y="2102"/>
                    <a:pt x="2169" y="768"/>
                    <a:pt x="3837" y="768"/>
                  </a:cubicBezTo>
                  <a:cubicBezTo>
                    <a:pt x="4737" y="768"/>
                    <a:pt x="5638" y="1168"/>
                    <a:pt x="6138" y="1969"/>
                  </a:cubicBezTo>
                  <a:lnTo>
                    <a:pt x="6472" y="2369"/>
                  </a:lnTo>
                  <a:lnTo>
                    <a:pt x="6805" y="1969"/>
                  </a:lnTo>
                  <a:cubicBezTo>
                    <a:pt x="7339" y="1168"/>
                    <a:pt x="8206" y="768"/>
                    <a:pt x="9174" y="768"/>
                  </a:cubicBezTo>
                  <a:close/>
                  <a:moveTo>
                    <a:pt x="3803" y="1"/>
                  </a:moveTo>
                  <a:cubicBezTo>
                    <a:pt x="1702" y="1"/>
                    <a:pt x="0" y="1668"/>
                    <a:pt x="0" y="3770"/>
                  </a:cubicBezTo>
                  <a:cubicBezTo>
                    <a:pt x="0" y="4737"/>
                    <a:pt x="367" y="5638"/>
                    <a:pt x="1035" y="6338"/>
                  </a:cubicBezTo>
                  <a:lnTo>
                    <a:pt x="6505" y="11742"/>
                  </a:lnTo>
                  <a:lnTo>
                    <a:pt x="11809" y="6572"/>
                  </a:lnTo>
                  <a:lnTo>
                    <a:pt x="12009" y="6338"/>
                  </a:lnTo>
                  <a:cubicBezTo>
                    <a:pt x="12643" y="5638"/>
                    <a:pt x="13010" y="4737"/>
                    <a:pt x="13010" y="3770"/>
                  </a:cubicBezTo>
                  <a:cubicBezTo>
                    <a:pt x="13010" y="1735"/>
                    <a:pt x="11309" y="1"/>
                    <a:pt x="9207" y="1"/>
                  </a:cubicBezTo>
                  <a:cubicBezTo>
                    <a:pt x="8173" y="1"/>
                    <a:pt x="7206" y="434"/>
                    <a:pt x="6505" y="1135"/>
                  </a:cubicBezTo>
                  <a:cubicBezTo>
                    <a:pt x="5805" y="434"/>
                    <a:pt x="4837" y="1"/>
                    <a:pt x="38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0" name="Google Shape;310;p11"/>
            <p:cNvGrpSpPr/>
            <p:nvPr/>
          </p:nvGrpSpPr>
          <p:grpSpPr>
            <a:xfrm>
              <a:off x="4015363" y="3087400"/>
              <a:ext cx="1013087" cy="1064525"/>
              <a:chOff x="3910163" y="3066375"/>
              <a:chExt cx="1013087" cy="1064525"/>
            </a:xfrm>
          </p:grpSpPr>
          <p:sp>
            <p:nvSpPr>
              <p:cNvPr id="311" name="Google Shape;311;p11"/>
              <p:cNvSpPr/>
              <p:nvPr/>
            </p:nvSpPr>
            <p:spPr>
              <a:xfrm>
                <a:off x="3910163" y="3066375"/>
                <a:ext cx="406161" cy="406161"/>
              </a:xfrm>
              <a:custGeom>
                <a:rect b="b" l="l" r="r" t="t"/>
                <a:pathLst>
                  <a:path extrusionOk="0" h="12176" w="12176">
                    <a:moveTo>
                      <a:pt x="6105" y="801"/>
                    </a:moveTo>
                    <a:cubicBezTo>
                      <a:pt x="9007" y="801"/>
                      <a:pt x="11375" y="3169"/>
                      <a:pt x="11408" y="6105"/>
                    </a:cubicBezTo>
                    <a:cubicBezTo>
                      <a:pt x="11408" y="9007"/>
                      <a:pt x="9007" y="11375"/>
                      <a:pt x="6105" y="11375"/>
                    </a:cubicBezTo>
                    <a:cubicBezTo>
                      <a:pt x="3169" y="11375"/>
                      <a:pt x="801" y="9007"/>
                      <a:pt x="801" y="6105"/>
                    </a:cubicBezTo>
                    <a:cubicBezTo>
                      <a:pt x="801" y="3169"/>
                      <a:pt x="3169" y="801"/>
                      <a:pt x="6105" y="801"/>
                    </a:cubicBezTo>
                    <a:close/>
                    <a:moveTo>
                      <a:pt x="6105" y="0"/>
                    </a:moveTo>
                    <a:cubicBezTo>
                      <a:pt x="2736" y="0"/>
                      <a:pt x="0" y="2769"/>
                      <a:pt x="0" y="6105"/>
                    </a:cubicBezTo>
                    <a:cubicBezTo>
                      <a:pt x="0" y="9474"/>
                      <a:pt x="2769" y="12176"/>
                      <a:pt x="6105" y="12176"/>
                    </a:cubicBezTo>
                    <a:cubicBezTo>
                      <a:pt x="9440" y="12176"/>
                      <a:pt x="12176" y="9474"/>
                      <a:pt x="12176" y="6105"/>
                    </a:cubicBezTo>
                    <a:cubicBezTo>
                      <a:pt x="12176" y="2702"/>
                      <a:pt x="9440" y="0"/>
                      <a:pt x="61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12" name="Google Shape;312;p11"/>
              <p:cNvGrpSpPr/>
              <p:nvPr/>
            </p:nvGrpSpPr>
            <p:grpSpPr>
              <a:xfrm>
                <a:off x="4780625" y="3988275"/>
                <a:ext cx="142625" cy="142625"/>
                <a:chOff x="4150500" y="2464675"/>
                <a:chExt cx="142625" cy="142625"/>
              </a:xfrm>
            </p:grpSpPr>
            <p:sp>
              <p:nvSpPr>
                <p:cNvPr id="313" name="Google Shape;313;p11"/>
                <p:cNvSpPr/>
                <p:nvPr/>
              </p:nvSpPr>
              <p:spPr>
                <a:xfrm>
                  <a:off x="4211375" y="2464675"/>
                  <a:ext cx="19200" cy="142625"/>
                </a:xfrm>
                <a:custGeom>
                  <a:rect b="b" l="l" r="r" t="t"/>
                  <a:pathLst>
                    <a:path extrusionOk="0" h="5705" w="768">
                      <a:moveTo>
                        <a:pt x="400" y="1"/>
                      </a:moveTo>
                      <a:cubicBezTo>
                        <a:pt x="167" y="1"/>
                        <a:pt x="0" y="168"/>
                        <a:pt x="0" y="368"/>
                      </a:cubicBezTo>
                      <a:lnTo>
                        <a:pt x="0" y="5338"/>
                      </a:lnTo>
                      <a:cubicBezTo>
                        <a:pt x="0" y="5538"/>
                        <a:pt x="167" y="5705"/>
                        <a:pt x="400" y="5705"/>
                      </a:cubicBezTo>
                      <a:cubicBezTo>
                        <a:pt x="601" y="5705"/>
                        <a:pt x="767" y="5505"/>
                        <a:pt x="767" y="5338"/>
                      </a:cubicBezTo>
                      <a:lnTo>
                        <a:pt x="767" y="368"/>
                      </a:lnTo>
                      <a:cubicBezTo>
                        <a:pt x="767" y="168"/>
                        <a:pt x="601" y="1"/>
                        <a:pt x="40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4" name="Google Shape;314;p11"/>
                <p:cNvSpPr/>
                <p:nvPr/>
              </p:nvSpPr>
              <p:spPr>
                <a:xfrm>
                  <a:off x="4150500" y="2526400"/>
                  <a:ext cx="142625" cy="18375"/>
                </a:xfrm>
                <a:custGeom>
                  <a:rect b="b" l="l" r="r" t="t"/>
                  <a:pathLst>
                    <a:path extrusionOk="0" h="735" w="5705">
                      <a:moveTo>
                        <a:pt x="367" y="0"/>
                      </a:moveTo>
                      <a:cubicBezTo>
                        <a:pt x="134" y="0"/>
                        <a:pt x="0" y="167"/>
                        <a:pt x="0" y="367"/>
                      </a:cubicBezTo>
                      <a:cubicBezTo>
                        <a:pt x="0" y="567"/>
                        <a:pt x="134" y="734"/>
                        <a:pt x="367" y="734"/>
                      </a:cubicBezTo>
                      <a:lnTo>
                        <a:pt x="5271" y="734"/>
                      </a:lnTo>
                      <a:cubicBezTo>
                        <a:pt x="5537" y="734"/>
                        <a:pt x="5704" y="567"/>
                        <a:pt x="5704" y="367"/>
                      </a:cubicBezTo>
                      <a:cubicBezTo>
                        <a:pt x="5704" y="167"/>
                        <a:pt x="5537" y="0"/>
                        <a:pt x="530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315" name="Google Shape;315;p11"/>
          <p:cNvSpPr txBox="1"/>
          <p:nvPr>
            <p:ph idx="3" type="subTitle"/>
          </p:nvPr>
        </p:nvSpPr>
        <p:spPr>
          <a:xfrm>
            <a:off x="1030500" y="83000"/>
            <a:ext cx="3457800" cy="2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Front-End Web Development Using React – CSS3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2"/>
          <p:cNvSpPr txBox="1"/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Transform property</a:t>
            </a:r>
            <a:endParaRPr sz="2000"/>
          </a:p>
        </p:txBody>
      </p:sp>
      <p:sp>
        <p:nvSpPr>
          <p:cNvPr id="321" name="Google Shape;321;p12"/>
          <p:cNvSpPr txBox="1"/>
          <p:nvPr/>
        </p:nvSpPr>
        <p:spPr>
          <a:xfrm>
            <a:off x="762412" y="1032800"/>
            <a:ext cx="723982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Transforms allow you to manipulate the position, rotation, and scale of an element.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This can be used for creating animations and visual effects.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In real world, transform means to change shape or appearance of an element.</a:t>
            </a:r>
            <a:endParaRPr/>
          </a:p>
        </p:txBody>
      </p:sp>
      <p:pic>
        <p:nvPicPr>
          <p:cNvPr descr="CSS Property: transform | HTML Dog" id="322" name="Google Shape;32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5435" y="2280561"/>
            <a:ext cx="2562697" cy="2562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3"/>
          <p:cNvSpPr txBox="1"/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Transform property</a:t>
            </a:r>
            <a:endParaRPr sz="2000"/>
          </a:p>
        </p:txBody>
      </p:sp>
      <p:sp>
        <p:nvSpPr>
          <p:cNvPr id="328" name="Google Shape;328;p13"/>
          <p:cNvSpPr/>
          <p:nvPr/>
        </p:nvSpPr>
        <p:spPr>
          <a:xfrm>
            <a:off x="813029" y="1327930"/>
            <a:ext cx="7520368" cy="2369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Transform methods: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143C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translate():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Moves an element from its current position (according to the parameters given for the X-axis and the Y-axis).</a:t>
            </a:r>
            <a:endParaRPr b="0" i="0" sz="11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143C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rotate()</a:t>
            </a:r>
            <a:r>
              <a:rPr b="0" i="0" lang="en-US" sz="1100" u="none" cap="none" strike="noStrik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n-US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Rotates an element clockwise or counter-clockwise according to a given degree.</a:t>
            </a:r>
            <a:endParaRPr b="0" i="0" sz="1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143C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scaleX(): </a:t>
            </a:r>
            <a:r>
              <a:rPr b="0" i="0" lang="en-US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b="0" i="0" lang="en-US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ncreases or decreases the width of an element.</a:t>
            </a:r>
            <a:endParaRPr b="0" i="0" sz="1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143C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scaleY(): </a:t>
            </a:r>
            <a:r>
              <a:rPr b="0" i="0" lang="en-US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b="0" i="0" lang="en-US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ncreases or decreases the height of an element.</a:t>
            </a:r>
            <a:endParaRPr b="0" i="0" sz="1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143C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scale(): </a:t>
            </a:r>
            <a:r>
              <a:rPr b="0" i="0" lang="en-US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b="0" i="0" lang="en-US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ncreases or decreases the size of an element.</a:t>
            </a:r>
            <a:endParaRPr b="0" i="0" sz="1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143C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skewX(): </a:t>
            </a:r>
            <a:r>
              <a:rPr b="0" i="0" lang="en-US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</a:t>
            </a:r>
            <a:r>
              <a:rPr b="0" i="0" lang="en-US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kews an element along the X-axis by the given angle.</a:t>
            </a:r>
            <a:endParaRPr b="0" i="0" sz="1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143C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skewY(): </a:t>
            </a:r>
            <a:r>
              <a:rPr b="0" i="0" lang="en-US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</a:t>
            </a:r>
            <a:r>
              <a:rPr b="0" i="0" lang="en-US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kews an element along the Y-axis by the given angle.</a:t>
            </a:r>
            <a:endParaRPr b="0" i="0" sz="1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143C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skew(): </a:t>
            </a:r>
            <a:r>
              <a:rPr b="0" i="0" lang="en-US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</a:t>
            </a:r>
            <a:r>
              <a:rPr b="0" i="0" lang="en-US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kews an element along the X and Y-axis by the given angles.</a:t>
            </a:r>
            <a:endParaRPr b="0" i="0" sz="1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143C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matrix(): </a:t>
            </a:r>
            <a:r>
              <a:rPr b="0" i="0" lang="en-US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combines all the 2D transform methods into one.</a:t>
            </a:r>
            <a:endParaRPr b="0" i="0" sz="1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" name="Google Shape;333;p14"/>
          <p:cNvGrpSpPr/>
          <p:nvPr/>
        </p:nvGrpSpPr>
        <p:grpSpPr>
          <a:xfrm>
            <a:off x="589800" y="1047638"/>
            <a:ext cx="3090000" cy="421500"/>
            <a:chOff x="589800" y="1255075"/>
            <a:chExt cx="3090000" cy="421500"/>
          </a:xfrm>
        </p:grpSpPr>
        <p:sp>
          <p:nvSpPr>
            <p:cNvPr id="334" name="Google Shape;334;p14"/>
            <p:cNvSpPr/>
            <p:nvPr/>
          </p:nvSpPr>
          <p:spPr>
            <a:xfrm>
              <a:off x="589800" y="1255075"/>
              <a:ext cx="3090000" cy="42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5" name="Google Shape;335;p14"/>
            <p:cNvGrpSpPr/>
            <p:nvPr/>
          </p:nvGrpSpPr>
          <p:grpSpPr>
            <a:xfrm flipH="1">
              <a:off x="760650" y="1395475"/>
              <a:ext cx="575950" cy="140700"/>
              <a:chOff x="8416025" y="66500"/>
              <a:chExt cx="575950" cy="140700"/>
            </a:xfrm>
          </p:grpSpPr>
          <p:sp>
            <p:nvSpPr>
              <p:cNvPr id="336" name="Google Shape;336;p14"/>
              <p:cNvSpPr/>
              <p:nvPr/>
            </p:nvSpPr>
            <p:spPr>
              <a:xfrm>
                <a:off x="8851275" y="66500"/>
                <a:ext cx="140700" cy="140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14"/>
              <p:cNvSpPr/>
              <p:nvPr/>
            </p:nvSpPr>
            <p:spPr>
              <a:xfrm>
                <a:off x="8633650" y="66500"/>
                <a:ext cx="140700" cy="140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14"/>
              <p:cNvSpPr/>
              <p:nvPr/>
            </p:nvSpPr>
            <p:spPr>
              <a:xfrm>
                <a:off x="8416025" y="66500"/>
                <a:ext cx="140700" cy="140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39" name="Google Shape;339;p14"/>
          <p:cNvSpPr/>
          <p:nvPr/>
        </p:nvSpPr>
        <p:spPr>
          <a:xfrm>
            <a:off x="589800" y="1469138"/>
            <a:ext cx="3090000" cy="29313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4"/>
          <p:cNvSpPr/>
          <p:nvPr/>
        </p:nvSpPr>
        <p:spPr>
          <a:xfrm>
            <a:off x="1449906" y="1624406"/>
            <a:ext cx="1369800" cy="1369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4"/>
          <p:cNvSpPr txBox="1"/>
          <p:nvPr>
            <p:ph type="title"/>
          </p:nvPr>
        </p:nvSpPr>
        <p:spPr>
          <a:xfrm>
            <a:off x="553686" y="3145192"/>
            <a:ext cx="3162228" cy="1104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Pseudo elements</a:t>
            </a:r>
            <a:endParaRPr/>
          </a:p>
        </p:txBody>
      </p:sp>
      <p:sp>
        <p:nvSpPr>
          <p:cNvPr id="342" name="Google Shape;342;p14"/>
          <p:cNvSpPr txBox="1"/>
          <p:nvPr>
            <p:ph idx="2" type="title"/>
          </p:nvPr>
        </p:nvSpPr>
        <p:spPr>
          <a:xfrm>
            <a:off x="1520406" y="1854344"/>
            <a:ext cx="1228800" cy="9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04</a:t>
            </a:r>
            <a:endParaRPr/>
          </a:p>
        </p:txBody>
      </p:sp>
      <p:grpSp>
        <p:nvGrpSpPr>
          <p:cNvPr id="343" name="Google Shape;343;p14"/>
          <p:cNvGrpSpPr/>
          <p:nvPr/>
        </p:nvGrpSpPr>
        <p:grpSpPr>
          <a:xfrm>
            <a:off x="4015363" y="1061725"/>
            <a:ext cx="3982086" cy="3338716"/>
            <a:chOff x="4015363" y="1061725"/>
            <a:chExt cx="3982086" cy="3338716"/>
          </a:xfrm>
        </p:grpSpPr>
        <p:grpSp>
          <p:nvGrpSpPr>
            <p:cNvPr id="344" name="Google Shape;344;p14"/>
            <p:cNvGrpSpPr/>
            <p:nvPr/>
          </p:nvGrpSpPr>
          <p:grpSpPr>
            <a:xfrm>
              <a:off x="7733919" y="4138276"/>
              <a:ext cx="263530" cy="262165"/>
              <a:chOff x="8574475" y="3208550"/>
              <a:chExt cx="159300" cy="158475"/>
            </a:xfrm>
          </p:grpSpPr>
          <p:sp>
            <p:nvSpPr>
              <p:cNvPr id="345" name="Google Shape;345;p14"/>
              <p:cNvSpPr/>
              <p:nvPr/>
            </p:nvSpPr>
            <p:spPr>
              <a:xfrm>
                <a:off x="8643700" y="3208550"/>
                <a:ext cx="20025" cy="158475"/>
              </a:xfrm>
              <a:custGeom>
                <a:rect b="b" l="l" r="r" t="t"/>
                <a:pathLst>
                  <a:path extrusionOk="0" h="6339" w="801">
                    <a:moveTo>
                      <a:pt x="401" y="1"/>
                    </a:moveTo>
                    <a:cubicBezTo>
                      <a:pt x="167" y="1"/>
                      <a:pt x="0" y="167"/>
                      <a:pt x="0" y="401"/>
                    </a:cubicBezTo>
                    <a:lnTo>
                      <a:pt x="0" y="5971"/>
                    </a:lnTo>
                    <a:cubicBezTo>
                      <a:pt x="0" y="6172"/>
                      <a:pt x="167" y="6338"/>
                      <a:pt x="401" y="6338"/>
                    </a:cubicBezTo>
                    <a:cubicBezTo>
                      <a:pt x="601" y="6338"/>
                      <a:pt x="801" y="6172"/>
                      <a:pt x="768" y="5971"/>
                    </a:cubicBezTo>
                    <a:lnTo>
                      <a:pt x="768" y="401"/>
                    </a:lnTo>
                    <a:cubicBezTo>
                      <a:pt x="768" y="167"/>
                      <a:pt x="601" y="1"/>
                      <a:pt x="4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14"/>
              <p:cNvSpPr/>
              <p:nvPr/>
            </p:nvSpPr>
            <p:spPr>
              <a:xfrm>
                <a:off x="8574475" y="3278600"/>
                <a:ext cx="159300" cy="19200"/>
              </a:xfrm>
              <a:custGeom>
                <a:rect b="b" l="l" r="r" t="t"/>
                <a:pathLst>
                  <a:path extrusionOk="0" h="768" w="6372">
                    <a:moveTo>
                      <a:pt x="368" y="1"/>
                    </a:moveTo>
                    <a:cubicBezTo>
                      <a:pt x="168" y="1"/>
                      <a:pt x="1" y="167"/>
                      <a:pt x="1" y="367"/>
                    </a:cubicBezTo>
                    <a:cubicBezTo>
                      <a:pt x="1" y="601"/>
                      <a:pt x="168" y="768"/>
                      <a:pt x="368" y="768"/>
                    </a:cubicBezTo>
                    <a:lnTo>
                      <a:pt x="5938" y="768"/>
                    </a:lnTo>
                    <a:cubicBezTo>
                      <a:pt x="6205" y="768"/>
                      <a:pt x="6372" y="601"/>
                      <a:pt x="6339" y="367"/>
                    </a:cubicBezTo>
                    <a:cubicBezTo>
                      <a:pt x="6339" y="167"/>
                      <a:pt x="6172" y="1"/>
                      <a:pt x="59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7" name="Google Shape;347;p14"/>
            <p:cNvGrpSpPr/>
            <p:nvPr/>
          </p:nvGrpSpPr>
          <p:grpSpPr>
            <a:xfrm>
              <a:off x="4923250" y="2316650"/>
              <a:ext cx="142625" cy="142625"/>
              <a:chOff x="4150500" y="2464675"/>
              <a:chExt cx="142625" cy="142625"/>
            </a:xfrm>
          </p:grpSpPr>
          <p:sp>
            <p:nvSpPr>
              <p:cNvPr id="348" name="Google Shape;348;p14"/>
              <p:cNvSpPr/>
              <p:nvPr/>
            </p:nvSpPr>
            <p:spPr>
              <a:xfrm>
                <a:off x="4211375" y="2464675"/>
                <a:ext cx="19200" cy="142625"/>
              </a:xfrm>
              <a:custGeom>
                <a:rect b="b" l="l" r="r" t="t"/>
                <a:pathLst>
                  <a:path extrusionOk="0" h="5705" w="768">
                    <a:moveTo>
                      <a:pt x="400" y="1"/>
                    </a:moveTo>
                    <a:cubicBezTo>
                      <a:pt x="167" y="1"/>
                      <a:pt x="0" y="168"/>
                      <a:pt x="0" y="368"/>
                    </a:cubicBezTo>
                    <a:lnTo>
                      <a:pt x="0" y="5338"/>
                    </a:lnTo>
                    <a:cubicBezTo>
                      <a:pt x="0" y="5538"/>
                      <a:pt x="167" y="5705"/>
                      <a:pt x="400" y="5705"/>
                    </a:cubicBezTo>
                    <a:cubicBezTo>
                      <a:pt x="601" y="5705"/>
                      <a:pt x="767" y="5505"/>
                      <a:pt x="767" y="5338"/>
                    </a:cubicBezTo>
                    <a:lnTo>
                      <a:pt x="767" y="368"/>
                    </a:lnTo>
                    <a:cubicBezTo>
                      <a:pt x="767" y="168"/>
                      <a:pt x="601" y="1"/>
                      <a:pt x="4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14"/>
              <p:cNvSpPr/>
              <p:nvPr/>
            </p:nvSpPr>
            <p:spPr>
              <a:xfrm>
                <a:off x="4150500" y="2526400"/>
                <a:ext cx="142625" cy="18375"/>
              </a:xfrm>
              <a:custGeom>
                <a:rect b="b" l="l" r="r" t="t"/>
                <a:pathLst>
                  <a:path extrusionOk="0" h="735" w="5705">
                    <a:moveTo>
                      <a:pt x="367" y="0"/>
                    </a:moveTo>
                    <a:cubicBezTo>
                      <a:pt x="134" y="0"/>
                      <a:pt x="0" y="167"/>
                      <a:pt x="0" y="367"/>
                    </a:cubicBezTo>
                    <a:cubicBezTo>
                      <a:pt x="0" y="567"/>
                      <a:pt x="134" y="734"/>
                      <a:pt x="367" y="734"/>
                    </a:cubicBezTo>
                    <a:lnTo>
                      <a:pt x="5271" y="734"/>
                    </a:lnTo>
                    <a:cubicBezTo>
                      <a:pt x="5537" y="734"/>
                      <a:pt x="5704" y="567"/>
                      <a:pt x="5704" y="367"/>
                    </a:cubicBezTo>
                    <a:cubicBezTo>
                      <a:pt x="5704" y="167"/>
                      <a:pt x="5537" y="0"/>
                      <a:pt x="530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0" name="Google Shape;350;p14"/>
            <p:cNvGrpSpPr/>
            <p:nvPr/>
          </p:nvGrpSpPr>
          <p:grpSpPr>
            <a:xfrm>
              <a:off x="5361450" y="1061725"/>
              <a:ext cx="266875" cy="266050"/>
              <a:chOff x="4656375" y="1180150"/>
              <a:chExt cx="266875" cy="266050"/>
            </a:xfrm>
          </p:grpSpPr>
          <p:sp>
            <p:nvSpPr>
              <p:cNvPr id="351" name="Google Shape;351;p14"/>
              <p:cNvSpPr/>
              <p:nvPr/>
            </p:nvSpPr>
            <p:spPr>
              <a:xfrm>
                <a:off x="4780625" y="1180150"/>
                <a:ext cx="19200" cy="266050"/>
              </a:xfrm>
              <a:custGeom>
                <a:rect b="b" l="l" r="r" t="t"/>
                <a:pathLst>
                  <a:path extrusionOk="0" h="10642" w="768">
                    <a:moveTo>
                      <a:pt x="368" y="0"/>
                    </a:moveTo>
                    <a:cubicBezTo>
                      <a:pt x="168" y="0"/>
                      <a:pt x="1" y="167"/>
                      <a:pt x="1" y="367"/>
                    </a:cubicBezTo>
                    <a:lnTo>
                      <a:pt x="1" y="10274"/>
                    </a:lnTo>
                    <a:cubicBezTo>
                      <a:pt x="1" y="10474"/>
                      <a:pt x="168" y="10641"/>
                      <a:pt x="368" y="10641"/>
                    </a:cubicBezTo>
                    <a:cubicBezTo>
                      <a:pt x="601" y="10641"/>
                      <a:pt x="768" y="10474"/>
                      <a:pt x="768" y="10274"/>
                    </a:cubicBezTo>
                    <a:lnTo>
                      <a:pt x="768" y="367"/>
                    </a:lnTo>
                    <a:cubicBezTo>
                      <a:pt x="768" y="167"/>
                      <a:pt x="601" y="0"/>
                      <a:pt x="3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14"/>
              <p:cNvSpPr/>
              <p:nvPr/>
            </p:nvSpPr>
            <p:spPr>
              <a:xfrm>
                <a:off x="4656375" y="1303575"/>
                <a:ext cx="266875" cy="18375"/>
              </a:xfrm>
              <a:custGeom>
                <a:rect b="b" l="l" r="r" t="t"/>
                <a:pathLst>
                  <a:path extrusionOk="0" h="735" w="10675">
                    <a:moveTo>
                      <a:pt x="401" y="0"/>
                    </a:moveTo>
                    <a:cubicBezTo>
                      <a:pt x="167" y="0"/>
                      <a:pt x="1" y="167"/>
                      <a:pt x="1" y="367"/>
                    </a:cubicBezTo>
                    <a:cubicBezTo>
                      <a:pt x="1" y="567"/>
                      <a:pt x="167" y="734"/>
                      <a:pt x="401" y="734"/>
                    </a:cubicBezTo>
                    <a:lnTo>
                      <a:pt x="10308" y="734"/>
                    </a:lnTo>
                    <a:cubicBezTo>
                      <a:pt x="10508" y="734"/>
                      <a:pt x="10675" y="567"/>
                      <a:pt x="10641" y="367"/>
                    </a:cubicBezTo>
                    <a:cubicBezTo>
                      <a:pt x="10641" y="167"/>
                      <a:pt x="10475" y="0"/>
                      <a:pt x="102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53" name="Google Shape;353;p14"/>
            <p:cNvSpPr/>
            <p:nvPr/>
          </p:nvSpPr>
          <p:spPr>
            <a:xfrm>
              <a:off x="7330600" y="1268950"/>
              <a:ext cx="325250" cy="293575"/>
            </a:xfrm>
            <a:custGeom>
              <a:rect b="b" l="l" r="r" t="t"/>
              <a:pathLst>
                <a:path extrusionOk="0" h="11743" w="13010">
                  <a:moveTo>
                    <a:pt x="9174" y="768"/>
                  </a:moveTo>
                  <a:cubicBezTo>
                    <a:pt x="10842" y="768"/>
                    <a:pt x="12176" y="2135"/>
                    <a:pt x="12176" y="3770"/>
                  </a:cubicBezTo>
                  <a:cubicBezTo>
                    <a:pt x="12176" y="4537"/>
                    <a:pt x="11876" y="5271"/>
                    <a:pt x="11375" y="5805"/>
                  </a:cubicBezTo>
                  <a:lnTo>
                    <a:pt x="6505" y="10642"/>
                  </a:lnTo>
                  <a:lnTo>
                    <a:pt x="1802" y="5972"/>
                  </a:lnTo>
                  <a:lnTo>
                    <a:pt x="1635" y="5805"/>
                  </a:lnTo>
                  <a:cubicBezTo>
                    <a:pt x="1135" y="5271"/>
                    <a:pt x="834" y="4504"/>
                    <a:pt x="834" y="3770"/>
                  </a:cubicBezTo>
                  <a:cubicBezTo>
                    <a:pt x="834" y="2102"/>
                    <a:pt x="2169" y="768"/>
                    <a:pt x="3837" y="768"/>
                  </a:cubicBezTo>
                  <a:cubicBezTo>
                    <a:pt x="4737" y="768"/>
                    <a:pt x="5638" y="1168"/>
                    <a:pt x="6138" y="1969"/>
                  </a:cubicBezTo>
                  <a:lnTo>
                    <a:pt x="6472" y="2369"/>
                  </a:lnTo>
                  <a:lnTo>
                    <a:pt x="6805" y="1969"/>
                  </a:lnTo>
                  <a:cubicBezTo>
                    <a:pt x="7339" y="1168"/>
                    <a:pt x="8206" y="768"/>
                    <a:pt x="9174" y="768"/>
                  </a:cubicBezTo>
                  <a:close/>
                  <a:moveTo>
                    <a:pt x="3803" y="1"/>
                  </a:moveTo>
                  <a:cubicBezTo>
                    <a:pt x="1702" y="1"/>
                    <a:pt x="0" y="1668"/>
                    <a:pt x="0" y="3770"/>
                  </a:cubicBezTo>
                  <a:cubicBezTo>
                    <a:pt x="0" y="4737"/>
                    <a:pt x="367" y="5638"/>
                    <a:pt x="1035" y="6338"/>
                  </a:cubicBezTo>
                  <a:lnTo>
                    <a:pt x="6505" y="11742"/>
                  </a:lnTo>
                  <a:lnTo>
                    <a:pt x="11809" y="6572"/>
                  </a:lnTo>
                  <a:lnTo>
                    <a:pt x="12009" y="6338"/>
                  </a:lnTo>
                  <a:cubicBezTo>
                    <a:pt x="12643" y="5638"/>
                    <a:pt x="13010" y="4737"/>
                    <a:pt x="13010" y="3770"/>
                  </a:cubicBezTo>
                  <a:cubicBezTo>
                    <a:pt x="13010" y="1735"/>
                    <a:pt x="11309" y="1"/>
                    <a:pt x="9207" y="1"/>
                  </a:cubicBezTo>
                  <a:cubicBezTo>
                    <a:pt x="8173" y="1"/>
                    <a:pt x="7206" y="434"/>
                    <a:pt x="6505" y="1135"/>
                  </a:cubicBezTo>
                  <a:cubicBezTo>
                    <a:pt x="5805" y="434"/>
                    <a:pt x="4837" y="1"/>
                    <a:pt x="38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4" name="Google Shape;354;p14"/>
            <p:cNvGrpSpPr/>
            <p:nvPr/>
          </p:nvGrpSpPr>
          <p:grpSpPr>
            <a:xfrm>
              <a:off x="4015363" y="3087400"/>
              <a:ext cx="1013087" cy="1064525"/>
              <a:chOff x="3910163" y="3066375"/>
              <a:chExt cx="1013087" cy="1064525"/>
            </a:xfrm>
          </p:grpSpPr>
          <p:sp>
            <p:nvSpPr>
              <p:cNvPr id="355" name="Google Shape;355;p14"/>
              <p:cNvSpPr/>
              <p:nvPr/>
            </p:nvSpPr>
            <p:spPr>
              <a:xfrm>
                <a:off x="3910163" y="3066375"/>
                <a:ext cx="406161" cy="406161"/>
              </a:xfrm>
              <a:custGeom>
                <a:rect b="b" l="l" r="r" t="t"/>
                <a:pathLst>
                  <a:path extrusionOk="0" h="12176" w="12176">
                    <a:moveTo>
                      <a:pt x="6105" y="801"/>
                    </a:moveTo>
                    <a:cubicBezTo>
                      <a:pt x="9007" y="801"/>
                      <a:pt x="11375" y="3169"/>
                      <a:pt x="11408" y="6105"/>
                    </a:cubicBezTo>
                    <a:cubicBezTo>
                      <a:pt x="11408" y="9007"/>
                      <a:pt x="9007" y="11375"/>
                      <a:pt x="6105" y="11375"/>
                    </a:cubicBezTo>
                    <a:cubicBezTo>
                      <a:pt x="3169" y="11375"/>
                      <a:pt x="801" y="9007"/>
                      <a:pt x="801" y="6105"/>
                    </a:cubicBezTo>
                    <a:cubicBezTo>
                      <a:pt x="801" y="3169"/>
                      <a:pt x="3169" y="801"/>
                      <a:pt x="6105" y="801"/>
                    </a:cubicBezTo>
                    <a:close/>
                    <a:moveTo>
                      <a:pt x="6105" y="0"/>
                    </a:moveTo>
                    <a:cubicBezTo>
                      <a:pt x="2736" y="0"/>
                      <a:pt x="0" y="2769"/>
                      <a:pt x="0" y="6105"/>
                    </a:cubicBezTo>
                    <a:cubicBezTo>
                      <a:pt x="0" y="9474"/>
                      <a:pt x="2769" y="12176"/>
                      <a:pt x="6105" y="12176"/>
                    </a:cubicBezTo>
                    <a:cubicBezTo>
                      <a:pt x="9440" y="12176"/>
                      <a:pt x="12176" y="9474"/>
                      <a:pt x="12176" y="6105"/>
                    </a:cubicBezTo>
                    <a:cubicBezTo>
                      <a:pt x="12176" y="2702"/>
                      <a:pt x="9440" y="0"/>
                      <a:pt x="61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56" name="Google Shape;356;p14"/>
              <p:cNvGrpSpPr/>
              <p:nvPr/>
            </p:nvGrpSpPr>
            <p:grpSpPr>
              <a:xfrm>
                <a:off x="4780625" y="3988275"/>
                <a:ext cx="142625" cy="142625"/>
                <a:chOff x="4150500" y="2464675"/>
                <a:chExt cx="142625" cy="142625"/>
              </a:xfrm>
            </p:grpSpPr>
            <p:sp>
              <p:nvSpPr>
                <p:cNvPr id="357" name="Google Shape;357;p14"/>
                <p:cNvSpPr/>
                <p:nvPr/>
              </p:nvSpPr>
              <p:spPr>
                <a:xfrm>
                  <a:off x="4211375" y="2464675"/>
                  <a:ext cx="19200" cy="142625"/>
                </a:xfrm>
                <a:custGeom>
                  <a:rect b="b" l="l" r="r" t="t"/>
                  <a:pathLst>
                    <a:path extrusionOk="0" h="5705" w="768">
                      <a:moveTo>
                        <a:pt x="400" y="1"/>
                      </a:moveTo>
                      <a:cubicBezTo>
                        <a:pt x="167" y="1"/>
                        <a:pt x="0" y="168"/>
                        <a:pt x="0" y="368"/>
                      </a:cubicBezTo>
                      <a:lnTo>
                        <a:pt x="0" y="5338"/>
                      </a:lnTo>
                      <a:cubicBezTo>
                        <a:pt x="0" y="5538"/>
                        <a:pt x="167" y="5705"/>
                        <a:pt x="400" y="5705"/>
                      </a:cubicBezTo>
                      <a:cubicBezTo>
                        <a:pt x="601" y="5705"/>
                        <a:pt x="767" y="5505"/>
                        <a:pt x="767" y="5338"/>
                      </a:cubicBezTo>
                      <a:lnTo>
                        <a:pt x="767" y="368"/>
                      </a:lnTo>
                      <a:cubicBezTo>
                        <a:pt x="767" y="168"/>
                        <a:pt x="601" y="1"/>
                        <a:pt x="40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8" name="Google Shape;358;p14"/>
                <p:cNvSpPr/>
                <p:nvPr/>
              </p:nvSpPr>
              <p:spPr>
                <a:xfrm>
                  <a:off x="4150500" y="2526400"/>
                  <a:ext cx="142625" cy="18375"/>
                </a:xfrm>
                <a:custGeom>
                  <a:rect b="b" l="l" r="r" t="t"/>
                  <a:pathLst>
                    <a:path extrusionOk="0" h="735" w="5705">
                      <a:moveTo>
                        <a:pt x="367" y="0"/>
                      </a:moveTo>
                      <a:cubicBezTo>
                        <a:pt x="134" y="0"/>
                        <a:pt x="0" y="167"/>
                        <a:pt x="0" y="367"/>
                      </a:cubicBezTo>
                      <a:cubicBezTo>
                        <a:pt x="0" y="567"/>
                        <a:pt x="134" y="734"/>
                        <a:pt x="367" y="734"/>
                      </a:cubicBezTo>
                      <a:lnTo>
                        <a:pt x="5271" y="734"/>
                      </a:lnTo>
                      <a:cubicBezTo>
                        <a:pt x="5537" y="734"/>
                        <a:pt x="5704" y="567"/>
                        <a:pt x="5704" y="367"/>
                      </a:cubicBezTo>
                      <a:cubicBezTo>
                        <a:pt x="5704" y="167"/>
                        <a:pt x="5537" y="0"/>
                        <a:pt x="530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359" name="Google Shape;359;p14"/>
          <p:cNvSpPr txBox="1"/>
          <p:nvPr>
            <p:ph idx="3" type="subTitle"/>
          </p:nvPr>
        </p:nvSpPr>
        <p:spPr>
          <a:xfrm>
            <a:off x="1030500" y="83000"/>
            <a:ext cx="3457800" cy="2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Front-End Web Development Using React – CSS3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4" name="Google Shape;364;p15"/>
          <p:cNvGrpSpPr/>
          <p:nvPr/>
        </p:nvGrpSpPr>
        <p:grpSpPr>
          <a:xfrm>
            <a:off x="6025884" y="1695582"/>
            <a:ext cx="2680890" cy="2817506"/>
            <a:chOff x="5950105" y="1009686"/>
            <a:chExt cx="2680890" cy="2817506"/>
          </a:xfrm>
        </p:grpSpPr>
        <p:sp>
          <p:nvSpPr>
            <p:cNvPr id="365" name="Google Shape;365;p15"/>
            <p:cNvSpPr/>
            <p:nvPr/>
          </p:nvSpPr>
          <p:spPr>
            <a:xfrm>
              <a:off x="6171749" y="1185966"/>
              <a:ext cx="204340" cy="204712"/>
            </a:xfrm>
            <a:custGeom>
              <a:rect b="b" l="l" r="r" t="t"/>
              <a:pathLst>
                <a:path extrusionOk="0" h="9354" w="9337">
                  <a:moveTo>
                    <a:pt x="4669" y="606"/>
                  </a:moveTo>
                  <a:cubicBezTo>
                    <a:pt x="6902" y="606"/>
                    <a:pt x="8732" y="2420"/>
                    <a:pt x="8732" y="4669"/>
                  </a:cubicBezTo>
                  <a:cubicBezTo>
                    <a:pt x="8732" y="6918"/>
                    <a:pt x="6917" y="8748"/>
                    <a:pt x="4669" y="8748"/>
                  </a:cubicBezTo>
                  <a:cubicBezTo>
                    <a:pt x="2420" y="8748"/>
                    <a:pt x="589" y="6918"/>
                    <a:pt x="589" y="4669"/>
                  </a:cubicBezTo>
                  <a:cubicBezTo>
                    <a:pt x="589" y="2420"/>
                    <a:pt x="2420" y="606"/>
                    <a:pt x="4669" y="606"/>
                  </a:cubicBezTo>
                  <a:close/>
                  <a:moveTo>
                    <a:pt x="4669" y="1"/>
                  </a:moveTo>
                  <a:cubicBezTo>
                    <a:pt x="2094" y="1"/>
                    <a:pt x="0" y="2095"/>
                    <a:pt x="0" y="4669"/>
                  </a:cubicBezTo>
                  <a:cubicBezTo>
                    <a:pt x="0" y="7259"/>
                    <a:pt x="2094" y="9353"/>
                    <a:pt x="4669" y="9353"/>
                  </a:cubicBezTo>
                  <a:cubicBezTo>
                    <a:pt x="7243" y="9353"/>
                    <a:pt x="9337" y="7259"/>
                    <a:pt x="9337" y="4669"/>
                  </a:cubicBezTo>
                  <a:cubicBezTo>
                    <a:pt x="9337" y="2095"/>
                    <a:pt x="7243" y="1"/>
                    <a:pt x="46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6" name="Google Shape;366;p15"/>
            <p:cNvGrpSpPr/>
            <p:nvPr/>
          </p:nvGrpSpPr>
          <p:grpSpPr>
            <a:xfrm>
              <a:off x="7932101" y="1009686"/>
              <a:ext cx="96754" cy="96754"/>
              <a:chOff x="7932101" y="1009686"/>
              <a:chExt cx="96754" cy="96754"/>
            </a:xfrm>
          </p:grpSpPr>
          <p:sp>
            <p:nvSpPr>
              <p:cNvPr id="367" name="Google Shape;367;p15"/>
              <p:cNvSpPr/>
              <p:nvPr/>
            </p:nvSpPr>
            <p:spPr>
              <a:xfrm>
                <a:off x="7973510" y="1009686"/>
                <a:ext cx="13941" cy="96754"/>
              </a:xfrm>
              <a:custGeom>
                <a:rect b="b" l="l" r="r" t="t"/>
                <a:pathLst>
                  <a:path extrusionOk="0" h="4421" w="637">
                    <a:moveTo>
                      <a:pt x="327" y="0"/>
                    </a:moveTo>
                    <a:cubicBezTo>
                      <a:pt x="140" y="0"/>
                      <a:pt x="1" y="140"/>
                      <a:pt x="1" y="310"/>
                    </a:cubicBezTo>
                    <a:lnTo>
                      <a:pt x="1" y="4110"/>
                    </a:lnTo>
                    <a:cubicBezTo>
                      <a:pt x="1" y="4296"/>
                      <a:pt x="140" y="4420"/>
                      <a:pt x="327" y="4420"/>
                    </a:cubicBezTo>
                    <a:cubicBezTo>
                      <a:pt x="497" y="4420"/>
                      <a:pt x="637" y="4296"/>
                      <a:pt x="637" y="4110"/>
                    </a:cubicBezTo>
                    <a:lnTo>
                      <a:pt x="637" y="310"/>
                    </a:lnTo>
                    <a:cubicBezTo>
                      <a:pt x="637" y="140"/>
                      <a:pt x="497" y="0"/>
                      <a:pt x="32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15"/>
              <p:cNvSpPr/>
              <p:nvPr/>
            </p:nvSpPr>
            <p:spPr>
              <a:xfrm>
                <a:off x="7932101" y="1051423"/>
                <a:ext cx="96754" cy="13612"/>
              </a:xfrm>
              <a:custGeom>
                <a:rect b="b" l="l" r="r" t="t"/>
                <a:pathLst>
                  <a:path extrusionOk="0" h="622" w="4421">
                    <a:moveTo>
                      <a:pt x="311" y="1"/>
                    </a:moveTo>
                    <a:cubicBezTo>
                      <a:pt x="140" y="1"/>
                      <a:pt x="1" y="140"/>
                      <a:pt x="1" y="311"/>
                    </a:cubicBezTo>
                    <a:cubicBezTo>
                      <a:pt x="1" y="481"/>
                      <a:pt x="140" y="621"/>
                      <a:pt x="311" y="621"/>
                    </a:cubicBezTo>
                    <a:lnTo>
                      <a:pt x="4111" y="621"/>
                    </a:lnTo>
                    <a:cubicBezTo>
                      <a:pt x="4281" y="621"/>
                      <a:pt x="4421" y="481"/>
                      <a:pt x="4421" y="311"/>
                    </a:cubicBezTo>
                    <a:cubicBezTo>
                      <a:pt x="4421" y="140"/>
                      <a:pt x="4281" y="1"/>
                      <a:pt x="41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9" name="Google Shape;369;p15"/>
            <p:cNvGrpSpPr/>
            <p:nvPr/>
          </p:nvGrpSpPr>
          <p:grpSpPr>
            <a:xfrm>
              <a:off x="5950105" y="2959770"/>
              <a:ext cx="96754" cy="96754"/>
              <a:chOff x="5950105" y="2959770"/>
              <a:chExt cx="96754" cy="96754"/>
            </a:xfrm>
          </p:grpSpPr>
          <p:sp>
            <p:nvSpPr>
              <p:cNvPr id="370" name="Google Shape;370;p15"/>
              <p:cNvSpPr/>
              <p:nvPr/>
            </p:nvSpPr>
            <p:spPr>
              <a:xfrm>
                <a:off x="5991842" y="2959770"/>
                <a:ext cx="13612" cy="96754"/>
              </a:xfrm>
              <a:custGeom>
                <a:rect b="b" l="l" r="r" t="t"/>
                <a:pathLst>
                  <a:path extrusionOk="0" h="4421" w="622">
                    <a:moveTo>
                      <a:pt x="311" y="1"/>
                    </a:moveTo>
                    <a:cubicBezTo>
                      <a:pt x="140" y="1"/>
                      <a:pt x="1" y="140"/>
                      <a:pt x="1" y="311"/>
                    </a:cubicBezTo>
                    <a:lnTo>
                      <a:pt x="1" y="4111"/>
                    </a:lnTo>
                    <a:cubicBezTo>
                      <a:pt x="1" y="4281"/>
                      <a:pt x="140" y="4421"/>
                      <a:pt x="311" y="4421"/>
                    </a:cubicBezTo>
                    <a:cubicBezTo>
                      <a:pt x="466" y="4421"/>
                      <a:pt x="606" y="4281"/>
                      <a:pt x="621" y="4111"/>
                    </a:cubicBezTo>
                    <a:lnTo>
                      <a:pt x="621" y="311"/>
                    </a:lnTo>
                    <a:cubicBezTo>
                      <a:pt x="621" y="140"/>
                      <a:pt x="482" y="1"/>
                      <a:pt x="31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15"/>
              <p:cNvSpPr/>
              <p:nvPr/>
            </p:nvSpPr>
            <p:spPr>
              <a:xfrm>
                <a:off x="5950105" y="3001529"/>
                <a:ext cx="96754" cy="13591"/>
              </a:xfrm>
              <a:custGeom>
                <a:rect b="b" l="l" r="r" t="t"/>
                <a:pathLst>
                  <a:path extrusionOk="0" h="621" w="4421">
                    <a:moveTo>
                      <a:pt x="310" y="0"/>
                    </a:moveTo>
                    <a:cubicBezTo>
                      <a:pt x="140" y="0"/>
                      <a:pt x="0" y="140"/>
                      <a:pt x="0" y="310"/>
                    </a:cubicBezTo>
                    <a:cubicBezTo>
                      <a:pt x="0" y="481"/>
                      <a:pt x="140" y="621"/>
                      <a:pt x="310" y="621"/>
                    </a:cubicBezTo>
                    <a:lnTo>
                      <a:pt x="4110" y="621"/>
                    </a:lnTo>
                    <a:cubicBezTo>
                      <a:pt x="4265" y="621"/>
                      <a:pt x="4405" y="481"/>
                      <a:pt x="4420" y="310"/>
                    </a:cubicBezTo>
                    <a:cubicBezTo>
                      <a:pt x="4420" y="140"/>
                      <a:pt x="4296" y="0"/>
                      <a:pt x="411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2" name="Google Shape;372;p15"/>
            <p:cNvGrpSpPr/>
            <p:nvPr/>
          </p:nvGrpSpPr>
          <p:grpSpPr>
            <a:xfrm>
              <a:off x="8071263" y="1952649"/>
              <a:ext cx="179917" cy="179566"/>
              <a:chOff x="8071263" y="1952649"/>
              <a:chExt cx="179917" cy="179566"/>
            </a:xfrm>
          </p:grpSpPr>
          <p:sp>
            <p:nvSpPr>
              <p:cNvPr id="373" name="Google Shape;373;p15"/>
              <p:cNvSpPr/>
              <p:nvPr/>
            </p:nvSpPr>
            <p:spPr>
              <a:xfrm>
                <a:off x="8154408" y="1952649"/>
                <a:ext cx="13612" cy="179566"/>
              </a:xfrm>
              <a:custGeom>
                <a:rect b="b" l="l" r="r" t="t"/>
                <a:pathLst>
                  <a:path extrusionOk="0" h="8205" w="622">
                    <a:moveTo>
                      <a:pt x="311" y="0"/>
                    </a:moveTo>
                    <a:cubicBezTo>
                      <a:pt x="140" y="0"/>
                      <a:pt x="1" y="140"/>
                      <a:pt x="1" y="311"/>
                    </a:cubicBezTo>
                    <a:lnTo>
                      <a:pt x="1" y="7895"/>
                    </a:lnTo>
                    <a:cubicBezTo>
                      <a:pt x="1" y="8065"/>
                      <a:pt x="140" y="8205"/>
                      <a:pt x="311" y="8205"/>
                    </a:cubicBezTo>
                    <a:cubicBezTo>
                      <a:pt x="497" y="8205"/>
                      <a:pt x="621" y="8065"/>
                      <a:pt x="621" y="7910"/>
                    </a:cubicBezTo>
                    <a:lnTo>
                      <a:pt x="621" y="311"/>
                    </a:lnTo>
                    <a:cubicBezTo>
                      <a:pt x="621" y="140"/>
                      <a:pt x="497" y="0"/>
                      <a:pt x="31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15"/>
              <p:cNvSpPr/>
              <p:nvPr/>
            </p:nvSpPr>
            <p:spPr>
              <a:xfrm>
                <a:off x="8071263" y="2035465"/>
                <a:ext cx="179917" cy="13612"/>
              </a:xfrm>
              <a:custGeom>
                <a:rect b="b" l="l" r="r" t="t"/>
                <a:pathLst>
                  <a:path extrusionOk="0" h="622" w="8221">
                    <a:moveTo>
                      <a:pt x="310" y="1"/>
                    </a:moveTo>
                    <a:cubicBezTo>
                      <a:pt x="140" y="1"/>
                      <a:pt x="0" y="125"/>
                      <a:pt x="0" y="311"/>
                    </a:cubicBezTo>
                    <a:cubicBezTo>
                      <a:pt x="0" y="481"/>
                      <a:pt x="140" y="621"/>
                      <a:pt x="310" y="621"/>
                    </a:cubicBezTo>
                    <a:lnTo>
                      <a:pt x="7910" y="621"/>
                    </a:lnTo>
                    <a:cubicBezTo>
                      <a:pt x="8096" y="621"/>
                      <a:pt x="8220" y="497"/>
                      <a:pt x="8220" y="311"/>
                    </a:cubicBezTo>
                    <a:cubicBezTo>
                      <a:pt x="8220" y="125"/>
                      <a:pt x="8096" y="1"/>
                      <a:pt x="791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5" name="Google Shape;375;p15"/>
            <p:cNvGrpSpPr/>
            <p:nvPr/>
          </p:nvGrpSpPr>
          <p:grpSpPr>
            <a:xfrm>
              <a:off x="6092501" y="1990355"/>
              <a:ext cx="179917" cy="180245"/>
              <a:chOff x="6061439" y="2493380"/>
              <a:chExt cx="179917" cy="180245"/>
            </a:xfrm>
          </p:grpSpPr>
          <p:sp>
            <p:nvSpPr>
              <p:cNvPr id="376" name="Google Shape;376;p15"/>
              <p:cNvSpPr/>
              <p:nvPr/>
            </p:nvSpPr>
            <p:spPr>
              <a:xfrm>
                <a:off x="6144606" y="2493380"/>
                <a:ext cx="13591" cy="180245"/>
              </a:xfrm>
              <a:custGeom>
                <a:rect b="b" l="l" r="r" t="t"/>
                <a:pathLst>
                  <a:path extrusionOk="0" h="8236" w="621">
                    <a:moveTo>
                      <a:pt x="310" y="0"/>
                    </a:moveTo>
                    <a:cubicBezTo>
                      <a:pt x="140" y="0"/>
                      <a:pt x="0" y="140"/>
                      <a:pt x="0" y="326"/>
                    </a:cubicBezTo>
                    <a:lnTo>
                      <a:pt x="0" y="7926"/>
                    </a:lnTo>
                    <a:cubicBezTo>
                      <a:pt x="0" y="8096"/>
                      <a:pt x="124" y="8236"/>
                      <a:pt x="310" y="8236"/>
                    </a:cubicBezTo>
                    <a:cubicBezTo>
                      <a:pt x="481" y="8236"/>
                      <a:pt x="621" y="8096"/>
                      <a:pt x="621" y="7926"/>
                    </a:cubicBezTo>
                    <a:lnTo>
                      <a:pt x="621" y="326"/>
                    </a:lnTo>
                    <a:cubicBezTo>
                      <a:pt x="621" y="140"/>
                      <a:pt x="481" y="0"/>
                      <a:pt x="3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15"/>
              <p:cNvSpPr/>
              <p:nvPr/>
            </p:nvSpPr>
            <p:spPr>
              <a:xfrm>
                <a:off x="6061439" y="2576875"/>
                <a:ext cx="179917" cy="13612"/>
              </a:xfrm>
              <a:custGeom>
                <a:rect b="b" l="l" r="r" t="t"/>
                <a:pathLst>
                  <a:path extrusionOk="0" h="622" w="8221">
                    <a:moveTo>
                      <a:pt x="311" y="1"/>
                    </a:moveTo>
                    <a:cubicBezTo>
                      <a:pt x="140" y="1"/>
                      <a:pt x="0" y="125"/>
                      <a:pt x="0" y="311"/>
                    </a:cubicBezTo>
                    <a:cubicBezTo>
                      <a:pt x="0" y="482"/>
                      <a:pt x="140" y="621"/>
                      <a:pt x="311" y="621"/>
                    </a:cubicBezTo>
                    <a:lnTo>
                      <a:pt x="7910" y="621"/>
                    </a:lnTo>
                    <a:cubicBezTo>
                      <a:pt x="8081" y="621"/>
                      <a:pt x="8220" y="482"/>
                      <a:pt x="8220" y="311"/>
                    </a:cubicBezTo>
                    <a:cubicBezTo>
                      <a:pt x="8220" y="125"/>
                      <a:pt x="8081" y="1"/>
                      <a:pt x="79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78" name="Google Shape;378;p15"/>
            <p:cNvSpPr/>
            <p:nvPr/>
          </p:nvSpPr>
          <p:spPr>
            <a:xfrm>
              <a:off x="8331597" y="3555360"/>
              <a:ext cx="299398" cy="271832"/>
            </a:xfrm>
            <a:custGeom>
              <a:rect b="b" l="l" r="r" t="t"/>
              <a:pathLst>
                <a:path extrusionOk="0" h="9013" w="9927">
                  <a:moveTo>
                    <a:pt x="7042" y="606"/>
                  </a:moveTo>
                  <a:cubicBezTo>
                    <a:pt x="8298" y="606"/>
                    <a:pt x="9322" y="1629"/>
                    <a:pt x="9322" y="2886"/>
                  </a:cubicBezTo>
                  <a:cubicBezTo>
                    <a:pt x="9322" y="3475"/>
                    <a:pt x="9120" y="4033"/>
                    <a:pt x="8732" y="4437"/>
                  </a:cubicBezTo>
                  <a:lnTo>
                    <a:pt x="4964" y="8159"/>
                  </a:lnTo>
                  <a:lnTo>
                    <a:pt x="1365" y="4592"/>
                  </a:lnTo>
                  <a:lnTo>
                    <a:pt x="1226" y="4468"/>
                  </a:lnTo>
                  <a:cubicBezTo>
                    <a:pt x="823" y="4033"/>
                    <a:pt x="605" y="3475"/>
                    <a:pt x="605" y="2886"/>
                  </a:cubicBezTo>
                  <a:cubicBezTo>
                    <a:pt x="605" y="1629"/>
                    <a:pt x="1629" y="606"/>
                    <a:pt x="2885" y="606"/>
                  </a:cubicBezTo>
                  <a:cubicBezTo>
                    <a:pt x="3614" y="606"/>
                    <a:pt x="4281" y="932"/>
                    <a:pt x="4747" y="1536"/>
                  </a:cubicBezTo>
                  <a:lnTo>
                    <a:pt x="4979" y="1847"/>
                  </a:lnTo>
                  <a:lnTo>
                    <a:pt x="5212" y="1521"/>
                  </a:lnTo>
                  <a:cubicBezTo>
                    <a:pt x="5646" y="932"/>
                    <a:pt x="6297" y="606"/>
                    <a:pt x="7042" y="606"/>
                  </a:cubicBezTo>
                  <a:close/>
                  <a:moveTo>
                    <a:pt x="2885" y="1"/>
                  </a:moveTo>
                  <a:cubicBezTo>
                    <a:pt x="1303" y="1"/>
                    <a:pt x="1" y="1304"/>
                    <a:pt x="1" y="2886"/>
                  </a:cubicBezTo>
                  <a:cubicBezTo>
                    <a:pt x="1" y="3646"/>
                    <a:pt x="295" y="4344"/>
                    <a:pt x="792" y="4886"/>
                  </a:cubicBezTo>
                  <a:lnTo>
                    <a:pt x="4964" y="9012"/>
                  </a:lnTo>
                  <a:lnTo>
                    <a:pt x="8996" y="5026"/>
                  </a:lnTo>
                  <a:lnTo>
                    <a:pt x="9151" y="4871"/>
                  </a:lnTo>
                  <a:cubicBezTo>
                    <a:pt x="9663" y="4344"/>
                    <a:pt x="9927" y="3630"/>
                    <a:pt x="9927" y="2886"/>
                  </a:cubicBezTo>
                  <a:cubicBezTo>
                    <a:pt x="9927" y="1304"/>
                    <a:pt x="8624" y="1"/>
                    <a:pt x="7042" y="1"/>
                  </a:cubicBezTo>
                  <a:cubicBezTo>
                    <a:pt x="6251" y="1"/>
                    <a:pt x="5506" y="311"/>
                    <a:pt x="4964" y="869"/>
                  </a:cubicBezTo>
                  <a:cubicBezTo>
                    <a:pt x="4421" y="311"/>
                    <a:pt x="3692" y="1"/>
                    <a:pt x="28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9" name="Google Shape;379;p15"/>
          <p:cNvSpPr txBox="1"/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Pseudo elements</a:t>
            </a:r>
            <a:endParaRPr/>
          </a:p>
        </p:txBody>
      </p:sp>
      <p:sp>
        <p:nvSpPr>
          <p:cNvPr id="380" name="Google Shape;380;p15"/>
          <p:cNvSpPr txBox="1"/>
          <p:nvPr>
            <p:ph idx="1" type="subTitle"/>
          </p:nvPr>
        </p:nvSpPr>
        <p:spPr>
          <a:xfrm>
            <a:off x="611259" y="1065099"/>
            <a:ext cx="7715700" cy="2782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CSS pseudo-element is used to style specified parts of an element.</a:t>
            </a:r>
            <a:endParaRPr/>
          </a:p>
        </p:txBody>
      </p:sp>
      <p:pic>
        <p:nvPicPr>
          <p:cNvPr descr="Understanding Pseudo-Element :before and :after - Hongkiat" id="381" name="Google Shape;38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4379" y="3021356"/>
            <a:ext cx="3535492" cy="1979875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15"/>
          <p:cNvSpPr/>
          <p:nvPr/>
        </p:nvSpPr>
        <p:spPr>
          <a:xfrm>
            <a:off x="714175" y="1315314"/>
            <a:ext cx="6483646" cy="4154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143C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::first-line</a:t>
            </a:r>
            <a:r>
              <a:rPr b="0" i="0" lang="en-US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pseudo-element is used to add a special style to the first line of a text.(</a:t>
            </a:r>
            <a:r>
              <a:rPr b="0" i="0" lang="en-US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can only be applied to block-level elements.)</a:t>
            </a:r>
            <a:r>
              <a:rPr b="0" i="0" lang="en-US" sz="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15"/>
          <p:cNvSpPr/>
          <p:nvPr/>
        </p:nvSpPr>
        <p:spPr>
          <a:xfrm>
            <a:off x="714175" y="1790036"/>
            <a:ext cx="6572621" cy="4154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143C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::first-letter</a:t>
            </a:r>
            <a:r>
              <a:rPr b="0" i="0" lang="en-US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pseudo-element is used to add a special style to the first letter of a text.</a:t>
            </a:r>
            <a:r>
              <a:rPr b="0" i="0" lang="en-US" sz="1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(</a:t>
            </a:r>
            <a:r>
              <a:rPr b="0" i="0" lang="en-US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can only be applied to block-level elements.)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15"/>
          <p:cNvSpPr/>
          <p:nvPr/>
        </p:nvSpPr>
        <p:spPr>
          <a:xfrm>
            <a:off x="714175" y="2270532"/>
            <a:ext cx="6979920" cy="2616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143C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::before</a:t>
            </a:r>
            <a:r>
              <a:rPr b="0" i="0" lang="en-US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pseudo-element can be used to insert some content before the content of an element.</a:t>
            </a:r>
            <a:r>
              <a:rPr b="0" i="0" lang="en-US" sz="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15"/>
          <p:cNvSpPr/>
          <p:nvPr/>
        </p:nvSpPr>
        <p:spPr>
          <a:xfrm>
            <a:off x="714175" y="2604168"/>
            <a:ext cx="7014398" cy="2616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143C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::after</a:t>
            </a:r>
            <a:r>
              <a:rPr b="0" i="0" lang="en-US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pseudo-element can be used to insert some content after the content of an element.</a:t>
            </a:r>
            <a:r>
              <a:rPr b="0" i="0" lang="en-US" sz="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16"/>
          <p:cNvGrpSpPr/>
          <p:nvPr/>
        </p:nvGrpSpPr>
        <p:grpSpPr>
          <a:xfrm>
            <a:off x="589800" y="1047638"/>
            <a:ext cx="3090000" cy="421500"/>
            <a:chOff x="589800" y="1255075"/>
            <a:chExt cx="3090000" cy="421500"/>
          </a:xfrm>
        </p:grpSpPr>
        <p:sp>
          <p:nvSpPr>
            <p:cNvPr id="391" name="Google Shape;391;p16"/>
            <p:cNvSpPr/>
            <p:nvPr/>
          </p:nvSpPr>
          <p:spPr>
            <a:xfrm>
              <a:off x="589800" y="1255075"/>
              <a:ext cx="3090000" cy="42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92" name="Google Shape;392;p16"/>
            <p:cNvGrpSpPr/>
            <p:nvPr/>
          </p:nvGrpSpPr>
          <p:grpSpPr>
            <a:xfrm flipH="1">
              <a:off x="760650" y="1395475"/>
              <a:ext cx="575950" cy="140700"/>
              <a:chOff x="8416025" y="66500"/>
              <a:chExt cx="575950" cy="140700"/>
            </a:xfrm>
          </p:grpSpPr>
          <p:sp>
            <p:nvSpPr>
              <p:cNvPr id="393" name="Google Shape;393;p16"/>
              <p:cNvSpPr/>
              <p:nvPr/>
            </p:nvSpPr>
            <p:spPr>
              <a:xfrm>
                <a:off x="8851275" y="66500"/>
                <a:ext cx="140700" cy="140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16"/>
              <p:cNvSpPr/>
              <p:nvPr/>
            </p:nvSpPr>
            <p:spPr>
              <a:xfrm>
                <a:off x="8633650" y="66500"/>
                <a:ext cx="140700" cy="140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16"/>
              <p:cNvSpPr/>
              <p:nvPr/>
            </p:nvSpPr>
            <p:spPr>
              <a:xfrm>
                <a:off x="8416025" y="66500"/>
                <a:ext cx="140700" cy="140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96" name="Google Shape;396;p16"/>
          <p:cNvSpPr/>
          <p:nvPr/>
        </p:nvSpPr>
        <p:spPr>
          <a:xfrm>
            <a:off x="589800" y="1469138"/>
            <a:ext cx="3090000" cy="29313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16"/>
          <p:cNvSpPr/>
          <p:nvPr/>
        </p:nvSpPr>
        <p:spPr>
          <a:xfrm>
            <a:off x="1449906" y="1624406"/>
            <a:ext cx="1369800" cy="1369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16"/>
          <p:cNvSpPr txBox="1"/>
          <p:nvPr>
            <p:ph type="title"/>
          </p:nvPr>
        </p:nvSpPr>
        <p:spPr>
          <a:xfrm>
            <a:off x="553686" y="3241704"/>
            <a:ext cx="3162228" cy="10276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Pagination and variables</a:t>
            </a:r>
            <a:endParaRPr/>
          </a:p>
        </p:txBody>
      </p:sp>
      <p:sp>
        <p:nvSpPr>
          <p:cNvPr id="399" name="Google Shape;399;p16"/>
          <p:cNvSpPr txBox="1"/>
          <p:nvPr>
            <p:ph idx="2" type="title"/>
          </p:nvPr>
        </p:nvSpPr>
        <p:spPr>
          <a:xfrm>
            <a:off x="1520406" y="1854344"/>
            <a:ext cx="1228800" cy="9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05</a:t>
            </a:r>
            <a:endParaRPr/>
          </a:p>
        </p:txBody>
      </p:sp>
      <p:grpSp>
        <p:nvGrpSpPr>
          <p:cNvPr id="400" name="Google Shape;400;p16"/>
          <p:cNvGrpSpPr/>
          <p:nvPr/>
        </p:nvGrpSpPr>
        <p:grpSpPr>
          <a:xfrm>
            <a:off x="4015363" y="1061725"/>
            <a:ext cx="3982086" cy="3338716"/>
            <a:chOff x="4015363" y="1061725"/>
            <a:chExt cx="3982086" cy="3338716"/>
          </a:xfrm>
        </p:grpSpPr>
        <p:grpSp>
          <p:nvGrpSpPr>
            <p:cNvPr id="401" name="Google Shape;401;p16"/>
            <p:cNvGrpSpPr/>
            <p:nvPr/>
          </p:nvGrpSpPr>
          <p:grpSpPr>
            <a:xfrm>
              <a:off x="7733919" y="4138276"/>
              <a:ext cx="263530" cy="262165"/>
              <a:chOff x="8574475" y="3208550"/>
              <a:chExt cx="159300" cy="158475"/>
            </a:xfrm>
          </p:grpSpPr>
          <p:sp>
            <p:nvSpPr>
              <p:cNvPr id="402" name="Google Shape;402;p16"/>
              <p:cNvSpPr/>
              <p:nvPr/>
            </p:nvSpPr>
            <p:spPr>
              <a:xfrm>
                <a:off x="8643700" y="3208550"/>
                <a:ext cx="20025" cy="158475"/>
              </a:xfrm>
              <a:custGeom>
                <a:rect b="b" l="l" r="r" t="t"/>
                <a:pathLst>
                  <a:path extrusionOk="0" h="6339" w="801">
                    <a:moveTo>
                      <a:pt x="401" y="1"/>
                    </a:moveTo>
                    <a:cubicBezTo>
                      <a:pt x="167" y="1"/>
                      <a:pt x="0" y="167"/>
                      <a:pt x="0" y="401"/>
                    </a:cubicBezTo>
                    <a:lnTo>
                      <a:pt x="0" y="5971"/>
                    </a:lnTo>
                    <a:cubicBezTo>
                      <a:pt x="0" y="6172"/>
                      <a:pt x="167" y="6338"/>
                      <a:pt x="401" y="6338"/>
                    </a:cubicBezTo>
                    <a:cubicBezTo>
                      <a:pt x="601" y="6338"/>
                      <a:pt x="801" y="6172"/>
                      <a:pt x="768" y="5971"/>
                    </a:cubicBezTo>
                    <a:lnTo>
                      <a:pt x="768" y="401"/>
                    </a:lnTo>
                    <a:cubicBezTo>
                      <a:pt x="768" y="167"/>
                      <a:pt x="601" y="1"/>
                      <a:pt x="4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" name="Google Shape;403;p16"/>
              <p:cNvSpPr/>
              <p:nvPr/>
            </p:nvSpPr>
            <p:spPr>
              <a:xfrm>
                <a:off x="8574475" y="3278600"/>
                <a:ext cx="159300" cy="19200"/>
              </a:xfrm>
              <a:custGeom>
                <a:rect b="b" l="l" r="r" t="t"/>
                <a:pathLst>
                  <a:path extrusionOk="0" h="768" w="6372">
                    <a:moveTo>
                      <a:pt x="368" y="1"/>
                    </a:moveTo>
                    <a:cubicBezTo>
                      <a:pt x="168" y="1"/>
                      <a:pt x="1" y="167"/>
                      <a:pt x="1" y="367"/>
                    </a:cubicBezTo>
                    <a:cubicBezTo>
                      <a:pt x="1" y="601"/>
                      <a:pt x="168" y="768"/>
                      <a:pt x="368" y="768"/>
                    </a:cubicBezTo>
                    <a:lnTo>
                      <a:pt x="5938" y="768"/>
                    </a:lnTo>
                    <a:cubicBezTo>
                      <a:pt x="6205" y="768"/>
                      <a:pt x="6372" y="601"/>
                      <a:pt x="6339" y="367"/>
                    </a:cubicBezTo>
                    <a:cubicBezTo>
                      <a:pt x="6339" y="167"/>
                      <a:pt x="6172" y="1"/>
                      <a:pt x="59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4" name="Google Shape;404;p16"/>
            <p:cNvGrpSpPr/>
            <p:nvPr/>
          </p:nvGrpSpPr>
          <p:grpSpPr>
            <a:xfrm>
              <a:off x="4923250" y="2316650"/>
              <a:ext cx="142625" cy="142625"/>
              <a:chOff x="4150500" y="2464675"/>
              <a:chExt cx="142625" cy="142625"/>
            </a:xfrm>
          </p:grpSpPr>
          <p:sp>
            <p:nvSpPr>
              <p:cNvPr id="405" name="Google Shape;405;p16"/>
              <p:cNvSpPr/>
              <p:nvPr/>
            </p:nvSpPr>
            <p:spPr>
              <a:xfrm>
                <a:off x="4211375" y="2464675"/>
                <a:ext cx="19200" cy="142625"/>
              </a:xfrm>
              <a:custGeom>
                <a:rect b="b" l="l" r="r" t="t"/>
                <a:pathLst>
                  <a:path extrusionOk="0" h="5705" w="768">
                    <a:moveTo>
                      <a:pt x="400" y="1"/>
                    </a:moveTo>
                    <a:cubicBezTo>
                      <a:pt x="167" y="1"/>
                      <a:pt x="0" y="168"/>
                      <a:pt x="0" y="368"/>
                    </a:cubicBezTo>
                    <a:lnTo>
                      <a:pt x="0" y="5338"/>
                    </a:lnTo>
                    <a:cubicBezTo>
                      <a:pt x="0" y="5538"/>
                      <a:pt x="167" y="5705"/>
                      <a:pt x="400" y="5705"/>
                    </a:cubicBezTo>
                    <a:cubicBezTo>
                      <a:pt x="601" y="5705"/>
                      <a:pt x="767" y="5505"/>
                      <a:pt x="767" y="5338"/>
                    </a:cubicBezTo>
                    <a:lnTo>
                      <a:pt x="767" y="368"/>
                    </a:lnTo>
                    <a:cubicBezTo>
                      <a:pt x="767" y="168"/>
                      <a:pt x="601" y="1"/>
                      <a:pt x="4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16"/>
              <p:cNvSpPr/>
              <p:nvPr/>
            </p:nvSpPr>
            <p:spPr>
              <a:xfrm>
                <a:off x="4150500" y="2526400"/>
                <a:ext cx="142625" cy="18375"/>
              </a:xfrm>
              <a:custGeom>
                <a:rect b="b" l="l" r="r" t="t"/>
                <a:pathLst>
                  <a:path extrusionOk="0" h="735" w="5705">
                    <a:moveTo>
                      <a:pt x="367" y="0"/>
                    </a:moveTo>
                    <a:cubicBezTo>
                      <a:pt x="134" y="0"/>
                      <a:pt x="0" y="167"/>
                      <a:pt x="0" y="367"/>
                    </a:cubicBezTo>
                    <a:cubicBezTo>
                      <a:pt x="0" y="567"/>
                      <a:pt x="134" y="734"/>
                      <a:pt x="367" y="734"/>
                    </a:cubicBezTo>
                    <a:lnTo>
                      <a:pt x="5271" y="734"/>
                    </a:lnTo>
                    <a:cubicBezTo>
                      <a:pt x="5537" y="734"/>
                      <a:pt x="5704" y="567"/>
                      <a:pt x="5704" y="367"/>
                    </a:cubicBezTo>
                    <a:cubicBezTo>
                      <a:pt x="5704" y="167"/>
                      <a:pt x="5537" y="0"/>
                      <a:pt x="530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7" name="Google Shape;407;p16"/>
            <p:cNvGrpSpPr/>
            <p:nvPr/>
          </p:nvGrpSpPr>
          <p:grpSpPr>
            <a:xfrm>
              <a:off x="5361450" y="1061725"/>
              <a:ext cx="266875" cy="266050"/>
              <a:chOff x="4656375" y="1180150"/>
              <a:chExt cx="266875" cy="266050"/>
            </a:xfrm>
          </p:grpSpPr>
          <p:sp>
            <p:nvSpPr>
              <p:cNvPr id="408" name="Google Shape;408;p16"/>
              <p:cNvSpPr/>
              <p:nvPr/>
            </p:nvSpPr>
            <p:spPr>
              <a:xfrm>
                <a:off x="4780625" y="1180150"/>
                <a:ext cx="19200" cy="266050"/>
              </a:xfrm>
              <a:custGeom>
                <a:rect b="b" l="l" r="r" t="t"/>
                <a:pathLst>
                  <a:path extrusionOk="0" h="10642" w="768">
                    <a:moveTo>
                      <a:pt x="368" y="0"/>
                    </a:moveTo>
                    <a:cubicBezTo>
                      <a:pt x="168" y="0"/>
                      <a:pt x="1" y="167"/>
                      <a:pt x="1" y="367"/>
                    </a:cubicBezTo>
                    <a:lnTo>
                      <a:pt x="1" y="10274"/>
                    </a:lnTo>
                    <a:cubicBezTo>
                      <a:pt x="1" y="10474"/>
                      <a:pt x="168" y="10641"/>
                      <a:pt x="368" y="10641"/>
                    </a:cubicBezTo>
                    <a:cubicBezTo>
                      <a:pt x="601" y="10641"/>
                      <a:pt x="768" y="10474"/>
                      <a:pt x="768" y="10274"/>
                    </a:cubicBezTo>
                    <a:lnTo>
                      <a:pt x="768" y="367"/>
                    </a:lnTo>
                    <a:cubicBezTo>
                      <a:pt x="768" y="167"/>
                      <a:pt x="601" y="0"/>
                      <a:pt x="3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16"/>
              <p:cNvSpPr/>
              <p:nvPr/>
            </p:nvSpPr>
            <p:spPr>
              <a:xfrm>
                <a:off x="4656375" y="1303575"/>
                <a:ext cx="266875" cy="18375"/>
              </a:xfrm>
              <a:custGeom>
                <a:rect b="b" l="l" r="r" t="t"/>
                <a:pathLst>
                  <a:path extrusionOk="0" h="735" w="10675">
                    <a:moveTo>
                      <a:pt x="401" y="0"/>
                    </a:moveTo>
                    <a:cubicBezTo>
                      <a:pt x="167" y="0"/>
                      <a:pt x="1" y="167"/>
                      <a:pt x="1" y="367"/>
                    </a:cubicBezTo>
                    <a:cubicBezTo>
                      <a:pt x="1" y="567"/>
                      <a:pt x="167" y="734"/>
                      <a:pt x="401" y="734"/>
                    </a:cubicBezTo>
                    <a:lnTo>
                      <a:pt x="10308" y="734"/>
                    </a:lnTo>
                    <a:cubicBezTo>
                      <a:pt x="10508" y="734"/>
                      <a:pt x="10675" y="567"/>
                      <a:pt x="10641" y="367"/>
                    </a:cubicBezTo>
                    <a:cubicBezTo>
                      <a:pt x="10641" y="167"/>
                      <a:pt x="10475" y="0"/>
                      <a:pt x="102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10" name="Google Shape;410;p16"/>
            <p:cNvSpPr/>
            <p:nvPr/>
          </p:nvSpPr>
          <p:spPr>
            <a:xfrm>
              <a:off x="7330600" y="1268950"/>
              <a:ext cx="325250" cy="293575"/>
            </a:xfrm>
            <a:custGeom>
              <a:rect b="b" l="l" r="r" t="t"/>
              <a:pathLst>
                <a:path extrusionOk="0" h="11743" w="13010">
                  <a:moveTo>
                    <a:pt x="9174" y="768"/>
                  </a:moveTo>
                  <a:cubicBezTo>
                    <a:pt x="10842" y="768"/>
                    <a:pt x="12176" y="2135"/>
                    <a:pt x="12176" y="3770"/>
                  </a:cubicBezTo>
                  <a:cubicBezTo>
                    <a:pt x="12176" y="4537"/>
                    <a:pt x="11876" y="5271"/>
                    <a:pt x="11375" y="5805"/>
                  </a:cubicBezTo>
                  <a:lnTo>
                    <a:pt x="6505" y="10642"/>
                  </a:lnTo>
                  <a:lnTo>
                    <a:pt x="1802" y="5972"/>
                  </a:lnTo>
                  <a:lnTo>
                    <a:pt x="1635" y="5805"/>
                  </a:lnTo>
                  <a:cubicBezTo>
                    <a:pt x="1135" y="5271"/>
                    <a:pt x="834" y="4504"/>
                    <a:pt x="834" y="3770"/>
                  </a:cubicBezTo>
                  <a:cubicBezTo>
                    <a:pt x="834" y="2102"/>
                    <a:pt x="2169" y="768"/>
                    <a:pt x="3837" y="768"/>
                  </a:cubicBezTo>
                  <a:cubicBezTo>
                    <a:pt x="4737" y="768"/>
                    <a:pt x="5638" y="1168"/>
                    <a:pt x="6138" y="1969"/>
                  </a:cubicBezTo>
                  <a:lnTo>
                    <a:pt x="6472" y="2369"/>
                  </a:lnTo>
                  <a:lnTo>
                    <a:pt x="6805" y="1969"/>
                  </a:lnTo>
                  <a:cubicBezTo>
                    <a:pt x="7339" y="1168"/>
                    <a:pt x="8206" y="768"/>
                    <a:pt x="9174" y="768"/>
                  </a:cubicBezTo>
                  <a:close/>
                  <a:moveTo>
                    <a:pt x="3803" y="1"/>
                  </a:moveTo>
                  <a:cubicBezTo>
                    <a:pt x="1702" y="1"/>
                    <a:pt x="0" y="1668"/>
                    <a:pt x="0" y="3770"/>
                  </a:cubicBezTo>
                  <a:cubicBezTo>
                    <a:pt x="0" y="4737"/>
                    <a:pt x="367" y="5638"/>
                    <a:pt x="1035" y="6338"/>
                  </a:cubicBezTo>
                  <a:lnTo>
                    <a:pt x="6505" y="11742"/>
                  </a:lnTo>
                  <a:lnTo>
                    <a:pt x="11809" y="6572"/>
                  </a:lnTo>
                  <a:lnTo>
                    <a:pt x="12009" y="6338"/>
                  </a:lnTo>
                  <a:cubicBezTo>
                    <a:pt x="12643" y="5638"/>
                    <a:pt x="13010" y="4737"/>
                    <a:pt x="13010" y="3770"/>
                  </a:cubicBezTo>
                  <a:cubicBezTo>
                    <a:pt x="13010" y="1735"/>
                    <a:pt x="11309" y="1"/>
                    <a:pt x="9207" y="1"/>
                  </a:cubicBezTo>
                  <a:cubicBezTo>
                    <a:pt x="8173" y="1"/>
                    <a:pt x="7206" y="434"/>
                    <a:pt x="6505" y="1135"/>
                  </a:cubicBezTo>
                  <a:cubicBezTo>
                    <a:pt x="5805" y="434"/>
                    <a:pt x="4837" y="1"/>
                    <a:pt x="38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11" name="Google Shape;411;p16"/>
            <p:cNvGrpSpPr/>
            <p:nvPr/>
          </p:nvGrpSpPr>
          <p:grpSpPr>
            <a:xfrm>
              <a:off x="4015363" y="3087400"/>
              <a:ext cx="1013087" cy="1064525"/>
              <a:chOff x="3910163" y="3066375"/>
              <a:chExt cx="1013087" cy="1064525"/>
            </a:xfrm>
          </p:grpSpPr>
          <p:sp>
            <p:nvSpPr>
              <p:cNvPr id="412" name="Google Shape;412;p16"/>
              <p:cNvSpPr/>
              <p:nvPr/>
            </p:nvSpPr>
            <p:spPr>
              <a:xfrm>
                <a:off x="3910163" y="3066375"/>
                <a:ext cx="406161" cy="406161"/>
              </a:xfrm>
              <a:custGeom>
                <a:rect b="b" l="l" r="r" t="t"/>
                <a:pathLst>
                  <a:path extrusionOk="0" h="12176" w="12176">
                    <a:moveTo>
                      <a:pt x="6105" y="801"/>
                    </a:moveTo>
                    <a:cubicBezTo>
                      <a:pt x="9007" y="801"/>
                      <a:pt x="11375" y="3169"/>
                      <a:pt x="11408" y="6105"/>
                    </a:cubicBezTo>
                    <a:cubicBezTo>
                      <a:pt x="11408" y="9007"/>
                      <a:pt x="9007" y="11375"/>
                      <a:pt x="6105" y="11375"/>
                    </a:cubicBezTo>
                    <a:cubicBezTo>
                      <a:pt x="3169" y="11375"/>
                      <a:pt x="801" y="9007"/>
                      <a:pt x="801" y="6105"/>
                    </a:cubicBezTo>
                    <a:cubicBezTo>
                      <a:pt x="801" y="3169"/>
                      <a:pt x="3169" y="801"/>
                      <a:pt x="6105" y="801"/>
                    </a:cubicBezTo>
                    <a:close/>
                    <a:moveTo>
                      <a:pt x="6105" y="0"/>
                    </a:moveTo>
                    <a:cubicBezTo>
                      <a:pt x="2736" y="0"/>
                      <a:pt x="0" y="2769"/>
                      <a:pt x="0" y="6105"/>
                    </a:cubicBezTo>
                    <a:cubicBezTo>
                      <a:pt x="0" y="9474"/>
                      <a:pt x="2769" y="12176"/>
                      <a:pt x="6105" y="12176"/>
                    </a:cubicBezTo>
                    <a:cubicBezTo>
                      <a:pt x="9440" y="12176"/>
                      <a:pt x="12176" y="9474"/>
                      <a:pt x="12176" y="6105"/>
                    </a:cubicBezTo>
                    <a:cubicBezTo>
                      <a:pt x="12176" y="2702"/>
                      <a:pt x="9440" y="0"/>
                      <a:pt x="61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13" name="Google Shape;413;p16"/>
              <p:cNvGrpSpPr/>
              <p:nvPr/>
            </p:nvGrpSpPr>
            <p:grpSpPr>
              <a:xfrm>
                <a:off x="4780625" y="3988275"/>
                <a:ext cx="142625" cy="142625"/>
                <a:chOff x="4150500" y="2464675"/>
                <a:chExt cx="142625" cy="142625"/>
              </a:xfrm>
            </p:grpSpPr>
            <p:sp>
              <p:nvSpPr>
                <p:cNvPr id="414" name="Google Shape;414;p16"/>
                <p:cNvSpPr/>
                <p:nvPr/>
              </p:nvSpPr>
              <p:spPr>
                <a:xfrm>
                  <a:off x="4211375" y="2464675"/>
                  <a:ext cx="19200" cy="142625"/>
                </a:xfrm>
                <a:custGeom>
                  <a:rect b="b" l="l" r="r" t="t"/>
                  <a:pathLst>
                    <a:path extrusionOk="0" h="5705" w="768">
                      <a:moveTo>
                        <a:pt x="400" y="1"/>
                      </a:moveTo>
                      <a:cubicBezTo>
                        <a:pt x="167" y="1"/>
                        <a:pt x="0" y="168"/>
                        <a:pt x="0" y="368"/>
                      </a:cubicBezTo>
                      <a:lnTo>
                        <a:pt x="0" y="5338"/>
                      </a:lnTo>
                      <a:cubicBezTo>
                        <a:pt x="0" y="5538"/>
                        <a:pt x="167" y="5705"/>
                        <a:pt x="400" y="5705"/>
                      </a:cubicBezTo>
                      <a:cubicBezTo>
                        <a:pt x="601" y="5705"/>
                        <a:pt x="767" y="5505"/>
                        <a:pt x="767" y="5338"/>
                      </a:cubicBezTo>
                      <a:lnTo>
                        <a:pt x="767" y="368"/>
                      </a:lnTo>
                      <a:cubicBezTo>
                        <a:pt x="767" y="168"/>
                        <a:pt x="601" y="1"/>
                        <a:pt x="40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5" name="Google Shape;415;p16"/>
                <p:cNvSpPr/>
                <p:nvPr/>
              </p:nvSpPr>
              <p:spPr>
                <a:xfrm>
                  <a:off x="4150500" y="2526400"/>
                  <a:ext cx="142625" cy="18375"/>
                </a:xfrm>
                <a:custGeom>
                  <a:rect b="b" l="l" r="r" t="t"/>
                  <a:pathLst>
                    <a:path extrusionOk="0" h="735" w="5705">
                      <a:moveTo>
                        <a:pt x="367" y="0"/>
                      </a:moveTo>
                      <a:cubicBezTo>
                        <a:pt x="134" y="0"/>
                        <a:pt x="0" y="167"/>
                        <a:pt x="0" y="367"/>
                      </a:cubicBezTo>
                      <a:cubicBezTo>
                        <a:pt x="0" y="567"/>
                        <a:pt x="134" y="734"/>
                        <a:pt x="367" y="734"/>
                      </a:cubicBezTo>
                      <a:lnTo>
                        <a:pt x="5271" y="734"/>
                      </a:lnTo>
                      <a:cubicBezTo>
                        <a:pt x="5537" y="734"/>
                        <a:pt x="5704" y="567"/>
                        <a:pt x="5704" y="367"/>
                      </a:cubicBezTo>
                      <a:cubicBezTo>
                        <a:pt x="5704" y="167"/>
                        <a:pt x="5537" y="0"/>
                        <a:pt x="530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416" name="Google Shape;416;p16"/>
          <p:cNvSpPr txBox="1"/>
          <p:nvPr>
            <p:ph idx="3" type="subTitle"/>
          </p:nvPr>
        </p:nvSpPr>
        <p:spPr>
          <a:xfrm>
            <a:off x="1030500" y="83000"/>
            <a:ext cx="3457800" cy="2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Front-End Web Development Using React – HTML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7"/>
          <p:cNvSpPr txBox="1"/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Pagination</a:t>
            </a:r>
            <a:endParaRPr/>
          </a:p>
        </p:txBody>
      </p:sp>
      <p:sp>
        <p:nvSpPr>
          <p:cNvPr id="422" name="Google Shape;422;p17"/>
          <p:cNvSpPr txBox="1"/>
          <p:nvPr/>
        </p:nvSpPr>
        <p:spPr>
          <a:xfrm>
            <a:off x="714125" y="1032800"/>
            <a:ext cx="719914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  <a:t>Pagination</a:t>
            </a: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is a method by which a document is separated into pages using page numbers</a:t>
            </a:r>
            <a:endParaRPr/>
          </a:p>
        </p:txBody>
      </p:sp>
      <p:pic>
        <p:nvPicPr>
          <p:cNvPr descr="A How to Guide on Pagination!. What is Pagination? | by Tun Khine | The  Startup | Medium" id="423" name="Google Shape;42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9319" y="1866331"/>
            <a:ext cx="5311845" cy="2864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8"/>
          <p:cNvSpPr txBox="1"/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Variables</a:t>
            </a:r>
            <a:endParaRPr/>
          </a:p>
        </p:txBody>
      </p:sp>
      <p:sp>
        <p:nvSpPr>
          <p:cNvPr id="429" name="Google Shape;429;p18"/>
          <p:cNvSpPr txBox="1"/>
          <p:nvPr/>
        </p:nvSpPr>
        <p:spPr>
          <a:xfrm>
            <a:off x="714125" y="1387843"/>
            <a:ext cx="5893804" cy="9583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Syntax</a:t>
            </a:r>
            <a:r>
              <a:rPr b="0" i="0" lang="en-US" sz="14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: </a:t>
            </a:r>
            <a:r>
              <a:rPr b="0" i="1" lang="en-US" sz="14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var(--name, value)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4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The variable name must begin with two dashes (--) and it is case sensitive!</a:t>
            </a:r>
            <a:endParaRPr/>
          </a:p>
        </p:txBody>
      </p:sp>
      <p:sp>
        <p:nvSpPr>
          <p:cNvPr id="430" name="Google Shape;430;p18"/>
          <p:cNvSpPr/>
          <p:nvPr/>
        </p:nvSpPr>
        <p:spPr>
          <a:xfrm>
            <a:off x="714125" y="993079"/>
            <a:ext cx="4721164" cy="2616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 </a:t>
            </a:r>
            <a:r>
              <a:rPr b="0" i="0" lang="en-US" sz="1100" u="none" cap="none" strike="noStrik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var()</a:t>
            </a:r>
            <a:r>
              <a:rPr b="0" i="0" lang="en-US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function is used to insert the value of a CSS variable.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1" name="Google Shape;43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8513" y="3054908"/>
            <a:ext cx="6006749" cy="958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6" name="Google Shape;436;p19"/>
          <p:cNvGrpSpPr/>
          <p:nvPr/>
        </p:nvGrpSpPr>
        <p:grpSpPr>
          <a:xfrm>
            <a:off x="589800" y="1047638"/>
            <a:ext cx="3090000" cy="421500"/>
            <a:chOff x="589800" y="1255075"/>
            <a:chExt cx="3090000" cy="421500"/>
          </a:xfrm>
        </p:grpSpPr>
        <p:sp>
          <p:nvSpPr>
            <p:cNvPr id="437" name="Google Shape;437;p19"/>
            <p:cNvSpPr/>
            <p:nvPr/>
          </p:nvSpPr>
          <p:spPr>
            <a:xfrm>
              <a:off x="589800" y="1255075"/>
              <a:ext cx="3090000" cy="42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38" name="Google Shape;438;p19"/>
            <p:cNvGrpSpPr/>
            <p:nvPr/>
          </p:nvGrpSpPr>
          <p:grpSpPr>
            <a:xfrm flipH="1">
              <a:off x="760650" y="1395475"/>
              <a:ext cx="575950" cy="140700"/>
              <a:chOff x="8416025" y="66500"/>
              <a:chExt cx="575950" cy="140700"/>
            </a:xfrm>
          </p:grpSpPr>
          <p:sp>
            <p:nvSpPr>
              <p:cNvPr id="439" name="Google Shape;439;p19"/>
              <p:cNvSpPr/>
              <p:nvPr/>
            </p:nvSpPr>
            <p:spPr>
              <a:xfrm>
                <a:off x="8851275" y="66500"/>
                <a:ext cx="140700" cy="140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19"/>
              <p:cNvSpPr/>
              <p:nvPr/>
            </p:nvSpPr>
            <p:spPr>
              <a:xfrm>
                <a:off x="8633650" y="66500"/>
                <a:ext cx="140700" cy="140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19"/>
              <p:cNvSpPr/>
              <p:nvPr/>
            </p:nvSpPr>
            <p:spPr>
              <a:xfrm>
                <a:off x="8416025" y="66500"/>
                <a:ext cx="140700" cy="140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42" name="Google Shape;442;p19"/>
          <p:cNvSpPr/>
          <p:nvPr/>
        </p:nvSpPr>
        <p:spPr>
          <a:xfrm>
            <a:off x="589800" y="1469138"/>
            <a:ext cx="3090000" cy="29313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19"/>
          <p:cNvSpPr/>
          <p:nvPr/>
        </p:nvSpPr>
        <p:spPr>
          <a:xfrm>
            <a:off x="1449906" y="1624406"/>
            <a:ext cx="1369800" cy="1369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19"/>
          <p:cNvSpPr txBox="1"/>
          <p:nvPr>
            <p:ph type="title"/>
          </p:nvPr>
        </p:nvSpPr>
        <p:spPr>
          <a:xfrm>
            <a:off x="449092" y="3224144"/>
            <a:ext cx="3398489" cy="9906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Background and image size</a:t>
            </a:r>
            <a:endParaRPr/>
          </a:p>
        </p:txBody>
      </p:sp>
      <p:sp>
        <p:nvSpPr>
          <p:cNvPr id="445" name="Google Shape;445;p19"/>
          <p:cNvSpPr txBox="1"/>
          <p:nvPr>
            <p:ph idx="2" type="title"/>
          </p:nvPr>
        </p:nvSpPr>
        <p:spPr>
          <a:xfrm>
            <a:off x="1520406" y="1854344"/>
            <a:ext cx="1228800" cy="9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06</a:t>
            </a:r>
            <a:endParaRPr/>
          </a:p>
        </p:txBody>
      </p:sp>
      <p:grpSp>
        <p:nvGrpSpPr>
          <p:cNvPr id="446" name="Google Shape;446;p19"/>
          <p:cNvGrpSpPr/>
          <p:nvPr/>
        </p:nvGrpSpPr>
        <p:grpSpPr>
          <a:xfrm>
            <a:off x="4015363" y="1061725"/>
            <a:ext cx="3982086" cy="3338716"/>
            <a:chOff x="4015363" y="1061725"/>
            <a:chExt cx="3982086" cy="3338716"/>
          </a:xfrm>
        </p:grpSpPr>
        <p:grpSp>
          <p:nvGrpSpPr>
            <p:cNvPr id="447" name="Google Shape;447;p19"/>
            <p:cNvGrpSpPr/>
            <p:nvPr/>
          </p:nvGrpSpPr>
          <p:grpSpPr>
            <a:xfrm>
              <a:off x="7733919" y="4138276"/>
              <a:ext cx="263530" cy="262165"/>
              <a:chOff x="8574475" y="3208550"/>
              <a:chExt cx="159300" cy="158475"/>
            </a:xfrm>
          </p:grpSpPr>
          <p:sp>
            <p:nvSpPr>
              <p:cNvPr id="448" name="Google Shape;448;p19"/>
              <p:cNvSpPr/>
              <p:nvPr/>
            </p:nvSpPr>
            <p:spPr>
              <a:xfrm>
                <a:off x="8643700" y="3208550"/>
                <a:ext cx="20025" cy="158475"/>
              </a:xfrm>
              <a:custGeom>
                <a:rect b="b" l="l" r="r" t="t"/>
                <a:pathLst>
                  <a:path extrusionOk="0" h="6339" w="801">
                    <a:moveTo>
                      <a:pt x="401" y="1"/>
                    </a:moveTo>
                    <a:cubicBezTo>
                      <a:pt x="167" y="1"/>
                      <a:pt x="0" y="167"/>
                      <a:pt x="0" y="401"/>
                    </a:cubicBezTo>
                    <a:lnTo>
                      <a:pt x="0" y="5971"/>
                    </a:lnTo>
                    <a:cubicBezTo>
                      <a:pt x="0" y="6172"/>
                      <a:pt x="167" y="6338"/>
                      <a:pt x="401" y="6338"/>
                    </a:cubicBezTo>
                    <a:cubicBezTo>
                      <a:pt x="601" y="6338"/>
                      <a:pt x="801" y="6172"/>
                      <a:pt x="768" y="5971"/>
                    </a:cubicBezTo>
                    <a:lnTo>
                      <a:pt x="768" y="401"/>
                    </a:lnTo>
                    <a:cubicBezTo>
                      <a:pt x="768" y="167"/>
                      <a:pt x="601" y="1"/>
                      <a:pt x="4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19"/>
              <p:cNvSpPr/>
              <p:nvPr/>
            </p:nvSpPr>
            <p:spPr>
              <a:xfrm>
                <a:off x="8574475" y="3278600"/>
                <a:ext cx="159300" cy="19200"/>
              </a:xfrm>
              <a:custGeom>
                <a:rect b="b" l="l" r="r" t="t"/>
                <a:pathLst>
                  <a:path extrusionOk="0" h="768" w="6372">
                    <a:moveTo>
                      <a:pt x="368" y="1"/>
                    </a:moveTo>
                    <a:cubicBezTo>
                      <a:pt x="168" y="1"/>
                      <a:pt x="1" y="167"/>
                      <a:pt x="1" y="367"/>
                    </a:cubicBezTo>
                    <a:cubicBezTo>
                      <a:pt x="1" y="601"/>
                      <a:pt x="168" y="768"/>
                      <a:pt x="368" y="768"/>
                    </a:cubicBezTo>
                    <a:lnTo>
                      <a:pt x="5938" y="768"/>
                    </a:lnTo>
                    <a:cubicBezTo>
                      <a:pt x="6205" y="768"/>
                      <a:pt x="6372" y="601"/>
                      <a:pt x="6339" y="367"/>
                    </a:cubicBezTo>
                    <a:cubicBezTo>
                      <a:pt x="6339" y="167"/>
                      <a:pt x="6172" y="1"/>
                      <a:pt x="59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50" name="Google Shape;450;p19"/>
            <p:cNvGrpSpPr/>
            <p:nvPr/>
          </p:nvGrpSpPr>
          <p:grpSpPr>
            <a:xfrm>
              <a:off x="4923250" y="2316650"/>
              <a:ext cx="142625" cy="142625"/>
              <a:chOff x="4150500" y="2464675"/>
              <a:chExt cx="142625" cy="142625"/>
            </a:xfrm>
          </p:grpSpPr>
          <p:sp>
            <p:nvSpPr>
              <p:cNvPr id="451" name="Google Shape;451;p19"/>
              <p:cNvSpPr/>
              <p:nvPr/>
            </p:nvSpPr>
            <p:spPr>
              <a:xfrm>
                <a:off x="4211375" y="2464675"/>
                <a:ext cx="19200" cy="142625"/>
              </a:xfrm>
              <a:custGeom>
                <a:rect b="b" l="l" r="r" t="t"/>
                <a:pathLst>
                  <a:path extrusionOk="0" h="5705" w="768">
                    <a:moveTo>
                      <a:pt x="400" y="1"/>
                    </a:moveTo>
                    <a:cubicBezTo>
                      <a:pt x="167" y="1"/>
                      <a:pt x="0" y="168"/>
                      <a:pt x="0" y="368"/>
                    </a:cubicBezTo>
                    <a:lnTo>
                      <a:pt x="0" y="5338"/>
                    </a:lnTo>
                    <a:cubicBezTo>
                      <a:pt x="0" y="5538"/>
                      <a:pt x="167" y="5705"/>
                      <a:pt x="400" y="5705"/>
                    </a:cubicBezTo>
                    <a:cubicBezTo>
                      <a:pt x="601" y="5705"/>
                      <a:pt x="767" y="5505"/>
                      <a:pt x="767" y="5338"/>
                    </a:cubicBezTo>
                    <a:lnTo>
                      <a:pt x="767" y="368"/>
                    </a:lnTo>
                    <a:cubicBezTo>
                      <a:pt x="767" y="168"/>
                      <a:pt x="601" y="1"/>
                      <a:pt x="4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19"/>
              <p:cNvSpPr/>
              <p:nvPr/>
            </p:nvSpPr>
            <p:spPr>
              <a:xfrm>
                <a:off x="4150500" y="2526400"/>
                <a:ext cx="142625" cy="18375"/>
              </a:xfrm>
              <a:custGeom>
                <a:rect b="b" l="l" r="r" t="t"/>
                <a:pathLst>
                  <a:path extrusionOk="0" h="735" w="5705">
                    <a:moveTo>
                      <a:pt x="367" y="0"/>
                    </a:moveTo>
                    <a:cubicBezTo>
                      <a:pt x="134" y="0"/>
                      <a:pt x="0" y="167"/>
                      <a:pt x="0" y="367"/>
                    </a:cubicBezTo>
                    <a:cubicBezTo>
                      <a:pt x="0" y="567"/>
                      <a:pt x="134" y="734"/>
                      <a:pt x="367" y="734"/>
                    </a:cubicBezTo>
                    <a:lnTo>
                      <a:pt x="5271" y="734"/>
                    </a:lnTo>
                    <a:cubicBezTo>
                      <a:pt x="5537" y="734"/>
                      <a:pt x="5704" y="567"/>
                      <a:pt x="5704" y="367"/>
                    </a:cubicBezTo>
                    <a:cubicBezTo>
                      <a:pt x="5704" y="167"/>
                      <a:pt x="5537" y="0"/>
                      <a:pt x="530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53" name="Google Shape;453;p19"/>
            <p:cNvGrpSpPr/>
            <p:nvPr/>
          </p:nvGrpSpPr>
          <p:grpSpPr>
            <a:xfrm>
              <a:off x="5361450" y="1061725"/>
              <a:ext cx="266875" cy="266050"/>
              <a:chOff x="4656375" y="1180150"/>
              <a:chExt cx="266875" cy="266050"/>
            </a:xfrm>
          </p:grpSpPr>
          <p:sp>
            <p:nvSpPr>
              <p:cNvPr id="454" name="Google Shape;454;p19"/>
              <p:cNvSpPr/>
              <p:nvPr/>
            </p:nvSpPr>
            <p:spPr>
              <a:xfrm>
                <a:off x="4780625" y="1180150"/>
                <a:ext cx="19200" cy="266050"/>
              </a:xfrm>
              <a:custGeom>
                <a:rect b="b" l="l" r="r" t="t"/>
                <a:pathLst>
                  <a:path extrusionOk="0" h="10642" w="768">
                    <a:moveTo>
                      <a:pt x="368" y="0"/>
                    </a:moveTo>
                    <a:cubicBezTo>
                      <a:pt x="168" y="0"/>
                      <a:pt x="1" y="167"/>
                      <a:pt x="1" y="367"/>
                    </a:cubicBezTo>
                    <a:lnTo>
                      <a:pt x="1" y="10274"/>
                    </a:lnTo>
                    <a:cubicBezTo>
                      <a:pt x="1" y="10474"/>
                      <a:pt x="168" y="10641"/>
                      <a:pt x="368" y="10641"/>
                    </a:cubicBezTo>
                    <a:cubicBezTo>
                      <a:pt x="601" y="10641"/>
                      <a:pt x="768" y="10474"/>
                      <a:pt x="768" y="10274"/>
                    </a:cubicBezTo>
                    <a:lnTo>
                      <a:pt x="768" y="367"/>
                    </a:lnTo>
                    <a:cubicBezTo>
                      <a:pt x="768" y="167"/>
                      <a:pt x="601" y="0"/>
                      <a:pt x="3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19"/>
              <p:cNvSpPr/>
              <p:nvPr/>
            </p:nvSpPr>
            <p:spPr>
              <a:xfrm>
                <a:off x="4656375" y="1303575"/>
                <a:ext cx="266875" cy="18375"/>
              </a:xfrm>
              <a:custGeom>
                <a:rect b="b" l="l" r="r" t="t"/>
                <a:pathLst>
                  <a:path extrusionOk="0" h="735" w="10675">
                    <a:moveTo>
                      <a:pt x="401" y="0"/>
                    </a:moveTo>
                    <a:cubicBezTo>
                      <a:pt x="167" y="0"/>
                      <a:pt x="1" y="167"/>
                      <a:pt x="1" y="367"/>
                    </a:cubicBezTo>
                    <a:cubicBezTo>
                      <a:pt x="1" y="567"/>
                      <a:pt x="167" y="734"/>
                      <a:pt x="401" y="734"/>
                    </a:cubicBezTo>
                    <a:lnTo>
                      <a:pt x="10308" y="734"/>
                    </a:lnTo>
                    <a:cubicBezTo>
                      <a:pt x="10508" y="734"/>
                      <a:pt x="10675" y="567"/>
                      <a:pt x="10641" y="367"/>
                    </a:cubicBezTo>
                    <a:cubicBezTo>
                      <a:pt x="10641" y="167"/>
                      <a:pt x="10475" y="0"/>
                      <a:pt x="102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56" name="Google Shape;456;p19"/>
            <p:cNvSpPr/>
            <p:nvPr/>
          </p:nvSpPr>
          <p:spPr>
            <a:xfrm>
              <a:off x="7330600" y="1268950"/>
              <a:ext cx="325250" cy="293575"/>
            </a:xfrm>
            <a:custGeom>
              <a:rect b="b" l="l" r="r" t="t"/>
              <a:pathLst>
                <a:path extrusionOk="0" h="11743" w="13010">
                  <a:moveTo>
                    <a:pt x="9174" y="768"/>
                  </a:moveTo>
                  <a:cubicBezTo>
                    <a:pt x="10842" y="768"/>
                    <a:pt x="12176" y="2135"/>
                    <a:pt x="12176" y="3770"/>
                  </a:cubicBezTo>
                  <a:cubicBezTo>
                    <a:pt x="12176" y="4537"/>
                    <a:pt x="11876" y="5271"/>
                    <a:pt x="11375" y="5805"/>
                  </a:cubicBezTo>
                  <a:lnTo>
                    <a:pt x="6505" y="10642"/>
                  </a:lnTo>
                  <a:lnTo>
                    <a:pt x="1802" y="5972"/>
                  </a:lnTo>
                  <a:lnTo>
                    <a:pt x="1635" y="5805"/>
                  </a:lnTo>
                  <a:cubicBezTo>
                    <a:pt x="1135" y="5271"/>
                    <a:pt x="834" y="4504"/>
                    <a:pt x="834" y="3770"/>
                  </a:cubicBezTo>
                  <a:cubicBezTo>
                    <a:pt x="834" y="2102"/>
                    <a:pt x="2169" y="768"/>
                    <a:pt x="3837" y="768"/>
                  </a:cubicBezTo>
                  <a:cubicBezTo>
                    <a:pt x="4737" y="768"/>
                    <a:pt x="5638" y="1168"/>
                    <a:pt x="6138" y="1969"/>
                  </a:cubicBezTo>
                  <a:lnTo>
                    <a:pt x="6472" y="2369"/>
                  </a:lnTo>
                  <a:lnTo>
                    <a:pt x="6805" y="1969"/>
                  </a:lnTo>
                  <a:cubicBezTo>
                    <a:pt x="7339" y="1168"/>
                    <a:pt x="8206" y="768"/>
                    <a:pt x="9174" y="768"/>
                  </a:cubicBezTo>
                  <a:close/>
                  <a:moveTo>
                    <a:pt x="3803" y="1"/>
                  </a:moveTo>
                  <a:cubicBezTo>
                    <a:pt x="1702" y="1"/>
                    <a:pt x="0" y="1668"/>
                    <a:pt x="0" y="3770"/>
                  </a:cubicBezTo>
                  <a:cubicBezTo>
                    <a:pt x="0" y="4737"/>
                    <a:pt x="367" y="5638"/>
                    <a:pt x="1035" y="6338"/>
                  </a:cubicBezTo>
                  <a:lnTo>
                    <a:pt x="6505" y="11742"/>
                  </a:lnTo>
                  <a:lnTo>
                    <a:pt x="11809" y="6572"/>
                  </a:lnTo>
                  <a:lnTo>
                    <a:pt x="12009" y="6338"/>
                  </a:lnTo>
                  <a:cubicBezTo>
                    <a:pt x="12643" y="5638"/>
                    <a:pt x="13010" y="4737"/>
                    <a:pt x="13010" y="3770"/>
                  </a:cubicBezTo>
                  <a:cubicBezTo>
                    <a:pt x="13010" y="1735"/>
                    <a:pt x="11309" y="1"/>
                    <a:pt x="9207" y="1"/>
                  </a:cubicBezTo>
                  <a:cubicBezTo>
                    <a:pt x="8173" y="1"/>
                    <a:pt x="7206" y="434"/>
                    <a:pt x="6505" y="1135"/>
                  </a:cubicBezTo>
                  <a:cubicBezTo>
                    <a:pt x="5805" y="434"/>
                    <a:pt x="4837" y="1"/>
                    <a:pt x="38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57" name="Google Shape;457;p19"/>
            <p:cNvGrpSpPr/>
            <p:nvPr/>
          </p:nvGrpSpPr>
          <p:grpSpPr>
            <a:xfrm>
              <a:off x="4015363" y="3087400"/>
              <a:ext cx="1013087" cy="1064525"/>
              <a:chOff x="3910163" y="3066375"/>
              <a:chExt cx="1013087" cy="1064525"/>
            </a:xfrm>
          </p:grpSpPr>
          <p:sp>
            <p:nvSpPr>
              <p:cNvPr id="458" name="Google Shape;458;p19"/>
              <p:cNvSpPr/>
              <p:nvPr/>
            </p:nvSpPr>
            <p:spPr>
              <a:xfrm>
                <a:off x="3910163" y="3066375"/>
                <a:ext cx="406161" cy="406161"/>
              </a:xfrm>
              <a:custGeom>
                <a:rect b="b" l="l" r="r" t="t"/>
                <a:pathLst>
                  <a:path extrusionOk="0" h="12176" w="12176">
                    <a:moveTo>
                      <a:pt x="6105" y="801"/>
                    </a:moveTo>
                    <a:cubicBezTo>
                      <a:pt x="9007" y="801"/>
                      <a:pt x="11375" y="3169"/>
                      <a:pt x="11408" y="6105"/>
                    </a:cubicBezTo>
                    <a:cubicBezTo>
                      <a:pt x="11408" y="9007"/>
                      <a:pt x="9007" y="11375"/>
                      <a:pt x="6105" y="11375"/>
                    </a:cubicBezTo>
                    <a:cubicBezTo>
                      <a:pt x="3169" y="11375"/>
                      <a:pt x="801" y="9007"/>
                      <a:pt x="801" y="6105"/>
                    </a:cubicBezTo>
                    <a:cubicBezTo>
                      <a:pt x="801" y="3169"/>
                      <a:pt x="3169" y="801"/>
                      <a:pt x="6105" y="801"/>
                    </a:cubicBezTo>
                    <a:close/>
                    <a:moveTo>
                      <a:pt x="6105" y="0"/>
                    </a:moveTo>
                    <a:cubicBezTo>
                      <a:pt x="2736" y="0"/>
                      <a:pt x="0" y="2769"/>
                      <a:pt x="0" y="6105"/>
                    </a:cubicBezTo>
                    <a:cubicBezTo>
                      <a:pt x="0" y="9474"/>
                      <a:pt x="2769" y="12176"/>
                      <a:pt x="6105" y="12176"/>
                    </a:cubicBezTo>
                    <a:cubicBezTo>
                      <a:pt x="9440" y="12176"/>
                      <a:pt x="12176" y="9474"/>
                      <a:pt x="12176" y="6105"/>
                    </a:cubicBezTo>
                    <a:cubicBezTo>
                      <a:pt x="12176" y="2702"/>
                      <a:pt x="9440" y="0"/>
                      <a:pt x="61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59" name="Google Shape;459;p19"/>
              <p:cNvGrpSpPr/>
              <p:nvPr/>
            </p:nvGrpSpPr>
            <p:grpSpPr>
              <a:xfrm>
                <a:off x="4780625" y="3988275"/>
                <a:ext cx="142625" cy="142625"/>
                <a:chOff x="4150500" y="2464675"/>
                <a:chExt cx="142625" cy="142625"/>
              </a:xfrm>
            </p:grpSpPr>
            <p:sp>
              <p:nvSpPr>
                <p:cNvPr id="460" name="Google Shape;460;p19"/>
                <p:cNvSpPr/>
                <p:nvPr/>
              </p:nvSpPr>
              <p:spPr>
                <a:xfrm>
                  <a:off x="4211375" y="2464675"/>
                  <a:ext cx="19200" cy="142625"/>
                </a:xfrm>
                <a:custGeom>
                  <a:rect b="b" l="l" r="r" t="t"/>
                  <a:pathLst>
                    <a:path extrusionOk="0" h="5705" w="768">
                      <a:moveTo>
                        <a:pt x="400" y="1"/>
                      </a:moveTo>
                      <a:cubicBezTo>
                        <a:pt x="167" y="1"/>
                        <a:pt x="0" y="168"/>
                        <a:pt x="0" y="368"/>
                      </a:cubicBezTo>
                      <a:lnTo>
                        <a:pt x="0" y="5338"/>
                      </a:lnTo>
                      <a:cubicBezTo>
                        <a:pt x="0" y="5538"/>
                        <a:pt x="167" y="5705"/>
                        <a:pt x="400" y="5705"/>
                      </a:cubicBezTo>
                      <a:cubicBezTo>
                        <a:pt x="601" y="5705"/>
                        <a:pt x="767" y="5505"/>
                        <a:pt x="767" y="5338"/>
                      </a:cubicBezTo>
                      <a:lnTo>
                        <a:pt x="767" y="368"/>
                      </a:lnTo>
                      <a:cubicBezTo>
                        <a:pt x="767" y="168"/>
                        <a:pt x="601" y="1"/>
                        <a:pt x="40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1" name="Google Shape;461;p19"/>
                <p:cNvSpPr/>
                <p:nvPr/>
              </p:nvSpPr>
              <p:spPr>
                <a:xfrm>
                  <a:off x="4150500" y="2526400"/>
                  <a:ext cx="142625" cy="18375"/>
                </a:xfrm>
                <a:custGeom>
                  <a:rect b="b" l="l" r="r" t="t"/>
                  <a:pathLst>
                    <a:path extrusionOk="0" h="735" w="5705">
                      <a:moveTo>
                        <a:pt x="367" y="0"/>
                      </a:moveTo>
                      <a:cubicBezTo>
                        <a:pt x="134" y="0"/>
                        <a:pt x="0" y="167"/>
                        <a:pt x="0" y="367"/>
                      </a:cubicBezTo>
                      <a:cubicBezTo>
                        <a:pt x="0" y="567"/>
                        <a:pt x="134" y="734"/>
                        <a:pt x="367" y="734"/>
                      </a:cubicBezTo>
                      <a:lnTo>
                        <a:pt x="5271" y="734"/>
                      </a:lnTo>
                      <a:cubicBezTo>
                        <a:pt x="5537" y="734"/>
                        <a:pt x="5704" y="567"/>
                        <a:pt x="5704" y="367"/>
                      </a:cubicBezTo>
                      <a:cubicBezTo>
                        <a:pt x="5704" y="167"/>
                        <a:pt x="5537" y="0"/>
                        <a:pt x="530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462" name="Google Shape;462;p19"/>
          <p:cNvSpPr txBox="1"/>
          <p:nvPr>
            <p:ph idx="3" type="subTitle"/>
          </p:nvPr>
        </p:nvSpPr>
        <p:spPr>
          <a:xfrm>
            <a:off x="1030500" y="83000"/>
            <a:ext cx="3457800" cy="2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Front-End Web Development Using React – HTML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"/>
          <p:cNvSpPr/>
          <p:nvPr/>
        </p:nvSpPr>
        <p:spPr>
          <a:xfrm>
            <a:off x="2158861" y="3588072"/>
            <a:ext cx="912600" cy="912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"/>
          <p:cNvSpPr/>
          <p:nvPr/>
        </p:nvSpPr>
        <p:spPr>
          <a:xfrm>
            <a:off x="2158861" y="2444922"/>
            <a:ext cx="912600" cy="912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"/>
          <p:cNvSpPr/>
          <p:nvPr/>
        </p:nvSpPr>
        <p:spPr>
          <a:xfrm>
            <a:off x="2158861" y="1301772"/>
            <a:ext cx="912600" cy="912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"/>
          <p:cNvSpPr/>
          <p:nvPr/>
        </p:nvSpPr>
        <p:spPr>
          <a:xfrm>
            <a:off x="-1099776" y="3607104"/>
            <a:ext cx="912600" cy="912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"/>
          <p:cNvSpPr/>
          <p:nvPr/>
        </p:nvSpPr>
        <p:spPr>
          <a:xfrm>
            <a:off x="-1099776" y="2463954"/>
            <a:ext cx="912600" cy="912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"/>
          <p:cNvSpPr/>
          <p:nvPr/>
        </p:nvSpPr>
        <p:spPr>
          <a:xfrm>
            <a:off x="-1099776" y="1320804"/>
            <a:ext cx="912600" cy="912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"/>
          <p:cNvSpPr txBox="1"/>
          <p:nvPr>
            <p:ph type="title"/>
          </p:nvPr>
        </p:nvSpPr>
        <p:spPr>
          <a:xfrm>
            <a:off x="-1347014" y="535879"/>
            <a:ext cx="77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Table of contents</a:t>
            </a:r>
            <a:endParaRPr/>
          </a:p>
        </p:txBody>
      </p:sp>
      <p:sp>
        <p:nvSpPr>
          <p:cNvPr id="163" name="Google Shape;163;p2"/>
          <p:cNvSpPr txBox="1"/>
          <p:nvPr>
            <p:ph idx="2" type="title"/>
          </p:nvPr>
        </p:nvSpPr>
        <p:spPr>
          <a:xfrm>
            <a:off x="-1058076" y="1514604"/>
            <a:ext cx="8292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01</a:t>
            </a:r>
            <a:endParaRPr/>
          </a:p>
        </p:txBody>
      </p:sp>
      <p:sp>
        <p:nvSpPr>
          <p:cNvPr id="164" name="Google Shape;164;p2"/>
          <p:cNvSpPr txBox="1"/>
          <p:nvPr>
            <p:ph idx="3" type="subTitle"/>
          </p:nvPr>
        </p:nvSpPr>
        <p:spPr>
          <a:xfrm>
            <a:off x="-70160" y="1555446"/>
            <a:ext cx="2127561" cy="3531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/>
              <a:t>Animations</a:t>
            </a:r>
            <a:endParaRPr/>
          </a:p>
        </p:txBody>
      </p:sp>
      <p:sp>
        <p:nvSpPr>
          <p:cNvPr id="165" name="Google Shape;165;p2"/>
          <p:cNvSpPr txBox="1"/>
          <p:nvPr>
            <p:ph idx="4" type="title"/>
          </p:nvPr>
        </p:nvSpPr>
        <p:spPr>
          <a:xfrm>
            <a:off x="-1058076" y="2657754"/>
            <a:ext cx="8292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02</a:t>
            </a:r>
            <a:endParaRPr/>
          </a:p>
        </p:txBody>
      </p:sp>
      <p:sp>
        <p:nvSpPr>
          <p:cNvPr id="166" name="Google Shape;166;p2"/>
          <p:cNvSpPr txBox="1"/>
          <p:nvPr>
            <p:ph idx="6" type="subTitle"/>
          </p:nvPr>
        </p:nvSpPr>
        <p:spPr>
          <a:xfrm>
            <a:off x="-97141" y="2800801"/>
            <a:ext cx="2712302" cy="3531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/>
              <a:t>Transitions</a:t>
            </a:r>
            <a:endParaRPr/>
          </a:p>
        </p:txBody>
      </p:sp>
      <p:sp>
        <p:nvSpPr>
          <p:cNvPr id="167" name="Google Shape;167;p2"/>
          <p:cNvSpPr txBox="1"/>
          <p:nvPr>
            <p:ph idx="7" type="title"/>
          </p:nvPr>
        </p:nvSpPr>
        <p:spPr>
          <a:xfrm>
            <a:off x="-1058076" y="3800904"/>
            <a:ext cx="8292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03</a:t>
            </a:r>
            <a:endParaRPr/>
          </a:p>
        </p:txBody>
      </p:sp>
      <p:sp>
        <p:nvSpPr>
          <p:cNvPr id="168" name="Google Shape;168;p2"/>
          <p:cNvSpPr txBox="1"/>
          <p:nvPr>
            <p:ph idx="9" type="subTitle"/>
          </p:nvPr>
        </p:nvSpPr>
        <p:spPr>
          <a:xfrm>
            <a:off x="-86580" y="3884382"/>
            <a:ext cx="2203741" cy="3531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/>
              <a:t>Transform</a:t>
            </a:r>
            <a:endParaRPr/>
          </a:p>
        </p:txBody>
      </p:sp>
      <p:sp>
        <p:nvSpPr>
          <p:cNvPr id="169" name="Google Shape;169;p2"/>
          <p:cNvSpPr txBox="1"/>
          <p:nvPr>
            <p:ph idx="13" type="title"/>
          </p:nvPr>
        </p:nvSpPr>
        <p:spPr>
          <a:xfrm>
            <a:off x="2200561" y="1495572"/>
            <a:ext cx="8292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04</a:t>
            </a:r>
            <a:endParaRPr/>
          </a:p>
        </p:txBody>
      </p:sp>
      <p:sp>
        <p:nvSpPr>
          <p:cNvPr id="170" name="Google Shape;170;p2"/>
          <p:cNvSpPr txBox="1"/>
          <p:nvPr>
            <p:ph idx="15" type="subTitle"/>
          </p:nvPr>
        </p:nvSpPr>
        <p:spPr>
          <a:xfrm>
            <a:off x="3271092" y="1555446"/>
            <a:ext cx="2279100" cy="6373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tserrat"/>
              <a:buNone/>
            </a:pPr>
            <a:r>
              <a:rPr lang="en-US"/>
              <a:t>Pseudo elements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sp>
        <p:nvSpPr>
          <p:cNvPr id="171" name="Google Shape;171;p2"/>
          <p:cNvSpPr txBox="1"/>
          <p:nvPr>
            <p:ph idx="16" type="title"/>
          </p:nvPr>
        </p:nvSpPr>
        <p:spPr>
          <a:xfrm>
            <a:off x="2200561" y="2638722"/>
            <a:ext cx="8292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05</a:t>
            </a:r>
            <a:endParaRPr/>
          </a:p>
        </p:txBody>
      </p:sp>
      <p:sp>
        <p:nvSpPr>
          <p:cNvPr id="172" name="Google Shape;172;p2"/>
          <p:cNvSpPr txBox="1"/>
          <p:nvPr>
            <p:ph idx="18" type="subTitle"/>
          </p:nvPr>
        </p:nvSpPr>
        <p:spPr>
          <a:xfrm>
            <a:off x="3323216" y="2591725"/>
            <a:ext cx="1954370" cy="6189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tserrat"/>
              <a:buNone/>
            </a:pPr>
            <a:r>
              <a:rPr lang="en-US"/>
              <a:t>Pagination and variables</a:t>
            </a:r>
            <a:endParaRPr/>
          </a:p>
        </p:txBody>
      </p:sp>
      <p:sp>
        <p:nvSpPr>
          <p:cNvPr id="173" name="Google Shape;173;p2"/>
          <p:cNvSpPr txBox="1"/>
          <p:nvPr>
            <p:ph idx="19" type="title"/>
          </p:nvPr>
        </p:nvSpPr>
        <p:spPr>
          <a:xfrm>
            <a:off x="2200561" y="3781872"/>
            <a:ext cx="8292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06</a:t>
            </a:r>
            <a:endParaRPr/>
          </a:p>
        </p:txBody>
      </p:sp>
      <p:sp>
        <p:nvSpPr>
          <p:cNvPr id="174" name="Google Shape;174;p2"/>
          <p:cNvSpPr txBox="1"/>
          <p:nvPr>
            <p:ph idx="21" type="subTitle"/>
          </p:nvPr>
        </p:nvSpPr>
        <p:spPr>
          <a:xfrm>
            <a:off x="3271092" y="3820556"/>
            <a:ext cx="2279100" cy="6373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tserrat"/>
              <a:buNone/>
            </a:pPr>
            <a:r>
              <a:rPr lang="en-US"/>
              <a:t>Background image and size</a:t>
            </a:r>
            <a:endParaRPr/>
          </a:p>
        </p:txBody>
      </p:sp>
      <p:sp>
        <p:nvSpPr>
          <p:cNvPr id="175" name="Google Shape;175;p2"/>
          <p:cNvSpPr/>
          <p:nvPr/>
        </p:nvSpPr>
        <p:spPr>
          <a:xfrm>
            <a:off x="5529342" y="3607104"/>
            <a:ext cx="912600" cy="912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5529342" y="2463954"/>
            <a:ext cx="912600" cy="912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529342" y="1320804"/>
            <a:ext cx="912600" cy="912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"/>
          <p:cNvSpPr txBox="1"/>
          <p:nvPr/>
        </p:nvSpPr>
        <p:spPr>
          <a:xfrm>
            <a:off x="5571042" y="1514604"/>
            <a:ext cx="8292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</a:pPr>
            <a:r>
              <a:rPr b="1" i="0" lang="en-US" sz="3600" u="none" cap="none" strike="noStrik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rPr>
              <a:t>07</a:t>
            </a:r>
            <a:endParaRPr/>
          </a:p>
        </p:txBody>
      </p:sp>
      <p:sp>
        <p:nvSpPr>
          <p:cNvPr id="179" name="Google Shape;179;p2"/>
          <p:cNvSpPr txBox="1"/>
          <p:nvPr/>
        </p:nvSpPr>
        <p:spPr>
          <a:xfrm>
            <a:off x="6644862" y="1615104"/>
            <a:ext cx="22791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tserrat"/>
              <a:buNone/>
            </a:pPr>
            <a:r>
              <a:rPr b="1" i="0" lang="en-US" sz="2000" u="none" cap="none" strike="noStrik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rPr>
              <a:t>Flex-Box</a:t>
            </a:r>
            <a:endParaRPr/>
          </a:p>
        </p:txBody>
      </p:sp>
      <p:sp>
        <p:nvSpPr>
          <p:cNvPr id="180" name="Google Shape;180;p2"/>
          <p:cNvSpPr txBox="1"/>
          <p:nvPr/>
        </p:nvSpPr>
        <p:spPr>
          <a:xfrm>
            <a:off x="5571042" y="2657754"/>
            <a:ext cx="8292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</a:pPr>
            <a:r>
              <a:rPr b="1" i="0" lang="en-US" sz="3600" u="none" cap="none" strike="noStrik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rPr>
              <a:t>08</a:t>
            </a:r>
            <a:endParaRPr/>
          </a:p>
        </p:txBody>
      </p:sp>
      <p:sp>
        <p:nvSpPr>
          <p:cNvPr id="181" name="Google Shape;181;p2"/>
          <p:cNvSpPr txBox="1"/>
          <p:nvPr/>
        </p:nvSpPr>
        <p:spPr>
          <a:xfrm>
            <a:off x="6644862" y="2758267"/>
            <a:ext cx="22791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tserrat"/>
              <a:buNone/>
            </a:pPr>
            <a:r>
              <a:rPr b="1" i="0" lang="en-US" sz="2000" u="none" cap="none" strike="noStrik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rPr>
              <a:t>Grid</a:t>
            </a:r>
            <a:endParaRPr/>
          </a:p>
        </p:txBody>
      </p:sp>
      <p:sp>
        <p:nvSpPr>
          <p:cNvPr id="182" name="Google Shape;182;p2"/>
          <p:cNvSpPr txBox="1"/>
          <p:nvPr/>
        </p:nvSpPr>
        <p:spPr>
          <a:xfrm>
            <a:off x="5571042" y="3800904"/>
            <a:ext cx="8292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</a:pPr>
            <a:r>
              <a:rPr b="1" i="0" lang="en-US" sz="3600" u="none" cap="none" strike="noStrik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rPr>
              <a:t>09</a:t>
            </a:r>
            <a:endParaRPr/>
          </a:p>
        </p:txBody>
      </p:sp>
      <p:sp>
        <p:nvSpPr>
          <p:cNvPr id="183" name="Google Shape;183;p2"/>
          <p:cNvSpPr txBox="1"/>
          <p:nvPr/>
        </p:nvSpPr>
        <p:spPr>
          <a:xfrm>
            <a:off x="6644862" y="3901417"/>
            <a:ext cx="22791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tserrat"/>
              <a:buNone/>
            </a:pPr>
            <a:r>
              <a:rPr b="1" i="0" lang="en-US" sz="2000" u="none" cap="none" strike="noStrik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rPr>
              <a:t>Responsive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0"/>
          <p:cNvSpPr txBox="1"/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Background and image sizing</a:t>
            </a:r>
            <a:endParaRPr/>
          </a:p>
        </p:txBody>
      </p:sp>
      <p:sp>
        <p:nvSpPr>
          <p:cNvPr id="468" name="Google Shape;468;p20"/>
          <p:cNvSpPr txBox="1"/>
          <p:nvPr/>
        </p:nvSpPr>
        <p:spPr>
          <a:xfrm>
            <a:off x="612575" y="1736639"/>
            <a:ext cx="6895389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object-fit: cover;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the image keeps its aspect ratio and fills the given dimension. The image will be clipped to fit.</a:t>
            </a:r>
            <a:endParaRPr/>
          </a:p>
        </p:txBody>
      </p:sp>
      <p:sp>
        <p:nvSpPr>
          <p:cNvPr id="469" name="Google Shape;469;p20"/>
          <p:cNvSpPr txBox="1"/>
          <p:nvPr/>
        </p:nvSpPr>
        <p:spPr>
          <a:xfrm>
            <a:off x="612576" y="1032800"/>
            <a:ext cx="675173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background-size: cover;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is used to resize the background image to cover the entire container</a:t>
            </a:r>
            <a:endParaRPr/>
          </a:p>
        </p:txBody>
      </p:sp>
      <p:sp>
        <p:nvSpPr>
          <p:cNvPr id="470" name="Google Shape;470;p20"/>
          <p:cNvSpPr txBox="1"/>
          <p:nvPr/>
        </p:nvSpPr>
        <p:spPr>
          <a:xfrm>
            <a:off x="612575" y="2309339"/>
            <a:ext cx="6895389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object-fit: contain;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i="0" lang="en-US" sz="14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the image keeps its aspect ratio, but is resized to fit within the given dimension.</a:t>
            </a:r>
            <a:endParaRPr/>
          </a:p>
        </p:txBody>
      </p:sp>
      <p:sp>
        <p:nvSpPr>
          <p:cNvPr id="471" name="Google Shape;471;p20"/>
          <p:cNvSpPr txBox="1"/>
          <p:nvPr/>
        </p:nvSpPr>
        <p:spPr>
          <a:xfrm>
            <a:off x="612575" y="2882039"/>
            <a:ext cx="6895389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object-fit: fill;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i="0" lang="en-US" sz="14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the image is resized to fill the given dimension. If necessary, the image will be stretched or squished to fit.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6" name="Google Shape;476;p21"/>
          <p:cNvGrpSpPr/>
          <p:nvPr/>
        </p:nvGrpSpPr>
        <p:grpSpPr>
          <a:xfrm>
            <a:off x="589800" y="1047638"/>
            <a:ext cx="3090000" cy="421500"/>
            <a:chOff x="589800" y="1255075"/>
            <a:chExt cx="3090000" cy="421500"/>
          </a:xfrm>
        </p:grpSpPr>
        <p:sp>
          <p:nvSpPr>
            <p:cNvPr id="477" name="Google Shape;477;p21"/>
            <p:cNvSpPr/>
            <p:nvPr/>
          </p:nvSpPr>
          <p:spPr>
            <a:xfrm>
              <a:off x="589800" y="1255075"/>
              <a:ext cx="3090000" cy="42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78" name="Google Shape;478;p21"/>
            <p:cNvGrpSpPr/>
            <p:nvPr/>
          </p:nvGrpSpPr>
          <p:grpSpPr>
            <a:xfrm flipH="1">
              <a:off x="760650" y="1395475"/>
              <a:ext cx="575950" cy="140700"/>
              <a:chOff x="8416025" y="66500"/>
              <a:chExt cx="575950" cy="140700"/>
            </a:xfrm>
          </p:grpSpPr>
          <p:sp>
            <p:nvSpPr>
              <p:cNvPr id="479" name="Google Shape;479;p21"/>
              <p:cNvSpPr/>
              <p:nvPr/>
            </p:nvSpPr>
            <p:spPr>
              <a:xfrm>
                <a:off x="8851275" y="66500"/>
                <a:ext cx="140700" cy="140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21"/>
              <p:cNvSpPr/>
              <p:nvPr/>
            </p:nvSpPr>
            <p:spPr>
              <a:xfrm>
                <a:off x="8633650" y="66500"/>
                <a:ext cx="140700" cy="140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21"/>
              <p:cNvSpPr/>
              <p:nvPr/>
            </p:nvSpPr>
            <p:spPr>
              <a:xfrm>
                <a:off x="8416025" y="66500"/>
                <a:ext cx="140700" cy="140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82" name="Google Shape;482;p21"/>
          <p:cNvSpPr/>
          <p:nvPr/>
        </p:nvSpPr>
        <p:spPr>
          <a:xfrm>
            <a:off x="589800" y="1469138"/>
            <a:ext cx="3090000" cy="29313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21"/>
          <p:cNvSpPr/>
          <p:nvPr/>
        </p:nvSpPr>
        <p:spPr>
          <a:xfrm>
            <a:off x="1449906" y="1624406"/>
            <a:ext cx="1369800" cy="1369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21"/>
          <p:cNvSpPr txBox="1"/>
          <p:nvPr>
            <p:ph type="title"/>
          </p:nvPr>
        </p:nvSpPr>
        <p:spPr>
          <a:xfrm>
            <a:off x="553686" y="3409777"/>
            <a:ext cx="3162228" cy="5291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Flex-box</a:t>
            </a:r>
            <a:endParaRPr/>
          </a:p>
        </p:txBody>
      </p:sp>
      <p:sp>
        <p:nvSpPr>
          <p:cNvPr id="485" name="Google Shape;485;p21"/>
          <p:cNvSpPr txBox="1"/>
          <p:nvPr>
            <p:ph idx="2" type="title"/>
          </p:nvPr>
        </p:nvSpPr>
        <p:spPr>
          <a:xfrm>
            <a:off x="1520406" y="1854344"/>
            <a:ext cx="1228800" cy="9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07</a:t>
            </a:r>
            <a:endParaRPr/>
          </a:p>
        </p:txBody>
      </p:sp>
      <p:grpSp>
        <p:nvGrpSpPr>
          <p:cNvPr id="486" name="Google Shape;486;p21"/>
          <p:cNvGrpSpPr/>
          <p:nvPr/>
        </p:nvGrpSpPr>
        <p:grpSpPr>
          <a:xfrm>
            <a:off x="4015363" y="1061725"/>
            <a:ext cx="3982086" cy="3338716"/>
            <a:chOff x="4015363" y="1061725"/>
            <a:chExt cx="3982086" cy="3338716"/>
          </a:xfrm>
        </p:grpSpPr>
        <p:grpSp>
          <p:nvGrpSpPr>
            <p:cNvPr id="487" name="Google Shape;487;p21"/>
            <p:cNvGrpSpPr/>
            <p:nvPr/>
          </p:nvGrpSpPr>
          <p:grpSpPr>
            <a:xfrm>
              <a:off x="7733919" y="4138276"/>
              <a:ext cx="263530" cy="262165"/>
              <a:chOff x="8574475" y="3208550"/>
              <a:chExt cx="159300" cy="158475"/>
            </a:xfrm>
          </p:grpSpPr>
          <p:sp>
            <p:nvSpPr>
              <p:cNvPr id="488" name="Google Shape;488;p21"/>
              <p:cNvSpPr/>
              <p:nvPr/>
            </p:nvSpPr>
            <p:spPr>
              <a:xfrm>
                <a:off x="8643700" y="3208550"/>
                <a:ext cx="20025" cy="158475"/>
              </a:xfrm>
              <a:custGeom>
                <a:rect b="b" l="l" r="r" t="t"/>
                <a:pathLst>
                  <a:path extrusionOk="0" h="6339" w="801">
                    <a:moveTo>
                      <a:pt x="401" y="1"/>
                    </a:moveTo>
                    <a:cubicBezTo>
                      <a:pt x="167" y="1"/>
                      <a:pt x="0" y="167"/>
                      <a:pt x="0" y="401"/>
                    </a:cubicBezTo>
                    <a:lnTo>
                      <a:pt x="0" y="5971"/>
                    </a:lnTo>
                    <a:cubicBezTo>
                      <a:pt x="0" y="6172"/>
                      <a:pt x="167" y="6338"/>
                      <a:pt x="401" y="6338"/>
                    </a:cubicBezTo>
                    <a:cubicBezTo>
                      <a:pt x="601" y="6338"/>
                      <a:pt x="801" y="6172"/>
                      <a:pt x="768" y="5971"/>
                    </a:cubicBezTo>
                    <a:lnTo>
                      <a:pt x="768" y="401"/>
                    </a:lnTo>
                    <a:cubicBezTo>
                      <a:pt x="768" y="167"/>
                      <a:pt x="601" y="1"/>
                      <a:pt x="4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21"/>
              <p:cNvSpPr/>
              <p:nvPr/>
            </p:nvSpPr>
            <p:spPr>
              <a:xfrm>
                <a:off x="8574475" y="3278600"/>
                <a:ext cx="159300" cy="19200"/>
              </a:xfrm>
              <a:custGeom>
                <a:rect b="b" l="l" r="r" t="t"/>
                <a:pathLst>
                  <a:path extrusionOk="0" h="768" w="6372">
                    <a:moveTo>
                      <a:pt x="368" y="1"/>
                    </a:moveTo>
                    <a:cubicBezTo>
                      <a:pt x="168" y="1"/>
                      <a:pt x="1" y="167"/>
                      <a:pt x="1" y="367"/>
                    </a:cubicBezTo>
                    <a:cubicBezTo>
                      <a:pt x="1" y="601"/>
                      <a:pt x="168" y="768"/>
                      <a:pt x="368" y="768"/>
                    </a:cubicBezTo>
                    <a:lnTo>
                      <a:pt x="5938" y="768"/>
                    </a:lnTo>
                    <a:cubicBezTo>
                      <a:pt x="6205" y="768"/>
                      <a:pt x="6372" y="601"/>
                      <a:pt x="6339" y="367"/>
                    </a:cubicBezTo>
                    <a:cubicBezTo>
                      <a:pt x="6339" y="167"/>
                      <a:pt x="6172" y="1"/>
                      <a:pt x="59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0" name="Google Shape;490;p21"/>
            <p:cNvGrpSpPr/>
            <p:nvPr/>
          </p:nvGrpSpPr>
          <p:grpSpPr>
            <a:xfrm>
              <a:off x="4923250" y="2316650"/>
              <a:ext cx="142625" cy="142625"/>
              <a:chOff x="4150500" y="2464675"/>
              <a:chExt cx="142625" cy="142625"/>
            </a:xfrm>
          </p:grpSpPr>
          <p:sp>
            <p:nvSpPr>
              <p:cNvPr id="491" name="Google Shape;491;p21"/>
              <p:cNvSpPr/>
              <p:nvPr/>
            </p:nvSpPr>
            <p:spPr>
              <a:xfrm>
                <a:off x="4211375" y="2464675"/>
                <a:ext cx="19200" cy="142625"/>
              </a:xfrm>
              <a:custGeom>
                <a:rect b="b" l="l" r="r" t="t"/>
                <a:pathLst>
                  <a:path extrusionOk="0" h="5705" w="768">
                    <a:moveTo>
                      <a:pt x="400" y="1"/>
                    </a:moveTo>
                    <a:cubicBezTo>
                      <a:pt x="167" y="1"/>
                      <a:pt x="0" y="168"/>
                      <a:pt x="0" y="368"/>
                    </a:cubicBezTo>
                    <a:lnTo>
                      <a:pt x="0" y="5338"/>
                    </a:lnTo>
                    <a:cubicBezTo>
                      <a:pt x="0" y="5538"/>
                      <a:pt x="167" y="5705"/>
                      <a:pt x="400" y="5705"/>
                    </a:cubicBezTo>
                    <a:cubicBezTo>
                      <a:pt x="601" y="5705"/>
                      <a:pt x="767" y="5505"/>
                      <a:pt x="767" y="5338"/>
                    </a:cubicBezTo>
                    <a:lnTo>
                      <a:pt x="767" y="368"/>
                    </a:lnTo>
                    <a:cubicBezTo>
                      <a:pt x="767" y="168"/>
                      <a:pt x="601" y="1"/>
                      <a:pt x="4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492;p21"/>
              <p:cNvSpPr/>
              <p:nvPr/>
            </p:nvSpPr>
            <p:spPr>
              <a:xfrm>
                <a:off x="4150500" y="2526400"/>
                <a:ext cx="142625" cy="18375"/>
              </a:xfrm>
              <a:custGeom>
                <a:rect b="b" l="l" r="r" t="t"/>
                <a:pathLst>
                  <a:path extrusionOk="0" h="735" w="5705">
                    <a:moveTo>
                      <a:pt x="367" y="0"/>
                    </a:moveTo>
                    <a:cubicBezTo>
                      <a:pt x="134" y="0"/>
                      <a:pt x="0" y="167"/>
                      <a:pt x="0" y="367"/>
                    </a:cubicBezTo>
                    <a:cubicBezTo>
                      <a:pt x="0" y="567"/>
                      <a:pt x="134" y="734"/>
                      <a:pt x="367" y="734"/>
                    </a:cubicBezTo>
                    <a:lnTo>
                      <a:pt x="5271" y="734"/>
                    </a:lnTo>
                    <a:cubicBezTo>
                      <a:pt x="5537" y="734"/>
                      <a:pt x="5704" y="567"/>
                      <a:pt x="5704" y="367"/>
                    </a:cubicBezTo>
                    <a:cubicBezTo>
                      <a:pt x="5704" y="167"/>
                      <a:pt x="5537" y="0"/>
                      <a:pt x="530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3" name="Google Shape;493;p21"/>
            <p:cNvGrpSpPr/>
            <p:nvPr/>
          </p:nvGrpSpPr>
          <p:grpSpPr>
            <a:xfrm>
              <a:off x="5361450" y="1061725"/>
              <a:ext cx="266875" cy="266050"/>
              <a:chOff x="4656375" y="1180150"/>
              <a:chExt cx="266875" cy="266050"/>
            </a:xfrm>
          </p:grpSpPr>
          <p:sp>
            <p:nvSpPr>
              <p:cNvPr id="494" name="Google Shape;494;p21"/>
              <p:cNvSpPr/>
              <p:nvPr/>
            </p:nvSpPr>
            <p:spPr>
              <a:xfrm>
                <a:off x="4780625" y="1180150"/>
                <a:ext cx="19200" cy="266050"/>
              </a:xfrm>
              <a:custGeom>
                <a:rect b="b" l="l" r="r" t="t"/>
                <a:pathLst>
                  <a:path extrusionOk="0" h="10642" w="768">
                    <a:moveTo>
                      <a:pt x="368" y="0"/>
                    </a:moveTo>
                    <a:cubicBezTo>
                      <a:pt x="168" y="0"/>
                      <a:pt x="1" y="167"/>
                      <a:pt x="1" y="367"/>
                    </a:cubicBezTo>
                    <a:lnTo>
                      <a:pt x="1" y="10274"/>
                    </a:lnTo>
                    <a:cubicBezTo>
                      <a:pt x="1" y="10474"/>
                      <a:pt x="168" y="10641"/>
                      <a:pt x="368" y="10641"/>
                    </a:cubicBezTo>
                    <a:cubicBezTo>
                      <a:pt x="601" y="10641"/>
                      <a:pt x="768" y="10474"/>
                      <a:pt x="768" y="10274"/>
                    </a:cubicBezTo>
                    <a:lnTo>
                      <a:pt x="768" y="367"/>
                    </a:lnTo>
                    <a:cubicBezTo>
                      <a:pt x="768" y="167"/>
                      <a:pt x="601" y="0"/>
                      <a:pt x="3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21"/>
              <p:cNvSpPr/>
              <p:nvPr/>
            </p:nvSpPr>
            <p:spPr>
              <a:xfrm>
                <a:off x="4656375" y="1303575"/>
                <a:ext cx="266875" cy="18375"/>
              </a:xfrm>
              <a:custGeom>
                <a:rect b="b" l="l" r="r" t="t"/>
                <a:pathLst>
                  <a:path extrusionOk="0" h="735" w="10675">
                    <a:moveTo>
                      <a:pt x="401" y="0"/>
                    </a:moveTo>
                    <a:cubicBezTo>
                      <a:pt x="167" y="0"/>
                      <a:pt x="1" y="167"/>
                      <a:pt x="1" y="367"/>
                    </a:cubicBezTo>
                    <a:cubicBezTo>
                      <a:pt x="1" y="567"/>
                      <a:pt x="167" y="734"/>
                      <a:pt x="401" y="734"/>
                    </a:cubicBezTo>
                    <a:lnTo>
                      <a:pt x="10308" y="734"/>
                    </a:lnTo>
                    <a:cubicBezTo>
                      <a:pt x="10508" y="734"/>
                      <a:pt x="10675" y="567"/>
                      <a:pt x="10641" y="367"/>
                    </a:cubicBezTo>
                    <a:cubicBezTo>
                      <a:pt x="10641" y="167"/>
                      <a:pt x="10475" y="0"/>
                      <a:pt x="102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96" name="Google Shape;496;p21"/>
            <p:cNvSpPr/>
            <p:nvPr/>
          </p:nvSpPr>
          <p:spPr>
            <a:xfrm>
              <a:off x="7330600" y="1268950"/>
              <a:ext cx="325250" cy="293575"/>
            </a:xfrm>
            <a:custGeom>
              <a:rect b="b" l="l" r="r" t="t"/>
              <a:pathLst>
                <a:path extrusionOk="0" h="11743" w="13010">
                  <a:moveTo>
                    <a:pt x="9174" y="768"/>
                  </a:moveTo>
                  <a:cubicBezTo>
                    <a:pt x="10842" y="768"/>
                    <a:pt x="12176" y="2135"/>
                    <a:pt x="12176" y="3770"/>
                  </a:cubicBezTo>
                  <a:cubicBezTo>
                    <a:pt x="12176" y="4537"/>
                    <a:pt x="11876" y="5271"/>
                    <a:pt x="11375" y="5805"/>
                  </a:cubicBezTo>
                  <a:lnTo>
                    <a:pt x="6505" y="10642"/>
                  </a:lnTo>
                  <a:lnTo>
                    <a:pt x="1802" y="5972"/>
                  </a:lnTo>
                  <a:lnTo>
                    <a:pt x="1635" y="5805"/>
                  </a:lnTo>
                  <a:cubicBezTo>
                    <a:pt x="1135" y="5271"/>
                    <a:pt x="834" y="4504"/>
                    <a:pt x="834" y="3770"/>
                  </a:cubicBezTo>
                  <a:cubicBezTo>
                    <a:pt x="834" y="2102"/>
                    <a:pt x="2169" y="768"/>
                    <a:pt x="3837" y="768"/>
                  </a:cubicBezTo>
                  <a:cubicBezTo>
                    <a:pt x="4737" y="768"/>
                    <a:pt x="5638" y="1168"/>
                    <a:pt x="6138" y="1969"/>
                  </a:cubicBezTo>
                  <a:lnTo>
                    <a:pt x="6472" y="2369"/>
                  </a:lnTo>
                  <a:lnTo>
                    <a:pt x="6805" y="1969"/>
                  </a:lnTo>
                  <a:cubicBezTo>
                    <a:pt x="7339" y="1168"/>
                    <a:pt x="8206" y="768"/>
                    <a:pt x="9174" y="768"/>
                  </a:cubicBezTo>
                  <a:close/>
                  <a:moveTo>
                    <a:pt x="3803" y="1"/>
                  </a:moveTo>
                  <a:cubicBezTo>
                    <a:pt x="1702" y="1"/>
                    <a:pt x="0" y="1668"/>
                    <a:pt x="0" y="3770"/>
                  </a:cubicBezTo>
                  <a:cubicBezTo>
                    <a:pt x="0" y="4737"/>
                    <a:pt x="367" y="5638"/>
                    <a:pt x="1035" y="6338"/>
                  </a:cubicBezTo>
                  <a:lnTo>
                    <a:pt x="6505" y="11742"/>
                  </a:lnTo>
                  <a:lnTo>
                    <a:pt x="11809" y="6572"/>
                  </a:lnTo>
                  <a:lnTo>
                    <a:pt x="12009" y="6338"/>
                  </a:lnTo>
                  <a:cubicBezTo>
                    <a:pt x="12643" y="5638"/>
                    <a:pt x="13010" y="4737"/>
                    <a:pt x="13010" y="3770"/>
                  </a:cubicBezTo>
                  <a:cubicBezTo>
                    <a:pt x="13010" y="1735"/>
                    <a:pt x="11309" y="1"/>
                    <a:pt x="9207" y="1"/>
                  </a:cubicBezTo>
                  <a:cubicBezTo>
                    <a:pt x="8173" y="1"/>
                    <a:pt x="7206" y="434"/>
                    <a:pt x="6505" y="1135"/>
                  </a:cubicBezTo>
                  <a:cubicBezTo>
                    <a:pt x="5805" y="434"/>
                    <a:pt x="4837" y="1"/>
                    <a:pt x="38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97" name="Google Shape;497;p21"/>
            <p:cNvGrpSpPr/>
            <p:nvPr/>
          </p:nvGrpSpPr>
          <p:grpSpPr>
            <a:xfrm>
              <a:off x="4015363" y="3087400"/>
              <a:ext cx="1013087" cy="1064525"/>
              <a:chOff x="3910163" y="3066375"/>
              <a:chExt cx="1013087" cy="1064525"/>
            </a:xfrm>
          </p:grpSpPr>
          <p:sp>
            <p:nvSpPr>
              <p:cNvPr id="498" name="Google Shape;498;p21"/>
              <p:cNvSpPr/>
              <p:nvPr/>
            </p:nvSpPr>
            <p:spPr>
              <a:xfrm>
                <a:off x="3910163" y="3066375"/>
                <a:ext cx="406161" cy="406161"/>
              </a:xfrm>
              <a:custGeom>
                <a:rect b="b" l="l" r="r" t="t"/>
                <a:pathLst>
                  <a:path extrusionOk="0" h="12176" w="12176">
                    <a:moveTo>
                      <a:pt x="6105" y="801"/>
                    </a:moveTo>
                    <a:cubicBezTo>
                      <a:pt x="9007" y="801"/>
                      <a:pt x="11375" y="3169"/>
                      <a:pt x="11408" y="6105"/>
                    </a:cubicBezTo>
                    <a:cubicBezTo>
                      <a:pt x="11408" y="9007"/>
                      <a:pt x="9007" y="11375"/>
                      <a:pt x="6105" y="11375"/>
                    </a:cubicBezTo>
                    <a:cubicBezTo>
                      <a:pt x="3169" y="11375"/>
                      <a:pt x="801" y="9007"/>
                      <a:pt x="801" y="6105"/>
                    </a:cubicBezTo>
                    <a:cubicBezTo>
                      <a:pt x="801" y="3169"/>
                      <a:pt x="3169" y="801"/>
                      <a:pt x="6105" y="801"/>
                    </a:cubicBezTo>
                    <a:close/>
                    <a:moveTo>
                      <a:pt x="6105" y="0"/>
                    </a:moveTo>
                    <a:cubicBezTo>
                      <a:pt x="2736" y="0"/>
                      <a:pt x="0" y="2769"/>
                      <a:pt x="0" y="6105"/>
                    </a:cubicBezTo>
                    <a:cubicBezTo>
                      <a:pt x="0" y="9474"/>
                      <a:pt x="2769" y="12176"/>
                      <a:pt x="6105" y="12176"/>
                    </a:cubicBezTo>
                    <a:cubicBezTo>
                      <a:pt x="9440" y="12176"/>
                      <a:pt x="12176" y="9474"/>
                      <a:pt x="12176" y="6105"/>
                    </a:cubicBezTo>
                    <a:cubicBezTo>
                      <a:pt x="12176" y="2702"/>
                      <a:pt x="9440" y="0"/>
                      <a:pt x="61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99" name="Google Shape;499;p21"/>
              <p:cNvGrpSpPr/>
              <p:nvPr/>
            </p:nvGrpSpPr>
            <p:grpSpPr>
              <a:xfrm>
                <a:off x="4780625" y="3988275"/>
                <a:ext cx="142625" cy="142625"/>
                <a:chOff x="4150500" y="2464675"/>
                <a:chExt cx="142625" cy="142625"/>
              </a:xfrm>
            </p:grpSpPr>
            <p:sp>
              <p:nvSpPr>
                <p:cNvPr id="500" name="Google Shape;500;p21"/>
                <p:cNvSpPr/>
                <p:nvPr/>
              </p:nvSpPr>
              <p:spPr>
                <a:xfrm>
                  <a:off x="4211375" y="2464675"/>
                  <a:ext cx="19200" cy="142625"/>
                </a:xfrm>
                <a:custGeom>
                  <a:rect b="b" l="l" r="r" t="t"/>
                  <a:pathLst>
                    <a:path extrusionOk="0" h="5705" w="768">
                      <a:moveTo>
                        <a:pt x="400" y="1"/>
                      </a:moveTo>
                      <a:cubicBezTo>
                        <a:pt x="167" y="1"/>
                        <a:pt x="0" y="168"/>
                        <a:pt x="0" y="368"/>
                      </a:cubicBezTo>
                      <a:lnTo>
                        <a:pt x="0" y="5338"/>
                      </a:lnTo>
                      <a:cubicBezTo>
                        <a:pt x="0" y="5538"/>
                        <a:pt x="167" y="5705"/>
                        <a:pt x="400" y="5705"/>
                      </a:cubicBezTo>
                      <a:cubicBezTo>
                        <a:pt x="601" y="5705"/>
                        <a:pt x="767" y="5505"/>
                        <a:pt x="767" y="5338"/>
                      </a:cubicBezTo>
                      <a:lnTo>
                        <a:pt x="767" y="368"/>
                      </a:lnTo>
                      <a:cubicBezTo>
                        <a:pt x="767" y="168"/>
                        <a:pt x="601" y="1"/>
                        <a:pt x="40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1" name="Google Shape;501;p21"/>
                <p:cNvSpPr/>
                <p:nvPr/>
              </p:nvSpPr>
              <p:spPr>
                <a:xfrm>
                  <a:off x="4150500" y="2526400"/>
                  <a:ext cx="142625" cy="18375"/>
                </a:xfrm>
                <a:custGeom>
                  <a:rect b="b" l="l" r="r" t="t"/>
                  <a:pathLst>
                    <a:path extrusionOk="0" h="735" w="5705">
                      <a:moveTo>
                        <a:pt x="367" y="0"/>
                      </a:moveTo>
                      <a:cubicBezTo>
                        <a:pt x="134" y="0"/>
                        <a:pt x="0" y="167"/>
                        <a:pt x="0" y="367"/>
                      </a:cubicBezTo>
                      <a:cubicBezTo>
                        <a:pt x="0" y="567"/>
                        <a:pt x="134" y="734"/>
                        <a:pt x="367" y="734"/>
                      </a:cubicBezTo>
                      <a:lnTo>
                        <a:pt x="5271" y="734"/>
                      </a:lnTo>
                      <a:cubicBezTo>
                        <a:pt x="5537" y="734"/>
                        <a:pt x="5704" y="567"/>
                        <a:pt x="5704" y="367"/>
                      </a:cubicBezTo>
                      <a:cubicBezTo>
                        <a:pt x="5704" y="167"/>
                        <a:pt x="5537" y="0"/>
                        <a:pt x="530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502" name="Google Shape;502;p21"/>
          <p:cNvSpPr txBox="1"/>
          <p:nvPr>
            <p:ph idx="3" type="subTitle"/>
          </p:nvPr>
        </p:nvSpPr>
        <p:spPr>
          <a:xfrm>
            <a:off x="1030500" y="83000"/>
            <a:ext cx="3457800" cy="2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Front-End Web Development Using React – HTML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2"/>
          <p:cNvSpPr txBox="1"/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Flex-box</a:t>
            </a:r>
            <a:endParaRPr/>
          </a:p>
        </p:txBody>
      </p:sp>
      <p:sp>
        <p:nvSpPr>
          <p:cNvPr id="508" name="Google Shape;508;p22"/>
          <p:cNvSpPr txBox="1"/>
          <p:nvPr/>
        </p:nvSpPr>
        <p:spPr>
          <a:xfrm>
            <a:off x="714125" y="1032800"/>
            <a:ext cx="7861464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Flex-box</a:t>
            </a:r>
            <a:r>
              <a:rPr b="0" i="0" lang="en-US" sz="14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is a one-dimensional layout method for arranging items in rows or columns. Items flex (expand) to fill additional space or shrink to fit into smaller spaces. This article explains all the fundamentals.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Container properties:</a:t>
            </a:r>
            <a:endParaRPr/>
          </a:p>
        </p:txBody>
      </p:sp>
      <p:sp>
        <p:nvSpPr>
          <p:cNvPr id="509" name="Google Shape;509;p22"/>
          <p:cNvSpPr/>
          <p:nvPr/>
        </p:nvSpPr>
        <p:spPr>
          <a:xfrm>
            <a:off x="793476" y="2213359"/>
            <a:ext cx="7228261" cy="2616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 </a:t>
            </a:r>
            <a:r>
              <a:rPr b="0" i="0" lang="en-US" sz="1100" u="none" cap="none" strike="noStrik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flex-direction</a:t>
            </a:r>
            <a:r>
              <a:rPr b="0" i="0" lang="en-US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property defines in which direction the container wants to stack the flex items.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22"/>
          <p:cNvSpPr/>
          <p:nvPr/>
        </p:nvSpPr>
        <p:spPr>
          <a:xfrm>
            <a:off x="793476" y="2920806"/>
            <a:ext cx="7991290" cy="2616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 </a:t>
            </a:r>
            <a:r>
              <a:rPr b="0" i="0" lang="en-US" sz="1100" u="none" cap="none" strike="noStrik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flex-flow</a:t>
            </a:r>
            <a:r>
              <a:rPr b="0" i="0" lang="en-US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property is a shorthand property for setting both the </a:t>
            </a:r>
            <a:r>
              <a:rPr b="0" i="0" lang="en-US" sz="1100" u="none" cap="none" strike="noStrik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flex-direction</a:t>
            </a:r>
            <a:r>
              <a:rPr b="0" i="0" lang="en-US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and </a:t>
            </a:r>
            <a:r>
              <a:rPr b="0" i="0" lang="en-US" sz="1100" u="none" cap="none" strike="noStrik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flex-wrap</a:t>
            </a:r>
            <a:r>
              <a:rPr b="0" i="0" lang="en-US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properties.</a:t>
            </a:r>
            <a:endParaRPr b="0" i="0" sz="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22"/>
          <p:cNvSpPr/>
          <p:nvPr/>
        </p:nvSpPr>
        <p:spPr>
          <a:xfrm>
            <a:off x="793476" y="3256182"/>
            <a:ext cx="4517582" cy="2616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 </a:t>
            </a:r>
            <a:r>
              <a:rPr b="0" i="0" lang="en-US" sz="1100" u="none" cap="none" strike="noStrik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justify-content</a:t>
            </a:r>
            <a:r>
              <a:rPr b="0" i="0" lang="en-US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property is used to align the flex items:</a:t>
            </a:r>
            <a:endParaRPr b="0" i="0" sz="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22"/>
          <p:cNvSpPr/>
          <p:nvPr/>
        </p:nvSpPr>
        <p:spPr>
          <a:xfrm>
            <a:off x="793476" y="3580550"/>
            <a:ext cx="4196983" cy="2616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 </a:t>
            </a:r>
            <a:r>
              <a:rPr b="0" i="0" lang="en-US" sz="1100" u="none" cap="none" strike="noStrik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align-items</a:t>
            </a:r>
            <a:r>
              <a:rPr b="0" i="0" lang="en-US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property is used to align the flex items.</a:t>
            </a:r>
            <a:endParaRPr b="0" i="0" sz="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22"/>
          <p:cNvSpPr/>
          <p:nvPr/>
        </p:nvSpPr>
        <p:spPr>
          <a:xfrm>
            <a:off x="793476" y="2567082"/>
            <a:ext cx="5586786" cy="2616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 </a:t>
            </a:r>
            <a:r>
              <a:rPr b="0" i="0" lang="en-US" sz="1100" u="none" cap="none" strike="noStrik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flex-wrap</a:t>
            </a:r>
            <a:r>
              <a:rPr b="0" i="0" lang="en-US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property specifies whether the flex items should wrap or not.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22"/>
          <p:cNvSpPr/>
          <p:nvPr/>
        </p:nvSpPr>
        <p:spPr>
          <a:xfrm>
            <a:off x="793476" y="3900871"/>
            <a:ext cx="4285147" cy="2616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 </a:t>
            </a:r>
            <a:r>
              <a:rPr b="0" i="0" lang="en-US" sz="1100" u="none" cap="none" strike="noStrik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align-content</a:t>
            </a:r>
            <a:r>
              <a:rPr b="0" i="0" lang="en-US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property is used to align the flex lines.</a:t>
            </a:r>
            <a:endParaRPr b="0" i="0" sz="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3"/>
          <p:cNvSpPr txBox="1"/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Flex-box</a:t>
            </a:r>
            <a:endParaRPr/>
          </a:p>
        </p:txBody>
      </p:sp>
      <p:sp>
        <p:nvSpPr>
          <p:cNvPr id="520" name="Google Shape;520;p23"/>
          <p:cNvSpPr txBox="1"/>
          <p:nvPr/>
        </p:nvSpPr>
        <p:spPr>
          <a:xfrm>
            <a:off x="714125" y="1032800"/>
            <a:ext cx="7861464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Flex-box</a:t>
            </a:r>
            <a:r>
              <a:rPr b="0" i="0" lang="en-US" sz="14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is a one-dimensional layout method for arranging items in rows or columns. Items flex (expand) to fill additional space or shrink to fit into smaller spaces. This article explains all the fundamentals.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Child properties:</a:t>
            </a:r>
            <a:endParaRPr/>
          </a:p>
        </p:txBody>
      </p:sp>
      <p:sp>
        <p:nvSpPr>
          <p:cNvPr id="521" name="Google Shape;521;p23"/>
          <p:cNvSpPr/>
          <p:nvPr/>
        </p:nvSpPr>
        <p:spPr>
          <a:xfrm>
            <a:off x="714125" y="2202351"/>
            <a:ext cx="4413833" cy="2616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 </a:t>
            </a:r>
            <a:r>
              <a:rPr b="0" i="0" lang="en-US" sz="1100" u="none" cap="none" strike="noStrik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order</a:t>
            </a:r>
            <a:r>
              <a:rPr b="0" i="0" lang="en-US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property specifies the order of the flex items.</a:t>
            </a: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23"/>
          <p:cNvSpPr/>
          <p:nvPr/>
        </p:nvSpPr>
        <p:spPr>
          <a:xfrm>
            <a:off x="714125" y="2548735"/>
            <a:ext cx="7390165" cy="2616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 </a:t>
            </a:r>
            <a:r>
              <a:rPr b="0" i="0" lang="en-US" sz="1100" u="none" cap="none" strike="noStrik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flex-grow</a:t>
            </a:r>
            <a:r>
              <a:rPr b="0" i="0" lang="en-US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property specifies how much a flex item will grow relative to the rest of the flex items.</a:t>
            </a:r>
            <a:endParaRPr b="0" i="0" sz="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23"/>
          <p:cNvSpPr/>
          <p:nvPr/>
        </p:nvSpPr>
        <p:spPr>
          <a:xfrm>
            <a:off x="714125" y="2941150"/>
            <a:ext cx="7630614" cy="2616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 </a:t>
            </a:r>
            <a:r>
              <a:rPr b="0" i="0" lang="en-US" sz="1100" u="none" cap="none" strike="noStrik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flex-shrink</a:t>
            </a:r>
            <a:r>
              <a:rPr b="0" i="0" lang="en-US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property specifies how much a flex item will shrink relative to the rest of the flex items.</a:t>
            </a:r>
            <a:endParaRPr b="0" i="0" sz="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23"/>
          <p:cNvSpPr/>
          <p:nvPr/>
        </p:nvSpPr>
        <p:spPr>
          <a:xfrm>
            <a:off x="714125" y="3333565"/>
            <a:ext cx="4820550" cy="2616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 </a:t>
            </a:r>
            <a:r>
              <a:rPr b="0" i="0" lang="en-US" sz="1100" u="none" cap="none" strike="noStrik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flex-basis</a:t>
            </a:r>
            <a:r>
              <a:rPr b="0" i="0" lang="en-US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property specifies the initial length of a flex item.</a:t>
            </a:r>
            <a:endParaRPr b="0" i="0" sz="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23"/>
          <p:cNvSpPr/>
          <p:nvPr/>
        </p:nvSpPr>
        <p:spPr>
          <a:xfrm>
            <a:off x="714125" y="3725980"/>
            <a:ext cx="7393371" cy="2616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 </a:t>
            </a:r>
            <a:r>
              <a:rPr b="0" i="0" lang="en-US" sz="1100" u="none" cap="none" strike="noStrik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flex</a:t>
            </a:r>
            <a:r>
              <a:rPr b="0" i="0" lang="en-US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property is a shorthand property for the </a:t>
            </a:r>
            <a:r>
              <a:rPr b="0" i="0" lang="en-US" sz="1100" u="none" cap="none" strike="noStrik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flex-grow</a:t>
            </a:r>
            <a:r>
              <a:rPr b="0" i="0" lang="en-US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 </a:t>
            </a:r>
            <a:r>
              <a:rPr b="0" i="0" lang="en-US" sz="1100" u="none" cap="none" strike="noStrik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flex-shrink</a:t>
            </a:r>
            <a:r>
              <a:rPr b="0" i="0" lang="en-US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 and </a:t>
            </a:r>
            <a:r>
              <a:rPr b="0" i="0" lang="en-US" sz="1100" u="none" cap="none" strike="noStrik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flex-basis</a:t>
            </a:r>
            <a:r>
              <a:rPr b="0" i="0" lang="en-US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properties.</a:t>
            </a:r>
            <a:endParaRPr b="0" i="0" sz="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23"/>
          <p:cNvSpPr/>
          <p:nvPr/>
        </p:nvSpPr>
        <p:spPr>
          <a:xfrm>
            <a:off x="714125" y="4118395"/>
            <a:ext cx="7183377" cy="2616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 </a:t>
            </a:r>
            <a:r>
              <a:rPr b="0" i="0" lang="en-US" sz="1100" u="none" cap="none" strike="noStrik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align-self</a:t>
            </a:r>
            <a:r>
              <a:rPr b="0" i="0" lang="en-US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property specifies the alignment for the selected item inside the flexible container.</a:t>
            </a:r>
            <a:endParaRPr b="0" i="0" sz="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1" name="Google Shape;531;p24"/>
          <p:cNvGrpSpPr/>
          <p:nvPr/>
        </p:nvGrpSpPr>
        <p:grpSpPr>
          <a:xfrm>
            <a:off x="589800" y="1047638"/>
            <a:ext cx="3090000" cy="421500"/>
            <a:chOff x="589800" y="1255075"/>
            <a:chExt cx="3090000" cy="421500"/>
          </a:xfrm>
        </p:grpSpPr>
        <p:sp>
          <p:nvSpPr>
            <p:cNvPr id="532" name="Google Shape;532;p24"/>
            <p:cNvSpPr/>
            <p:nvPr/>
          </p:nvSpPr>
          <p:spPr>
            <a:xfrm>
              <a:off x="589800" y="1255075"/>
              <a:ext cx="3090000" cy="42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33" name="Google Shape;533;p24"/>
            <p:cNvGrpSpPr/>
            <p:nvPr/>
          </p:nvGrpSpPr>
          <p:grpSpPr>
            <a:xfrm flipH="1">
              <a:off x="760650" y="1395475"/>
              <a:ext cx="575950" cy="140700"/>
              <a:chOff x="8416025" y="66500"/>
              <a:chExt cx="575950" cy="140700"/>
            </a:xfrm>
          </p:grpSpPr>
          <p:sp>
            <p:nvSpPr>
              <p:cNvPr id="534" name="Google Shape;534;p24"/>
              <p:cNvSpPr/>
              <p:nvPr/>
            </p:nvSpPr>
            <p:spPr>
              <a:xfrm>
                <a:off x="8851275" y="66500"/>
                <a:ext cx="140700" cy="140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p24"/>
              <p:cNvSpPr/>
              <p:nvPr/>
            </p:nvSpPr>
            <p:spPr>
              <a:xfrm>
                <a:off x="8633650" y="66500"/>
                <a:ext cx="140700" cy="140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" name="Google Shape;536;p24"/>
              <p:cNvSpPr/>
              <p:nvPr/>
            </p:nvSpPr>
            <p:spPr>
              <a:xfrm>
                <a:off x="8416025" y="66500"/>
                <a:ext cx="140700" cy="140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37" name="Google Shape;537;p24"/>
          <p:cNvSpPr/>
          <p:nvPr/>
        </p:nvSpPr>
        <p:spPr>
          <a:xfrm>
            <a:off x="589800" y="1469138"/>
            <a:ext cx="3090000" cy="29313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24"/>
          <p:cNvSpPr/>
          <p:nvPr/>
        </p:nvSpPr>
        <p:spPr>
          <a:xfrm>
            <a:off x="1449906" y="1624406"/>
            <a:ext cx="1369800" cy="1369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24"/>
          <p:cNvSpPr txBox="1"/>
          <p:nvPr>
            <p:ph type="title"/>
          </p:nvPr>
        </p:nvSpPr>
        <p:spPr>
          <a:xfrm>
            <a:off x="545721" y="3228975"/>
            <a:ext cx="3162228" cy="5291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Grid</a:t>
            </a:r>
            <a:endParaRPr/>
          </a:p>
        </p:txBody>
      </p:sp>
      <p:sp>
        <p:nvSpPr>
          <p:cNvPr id="540" name="Google Shape;540;p24"/>
          <p:cNvSpPr txBox="1"/>
          <p:nvPr>
            <p:ph idx="2" type="title"/>
          </p:nvPr>
        </p:nvSpPr>
        <p:spPr>
          <a:xfrm>
            <a:off x="1520406" y="1854344"/>
            <a:ext cx="1228800" cy="9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08</a:t>
            </a:r>
            <a:endParaRPr/>
          </a:p>
        </p:txBody>
      </p:sp>
      <p:grpSp>
        <p:nvGrpSpPr>
          <p:cNvPr id="541" name="Google Shape;541;p24"/>
          <p:cNvGrpSpPr/>
          <p:nvPr/>
        </p:nvGrpSpPr>
        <p:grpSpPr>
          <a:xfrm>
            <a:off x="4015363" y="1061725"/>
            <a:ext cx="3982086" cy="3338716"/>
            <a:chOff x="4015363" y="1061725"/>
            <a:chExt cx="3982086" cy="3338716"/>
          </a:xfrm>
        </p:grpSpPr>
        <p:grpSp>
          <p:nvGrpSpPr>
            <p:cNvPr id="542" name="Google Shape;542;p24"/>
            <p:cNvGrpSpPr/>
            <p:nvPr/>
          </p:nvGrpSpPr>
          <p:grpSpPr>
            <a:xfrm>
              <a:off x="7733919" y="4138276"/>
              <a:ext cx="263530" cy="262165"/>
              <a:chOff x="8574475" y="3208550"/>
              <a:chExt cx="159300" cy="158475"/>
            </a:xfrm>
          </p:grpSpPr>
          <p:sp>
            <p:nvSpPr>
              <p:cNvPr id="543" name="Google Shape;543;p24"/>
              <p:cNvSpPr/>
              <p:nvPr/>
            </p:nvSpPr>
            <p:spPr>
              <a:xfrm>
                <a:off x="8643700" y="3208550"/>
                <a:ext cx="20025" cy="158475"/>
              </a:xfrm>
              <a:custGeom>
                <a:rect b="b" l="l" r="r" t="t"/>
                <a:pathLst>
                  <a:path extrusionOk="0" h="6339" w="801">
                    <a:moveTo>
                      <a:pt x="401" y="1"/>
                    </a:moveTo>
                    <a:cubicBezTo>
                      <a:pt x="167" y="1"/>
                      <a:pt x="0" y="167"/>
                      <a:pt x="0" y="401"/>
                    </a:cubicBezTo>
                    <a:lnTo>
                      <a:pt x="0" y="5971"/>
                    </a:lnTo>
                    <a:cubicBezTo>
                      <a:pt x="0" y="6172"/>
                      <a:pt x="167" y="6338"/>
                      <a:pt x="401" y="6338"/>
                    </a:cubicBezTo>
                    <a:cubicBezTo>
                      <a:pt x="601" y="6338"/>
                      <a:pt x="801" y="6172"/>
                      <a:pt x="768" y="5971"/>
                    </a:cubicBezTo>
                    <a:lnTo>
                      <a:pt x="768" y="401"/>
                    </a:lnTo>
                    <a:cubicBezTo>
                      <a:pt x="768" y="167"/>
                      <a:pt x="601" y="1"/>
                      <a:pt x="4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" name="Google Shape;544;p24"/>
              <p:cNvSpPr/>
              <p:nvPr/>
            </p:nvSpPr>
            <p:spPr>
              <a:xfrm>
                <a:off x="8574475" y="3278600"/>
                <a:ext cx="159300" cy="19200"/>
              </a:xfrm>
              <a:custGeom>
                <a:rect b="b" l="l" r="r" t="t"/>
                <a:pathLst>
                  <a:path extrusionOk="0" h="768" w="6372">
                    <a:moveTo>
                      <a:pt x="368" y="1"/>
                    </a:moveTo>
                    <a:cubicBezTo>
                      <a:pt x="168" y="1"/>
                      <a:pt x="1" y="167"/>
                      <a:pt x="1" y="367"/>
                    </a:cubicBezTo>
                    <a:cubicBezTo>
                      <a:pt x="1" y="601"/>
                      <a:pt x="168" y="768"/>
                      <a:pt x="368" y="768"/>
                    </a:cubicBezTo>
                    <a:lnTo>
                      <a:pt x="5938" y="768"/>
                    </a:lnTo>
                    <a:cubicBezTo>
                      <a:pt x="6205" y="768"/>
                      <a:pt x="6372" y="601"/>
                      <a:pt x="6339" y="367"/>
                    </a:cubicBezTo>
                    <a:cubicBezTo>
                      <a:pt x="6339" y="167"/>
                      <a:pt x="6172" y="1"/>
                      <a:pt x="59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5" name="Google Shape;545;p24"/>
            <p:cNvGrpSpPr/>
            <p:nvPr/>
          </p:nvGrpSpPr>
          <p:grpSpPr>
            <a:xfrm>
              <a:off x="4923250" y="2316650"/>
              <a:ext cx="142625" cy="142625"/>
              <a:chOff x="4150500" y="2464675"/>
              <a:chExt cx="142625" cy="142625"/>
            </a:xfrm>
          </p:grpSpPr>
          <p:sp>
            <p:nvSpPr>
              <p:cNvPr id="546" name="Google Shape;546;p24"/>
              <p:cNvSpPr/>
              <p:nvPr/>
            </p:nvSpPr>
            <p:spPr>
              <a:xfrm>
                <a:off x="4211375" y="2464675"/>
                <a:ext cx="19200" cy="142625"/>
              </a:xfrm>
              <a:custGeom>
                <a:rect b="b" l="l" r="r" t="t"/>
                <a:pathLst>
                  <a:path extrusionOk="0" h="5705" w="768">
                    <a:moveTo>
                      <a:pt x="400" y="1"/>
                    </a:moveTo>
                    <a:cubicBezTo>
                      <a:pt x="167" y="1"/>
                      <a:pt x="0" y="168"/>
                      <a:pt x="0" y="368"/>
                    </a:cubicBezTo>
                    <a:lnTo>
                      <a:pt x="0" y="5338"/>
                    </a:lnTo>
                    <a:cubicBezTo>
                      <a:pt x="0" y="5538"/>
                      <a:pt x="167" y="5705"/>
                      <a:pt x="400" y="5705"/>
                    </a:cubicBezTo>
                    <a:cubicBezTo>
                      <a:pt x="601" y="5705"/>
                      <a:pt x="767" y="5505"/>
                      <a:pt x="767" y="5338"/>
                    </a:cubicBezTo>
                    <a:lnTo>
                      <a:pt x="767" y="368"/>
                    </a:lnTo>
                    <a:cubicBezTo>
                      <a:pt x="767" y="168"/>
                      <a:pt x="601" y="1"/>
                      <a:pt x="4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" name="Google Shape;547;p24"/>
              <p:cNvSpPr/>
              <p:nvPr/>
            </p:nvSpPr>
            <p:spPr>
              <a:xfrm>
                <a:off x="4150500" y="2526400"/>
                <a:ext cx="142625" cy="18375"/>
              </a:xfrm>
              <a:custGeom>
                <a:rect b="b" l="l" r="r" t="t"/>
                <a:pathLst>
                  <a:path extrusionOk="0" h="735" w="5705">
                    <a:moveTo>
                      <a:pt x="367" y="0"/>
                    </a:moveTo>
                    <a:cubicBezTo>
                      <a:pt x="134" y="0"/>
                      <a:pt x="0" y="167"/>
                      <a:pt x="0" y="367"/>
                    </a:cubicBezTo>
                    <a:cubicBezTo>
                      <a:pt x="0" y="567"/>
                      <a:pt x="134" y="734"/>
                      <a:pt x="367" y="734"/>
                    </a:cubicBezTo>
                    <a:lnTo>
                      <a:pt x="5271" y="734"/>
                    </a:lnTo>
                    <a:cubicBezTo>
                      <a:pt x="5537" y="734"/>
                      <a:pt x="5704" y="567"/>
                      <a:pt x="5704" y="367"/>
                    </a:cubicBezTo>
                    <a:cubicBezTo>
                      <a:pt x="5704" y="167"/>
                      <a:pt x="5537" y="0"/>
                      <a:pt x="530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8" name="Google Shape;548;p24"/>
            <p:cNvGrpSpPr/>
            <p:nvPr/>
          </p:nvGrpSpPr>
          <p:grpSpPr>
            <a:xfrm>
              <a:off x="5361450" y="1061725"/>
              <a:ext cx="266875" cy="266050"/>
              <a:chOff x="4656375" y="1180150"/>
              <a:chExt cx="266875" cy="266050"/>
            </a:xfrm>
          </p:grpSpPr>
          <p:sp>
            <p:nvSpPr>
              <p:cNvPr id="549" name="Google Shape;549;p24"/>
              <p:cNvSpPr/>
              <p:nvPr/>
            </p:nvSpPr>
            <p:spPr>
              <a:xfrm>
                <a:off x="4780625" y="1180150"/>
                <a:ext cx="19200" cy="266050"/>
              </a:xfrm>
              <a:custGeom>
                <a:rect b="b" l="l" r="r" t="t"/>
                <a:pathLst>
                  <a:path extrusionOk="0" h="10642" w="768">
                    <a:moveTo>
                      <a:pt x="368" y="0"/>
                    </a:moveTo>
                    <a:cubicBezTo>
                      <a:pt x="168" y="0"/>
                      <a:pt x="1" y="167"/>
                      <a:pt x="1" y="367"/>
                    </a:cubicBezTo>
                    <a:lnTo>
                      <a:pt x="1" y="10274"/>
                    </a:lnTo>
                    <a:cubicBezTo>
                      <a:pt x="1" y="10474"/>
                      <a:pt x="168" y="10641"/>
                      <a:pt x="368" y="10641"/>
                    </a:cubicBezTo>
                    <a:cubicBezTo>
                      <a:pt x="601" y="10641"/>
                      <a:pt x="768" y="10474"/>
                      <a:pt x="768" y="10274"/>
                    </a:cubicBezTo>
                    <a:lnTo>
                      <a:pt x="768" y="367"/>
                    </a:lnTo>
                    <a:cubicBezTo>
                      <a:pt x="768" y="167"/>
                      <a:pt x="601" y="0"/>
                      <a:pt x="3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0" name="Google Shape;550;p24"/>
              <p:cNvSpPr/>
              <p:nvPr/>
            </p:nvSpPr>
            <p:spPr>
              <a:xfrm>
                <a:off x="4656375" y="1303575"/>
                <a:ext cx="266875" cy="18375"/>
              </a:xfrm>
              <a:custGeom>
                <a:rect b="b" l="l" r="r" t="t"/>
                <a:pathLst>
                  <a:path extrusionOk="0" h="735" w="10675">
                    <a:moveTo>
                      <a:pt x="401" y="0"/>
                    </a:moveTo>
                    <a:cubicBezTo>
                      <a:pt x="167" y="0"/>
                      <a:pt x="1" y="167"/>
                      <a:pt x="1" y="367"/>
                    </a:cubicBezTo>
                    <a:cubicBezTo>
                      <a:pt x="1" y="567"/>
                      <a:pt x="167" y="734"/>
                      <a:pt x="401" y="734"/>
                    </a:cubicBezTo>
                    <a:lnTo>
                      <a:pt x="10308" y="734"/>
                    </a:lnTo>
                    <a:cubicBezTo>
                      <a:pt x="10508" y="734"/>
                      <a:pt x="10675" y="567"/>
                      <a:pt x="10641" y="367"/>
                    </a:cubicBezTo>
                    <a:cubicBezTo>
                      <a:pt x="10641" y="167"/>
                      <a:pt x="10475" y="0"/>
                      <a:pt x="102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51" name="Google Shape;551;p24"/>
            <p:cNvSpPr/>
            <p:nvPr/>
          </p:nvSpPr>
          <p:spPr>
            <a:xfrm>
              <a:off x="7330600" y="1268950"/>
              <a:ext cx="325250" cy="293575"/>
            </a:xfrm>
            <a:custGeom>
              <a:rect b="b" l="l" r="r" t="t"/>
              <a:pathLst>
                <a:path extrusionOk="0" h="11743" w="13010">
                  <a:moveTo>
                    <a:pt x="9174" y="768"/>
                  </a:moveTo>
                  <a:cubicBezTo>
                    <a:pt x="10842" y="768"/>
                    <a:pt x="12176" y="2135"/>
                    <a:pt x="12176" y="3770"/>
                  </a:cubicBezTo>
                  <a:cubicBezTo>
                    <a:pt x="12176" y="4537"/>
                    <a:pt x="11876" y="5271"/>
                    <a:pt x="11375" y="5805"/>
                  </a:cubicBezTo>
                  <a:lnTo>
                    <a:pt x="6505" y="10642"/>
                  </a:lnTo>
                  <a:lnTo>
                    <a:pt x="1802" y="5972"/>
                  </a:lnTo>
                  <a:lnTo>
                    <a:pt x="1635" y="5805"/>
                  </a:lnTo>
                  <a:cubicBezTo>
                    <a:pt x="1135" y="5271"/>
                    <a:pt x="834" y="4504"/>
                    <a:pt x="834" y="3770"/>
                  </a:cubicBezTo>
                  <a:cubicBezTo>
                    <a:pt x="834" y="2102"/>
                    <a:pt x="2169" y="768"/>
                    <a:pt x="3837" y="768"/>
                  </a:cubicBezTo>
                  <a:cubicBezTo>
                    <a:pt x="4737" y="768"/>
                    <a:pt x="5638" y="1168"/>
                    <a:pt x="6138" y="1969"/>
                  </a:cubicBezTo>
                  <a:lnTo>
                    <a:pt x="6472" y="2369"/>
                  </a:lnTo>
                  <a:lnTo>
                    <a:pt x="6805" y="1969"/>
                  </a:lnTo>
                  <a:cubicBezTo>
                    <a:pt x="7339" y="1168"/>
                    <a:pt x="8206" y="768"/>
                    <a:pt x="9174" y="768"/>
                  </a:cubicBezTo>
                  <a:close/>
                  <a:moveTo>
                    <a:pt x="3803" y="1"/>
                  </a:moveTo>
                  <a:cubicBezTo>
                    <a:pt x="1702" y="1"/>
                    <a:pt x="0" y="1668"/>
                    <a:pt x="0" y="3770"/>
                  </a:cubicBezTo>
                  <a:cubicBezTo>
                    <a:pt x="0" y="4737"/>
                    <a:pt x="367" y="5638"/>
                    <a:pt x="1035" y="6338"/>
                  </a:cubicBezTo>
                  <a:lnTo>
                    <a:pt x="6505" y="11742"/>
                  </a:lnTo>
                  <a:lnTo>
                    <a:pt x="11809" y="6572"/>
                  </a:lnTo>
                  <a:lnTo>
                    <a:pt x="12009" y="6338"/>
                  </a:lnTo>
                  <a:cubicBezTo>
                    <a:pt x="12643" y="5638"/>
                    <a:pt x="13010" y="4737"/>
                    <a:pt x="13010" y="3770"/>
                  </a:cubicBezTo>
                  <a:cubicBezTo>
                    <a:pt x="13010" y="1735"/>
                    <a:pt x="11309" y="1"/>
                    <a:pt x="9207" y="1"/>
                  </a:cubicBezTo>
                  <a:cubicBezTo>
                    <a:pt x="8173" y="1"/>
                    <a:pt x="7206" y="434"/>
                    <a:pt x="6505" y="1135"/>
                  </a:cubicBezTo>
                  <a:cubicBezTo>
                    <a:pt x="5805" y="434"/>
                    <a:pt x="4837" y="1"/>
                    <a:pt x="38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52" name="Google Shape;552;p24"/>
            <p:cNvGrpSpPr/>
            <p:nvPr/>
          </p:nvGrpSpPr>
          <p:grpSpPr>
            <a:xfrm>
              <a:off x="4015363" y="3087400"/>
              <a:ext cx="1013087" cy="1064525"/>
              <a:chOff x="3910163" y="3066375"/>
              <a:chExt cx="1013087" cy="1064525"/>
            </a:xfrm>
          </p:grpSpPr>
          <p:sp>
            <p:nvSpPr>
              <p:cNvPr id="553" name="Google Shape;553;p24"/>
              <p:cNvSpPr/>
              <p:nvPr/>
            </p:nvSpPr>
            <p:spPr>
              <a:xfrm>
                <a:off x="3910163" y="3066375"/>
                <a:ext cx="406161" cy="406161"/>
              </a:xfrm>
              <a:custGeom>
                <a:rect b="b" l="l" r="r" t="t"/>
                <a:pathLst>
                  <a:path extrusionOk="0" h="12176" w="12176">
                    <a:moveTo>
                      <a:pt x="6105" y="801"/>
                    </a:moveTo>
                    <a:cubicBezTo>
                      <a:pt x="9007" y="801"/>
                      <a:pt x="11375" y="3169"/>
                      <a:pt x="11408" y="6105"/>
                    </a:cubicBezTo>
                    <a:cubicBezTo>
                      <a:pt x="11408" y="9007"/>
                      <a:pt x="9007" y="11375"/>
                      <a:pt x="6105" y="11375"/>
                    </a:cubicBezTo>
                    <a:cubicBezTo>
                      <a:pt x="3169" y="11375"/>
                      <a:pt x="801" y="9007"/>
                      <a:pt x="801" y="6105"/>
                    </a:cubicBezTo>
                    <a:cubicBezTo>
                      <a:pt x="801" y="3169"/>
                      <a:pt x="3169" y="801"/>
                      <a:pt x="6105" y="801"/>
                    </a:cubicBezTo>
                    <a:close/>
                    <a:moveTo>
                      <a:pt x="6105" y="0"/>
                    </a:moveTo>
                    <a:cubicBezTo>
                      <a:pt x="2736" y="0"/>
                      <a:pt x="0" y="2769"/>
                      <a:pt x="0" y="6105"/>
                    </a:cubicBezTo>
                    <a:cubicBezTo>
                      <a:pt x="0" y="9474"/>
                      <a:pt x="2769" y="12176"/>
                      <a:pt x="6105" y="12176"/>
                    </a:cubicBezTo>
                    <a:cubicBezTo>
                      <a:pt x="9440" y="12176"/>
                      <a:pt x="12176" y="9474"/>
                      <a:pt x="12176" y="6105"/>
                    </a:cubicBezTo>
                    <a:cubicBezTo>
                      <a:pt x="12176" y="2702"/>
                      <a:pt x="9440" y="0"/>
                      <a:pt x="61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54" name="Google Shape;554;p24"/>
              <p:cNvGrpSpPr/>
              <p:nvPr/>
            </p:nvGrpSpPr>
            <p:grpSpPr>
              <a:xfrm>
                <a:off x="4780625" y="3988275"/>
                <a:ext cx="142625" cy="142625"/>
                <a:chOff x="4150500" y="2464675"/>
                <a:chExt cx="142625" cy="142625"/>
              </a:xfrm>
            </p:grpSpPr>
            <p:sp>
              <p:nvSpPr>
                <p:cNvPr id="555" name="Google Shape;555;p24"/>
                <p:cNvSpPr/>
                <p:nvPr/>
              </p:nvSpPr>
              <p:spPr>
                <a:xfrm>
                  <a:off x="4211375" y="2464675"/>
                  <a:ext cx="19200" cy="142625"/>
                </a:xfrm>
                <a:custGeom>
                  <a:rect b="b" l="l" r="r" t="t"/>
                  <a:pathLst>
                    <a:path extrusionOk="0" h="5705" w="768">
                      <a:moveTo>
                        <a:pt x="400" y="1"/>
                      </a:moveTo>
                      <a:cubicBezTo>
                        <a:pt x="167" y="1"/>
                        <a:pt x="0" y="168"/>
                        <a:pt x="0" y="368"/>
                      </a:cubicBezTo>
                      <a:lnTo>
                        <a:pt x="0" y="5338"/>
                      </a:lnTo>
                      <a:cubicBezTo>
                        <a:pt x="0" y="5538"/>
                        <a:pt x="167" y="5705"/>
                        <a:pt x="400" y="5705"/>
                      </a:cubicBezTo>
                      <a:cubicBezTo>
                        <a:pt x="601" y="5705"/>
                        <a:pt x="767" y="5505"/>
                        <a:pt x="767" y="5338"/>
                      </a:cubicBezTo>
                      <a:lnTo>
                        <a:pt x="767" y="368"/>
                      </a:lnTo>
                      <a:cubicBezTo>
                        <a:pt x="767" y="168"/>
                        <a:pt x="601" y="1"/>
                        <a:pt x="40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6" name="Google Shape;556;p24"/>
                <p:cNvSpPr/>
                <p:nvPr/>
              </p:nvSpPr>
              <p:spPr>
                <a:xfrm>
                  <a:off x="4150500" y="2526400"/>
                  <a:ext cx="142625" cy="18375"/>
                </a:xfrm>
                <a:custGeom>
                  <a:rect b="b" l="l" r="r" t="t"/>
                  <a:pathLst>
                    <a:path extrusionOk="0" h="735" w="5705">
                      <a:moveTo>
                        <a:pt x="367" y="0"/>
                      </a:moveTo>
                      <a:cubicBezTo>
                        <a:pt x="134" y="0"/>
                        <a:pt x="0" y="167"/>
                        <a:pt x="0" y="367"/>
                      </a:cubicBezTo>
                      <a:cubicBezTo>
                        <a:pt x="0" y="567"/>
                        <a:pt x="134" y="734"/>
                        <a:pt x="367" y="734"/>
                      </a:cubicBezTo>
                      <a:lnTo>
                        <a:pt x="5271" y="734"/>
                      </a:lnTo>
                      <a:cubicBezTo>
                        <a:pt x="5537" y="734"/>
                        <a:pt x="5704" y="567"/>
                        <a:pt x="5704" y="367"/>
                      </a:cubicBezTo>
                      <a:cubicBezTo>
                        <a:pt x="5704" y="167"/>
                        <a:pt x="5537" y="0"/>
                        <a:pt x="530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557" name="Google Shape;557;p24"/>
          <p:cNvSpPr txBox="1"/>
          <p:nvPr>
            <p:ph idx="3" type="subTitle"/>
          </p:nvPr>
        </p:nvSpPr>
        <p:spPr>
          <a:xfrm>
            <a:off x="1030500" y="83000"/>
            <a:ext cx="3457800" cy="2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Front-End Web Development Using React – HTML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25"/>
          <p:cNvSpPr txBox="1"/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Grid layout</a:t>
            </a:r>
            <a:endParaRPr/>
          </a:p>
        </p:txBody>
      </p:sp>
      <p:sp>
        <p:nvSpPr>
          <p:cNvPr id="563" name="Google Shape;563;p25"/>
          <p:cNvSpPr txBox="1"/>
          <p:nvPr/>
        </p:nvSpPr>
        <p:spPr>
          <a:xfrm>
            <a:off x="714124" y="1032800"/>
            <a:ext cx="823216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CSS Grid Layout Module offers a grid-based layout system, with rows and columns, making it easier to design web pages without having to use floats and positioning.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omplete Guide To CSS Grid | CSS-Tricks" id="564" name="Google Shape;56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1624" y="2856881"/>
            <a:ext cx="2798604" cy="2162059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25"/>
          <p:cNvSpPr/>
          <p:nvPr/>
        </p:nvSpPr>
        <p:spPr>
          <a:xfrm>
            <a:off x="714124" y="1575390"/>
            <a:ext cx="7284366" cy="2616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An HTML element becomes a grid container when its </a:t>
            </a:r>
            <a:r>
              <a:rPr b="0" i="0" lang="en-US" sz="1100" u="none" cap="none" strike="noStrik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display</a:t>
            </a:r>
            <a:r>
              <a:rPr b="0" i="0" lang="en-US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property is set to </a:t>
            </a:r>
            <a:r>
              <a:rPr b="0" i="0" lang="en-US" sz="1100" u="none" cap="none" strike="noStrik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grid</a:t>
            </a:r>
            <a:r>
              <a:rPr b="0" i="0" lang="en-US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or </a:t>
            </a:r>
            <a:r>
              <a:rPr b="0" i="0" lang="en-US" sz="1100" u="none" cap="none" strike="noStrik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inline-grid</a:t>
            </a:r>
            <a:r>
              <a:rPr b="0" i="0" lang="en-US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25"/>
          <p:cNvSpPr/>
          <p:nvPr/>
        </p:nvSpPr>
        <p:spPr>
          <a:xfrm>
            <a:off x="714124" y="1917925"/>
            <a:ext cx="4475905" cy="2616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 </a:t>
            </a:r>
            <a:r>
              <a:rPr b="0" i="0" lang="en-US" sz="1100" u="none" cap="none" strike="noStrik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column-gap</a:t>
            </a:r>
            <a:r>
              <a:rPr b="0" i="0" lang="en-US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property sets the gap between the columns:</a:t>
            </a:r>
            <a:endParaRPr b="0" i="0" sz="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25"/>
          <p:cNvSpPr/>
          <p:nvPr/>
        </p:nvSpPr>
        <p:spPr>
          <a:xfrm>
            <a:off x="714124" y="2216135"/>
            <a:ext cx="3991798" cy="2616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 </a:t>
            </a:r>
            <a:r>
              <a:rPr b="0" i="0" lang="en-US" sz="1100" u="none" cap="none" strike="noStrik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row-gap</a:t>
            </a:r>
            <a:r>
              <a:rPr b="0" i="0" lang="en-US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property sets the gap between the rows:</a:t>
            </a:r>
            <a:endParaRPr b="0" i="0" sz="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25"/>
          <p:cNvSpPr/>
          <p:nvPr/>
        </p:nvSpPr>
        <p:spPr>
          <a:xfrm>
            <a:off x="714124" y="2520280"/>
            <a:ext cx="6455613" cy="2616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 </a:t>
            </a:r>
            <a:r>
              <a:rPr b="0" i="0" lang="en-US" sz="1100" u="none" cap="none" strike="noStrik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gap</a:t>
            </a:r>
            <a:r>
              <a:rPr b="0" i="0" lang="en-US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property is a shorthand property for the </a:t>
            </a:r>
            <a:r>
              <a:rPr b="0" i="0" lang="en-US" sz="1100" u="none" cap="none" strike="noStrik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row-gap</a:t>
            </a:r>
            <a:r>
              <a:rPr b="0" i="0" lang="en-US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and the </a:t>
            </a:r>
            <a:r>
              <a:rPr b="0" i="0" lang="en-US" sz="1100" u="none" cap="none" strike="noStrik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column-gap</a:t>
            </a:r>
            <a:r>
              <a:rPr b="0" i="0" lang="en-US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properties:</a:t>
            </a:r>
            <a:endParaRPr b="0" i="0" sz="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26"/>
          <p:cNvSpPr txBox="1"/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Grid layout Cont.</a:t>
            </a:r>
            <a:endParaRPr/>
          </a:p>
        </p:txBody>
      </p:sp>
      <p:sp>
        <p:nvSpPr>
          <p:cNvPr id="574" name="Google Shape;574;p26"/>
          <p:cNvSpPr txBox="1"/>
          <p:nvPr/>
        </p:nvSpPr>
        <p:spPr>
          <a:xfrm>
            <a:off x="750973" y="1024133"/>
            <a:ext cx="4854053" cy="2752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Container properties:</a:t>
            </a:r>
            <a:endParaRPr b="0" i="0" sz="1400" u="none" cap="none" strike="noStrike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575" name="Google Shape;575;p26"/>
          <p:cNvSpPr/>
          <p:nvPr/>
        </p:nvSpPr>
        <p:spPr>
          <a:xfrm>
            <a:off x="714175" y="1432561"/>
            <a:ext cx="6596082" cy="4308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 </a:t>
            </a:r>
            <a:r>
              <a:rPr b="0" i="0" lang="en-US" sz="1100" u="none" cap="none" strike="noStrik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grid-template-columns</a:t>
            </a:r>
            <a:r>
              <a:rPr b="0" i="0" lang="en-US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property defines the number of columns in your grid layout, and it can define the width of each column.</a:t>
            </a:r>
            <a:endParaRPr b="0" i="0" sz="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26"/>
          <p:cNvSpPr/>
          <p:nvPr/>
        </p:nvSpPr>
        <p:spPr>
          <a:xfrm>
            <a:off x="714175" y="2001599"/>
            <a:ext cx="7048724" cy="2616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 </a:t>
            </a:r>
            <a:r>
              <a:rPr b="0" i="0" lang="en-US" sz="1100" u="none" cap="none" strike="noStrik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grid-template-columns</a:t>
            </a:r>
            <a:r>
              <a:rPr b="0" i="0" lang="en-US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property can also be used to specify the size (width) of the columns.</a:t>
            </a:r>
            <a:endParaRPr b="0" i="0" sz="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26"/>
          <p:cNvSpPr/>
          <p:nvPr/>
        </p:nvSpPr>
        <p:spPr>
          <a:xfrm>
            <a:off x="714175" y="2372730"/>
            <a:ext cx="4793300" cy="2616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 </a:t>
            </a:r>
            <a:r>
              <a:rPr b="0" i="0" lang="en-US" sz="1100" u="none" cap="none" strike="noStrik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grid-template-rows</a:t>
            </a:r>
            <a:r>
              <a:rPr b="0" i="0" lang="en-US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property defines the height of each row.</a:t>
            </a:r>
            <a:endParaRPr b="0" i="0" sz="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26"/>
          <p:cNvSpPr/>
          <p:nvPr/>
        </p:nvSpPr>
        <p:spPr>
          <a:xfrm>
            <a:off x="701212" y="2749487"/>
            <a:ext cx="6000361" cy="2616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 </a:t>
            </a:r>
            <a:r>
              <a:rPr b="0" i="0" lang="en-US" sz="1100" u="none" cap="none" strike="noStrik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justify-content</a:t>
            </a:r>
            <a:r>
              <a:rPr b="0" i="0" lang="en-US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property is used to align the whole grid inside the container.</a:t>
            </a:r>
            <a:endParaRPr b="0" i="0" sz="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26"/>
          <p:cNvSpPr/>
          <p:nvPr/>
        </p:nvSpPr>
        <p:spPr>
          <a:xfrm>
            <a:off x="714175" y="3120618"/>
            <a:ext cx="6537366" cy="2616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 </a:t>
            </a:r>
            <a:r>
              <a:rPr b="0" i="0" lang="en-US" sz="1100" u="none" cap="none" strike="noStrik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align-content</a:t>
            </a:r>
            <a:r>
              <a:rPr b="0" i="0" lang="en-US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property is used to </a:t>
            </a:r>
            <a:r>
              <a:rPr b="0" i="1" lang="en-US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vertically</a:t>
            </a:r>
            <a:r>
              <a:rPr b="0" i="0" lang="en-US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align the whole grid inside the container.</a:t>
            </a:r>
            <a:endParaRPr b="0" i="0" sz="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27"/>
          <p:cNvSpPr txBox="1"/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Grid layout Cont.</a:t>
            </a:r>
            <a:endParaRPr/>
          </a:p>
        </p:txBody>
      </p:sp>
      <p:sp>
        <p:nvSpPr>
          <p:cNvPr id="585" name="Google Shape;585;p27"/>
          <p:cNvSpPr txBox="1"/>
          <p:nvPr/>
        </p:nvSpPr>
        <p:spPr>
          <a:xfrm>
            <a:off x="750973" y="1024133"/>
            <a:ext cx="4854053" cy="2752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Items properties:</a:t>
            </a:r>
            <a:endParaRPr b="0" i="0" sz="1400" u="none" cap="none" strike="noStrike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586" name="Google Shape;586;p27"/>
          <p:cNvSpPr/>
          <p:nvPr/>
        </p:nvSpPr>
        <p:spPr>
          <a:xfrm>
            <a:off x="825431" y="1392783"/>
            <a:ext cx="5250155" cy="2616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 </a:t>
            </a:r>
            <a:r>
              <a:rPr b="0" i="0" lang="en-US" sz="1100" u="none" cap="none" strike="noStrik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grid-column</a:t>
            </a:r>
            <a:r>
              <a:rPr b="0" i="0" lang="en-US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property defines on which column(s) to place an item.</a:t>
            </a:r>
            <a:endParaRPr b="0" i="0" sz="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27"/>
          <p:cNvSpPr/>
          <p:nvPr/>
        </p:nvSpPr>
        <p:spPr>
          <a:xfrm>
            <a:off x="825431" y="1693416"/>
            <a:ext cx="8161959" cy="2616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 </a:t>
            </a:r>
            <a:r>
              <a:rPr b="0" i="0" lang="en-US" sz="1100" u="none" cap="none" strike="noStrik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grid-column</a:t>
            </a:r>
            <a:r>
              <a:rPr b="0" i="0" lang="en-US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property is a shorthand property for the </a:t>
            </a:r>
            <a:r>
              <a:rPr b="0" i="0" lang="en-US" sz="1100" u="none" cap="none" strike="noStrik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grid-column-start</a:t>
            </a:r>
            <a:r>
              <a:rPr b="0" i="0" lang="en-US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and the </a:t>
            </a:r>
            <a:r>
              <a:rPr b="0" i="0" lang="en-US" sz="1100" u="none" cap="none" strike="noStrik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grid-column-end</a:t>
            </a:r>
            <a:r>
              <a:rPr b="0" i="0" lang="en-US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properties.</a:t>
            </a:r>
            <a:r>
              <a:rPr b="0" i="0" lang="en-US" sz="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27"/>
          <p:cNvSpPr/>
          <p:nvPr/>
        </p:nvSpPr>
        <p:spPr>
          <a:xfrm>
            <a:off x="825431" y="1994049"/>
            <a:ext cx="4564070" cy="2616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 </a:t>
            </a:r>
            <a:r>
              <a:rPr b="0" i="0" lang="en-US" sz="1100" u="none" cap="none" strike="noStrik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grid-row</a:t>
            </a:r>
            <a:r>
              <a:rPr b="0" i="0" lang="en-US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property defines on which row to place an item.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27"/>
          <p:cNvSpPr/>
          <p:nvPr/>
        </p:nvSpPr>
        <p:spPr>
          <a:xfrm>
            <a:off x="805660" y="2294682"/>
            <a:ext cx="7532679" cy="2616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 </a:t>
            </a:r>
            <a:r>
              <a:rPr b="0" i="0" lang="en-US" sz="1100" u="none" cap="none" strike="noStrik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grid-row</a:t>
            </a:r>
            <a:r>
              <a:rPr b="0" i="0" lang="en-US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property is a shorthand property for the </a:t>
            </a:r>
            <a:r>
              <a:rPr b="0" i="0" lang="en-US" sz="1100" u="none" cap="none" strike="noStrik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grid-row-start</a:t>
            </a:r>
            <a:r>
              <a:rPr b="0" i="0" lang="en-US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and the </a:t>
            </a:r>
            <a:r>
              <a:rPr b="0" i="0" lang="en-US" sz="1100" u="none" cap="none" strike="noStrik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grid-row-end</a:t>
            </a:r>
            <a:r>
              <a:rPr b="0" i="0" lang="en-US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properties.</a:t>
            </a:r>
            <a:r>
              <a:rPr b="0" i="0" lang="en-US" sz="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27"/>
          <p:cNvSpPr/>
          <p:nvPr/>
        </p:nvSpPr>
        <p:spPr>
          <a:xfrm>
            <a:off x="805660" y="2587209"/>
            <a:ext cx="7496551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 </a:t>
            </a:r>
            <a:r>
              <a:rPr b="0" i="0" lang="en-US" sz="1100" u="none" cap="none" strike="noStrik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grid-area</a:t>
            </a:r>
            <a:r>
              <a:rPr b="0" i="0" lang="en-US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property can be used as a shorthand property for the </a:t>
            </a:r>
            <a:r>
              <a:rPr b="0" i="0" lang="en-US" sz="1100" u="none" cap="none" strike="noStrik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grid-row-start</a:t>
            </a:r>
            <a:r>
              <a:rPr b="0" i="0" lang="en-US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 </a:t>
            </a:r>
            <a:r>
              <a:rPr b="0" i="0" lang="en-US" sz="1100" u="none" cap="none" strike="noStrik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grid-column-start</a:t>
            </a:r>
            <a:r>
              <a:rPr b="0" i="0" lang="en-US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 </a:t>
            </a:r>
            <a:r>
              <a:rPr b="0" i="0" lang="en-US" sz="1100" u="none" cap="none" strike="noStrik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grid-row-end</a:t>
            </a:r>
            <a:r>
              <a:rPr b="0" i="0" lang="en-US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and the </a:t>
            </a:r>
            <a:r>
              <a:rPr b="0" i="0" lang="en-US" sz="1100" u="none" cap="none" strike="noStrik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grid-column-end</a:t>
            </a:r>
            <a:r>
              <a:rPr b="0" i="0" lang="en-US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properties.</a:t>
            </a:r>
            <a:r>
              <a:rPr b="0" i="0" lang="en-US" sz="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27"/>
          <p:cNvSpPr/>
          <p:nvPr/>
        </p:nvSpPr>
        <p:spPr>
          <a:xfrm>
            <a:off x="825431" y="3065776"/>
            <a:ext cx="5293437" cy="2616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 </a:t>
            </a:r>
            <a:r>
              <a:rPr b="0" i="0" lang="en-US" sz="1100" u="none" cap="none" strike="noStrik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grid-area</a:t>
            </a:r>
            <a:r>
              <a:rPr b="0" i="0" lang="en-US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property can also be used to assign names to grid items.</a:t>
            </a:r>
            <a:endParaRPr b="0" i="0" sz="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oogle Shape;596;p28"/>
          <p:cNvGrpSpPr/>
          <p:nvPr/>
        </p:nvGrpSpPr>
        <p:grpSpPr>
          <a:xfrm>
            <a:off x="589800" y="1047638"/>
            <a:ext cx="3090000" cy="421500"/>
            <a:chOff x="589800" y="1255075"/>
            <a:chExt cx="3090000" cy="421500"/>
          </a:xfrm>
        </p:grpSpPr>
        <p:sp>
          <p:nvSpPr>
            <p:cNvPr id="597" name="Google Shape;597;p28"/>
            <p:cNvSpPr/>
            <p:nvPr/>
          </p:nvSpPr>
          <p:spPr>
            <a:xfrm>
              <a:off x="589800" y="1255075"/>
              <a:ext cx="3090000" cy="42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98" name="Google Shape;598;p28"/>
            <p:cNvGrpSpPr/>
            <p:nvPr/>
          </p:nvGrpSpPr>
          <p:grpSpPr>
            <a:xfrm flipH="1">
              <a:off x="760650" y="1395475"/>
              <a:ext cx="575950" cy="140700"/>
              <a:chOff x="8416025" y="66500"/>
              <a:chExt cx="575950" cy="140700"/>
            </a:xfrm>
          </p:grpSpPr>
          <p:sp>
            <p:nvSpPr>
              <p:cNvPr id="599" name="Google Shape;599;p28"/>
              <p:cNvSpPr/>
              <p:nvPr/>
            </p:nvSpPr>
            <p:spPr>
              <a:xfrm>
                <a:off x="8851275" y="66500"/>
                <a:ext cx="140700" cy="140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" name="Google Shape;600;p28"/>
              <p:cNvSpPr/>
              <p:nvPr/>
            </p:nvSpPr>
            <p:spPr>
              <a:xfrm>
                <a:off x="8633650" y="66500"/>
                <a:ext cx="140700" cy="140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1" name="Google Shape;601;p28"/>
              <p:cNvSpPr/>
              <p:nvPr/>
            </p:nvSpPr>
            <p:spPr>
              <a:xfrm>
                <a:off x="8416025" y="66500"/>
                <a:ext cx="140700" cy="140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02" name="Google Shape;602;p28"/>
          <p:cNvSpPr/>
          <p:nvPr/>
        </p:nvSpPr>
        <p:spPr>
          <a:xfrm>
            <a:off x="589800" y="1469138"/>
            <a:ext cx="3090000" cy="29313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28"/>
          <p:cNvSpPr/>
          <p:nvPr/>
        </p:nvSpPr>
        <p:spPr>
          <a:xfrm>
            <a:off x="1449906" y="1624406"/>
            <a:ext cx="1369800" cy="1369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28"/>
          <p:cNvSpPr txBox="1"/>
          <p:nvPr>
            <p:ph type="title"/>
          </p:nvPr>
        </p:nvSpPr>
        <p:spPr>
          <a:xfrm>
            <a:off x="553686" y="3295262"/>
            <a:ext cx="3162228" cy="9906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Responsive design</a:t>
            </a:r>
            <a:endParaRPr/>
          </a:p>
        </p:txBody>
      </p:sp>
      <p:sp>
        <p:nvSpPr>
          <p:cNvPr id="605" name="Google Shape;605;p28"/>
          <p:cNvSpPr txBox="1"/>
          <p:nvPr>
            <p:ph idx="2" type="title"/>
          </p:nvPr>
        </p:nvSpPr>
        <p:spPr>
          <a:xfrm>
            <a:off x="1520406" y="1854344"/>
            <a:ext cx="1228800" cy="9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09</a:t>
            </a:r>
            <a:endParaRPr/>
          </a:p>
        </p:txBody>
      </p:sp>
      <p:grpSp>
        <p:nvGrpSpPr>
          <p:cNvPr id="606" name="Google Shape;606;p28"/>
          <p:cNvGrpSpPr/>
          <p:nvPr/>
        </p:nvGrpSpPr>
        <p:grpSpPr>
          <a:xfrm>
            <a:off x="4015363" y="1061725"/>
            <a:ext cx="3982086" cy="3338716"/>
            <a:chOff x="4015363" y="1061725"/>
            <a:chExt cx="3982086" cy="3338716"/>
          </a:xfrm>
        </p:grpSpPr>
        <p:grpSp>
          <p:nvGrpSpPr>
            <p:cNvPr id="607" name="Google Shape;607;p28"/>
            <p:cNvGrpSpPr/>
            <p:nvPr/>
          </p:nvGrpSpPr>
          <p:grpSpPr>
            <a:xfrm>
              <a:off x="7733919" y="4138276"/>
              <a:ext cx="263530" cy="262165"/>
              <a:chOff x="8574475" y="3208550"/>
              <a:chExt cx="159300" cy="158475"/>
            </a:xfrm>
          </p:grpSpPr>
          <p:sp>
            <p:nvSpPr>
              <p:cNvPr id="608" name="Google Shape;608;p28"/>
              <p:cNvSpPr/>
              <p:nvPr/>
            </p:nvSpPr>
            <p:spPr>
              <a:xfrm>
                <a:off x="8643700" y="3208550"/>
                <a:ext cx="20025" cy="158475"/>
              </a:xfrm>
              <a:custGeom>
                <a:rect b="b" l="l" r="r" t="t"/>
                <a:pathLst>
                  <a:path extrusionOk="0" h="6339" w="801">
                    <a:moveTo>
                      <a:pt x="401" y="1"/>
                    </a:moveTo>
                    <a:cubicBezTo>
                      <a:pt x="167" y="1"/>
                      <a:pt x="0" y="167"/>
                      <a:pt x="0" y="401"/>
                    </a:cubicBezTo>
                    <a:lnTo>
                      <a:pt x="0" y="5971"/>
                    </a:lnTo>
                    <a:cubicBezTo>
                      <a:pt x="0" y="6172"/>
                      <a:pt x="167" y="6338"/>
                      <a:pt x="401" y="6338"/>
                    </a:cubicBezTo>
                    <a:cubicBezTo>
                      <a:pt x="601" y="6338"/>
                      <a:pt x="801" y="6172"/>
                      <a:pt x="768" y="5971"/>
                    </a:cubicBezTo>
                    <a:lnTo>
                      <a:pt x="768" y="401"/>
                    </a:lnTo>
                    <a:cubicBezTo>
                      <a:pt x="768" y="167"/>
                      <a:pt x="601" y="1"/>
                      <a:pt x="4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9" name="Google Shape;609;p28"/>
              <p:cNvSpPr/>
              <p:nvPr/>
            </p:nvSpPr>
            <p:spPr>
              <a:xfrm>
                <a:off x="8574475" y="3278600"/>
                <a:ext cx="159300" cy="19200"/>
              </a:xfrm>
              <a:custGeom>
                <a:rect b="b" l="l" r="r" t="t"/>
                <a:pathLst>
                  <a:path extrusionOk="0" h="768" w="6372">
                    <a:moveTo>
                      <a:pt x="368" y="1"/>
                    </a:moveTo>
                    <a:cubicBezTo>
                      <a:pt x="168" y="1"/>
                      <a:pt x="1" y="167"/>
                      <a:pt x="1" y="367"/>
                    </a:cubicBezTo>
                    <a:cubicBezTo>
                      <a:pt x="1" y="601"/>
                      <a:pt x="168" y="768"/>
                      <a:pt x="368" y="768"/>
                    </a:cubicBezTo>
                    <a:lnTo>
                      <a:pt x="5938" y="768"/>
                    </a:lnTo>
                    <a:cubicBezTo>
                      <a:pt x="6205" y="768"/>
                      <a:pt x="6372" y="601"/>
                      <a:pt x="6339" y="367"/>
                    </a:cubicBezTo>
                    <a:cubicBezTo>
                      <a:pt x="6339" y="167"/>
                      <a:pt x="6172" y="1"/>
                      <a:pt x="59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0" name="Google Shape;610;p28"/>
            <p:cNvGrpSpPr/>
            <p:nvPr/>
          </p:nvGrpSpPr>
          <p:grpSpPr>
            <a:xfrm>
              <a:off x="4923250" y="2316650"/>
              <a:ext cx="142625" cy="142625"/>
              <a:chOff x="4150500" y="2464675"/>
              <a:chExt cx="142625" cy="142625"/>
            </a:xfrm>
          </p:grpSpPr>
          <p:sp>
            <p:nvSpPr>
              <p:cNvPr id="611" name="Google Shape;611;p28"/>
              <p:cNvSpPr/>
              <p:nvPr/>
            </p:nvSpPr>
            <p:spPr>
              <a:xfrm>
                <a:off x="4211375" y="2464675"/>
                <a:ext cx="19200" cy="142625"/>
              </a:xfrm>
              <a:custGeom>
                <a:rect b="b" l="l" r="r" t="t"/>
                <a:pathLst>
                  <a:path extrusionOk="0" h="5705" w="768">
                    <a:moveTo>
                      <a:pt x="400" y="1"/>
                    </a:moveTo>
                    <a:cubicBezTo>
                      <a:pt x="167" y="1"/>
                      <a:pt x="0" y="168"/>
                      <a:pt x="0" y="368"/>
                    </a:cubicBezTo>
                    <a:lnTo>
                      <a:pt x="0" y="5338"/>
                    </a:lnTo>
                    <a:cubicBezTo>
                      <a:pt x="0" y="5538"/>
                      <a:pt x="167" y="5705"/>
                      <a:pt x="400" y="5705"/>
                    </a:cubicBezTo>
                    <a:cubicBezTo>
                      <a:pt x="601" y="5705"/>
                      <a:pt x="767" y="5505"/>
                      <a:pt x="767" y="5338"/>
                    </a:cubicBezTo>
                    <a:lnTo>
                      <a:pt x="767" y="368"/>
                    </a:lnTo>
                    <a:cubicBezTo>
                      <a:pt x="767" y="168"/>
                      <a:pt x="601" y="1"/>
                      <a:pt x="4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2" name="Google Shape;612;p28"/>
              <p:cNvSpPr/>
              <p:nvPr/>
            </p:nvSpPr>
            <p:spPr>
              <a:xfrm>
                <a:off x="4150500" y="2526400"/>
                <a:ext cx="142625" cy="18375"/>
              </a:xfrm>
              <a:custGeom>
                <a:rect b="b" l="l" r="r" t="t"/>
                <a:pathLst>
                  <a:path extrusionOk="0" h="735" w="5705">
                    <a:moveTo>
                      <a:pt x="367" y="0"/>
                    </a:moveTo>
                    <a:cubicBezTo>
                      <a:pt x="134" y="0"/>
                      <a:pt x="0" y="167"/>
                      <a:pt x="0" y="367"/>
                    </a:cubicBezTo>
                    <a:cubicBezTo>
                      <a:pt x="0" y="567"/>
                      <a:pt x="134" y="734"/>
                      <a:pt x="367" y="734"/>
                    </a:cubicBezTo>
                    <a:lnTo>
                      <a:pt x="5271" y="734"/>
                    </a:lnTo>
                    <a:cubicBezTo>
                      <a:pt x="5537" y="734"/>
                      <a:pt x="5704" y="567"/>
                      <a:pt x="5704" y="367"/>
                    </a:cubicBezTo>
                    <a:cubicBezTo>
                      <a:pt x="5704" y="167"/>
                      <a:pt x="5537" y="0"/>
                      <a:pt x="530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3" name="Google Shape;613;p28"/>
            <p:cNvGrpSpPr/>
            <p:nvPr/>
          </p:nvGrpSpPr>
          <p:grpSpPr>
            <a:xfrm>
              <a:off x="5361450" y="1061725"/>
              <a:ext cx="266875" cy="266050"/>
              <a:chOff x="4656375" y="1180150"/>
              <a:chExt cx="266875" cy="266050"/>
            </a:xfrm>
          </p:grpSpPr>
          <p:sp>
            <p:nvSpPr>
              <p:cNvPr id="614" name="Google Shape;614;p28"/>
              <p:cNvSpPr/>
              <p:nvPr/>
            </p:nvSpPr>
            <p:spPr>
              <a:xfrm>
                <a:off x="4780625" y="1180150"/>
                <a:ext cx="19200" cy="266050"/>
              </a:xfrm>
              <a:custGeom>
                <a:rect b="b" l="l" r="r" t="t"/>
                <a:pathLst>
                  <a:path extrusionOk="0" h="10642" w="768">
                    <a:moveTo>
                      <a:pt x="368" y="0"/>
                    </a:moveTo>
                    <a:cubicBezTo>
                      <a:pt x="168" y="0"/>
                      <a:pt x="1" y="167"/>
                      <a:pt x="1" y="367"/>
                    </a:cubicBezTo>
                    <a:lnTo>
                      <a:pt x="1" y="10274"/>
                    </a:lnTo>
                    <a:cubicBezTo>
                      <a:pt x="1" y="10474"/>
                      <a:pt x="168" y="10641"/>
                      <a:pt x="368" y="10641"/>
                    </a:cubicBezTo>
                    <a:cubicBezTo>
                      <a:pt x="601" y="10641"/>
                      <a:pt x="768" y="10474"/>
                      <a:pt x="768" y="10274"/>
                    </a:cubicBezTo>
                    <a:lnTo>
                      <a:pt x="768" y="367"/>
                    </a:lnTo>
                    <a:cubicBezTo>
                      <a:pt x="768" y="167"/>
                      <a:pt x="601" y="0"/>
                      <a:pt x="3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5" name="Google Shape;615;p28"/>
              <p:cNvSpPr/>
              <p:nvPr/>
            </p:nvSpPr>
            <p:spPr>
              <a:xfrm>
                <a:off x="4656375" y="1303575"/>
                <a:ext cx="266875" cy="18375"/>
              </a:xfrm>
              <a:custGeom>
                <a:rect b="b" l="l" r="r" t="t"/>
                <a:pathLst>
                  <a:path extrusionOk="0" h="735" w="10675">
                    <a:moveTo>
                      <a:pt x="401" y="0"/>
                    </a:moveTo>
                    <a:cubicBezTo>
                      <a:pt x="167" y="0"/>
                      <a:pt x="1" y="167"/>
                      <a:pt x="1" y="367"/>
                    </a:cubicBezTo>
                    <a:cubicBezTo>
                      <a:pt x="1" y="567"/>
                      <a:pt x="167" y="734"/>
                      <a:pt x="401" y="734"/>
                    </a:cubicBezTo>
                    <a:lnTo>
                      <a:pt x="10308" y="734"/>
                    </a:lnTo>
                    <a:cubicBezTo>
                      <a:pt x="10508" y="734"/>
                      <a:pt x="10675" y="567"/>
                      <a:pt x="10641" y="367"/>
                    </a:cubicBezTo>
                    <a:cubicBezTo>
                      <a:pt x="10641" y="167"/>
                      <a:pt x="10475" y="0"/>
                      <a:pt x="102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16" name="Google Shape;616;p28"/>
            <p:cNvSpPr/>
            <p:nvPr/>
          </p:nvSpPr>
          <p:spPr>
            <a:xfrm>
              <a:off x="7330600" y="1268950"/>
              <a:ext cx="325250" cy="293575"/>
            </a:xfrm>
            <a:custGeom>
              <a:rect b="b" l="l" r="r" t="t"/>
              <a:pathLst>
                <a:path extrusionOk="0" h="11743" w="13010">
                  <a:moveTo>
                    <a:pt x="9174" y="768"/>
                  </a:moveTo>
                  <a:cubicBezTo>
                    <a:pt x="10842" y="768"/>
                    <a:pt x="12176" y="2135"/>
                    <a:pt x="12176" y="3770"/>
                  </a:cubicBezTo>
                  <a:cubicBezTo>
                    <a:pt x="12176" y="4537"/>
                    <a:pt x="11876" y="5271"/>
                    <a:pt x="11375" y="5805"/>
                  </a:cubicBezTo>
                  <a:lnTo>
                    <a:pt x="6505" y="10642"/>
                  </a:lnTo>
                  <a:lnTo>
                    <a:pt x="1802" y="5972"/>
                  </a:lnTo>
                  <a:lnTo>
                    <a:pt x="1635" y="5805"/>
                  </a:lnTo>
                  <a:cubicBezTo>
                    <a:pt x="1135" y="5271"/>
                    <a:pt x="834" y="4504"/>
                    <a:pt x="834" y="3770"/>
                  </a:cubicBezTo>
                  <a:cubicBezTo>
                    <a:pt x="834" y="2102"/>
                    <a:pt x="2169" y="768"/>
                    <a:pt x="3837" y="768"/>
                  </a:cubicBezTo>
                  <a:cubicBezTo>
                    <a:pt x="4737" y="768"/>
                    <a:pt x="5638" y="1168"/>
                    <a:pt x="6138" y="1969"/>
                  </a:cubicBezTo>
                  <a:lnTo>
                    <a:pt x="6472" y="2369"/>
                  </a:lnTo>
                  <a:lnTo>
                    <a:pt x="6805" y="1969"/>
                  </a:lnTo>
                  <a:cubicBezTo>
                    <a:pt x="7339" y="1168"/>
                    <a:pt x="8206" y="768"/>
                    <a:pt x="9174" y="768"/>
                  </a:cubicBezTo>
                  <a:close/>
                  <a:moveTo>
                    <a:pt x="3803" y="1"/>
                  </a:moveTo>
                  <a:cubicBezTo>
                    <a:pt x="1702" y="1"/>
                    <a:pt x="0" y="1668"/>
                    <a:pt x="0" y="3770"/>
                  </a:cubicBezTo>
                  <a:cubicBezTo>
                    <a:pt x="0" y="4737"/>
                    <a:pt x="367" y="5638"/>
                    <a:pt x="1035" y="6338"/>
                  </a:cubicBezTo>
                  <a:lnTo>
                    <a:pt x="6505" y="11742"/>
                  </a:lnTo>
                  <a:lnTo>
                    <a:pt x="11809" y="6572"/>
                  </a:lnTo>
                  <a:lnTo>
                    <a:pt x="12009" y="6338"/>
                  </a:lnTo>
                  <a:cubicBezTo>
                    <a:pt x="12643" y="5638"/>
                    <a:pt x="13010" y="4737"/>
                    <a:pt x="13010" y="3770"/>
                  </a:cubicBezTo>
                  <a:cubicBezTo>
                    <a:pt x="13010" y="1735"/>
                    <a:pt x="11309" y="1"/>
                    <a:pt x="9207" y="1"/>
                  </a:cubicBezTo>
                  <a:cubicBezTo>
                    <a:pt x="8173" y="1"/>
                    <a:pt x="7206" y="434"/>
                    <a:pt x="6505" y="1135"/>
                  </a:cubicBezTo>
                  <a:cubicBezTo>
                    <a:pt x="5805" y="434"/>
                    <a:pt x="4837" y="1"/>
                    <a:pt x="38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17" name="Google Shape;617;p28"/>
            <p:cNvGrpSpPr/>
            <p:nvPr/>
          </p:nvGrpSpPr>
          <p:grpSpPr>
            <a:xfrm>
              <a:off x="4015363" y="3087400"/>
              <a:ext cx="1013087" cy="1064525"/>
              <a:chOff x="3910163" y="3066375"/>
              <a:chExt cx="1013087" cy="1064525"/>
            </a:xfrm>
          </p:grpSpPr>
          <p:sp>
            <p:nvSpPr>
              <p:cNvPr id="618" name="Google Shape;618;p28"/>
              <p:cNvSpPr/>
              <p:nvPr/>
            </p:nvSpPr>
            <p:spPr>
              <a:xfrm>
                <a:off x="3910163" y="3066375"/>
                <a:ext cx="406161" cy="406161"/>
              </a:xfrm>
              <a:custGeom>
                <a:rect b="b" l="l" r="r" t="t"/>
                <a:pathLst>
                  <a:path extrusionOk="0" h="12176" w="12176">
                    <a:moveTo>
                      <a:pt x="6105" y="801"/>
                    </a:moveTo>
                    <a:cubicBezTo>
                      <a:pt x="9007" y="801"/>
                      <a:pt x="11375" y="3169"/>
                      <a:pt x="11408" y="6105"/>
                    </a:cubicBezTo>
                    <a:cubicBezTo>
                      <a:pt x="11408" y="9007"/>
                      <a:pt x="9007" y="11375"/>
                      <a:pt x="6105" y="11375"/>
                    </a:cubicBezTo>
                    <a:cubicBezTo>
                      <a:pt x="3169" y="11375"/>
                      <a:pt x="801" y="9007"/>
                      <a:pt x="801" y="6105"/>
                    </a:cubicBezTo>
                    <a:cubicBezTo>
                      <a:pt x="801" y="3169"/>
                      <a:pt x="3169" y="801"/>
                      <a:pt x="6105" y="801"/>
                    </a:cubicBezTo>
                    <a:close/>
                    <a:moveTo>
                      <a:pt x="6105" y="0"/>
                    </a:moveTo>
                    <a:cubicBezTo>
                      <a:pt x="2736" y="0"/>
                      <a:pt x="0" y="2769"/>
                      <a:pt x="0" y="6105"/>
                    </a:cubicBezTo>
                    <a:cubicBezTo>
                      <a:pt x="0" y="9474"/>
                      <a:pt x="2769" y="12176"/>
                      <a:pt x="6105" y="12176"/>
                    </a:cubicBezTo>
                    <a:cubicBezTo>
                      <a:pt x="9440" y="12176"/>
                      <a:pt x="12176" y="9474"/>
                      <a:pt x="12176" y="6105"/>
                    </a:cubicBezTo>
                    <a:cubicBezTo>
                      <a:pt x="12176" y="2702"/>
                      <a:pt x="9440" y="0"/>
                      <a:pt x="61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19" name="Google Shape;619;p28"/>
              <p:cNvGrpSpPr/>
              <p:nvPr/>
            </p:nvGrpSpPr>
            <p:grpSpPr>
              <a:xfrm>
                <a:off x="4780625" y="3988275"/>
                <a:ext cx="142625" cy="142625"/>
                <a:chOff x="4150500" y="2464675"/>
                <a:chExt cx="142625" cy="142625"/>
              </a:xfrm>
            </p:grpSpPr>
            <p:sp>
              <p:nvSpPr>
                <p:cNvPr id="620" name="Google Shape;620;p28"/>
                <p:cNvSpPr/>
                <p:nvPr/>
              </p:nvSpPr>
              <p:spPr>
                <a:xfrm>
                  <a:off x="4211375" y="2464675"/>
                  <a:ext cx="19200" cy="142625"/>
                </a:xfrm>
                <a:custGeom>
                  <a:rect b="b" l="l" r="r" t="t"/>
                  <a:pathLst>
                    <a:path extrusionOk="0" h="5705" w="768">
                      <a:moveTo>
                        <a:pt x="400" y="1"/>
                      </a:moveTo>
                      <a:cubicBezTo>
                        <a:pt x="167" y="1"/>
                        <a:pt x="0" y="168"/>
                        <a:pt x="0" y="368"/>
                      </a:cubicBezTo>
                      <a:lnTo>
                        <a:pt x="0" y="5338"/>
                      </a:lnTo>
                      <a:cubicBezTo>
                        <a:pt x="0" y="5538"/>
                        <a:pt x="167" y="5705"/>
                        <a:pt x="400" y="5705"/>
                      </a:cubicBezTo>
                      <a:cubicBezTo>
                        <a:pt x="601" y="5705"/>
                        <a:pt x="767" y="5505"/>
                        <a:pt x="767" y="5338"/>
                      </a:cubicBezTo>
                      <a:lnTo>
                        <a:pt x="767" y="368"/>
                      </a:lnTo>
                      <a:cubicBezTo>
                        <a:pt x="767" y="168"/>
                        <a:pt x="601" y="1"/>
                        <a:pt x="40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1" name="Google Shape;621;p28"/>
                <p:cNvSpPr/>
                <p:nvPr/>
              </p:nvSpPr>
              <p:spPr>
                <a:xfrm>
                  <a:off x="4150500" y="2526400"/>
                  <a:ext cx="142625" cy="18375"/>
                </a:xfrm>
                <a:custGeom>
                  <a:rect b="b" l="l" r="r" t="t"/>
                  <a:pathLst>
                    <a:path extrusionOk="0" h="735" w="5705">
                      <a:moveTo>
                        <a:pt x="367" y="0"/>
                      </a:moveTo>
                      <a:cubicBezTo>
                        <a:pt x="134" y="0"/>
                        <a:pt x="0" y="167"/>
                        <a:pt x="0" y="367"/>
                      </a:cubicBezTo>
                      <a:cubicBezTo>
                        <a:pt x="0" y="567"/>
                        <a:pt x="134" y="734"/>
                        <a:pt x="367" y="734"/>
                      </a:cubicBezTo>
                      <a:lnTo>
                        <a:pt x="5271" y="734"/>
                      </a:lnTo>
                      <a:cubicBezTo>
                        <a:pt x="5537" y="734"/>
                        <a:pt x="5704" y="567"/>
                        <a:pt x="5704" y="367"/>
                      </a:cubicBezTo>
                      <a:cubicBezTo>
                        <a:pt x="5704" y="167"/>
                        <a:pt x="5537" y="0"/>
                        <a:pt x="530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622" name="Google Shape;622;p28"/>
          <p:cNvSpPr txBox="1"/>
          <p:nvPr>
            <p:ph idx="3" type="subTitle"/>
          </p:nvPr>
        </p:nvSpPr>
        <p:spPr>
          <a:xfrm>
            <a:off x="1030500" y="83000"/>
            <a:ext cx="3457800" cy="2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Front-End Web Development Using React – HTML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29"/>
          <p:cNvSpPr txBox="1"/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Responsive introduction</a:t>
            </a:r>
            <a:endParaRPr/>
          </a:p>
        </p:txBody>
      </p:sp>
      <p:sp>
        <p:nvSpPr>
          <p:cNvPr id="628" name="Google Shape;628;p29"/>
          <p:cNvSpPr txBox="1"/>
          <p:nvPr/>
        </p:nvSpPr>
        <p:spPr>
          <a:xfrm>
            <a:off x="714175" y="1198332"/>
            <a:ext cx="719914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Responsive web design makes your web page look good on all devices using only HTML and CSS.</a:t>
            </a:r>
            <a:endParaRPr/>
          </a:p>
        </p:txBody>
      </p:sp>
      <p:pic>
        <p:nvPicPr>
          <p:cNvPr id="629" name="Google Shape;62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3427" y="2655955"/>
            <a:ext cx="9144000" cy="2347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3"/>
          <p:cNvGrpSpPr/>
          <p:nvPr/>
        </p:nvGrpSpPr>
        <p:grpSpPr>
          <a:xfrm>
            <a:off x="589800" y="1047638"/>
            <a:ext cx="3090000" cy="421500"/>
            <a:chOff x="589800" y="1255075"/>
            <a:chExt cx="3090000" cy="421500"/>
          </a:xfrm>
        </p:grpSpPr>
        <p:sp>
          <p:nvSpPr>
            <p:cNvPr id="189" name="Google Shape;189;p3"/>
            <p:cNvSpPr/>
            <p:nvPr/>
          </p:nvSpPr>
          <p:spPr>
            <a:xfrm>
              <a:off x="589800" y="1255075"/>
              <a:ext cx="3090000" cy="42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0" name="Google Shape;190;p3"/>
            <p:cNvGrpSpPr/>
            <p:nvPr/>
          </p:nvGrpSpPr>
          <p:grpSpPr>
            <a:xfrm flipH="1">
              <a:off x="760650" y="1395475"/>
              <a:ext cx="575950" cy="140700"/>
              <a:chOff x="8416025" y="66500"/>
              <a:chExt cx="575950" cy="140700"/>
            </a:xfrm>
          </p:grpSpPr>
          <p:sp>
            <p:nvSpPr>
              <p:cNvPr id="191" name="Google Shape;191;p3"/>
              <p:cNvSpPr/>
              <p:nvPr/>
            </p:nvSpPr>
            <p:spPr>
              <a:xfrm>
                <a:off x="8851275" y="66500"/>
                <a:ext cx="140700" cy="140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3"/>
              <p:cNvSpPr/>
              <p:nvPr/>
            </p:nvSpPr>
            <p:spPr>
              <a:xfrm>
                <a:off x="8633650" y="66500"/>
                <a:ext cx="140700" cy="140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3"/>
              <p:cNvSpPr/>
              <p:nvPr/>
            </p:nvSpPr>
            <p:spPr>
              <a:xfrm>
                <a:off x="8416025" y="66500"/>
                <a:ext cx="140700" cy="140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94" name="Google Shape;194;p3"/>
          <p:cNvSpPr/>
          <p:nvPr/>
        </p:nvSpPr>
        <p:spPr>
          <a:xfrm>
            <a:off x="589800" y="1469138"/>
            <a:ext cx="3090000" cy="29313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"/>
          <p:cNvSpPr/>
          <p:nvPr/>
        </p:nvSpPr>
        <p:spPr>
          <a:xfrm>
            <a:off x="1449906" y="1624406"/>
            <a:ext cx="1369800" cy="1369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"/>
          <p:cNvSpPr txBox="1"/>
          <p:nvPr>
            <p:ph type="title"/>
          </p:nvPr>
        </p:nvSpPr>
        <p:spPr>
          <a:xfrm>
            <a:off x="653925" y="3181663"/>
            <a:ext cx="2961750" cy="1104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Animation</a:t>
            </a:r>
            <a:endParaRPr/>
          </a:p>
        </p:txBody>
      </p:sp>
      <p:sp>
        <p:nvSpPr>
          <p:cNvPr id="197" name="Google Shape;197;p3"/>
          <p:cNvSpPr txBox="1"/>
          <p:nvPr>
            <p:ph idx="2" type="title"/>
          </p:nvPr>
        </p:nvSpPr>
        <p:spPr>
          <a:xfrm>
            <a:off x="1520406" y="1854344"/>
            <a:ext cx="1228800" cy="9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01</a:t>
            </a:r>
            <a:endParaRPr/>
          </a:p>
        </p:txBody>
      </p:sp>
      <p:grpSp>
        <p:nvGrpSpPr>
          <p:cNvPr id="198" name="Google Shape;198;p3"/>
          <p:cNvGrpSpPr/>
          <p:nvPr/>
        </p:nvGrpSpPr>
        <p:grpSpPr>
          <a:xfrm>
            <a:off x="4015363" y="1061725"/>
            <a:ext cx="3982086" cy="3338716"/>
            <a:chOff x="4015363" y="1061725"/>
            <a:chExt cx="3982086" cy="3338716"/>
          </a:xfrm>
        </p:grpSpPr>
        <p:grpSp>
          <p:nvGrpSpPr>
            <p:cNvPr id="199" name="Google Shape;199;p3"/>
            <p:cNvGrpSpPr/>
            <p:nvPr/>
          </p:nvGrpSpPr>
          <p:grpSpPr>
            <a:xfrm>
              <a:off x="7733919" y="4138276"/>
              <a:ext cx="263530" cy="262165"/>
              <a:chOff x="8574475" y="3208550"/>
              <a:chExt cx="159300" cy="158475"/>
            </a:xfrm>
          </p:grpSpPr>
          <p:sp>
            <p:nvSpPr>
              <p:cNvPr id="200" name="Google Shape;200;p3"/>
              <p:cNvSpPr/>
              <p:nvPr/>
            </p:nvSpPr>
            <p:spPr>
              <a:xfrm>
                <a:off x="8643700" y="3208550"/>
                <a:ext cx="20025" cy="158475"/>
              </a:xfrm>
              <a:custGeom>
                <a:rect b="b" l="l" r="r" t="t"/>
                <a:pathLst>
                  <a:path extrusionOk="0" h="6339" w="801">
                    <a:moveTo>
                      <a:pt x="401" y="1"/>
                    </a:moveTo>
                    <a:cubicBezTo>
                      <a:pt x="167" y="1"/>
                      <a:pt x="0" y="167"/>
                      <a:pt x="0" y="401"/>
                    </a:cubicBezTo>
                    <a:lnTo>
                      <a:pt x="0" y="5971"/>
                    </a:lnTo>
                    <a:cubicBezTo>
                      <a:pt x="0" y="6172"/>
                      <a:pt x="167" y="6338"/>
                      <a:pt x="401" y="6338"/>
                    </a:cubicBezTo>
                    <a:cubicBezTo>
                      <a:pt x="601" y="6338"/>
                      <a:pt x="801" y="6172"/>
                      <a:pt x="768" y="5971"/>
                    </a:cubicBezTo>
                    <a:lnTo>
                      <a:pt x="768" y="401"/>
                    </a:lnTo>
                    <a:cubicBezTo>
                      <a:pt x="768" y="167"/>
                      <a:pt x="601" y="1"/>
                      <a:pt x="4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>
                <a:off x="8574475" y="3278600"/>
                <a:ext cx="159300" cy="19200"/>
              </a:xfrm>
              <a:custGeom>
                <a:rect b="b" l="l" r="r" t="t"/>
                <a:pathLst>
                  <a:path extrusionOk="0" h="768" w="6372">
                    <a:moveTo>
                      <a:pt x="368" y="1"/>
                    </a:moveTo>
                    <a:cubicBezTo>
                      <a:pt x="168" y="1"/>
                      <a:pt x="1" y="167"/>
                      <a:pt x="1" y="367"/>
                    </a:cubicBezTo>
                    <a:cubicBezTo>
                      <a:pt x="1" y="601"/>
                      <a:pt x="168" y="768"/>
                      <a:pt x="368" y="768"/>
                    </a:cubicBezTo>
                    <a:lnTo>
                      <a:pt x="5938" y="768"/>
                    </a:lnTo>
                    <a:cubicBezTo>
                      <a:pt x="6205" y="768"/>
                      <a:pt x="6372" y="601"/>
                      <a:pt x="6339" y="367"/>
                    </a:cubicBezTo>
                    <a:cubicBezTo>
                      <a:pt x="6339" y="167"/>
                      <a:pt x="6172" y="1"/>
                      <a:pt x="59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2" name="Google Shape;202;p3"/>
            <p:cNvGrpSpPr/>
            <p:nvPr/>
          </p:nvGrpSpPr>
          <p:grpSpPr>
            <a:xfrm>
              <a:off x="4923250" y="2316650"/>
              <a:ext cx="142625" cy="142625"/>
              <a:chOff x="4150500" y="2464675"/>
              <a:chExt cx="142625" cy="142625"/>
            </a:xfrm>
          </p:grpSpPr>
          <p:sp>
            <p:nvSpPr>
              <p:cNvPr id="203" name="Google Shape;203;p3"/>
              <p:cNvSpPr/>
              <p:nvPr/>
            </p:nvSpPr>
            <p:spPr>
              <a:xfrm>
                <a:off x="4211375" y="2464675"/>
                <a:ext cx="19200" cy="142625"/>
              </a:xfrm>
              <a:custGeom>
                <a:rect b="b" l="l" r="r" t="t"/>
                <a:pathLst>
                  <a:path extrusionOk="0" h="5705" w="768">
                    <a:moveTo>
                      <a:pt x="400" y="1"/>
                    </a:moveTo>
                    <a:cubicBezTo>
                      <a:pt x="167" y="1"/>
                      <a:pt x="0" y="168"/>
                      <a:pt x="0" y="368"/>
                    </a:cubicBezTo>
                    <a:lnTo>
                      <a:pt x="0" y="5338"/>
                    </a:lnTo>
                    <a:cubicBezTo>
                      <a:pt x="0" y="5538"/>
                      <a:pt x="167" y="5705"/>
                      <a:pt x="400" y="5705"/>
                    </a:cubicBezTo>
                    <a:cubicBezTo>
                      <a:pt x="601" y="5705"/>
                      <a:pt x="767" y="5505"/>
                      <a:pt x="767" y="5338"/>
                    </a:cubicBezTo>
                    <a:lnTo>
                      <a:pt x="767" y="368"/>
                    </a:lnTo>
                    <a:cubicBezTo>
                      <a:pt x="767" y="168"/>
                      <a:pt x="601" y="1"/>
                      <a:pt x="4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3"/>
              <p:cNvSpPr/>
              <p:nvPr/>
            </p:nvSpPr>
            <p:spPr>
              <a:xfrm>
                <a:off x="4150500" y="2526400"/>
                <a:ext cx="142625" cy="18375"/>
              </a:xfrm>
              <a:custGeom>
                <a:rect b="b" l="l" r="r" t="t"/>
                <a:pathLst>
                  <a:path extrusionOk="0" h="735" w="5705">
                    <a:moveTo>
                      <a:pt x="367" y="0"/>
                    </a:moveTo>
                    <a:cubicBezTo>
                      <a:pt x="134" y="0"/>
                      <a:pt x="0" y="167"/>
                      <a:pt x="0" y="367"/>
                    </a:cubicBezTo>
                    <a:cubicBezTo>
                      <a:pt x="0" y="567"/>
                      <a:pt x="134" y="734"/>
                      <a:pt x="367" y="734"/>
                    </a:cubicBezTo>
                    <a:lnTo>
                      <a:pt x="5271" y="734"/>
                    </a:lnTo>
                    <a:cubicBezTo>
                      <a:pt x="5537" y="734"/>
                      <a:pt x="5704" y="567"/>
                      <a:pt x="5704" y="367"/>
                    </a:cubicBezTo>
                    <a:cubicBezTo>
                      <a:pt x="5704" y="167"/>
                      <a:pt x="5537" y="0"/>
                      <a:pt x="530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5" name="Google Shape;205;p3"/>
            <p:cNvGrpSpPr/>
            <p:nvPr/>
          </p:nvGrpSpPr>
          <p:grpSpPr>
            <a:xfrm>
              <a:off x="5361450" y="1061725"/>
              <a:ext cx="266875" cy="266050"/>
              <a:chOff x="4656375" y="1180150"/>
              <a:chExt cx="266875" cy="266050"/>
            </a:xfrm>
          </p:grpSpPr>
          <p:sp>
            <p:nvSpPr>
              <p:cNvPr id="206" name="Google Shape;206;p3"/>
              <p:cNvSpPr/>
              <p:nvPr/>
            </p:nvSpPr>
            <p:spPr>
              <a:xfrm>
                <a:off x="4780625" y="1180150"/>
                <a:ext cx="19200" cy="266050"/>
              </a:xfrm>
              <a:custGeom>
                <a:rect b="b" l="l" r="r" t="t"/>
                <a:pathLst>
                  <a:path extrusionOk="0" h="10642" w="768">
                    <a:moveTo>
                      <a:pt x="368" y="0"/>
                    </a:moveTo>
                    <a:cubicBezTo>
                      <a:pt x="168" y="0"/>
                      <a:pt x="1" y="167"/>
                      <a:pt x="1" y="367"/>
                    </a:cubicBezTo>
                    <a:lnTo>
                      <a:pt x="1" y="10274"/>
                    </a:lnTo>
                    <a:cubicBezTo>
                      <a:pt x="1" y="10474"/>
                      <a:pt x="168" y="10641"/>
                      <a:pt x="368" y="10641"/>
                    </a:cubicBezTo>
                    <a:cubicBezTo>
                      <a:pt x="601" y="10641"/>
                      <a:pt x="768" y="10474"/>
                      <a:pt x="768" y="10274"/>
                    </a:cubicBezTo>
                    <a:lnTo>
                      <a:pt x="768" y="367"/>
                    </a:lnTo>
                    <a:cubicBezTo>
                      <a:pt x="768" y="167"/>
                      <a:pt x="601" y="0"/>
                      <a:pt x="3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4656375" y="1303575"/>
                <a:ext cx="266875" cy="18375"/>
              </a:xfrm>
              <a:custGeom>
                <a:rect b="b" l="l" r="r" t="t"/>
                <a:pathLst>
                  <a:path extrusionOk="0" h="735" w="10675">
                    <a:moveTo>
                      <a:pt x="401" y="0"/>
                    </a:moveTo>
                    <a:cubicBezTo>
                      <a:pt x="167" y="0"/>
                      <a:pt x="1" y="167"/>
                      <a:pt x="1" y="367"/>
                    </a:cubicBezTo>
                    <a:cubicBezTo>
                      <a:pt x="1" y="567"/>
                      <a:pt x="167" y="734"/>
                      <a:pt x="401" y="734"/>
                    </a:cubicBezTo>
                    <a:lnTo>
                      <a:pt x="10308" y="734"/>
                    </a:lnTo>
                    <a:cubicBezTo>
                      <a:pt x="10508" y="734"/>
                      <a:pt x="10675" y="567"/>
                      <a:pt x="10641" y="367"/>
                    </a:cubicBezTo>
                    <a:cubicBezTo>
                      <a:pt x="10641" y="167"/>
                      <a:pt x="10475" y="0"/>
                      <a:pt x="102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8" name="Google Shape;208;p3"/>
            <p:cNvSpPr/>
            <p:nvPr/>
          </p:nvSpPr>
          <p:spPr>
            <a:xfrm>
              <a:off x="7330600" y="1268950"/>
              <a:ext cx="325250" cy="293575"/>
            </a:xfrm>
            <a:custGeom>
              <a:rect b="b" l="l" r="r" t="t"/>
              <a:pathLst>
                <a:path extrusionOk="0" h="11743" w="13010">
                  <a:moveTo>
                    <a:pt x="9174" y="768"/>
                  </a:moveTo>
                  <a:cubicBezTo>
                    <a:pt x="10842" y="768"/>
                    <a:pt x="12176" y="2135"/>
                    <a:pt x="12176" y="3770"/>
                  </a:cubicBezTo>
                  <a:cubicBezTo>
                    <a:pt x="12176" y="4537"/>
                    <a:pt x="11876" y="5271"/>
                    <a:pt x="11375" y="5805"/>
                  </a:cubicBezTo>
                  <a:lnTo>
                    <a:pt x="6505" y="10642"/>
                  </a:lnTo>
                  <a:lnTo>
                    <a:pt x="1802" y="5972"/>
                  </a:lnTo>
                  <a:lnTo>
                    <a:pt x="1635" y="5805"/>
                  </a:lnTo>
                  <a:cubicBezTo>
                    <a:pt x="1135" y="5271"/>
                    <a:pt x="834" y="4504"/>
                    <a:pt x="834" y="3770"/>
                  </a:cubicBezTo>
                  <a:cubicBezTo>
                    <a:pt x="834" y="2102"/>
                    <a:pt x="2169" y="768"/>
                    <a:pt x="3837" y="768"/>
                  </a:cubicBezTo>
                  <a:cubicBezTo>
                    <a:pt x="4737" y="768"/>
                    <a:pt x="5638" y="1168"/>
                    <a:pt x="6138" y="1969"/>
                  </a:cubicBezTo>
                  <a:lnTo>
                    <a:pt x="6472" y="2369"/>
                  </a:lnTo>
                  <a:lnTo>
                    <a:pt x="6805" y="1969"/>
                  </a:lnTo>
                  <a:cubicBezTo>
                    <a:pt x="7339" y="1168"/>
                    <a:pt x="8206" y="768"/>
                    <a:pt x="9174" y="768"/>
                  </a:cubicBezTo>
                  <a:close/>
                  <a:moveTo>
                    <a:pt x="3803" y="1"/>
                  </a:moveTo>
                  <a:cubicBezTo>
                    <a:pt x="1702" y="1"/>
                    <a:pt x="0" y="1668"/>
                    <a:pt x="0" y="3770"/>
                  </a:cubicBezTo>
                  <a:cubicBezTo>
                    <a:pt x="0" y="4737"/>
                    <a:pt x="367" y="5638"/>
                    <a:pt x="1035" y="6338"/>
                  </a:cubicBezTo>
                  <a:lnTo>
                    <a:pt x="6505" y="11742"/>
                  </a:lnTo>
                  <a:lnTo>
                    <a:pt x="11809" y="6572"/>
                  </a:lnTo>
                  <a:lnTo>
                    <a:pt x="12009" y="6338"/>
                  </a:lnTo>
                  <a:cubicBezTo>
                    <a:pt x="12643" y="5638"/>
                    <a:pt x="13010" y="4737"/>
                    <a:pt x="13010" y="3770"/>
                  </a:cubicBezTo>
                  <a:cubicBezTo>
                    <a:pt x="13010" y="1735"/>
                    <a:pt x="11309" y="1"/>
                    <a:pt x="9207" y="1"/>
                  </a:cubicBezTo>
                  <a:cubicBezTo>
                    <a:pt x="8173" y="1"/>
                    <a:pt x="7206" y="434"/>
                    <a:pt x="6505" y="1135"/>
                  </a:cubicBezTo>
                  <a:cubicBezTo>
                    <a:pt x="5805" y="434"/>
                    <a:pt x="4837" y="1"/>
                    <a:pt x="38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9" name="Google Shape;209;p3"/>
            <p:cNvGrpSpPr/>
            <p:nvPr/>
          </p:nvGrpSpPr>
          <p:grpSpPr>
            <a:xfrm>
              <a:off x="4015363" y="3087400"/>
              <a:ext cx="1013087" cy="1064525"/>
              <a:chOff x="3910163" y="3066375"/>
              <a:chExt cx="1013087" cy="1064525"/>
            </a:xfrm>
          </p:grpSpPr>
          <p:sp>
            <p:nvSpPr>
              <p:cNvPr id="210" name="Google Shape;210;p3"/>
              <p:cNvSpPr/>
              <p:nvPr/>
            </p:nvSpPr>
            <p:spPr>
              <a:xfrm>
                <a:off x="3910163" y="3066375"/>
                <a:ext cx="406161" cy="406161"/>
              </a:xfrm>
              <a:custGeom>
                <a:rect b="b" l="l" r="r" t="t"/>
                <a:pathLst>
                  <a:path extrusionOk="0" h="12176" w="12176">
                    <a:moveTo>
                      <a:pt x="6105" y="801"/>
                    </a:moveTo>
                    <a:cubicBezTo>
                      <a:pt x="9007" y="801"/>
                      <a:pt x="11375" y="3169"/>
                      <a:pt x="11408" y="6105"/>
                    </a:cubicBezTo>
                    <a:cubicBezTo>
                      <a:pt x="11408" y="9007"/>
                      <a:pt x="9007" y="11375"/>
                      <a:pt x="6105" y="11375"/>
                    </a:cubicBezTo>
                    <a:cubicBezTo>
                      <a:pt x="3169" y="11375"/>
                      <a:pt x="801" y="9007"/>
                      <a:pt x="801" y="6105"/>
                    </a:cubicBezTo>
                    <a:cubicBezTo>
                      <a:pt x="801" y="3169"/>
                      <a:pt x="3169" y="801"/>
                      <a:pt x="6105" y="801"/>
                    </a:cubicBezTo>
                    <a:close/>
                    <a:moveTo>
                      <a:pt x="6105" y="0"/>
                    </a:moveTo>
                    <a:cubicBezTo>
                      <a:pt x="2736" y="0"/>
                      <a:pt x="0" y="2769"/>
                      <a:pt x="0" y="6105"/>
                    </a:cubicBezTo>
                    <a:cubicBezTo>
                      <a:pt x="0" y="9474"/>
                      <a:pt x="2769" y="12176"/>
                      <a:pt x="6105" y="12176"/>
                    </a:cubicBezTo>
                    <a:cubicBezTo>
                      <a:pt x="9440" y="12176"/>
                      <a:pt x="12176" y="9474"/>
                      <a:pt x="12176" y="6105"/>
                    </a:cubicBezTo>
                    <a:cubicBezTo>
                      <a:pt x="12176" y="2702"/>
                      <a:pt x="9440" y="0"/>
                      <a:pt x="61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11" name="Google Shape;211;p3"/>
              <p:cNvGrpSpPr/>
              <p:nvPr/>
            </p:nvGrpSpPr>
            <p:grpSpPr>
              <a:xfrm>
                <a:off x="4780625" y="3988275"/>
                <a:ext cx="142625" cy="142625"/>
                <a:chOff x="4150500" y="2464675"/>
                <a:chExt cx="142625" cy="142625"/>
              </a:xfrm>
            </p:grpSpPr>
            <p:sp>
              <p:nvSpPr>
                <p:cNvPr id="212" name="Google Shape;212;p3"/>
                <p:cNvSpPr/>
                <p:nvPr/>
              </p:nvSpPr>
              <p:spPr>
                <a:xfrm>
                  <a:off x="4211375" y="2464675"/>
                  <a:ext cx="19200" cy="142625"/>
                </a:xfrm>
                <a:custGeom>
                  <a:rect b="b" l="l" r="r" t="t"/>
                  <a:pathLst>
                    <a:path extrusionOk="0" h="5705" w="768">
                      <a:moveTo>
                        <a:pt x="400" y="1"/>
                      </a:moveTo>
                      <a:cubicBezTo>
                        <a:pt x="167" y="1"/>
                        <a:pt x="0" y="168"/>
                        <a:pt x="0" y="368"/>
                      </a:cubicBezTo>
                      <a:lnTo>
                        <a:pt x="0" y="5338"/>
                      </a:lnTo>
                      <a:cubicBezTo>
                        <a:pt x="0" y="5538"/>
                        <a:pt x="167" y="5705"/>
                        <a:pt x="400" y="5705"/>
                      </a:cubicBezTo>
                      <a:cubicBezTo>
                        <a:pt x="601" y="5705"/>
                        <a:pt x="767" y="5505"/>
                        <a:pt x="767" y="5338"/>
                      </a:cubicBezTo>
                      <a:lnTo>
                        <a:pt x="767" y="368"/>
                      </a:lnTo>
                      <a:cubicBezTo>
                        <a:pt x="767" y="168"/>
                        <a:pt x="601" y="1"/>
                        <a:pt x="40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3" name="Google Shape;213;p3"/>
                <p:cNvSpPr/>
                <p:nvPr/>
              </p:nvSpPr>
              <p:spPr>
                <a:xfrm>
                  <a:off x="4150500" y="2526400"/>
                  <a:ext cx="142625" cy="18375"/>
                </a:xfrm>
                <a:custGeom>
                  <a:rect b="b" l="l" r="r" t="t"/>
                  <a:pathLst>
                    <a:path extrusionOk="0" h="735" w="5705">
                      <a:moveTo>
                        <a:pt x="367" y="0"/>
                      </a:moveTo>
                      <a:cubicBezTo>
                        <a:pt x="134" y="0"/>
                        <a:pt x="0" y="167"/>
                        <a:pt x="0" y="367"/>
                      </a:cubicBezTo>
                      <a:cubicBezTo>
                        <a:pt x="0" y="567"/>
                        <a:pt x="134" y="734"/>
                        <a:pt x="367" y="734"/>
                      </a:cubicBezTo>
                      <a:lnTo>
                        <a:pt x="5271" y="734"/>
                      </a:lnTo>
                      <a:cubicBezTo>
                        <a:pt x="5537" y="734"/>
                        <a:pt x="5704" y="567"/>
                        <a:pt x="5704" y="367"/>
                      </a:cubicBezTo>
                      <a:cubicBezTo>
                        <a:pt x="5704" y="167"/>
                        <a:pt x="5537" y="0"/>
                        <a:pt x="530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14" name="Google Shape;214;p3"/>
          <p:cNvSpPr txBox="1"/>
          <p:nvPr>
            <p:ph idx="3" type="subTitle"/>
          </p:nvPr>
        </p:nvSpPr>
        <p:spPr>
          <a:xfrm>
            <a:off x="1030500" y="83000"/>
            <a:ext cx="3457800" cy="2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Front-End Web Development Using React – CSS3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0"/>
          <p:cNvSpPr txBox="1"/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Viewport</a:t>
            </a:r>
            <a:endParaRPr/>
          </a:p>
        </p:txBody>
      </p:sp>
      <p:sp>
        <p:nvSpPr>
          <p:cNvPr id="635" name="Google Shape;635;p30"/>
          <p:cNvSpPr txBox="1"/>
          <p:nvPr/>
        </p:nvSpPr>
        <p:spPr>
          <a:xfrm>
            <a:off x="714174" y="1102140"/>
            <a:ext cx="5909047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The viewport is the user's visible area of a web page.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The viewport varies with the device, and will be smaller on a mobile phone than on a computer screen.</a:t>
            </a:r>
            <a:endParaRPr/>
          </a:p>
        </p:txBody>
      </p:sp>
      <p:pic>
        <p:nvPicPr>
          <p:cNvPr id="636" name="Google Shape;63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174" y="2125587"/>
            <a:ext cx="6337447" cy="285084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30"/>
          <p:cNvSpPr/>
          <p:nvPr/>
        </p:nvSpPr>
        <p:spPr>
          <a:xfrm>
            <a:off x="714174" y="2548870"/>
            <a:ext cx="7446228" cy="60016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 </a:t>
            </a:r>
            <a:r>
              <a:rPr b="0" i="0" lang="en-US" sz="1100" u="none" cap="none" strike="noStrik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width=device-width</a:t>
            </a:r>
            <a:r>
              <a:rPr b="0" i="0" lang="en-US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part sets the width of the page to follow the screen-width of the device (which will vary depending on the device).</a:t>
            </a:r>
            <a:endParaRPr b="0" i="0" sz="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 </a:t>
            </a:r>
            <a:r>
              <a:rPr b="0" i="0" lang="en-US" sz="1100" u="none" cap="none" strike="noStrik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initial-scale=1.0</a:t>
            </a:r>
            <a:r>
              <a:rPr b="0" i="0" lang="en-US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part sets the initial zoom level when the page is first loaded by the browser.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31"/>
          <p:cNvSpPr txBox="1"/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Media query</a:t>
            </a:r>
            <a:endParaRPr/>
          </a:p>
        </p:txBody>
      </p:sp>
      <p:sp>
        <p:nvSpPr>
          <p:cNvPr id="643" name="Google Shape;643;p31"/>
          <p:cNvSpPr/>
          <p:nvPr/>
        </p:nvSpPr>
        <p:spPr>
          <a:xfrm>
            <a:off x="766119" y="1032800"/>
            <a:ext cx="6756978" cy="2616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We use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 </a:t>
            </a:r>
            <a:r>
              <a:rPr b="0" i="0" lang="en-US" sz="1100" u="none" cap="none" strike="noStrik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@media</a:t>
            </a:r>
            <a:r>
              <a:rPr b="0" i="0" lang="en-US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rule to include a block of CSS properties only if a certain condition is true.</a:t>
            </a:r>
            <a:endParaRPr b="0" i="0" sz="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4" name="Google Shape;64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5969" y="1804211"/>
            <a:ext cx="6292061" cy="3133137"/>
          </a:xfrm>
          <a:prstGeom prst="rect">
            <a:avLst/>
          </a:prstGeom>
          <a:noFill/>
          <a:ln>
            <a:noFill/>
          </a:ln>
        </p:spPr>
      </p:pic>
      <p:sp>
        <p:nvSpPr>
          <p:cNvPr id="645" name="Google Shape;645;p31"/>
          <p:cNvSpPr txBox="1"/>
          <p:nvPr/>
        </p:nvSpPr>
        <p:spPr>
          <a:xfrm>
            <a:off x="766119" y="1388712"/>
            <a:ext cx="590904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Screen sizes: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0" name="Google Shape;650;p32"/>
          <p:cNvGrpSpPr/>
          <p:nvPr/>
        </p:nvGrpSpPr>
        <p:grpSpPr>
          <a:xfrm>
            <a:off x="1045661" y="993983"/>
            <a:ext cx="2877332" cy="3011948"/>
            <a:chOff x="1045661" y="993983"/>
            <a:chExt cx="2877332" cy="3011948"/>
          </a:xfrm>
        </p:grpSpPr>
        <p:grpSp>
          <p:nvGrpSpPr>
            <p:cNvPr id="651" name="Google Shape;651;p32"/>
            <p:cNvGrpSpPr/>
            <p:nvPr/>
          </p:nvGrpSpPr>
          <p:grpSpPr>
            <a:xfrm>
              <a:off x="1358393" y="2202908"/>
              <a:ext cx="100275" cy="100275"/>
              <a:chOff x="1852468" y="1793870"/>
              <a:chExt cx="100275" cy="100275"/>
            </a:xfrm>
          </p:grpSpPr>
          <p:sp>
            <p:nvSpPr>
              <p:cNvPr id="652" name="Google Shape;652;p32"/>
              <p:cNvSpPr/>
              <p:nvPr/>
            </p:nvSpPr>
            <p:spPr>
              <a:xfrm>
                <a:off x="1895422" y="1793870"/>
                <a:ext cx="14340" cy="100275"/>
              </a:xfrm>
              <a:custGeom>
                <a:rect b="b" l="l" r="r" t="t"/>
                <a:pathLst>
                  <a:path extrusionOk="0" h="4671" w="668">
                    <a:moveTo>
                      <a:pt x="334" y="1"/>
                    </a:moveTo>
                    <a:cubicBezTo>
                      <a:pt x="134" y="1"/>
                      <a:pt x="0" y="167"/>
                      <a:pt x="0" y="334"/>
                    </a:cubicBezTo>
                    <a:lnTo>
                      <a:pt x="0" y="4337"/>
                    </a:lnTo>
                    <a:cubicBezTo>
                      <a:pt x="0" y="4537"/>
                      <a:pt x="167" y="4671"/>
                      <a:pt x="334" y="4671"/>
                    </a:cubicBezTo>
                    <a:cubicBezTo>
                      <a:pt x="501" y="4671"/>
                      <a:pt x="668" y="4537"/>
                      <a:pt x="668" y="4337"/>
                    </a:cubicBezTo>
                    <a:lnTo>
                      <a:pt x="668" y="334"/>
                    </a:lnTo>
                    <a:cubicBezTo>
                      <a:pt x="668" y="134"/>
                      <a:pt x="568" y="1"/>
                      <a:pt x="3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3" name="Google Shape;653;p32"/>
              <p:cNvSpPr/>
              <p:nvPr/>
            </p:nvSpPr>
            <p:spPr>
              <a:xfrm>
                <a:off x="1852468" y="1836824"/>
                <a:ext cx="100275" cy="14362"/>
              </a:xfrm>
              <a:custGeom>
                <a:rect b="b" l="l" r="r" t="t"/>
                <a:pathLst>
                  <a:path extrusionOk="0" h="669" w="4671">
                    <a:moveTo>
                      <a:pt x="334" y="1"/>
                    </a:moveTo>
                    <a:cubicBezTo>
                      <a:pt x="133" y="1"/>
                      <a:pt x="0" y="168"/>
                      <a:pt x="0" y="335"/>
                    </a:cubicBezTo>
                    <a:cubicBezTo>
                      <a:pt x="0" y="535"/>
                      <a:pt x="167" y="668"/>
                      <a:pt x="334" y="668"/>
                    </a:cubicBezTo>
                    <a:lnTo>
                      <a:pt x="4336" y="668"/>
                    </a:lnTo>
                    <a:cubicBezTo>
                      <a:pt x="4503" y="668"/>
                      <a:pt x="4670" y="535"/>
                      <a:pt x="4670" y="335"/>
                    </a:cubicBezTo>
                    <a:cubicBezTo>
                      <a:pt x="4670" y="134"/>
                      <a:pt x="4503" y="1"/>
                      <a:pt x="43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4" name="Google Shape;654;p32"/>
            <p:cNvGrpSpPr/>
            <p:nvPr/>
          </p:nvGrpSpPr>
          <p:grpSpPr>
            <a:xfrm>
              <a:off x="1675592" y="1023041"/>
              <a:ext cx="291492" cy="289222"/>
              <a:chOff x="1967034" y="732675"/>
              <a:chExt cx="186209" cy="184771"/>
            </a:xfrm>
          </p:grpSpPr>
          <p:sp>
            <p:nvSpPr>
              <p:cNvPr id="655" name="Google Shape;655;p32"/>
              <p:cNvSpPr/>
              <p:nvPr/>
            </p:nvSpPr>
            <p:spPr>
              <a:xfrm>
                <a:off x="2052964" y="732675"/>
                <a:ext cx="14340" cy="184771"/>
              </a:xfrm>
              <a:custGeom>
                <a:rect b="b" l="l" r="r" t="t"/>
                <a:pathLst>
                  <a:path extrusionOk="0" h="8607" w="668">
                    <a:moveTo>
                      <a:pt x="334" y="0"/>
                    </a:moveTo>
                    <a:cubicBezTo>
                      <a:pt x="133" y="0"/>
                      <a:pt x="0" y="167"/>
                      <a:pt x="0" y="334"/>
                    </a:cubicBezTo>
                    <a:lnTo>
                      <a:pt x="0" y="8273"/>
                    </a:lnTo>
                    <a:cubicBezTo>
                      <a:pt x="0" y="8506"/>
                      <a:pt x="167" y="8606"/>
                      <a:pt x="334" y="8606"/>
                    </a:cubicBezTo>
                    <a:cubicBezTo>
                      <a:pt x="500" y="8606"/>
                      <a:pt x="667" y="8506"/>
                      <a:pt x="667" y="8339"/>
                    </a:cubicBezTo>
                    <a:lnTo>
                      <a:pt x="667" y="334"/>
                    </a:lnTo>
                    <a:cubicBezTo>
                      <a:pt x="667" y="100"/>
                      <a:pt x="500" y="0"/>
                      <a:pt x="3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6" name="Google Shape;656;p32"/>
              <p:cNvSpPr/>
              <p:nvPr/>
            </p:nvSpPr>
            <p:spPr>
              <a:xfrm>
                <a:off x="1967034" y="817167"/>
                <a:ext cx="186209" cy="14340"/>
              </a:xfrm>
              <a:custGeom>
                <a:rect b="b" l="l" r="r" t="t"/>
                <a:pathLst>
                  <a:path extrusionOk="0" h="668" w="8674">
                    <a:moveTo>
                      <a:pt x="334" y="0"/>
                    </a:moveTo>
                    <a:cubicBezTo>
                      <a:pt x="134" y="0"/>
                      <a:pt x="0" y="134"/>
                      <a:pt x="0" y="334"/>
                    </a:cubicBezTo>
                    <a:cubicBezTo>
                      <a:pt x="0" y="567"/>
                      <a:pt x="167" y="667"/>
                      <a:pt x="334" y="667"/>
                    </a:cubicBezTo>
                    <a:lnTo>
                      <a:pt x="8339" y="667"/>
                    </a:lnTo>
                    <a:cubicBezTo>
                      <a:pt x="8506" y="667"/>
                      <a:pt x="8673" y="567"/>
                      <a:pt x="8673" y="334"/>
                    </a:cubicBezTo>
                    <a:cubicBezTo>
                      <a:pt x="8673" y="134"/>
                      <a:pt x="8506" y="0"/>
                      <a:pt x="833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7" name="Google Shape;657;p32"/>
            <p:cNvGrpSpPr/>
            <p:nvPr/>
          </p:nvGrpSpPr>
          <p:grpSpPr>
            <a:xfrm>
              <a:off x="3518992" y="993983"/>
              <a:ext cx="114868" cy="114888"/>
              <a:chOff x="981426" y="1951871"/>
              <a:chExt cx="118604" cy="118625"/>
            </a:xfrm>
          </p:grpSpPr>
          <p:sp>
            <p:nvSpPr>
              <p:cNvPr id="658" name="Google Shape;658;p32"/>
              <p:cNvSpPr/>
              <p:nvPr/>
            </p:nvSpPr>
            <p:spPr>
              <a:xfrm>
                <a:off x="1033144" y="1951871"/>
                <a:ext cx="15172" cy="118625"/>
              </a:xfrm>
              <a:custGeom>
                <a:rect b="b" l="l" r="r" t="t"/>
                <a:pathLst>
                  <a:path extrusionOk="0" h="5739" w="734">
                    <a:moveTo>
                      <a:pt x="367" y="1"/>
                    </a:moveTo>
                    <a:cubicBezTo>
                      <a:pt x="167" y="1"/>
                      <a:pt x="0" y="167"/>
                      <a:pt x="0" y="401"/>
                    </a:cubicBezTo>
                    <a:lnTo>
                      <a:pt x="0" y="5338"/>
                    </a:lnTo>
                    <a:cubicBezTo>
                      <a:pt x="0" y="5571"/>
                      <a:pt x="167" y="5738"/>
                      <a:pt x="367" y="5738"/>
                    </a:cubicBezTo>
                    <a:cubicBezTo>
                      <a:pt x="567" y="5738"/>
                      <a:pt x="734" y="5505"/>
                      <a:pt x="734" y="5338"/>
                    </a:cubicBezTo>
                    <a:lnTo>
                      <a:pt x="734" y="401"/>
                    </a:lnTo>
                    <a:cubicBezTo>
                      <a:pt x="734" y="167"/>
                      <a:pt x="567" y="1"/>
                      <a:pt x="3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9" name="Google Shape;659;p32"/>
              <p:cNvSpPr/>
              <p:nvPr/>
            </p:nvSpPr>
            <p:spPr>
              <a:xfrm>
                <a:off x="981426" y="2002907"/>
                <a:ext cx="118604" cy="15875"/>
              </a:xfrm>
              <a:custGeom>
                <a:rect b="b" l="l" r="r" t="t"/>
                <a:pathLst>
                  <a:path extrusionOk="0" h="768" w="5738">
                    <a:moveTo>
                      <a:pt x="367" y="0"/>
                    </a:moveTo>
                    <a:cubicBezTo>
                      <a:pt x="167" y="0"/>
                      <a:pt x="0" y="167"/>
                      <a:pt x="0" y="367"/>
                    </a:cubicBezTo>
                    <a:cubicBezTo>
                      <a:pt x="0" y="601"/>
                      <a:pt x="167" y="767"/>
                      <a:pt x="367" y="767"/>
                    </a:cubicBezTo>
                    <a:lnTo>
                      <a:pt x="5337" y="767"/>
                    </a:lnTo>
                    <a:cubicBezTo>
                      <a:pt x="5571" y="767"/>
                      <a:pt x="5738" y="601"/>
                      <a:pt x="5704" y="367"/>
                    </a:cubicBezTo>
                    <a:cubicBezTo>
                      <a:pt x="5704" y="167"/>
                      <a:pt x="5538" y="0"/>
                      <a:pt x="53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60" name="Google Shape;660;p32"/>
            <p:cNvGrpSpPr/>
            <p:nvPr/>
          </p:nvGrpSpPr>
          <p:grpSpPr>
            <a:xfrm>
              <a:off x="3709291" y="3792229"/>
              <a:ext cx="213702" cy="213702"/>
              <a:chOff x="2485945" y="2065643"/>
              <a:chExt cx="220652" cy="220652"/>
            </a:xfrm>
          </p:grpSpPr>
          <p:sp>
            <p:nvSpPr>
              <p:cNvPr id="661" name="Google Shape;661;p32"/>
              <p:cNvSpPr/>
              <p:nvPr/>
            </p:nvSpPr>
            <p:spPr>
              <a:xfrm>
                <a:off x="2588678" y="2065643"/>
                <a:ext cx="15875" cy="220652"/>
              </a:xfrm>
              <a:custGeom>
                <a:rect b="b" l="l" r="r" t="t"/>
                <a:pathLst>
                  <a:path extrusionOk="0" h="10675" w="768">
                    <a:moveTo>
                      <a:pt x="368" y="1"/>
                    </a:moveTo>
                    <a:cubicBezTo>
                      <a:pt x="168" y="1"/>
                      <a:pt x="1" y="167"/>
                      <a:pt x="1" y="401"/>
                    </a:cubicBezTo>
                    <a:lnTo>
                      <a:pt x="1" y="10308"/>
                    </a:lnTo>
                    <a:cubicBezTo>
                      <a:pt x="1" y="10508"/>
                      <a:pt x="168" y="10675"/>
                      <a:pt x="368" y="10675"/>
                    </a:cubicBezTo>
                    <a:cubicBezTo>
                      <a:pt x="601" y="10675"/>
                      <a:pt x="768" y="10475"/>
                      <a:pt x="768" y="10275"/>
                    </a:cubicBezTo>
                    <a:lnTo>
                      <a:pt x="768" y="401"/>
                    </a:lnTo>
                    <a:cubicBezTo>
                      <a:pt x="768" y="167"/>
                      <a:pt x="601" y="1"/>
                      <a:pt x="3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2" name="Google Shape;662;p32"/>
              <p:cNvSpPr/>
              <p:nvPr/>
            </p:nvSpPr>
            <p:spPr>
              <a:xfrm>
                <a:off x="2485945" y="2168376"/>
                <a:ext cx="220652" cy="15895"/>
              </a:xfrm>
              <a:custGeom>
                <a:rect b="b" l="l" r="r" t="t"/>
                <a:pathLst>
                  <a:path extrusionOk="0" h="769" w="10675">
                    <a:moveTo>
                      <a:pt x="401" y="1"/>
                    </a:moveTo>
                    <a:cubicBezTo>
                      <a:pt x="167" y="1"/>
                      <a:pt x="1" y="168"/>
                      <a:pt x="1" y="368"/>
                    </a:cubicBezTo>
                    <a:cubicBezTo>
                      <a:pt x="1" y="601"/>
                      <a:pt x="167" y="768"/>
                      <a:pt x="401" y="768"/>
                    </a:cubicBezTo>
                    <a:lnTo>
                      <a:pt x="10275" y="768"/>
                    </a:lnTo>
                    <a:cubicBezTo>
                      <a:pt x="10508" y="768"/>
                      <a:pt x="10675" y="601"/>
                      <a:pt x="10641" y="368"/>
                    </a:cubicBezTo>
                    <a:cubicBezTo>
                      <a:pt x="10641" y="168"/>
                      <a:pt x="10475" y="1"/>
                      <a:pt x="102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63" name="Google Shape;663;p32"/>
            <p:cNvSpPr/>
            <p:nvPr/>
          </p:nvSpPr>
          <p:spPr>
            <a:xfrm>
              <a:off x="1045661" y="3714599"/>
              <a:ext cx="260460" cy="234434"/>
            </a:xfrm>
            <a:custGeom>
              <a:rect b="b" l="l" r="r" t="t"/>
              <a:pathLst>
                <a:path extrusionOk="0" h="11710" w="13010">
                  <a:moveTo>
                    <a:pt x="9140" y="735"/>
                  </a:moveTo>
                  <a:cubicBezTo>
                    <a:pt x="10808" y="735"/>
                    <a:pt x="12143" y="2102"/>
                    <a:pt x="12143" y="3737"/>
                  </a:cubicBezTo>
                  <a:cubicBezTo>
                    <a:pt x="12143" y="4538"/>
                    <a:pt x="11842" y="5238"/>
                    <a:pt x="11342" y="5772"/>
                  </a:cubicBezTo>
                  <a:lnTo>
                    <a:pt x="6472" y="10609"/>
                  </a:lnTo>
                  <a:lnTo>
                    <a:pt x="1768" y="5939"/>
                  </a:lnTo>
                  <a:lnTo>
                    <a:pt x="1602" y="5805"/>
                  </a:lnTo>
                  <a:cubicBezTo>
                    <a:pt x="1101" y="5238"/>
                    <a:pt x="801" y="4504"/>
                    <a:pt x="801" y="3737"/>
                  </a:cubicBezTo>
                  <a:cubicBezTo>
                    <a:pt x="801" y="2069"/>
                    <a:pt x="2135" y="735"/>
                    <a:pt x="3803" y="735"/>
                  </a:cubicBezTo>
                  <a:cubicBezTo>
                    <a:pt x="4771" y="735"/>
                    <a:pt x="5638" y="1168"/>
                    <a:pt x="6105" y="1936"/>
                  </a:cubicBezTo>
                  <a:lnTo>
                    <a:pt x="6438" y="2369"/>
                  </a:lnTo>
                  <a:lnTo>
                    <a:pt x="6772" y="1936"/>
                  </a:lnTo>
                  <a:cubicBezTo>
                    <a:pt x="7306" y="1168"/>
                    <a:pt x="8173" y="735"/>
                    <a:pt x="9140" y="735"/>
                  </a:cubicBezTo>
                  <a:close/>
                  <a:moveTo>
                    <a:pt x="3803" y="1"/>
                  </a:moveTo>
                  <a:cubicBezTo>
                    <a:pt x="1735" y="1"/>
                    <a:pt x="0" y="1669"/>
                    <a:pt x="0" y="3737"/>
                  </a:cubicBezTo>
                  <a:cubicBezTo>
                    <a:pt x="0" y="4704"/>
                    <a:pt x="367" y="5638"/>
                    <a:pt x="1035" y="6339"/>
                  </a:cubicBezTo>
                  <a:lnTo>
                    <a:pt x="6505" y="11709"/>
                  </a:lnTo>
                  <a:lnTo>
                    <a:pt x="11809" y="6539"/>
                  </a:lnTo>
                  <a:lnTo>
                    <a:pt x="12009" y="6339"/>
                  </a:lnTo>
                  <a:cubicBezTo>
                    <a:pt x="12643" y="5638"/>
                    <a:pt x="13010" y="4704"/>
                    <a:pt x="13010" y="3737"/>
                  </a:cubicBezTo>
                  <a:cubicBezTo>
                    <a:pt x="13010" y="1702"/>
                    <a:pt x="11309" y="1"/>
                    <a:pt x="9240" y="1"/>
                  </a:cubicBezTo>
                  <a:cubicBezTo>
                    <a:pt x="8173" y="1"/>
                    <a:pt x="7239" y="401"/>
                    <a:pt x="6505" y="1135"/>
                  </a:cubicBezTo>
                  <a:cubicBezTo>
                    <a:pt x="5805" y="401"/>
                    <a:pt x="4837" y="1"/>
                    <a:pt x="38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4" name="Google Shape;664;p32"/>
          <p:cNvGrpSpPr/>
          <p:nvPr/>
        </p:nvGrpSpPr>
        <p:grpSpPr>
          <a:xfrm>
            <a:off x="2840803" y="5746120"/>
            <a:ext cx="101493" cy="100059"/>
            <a:chOff x="2938383" y="4189381"/>
            <a:chExt cx="104794" cy="103313"/>
          </a:xfrm>
        </p:grpSpPr>
        <p:sp>
          <p:nvSpPr>
            <p:cNvPr id="665" name="Google Shape;665;p32"/>
            <p:cNvSpPr/>
            <p:nvPr/>
          </p:nvSpPr>
          <p:spPr>
            <a:xfrm>
              <a:off x="2983298" y="4189381"/>
              <a:ext cx="14987" cy="103313"/>
            </a:xfrm>
            <a:custGeom>
              <a:rect b="b" l="l" r="r" t="t"/>
              <a:pathLst>
                <a:path extrusionOk="0" h="4605" w="668">
                  <a:moveTo>
                    <a:pt x="334" y="1"/>
                  </a:moveTo>
                  <a:cubicBezTo>
                    <a:pt x="134" y="1"/>
                    <a:pt x="0" y="168"/>
                    <a:pt x="0" y="334"/>
                  </a:cubicBezTo>
                  <a:lnTo>
                    <a:pt x="0" y="4271"/>
                  </a:lnTo>
                  <a:cubicBezTo>
                    <a:pt x="0" y="4504"/>
                    <a:pt x="167" y="4604"/>
                    <a:pt x="334" y="4604"/>
                  </a:cubicBezTo>
                  <a:cubicBezTo>
                    <a:pt x="500" y="4604"/>
                    <a:pt x="634" y="4504"/>
                    <a:pt x="667" y="4337"/>
                  </a:cubicBezTo>
                  <a:lnTo>
                    <a:pt x="667" y="334"/>
                  </a:lnTo>
                  <a:cubicBezTo>
                    <a:pt x="667" y="101"/>
                    <a:pt x="534" y="1"/>
                    <a:pt x="3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32"/>
            <p:cNvSpPr/>
            <p:nvPr/>
          </p:nvSpPr>
          <p:spPr>
            <a:xfrm>
              <a:off x="2938383" y="4232792"/>
              <a:ext cx="104794" cy="14987"/>
            </a:xfrm>
            <a:custGeom>
              <a:rect b="b" l="l" r="r" t="t"/>
              <a:pathLst>
                <a:path extrusionOk="0" h="668" w="4671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68"/>
                    <a:pt x="167" y="668"/>
                    <a:pt x="334" y="668"/>
                  </a:cubicBezTo>
                  <a:lnTo>
                    <a:pt x="4337" y="668"/>
                  </a:lnTo>
                  <a:cubicBezTo>
                    <a:pt x="4504" y="668"/>
                    <a:pt x="4637" y="568"/>
                    <a:pt x="4671" y="334"/>
                  </a:cubicBezTo>
                  <a:cubicBezTo>
                    <a:pt x="4671" y="134"/>
                    <a:pt x="4504" y="1"/>
                    <a:pt x="43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7" name="Google Shape;667;p32"/>
          <p:cNvSpPr txBox="1"/>
          <p:nvPr>
            <p:ph idx="2" type="subTitle"/>
          </p:nvPr>
        </p:nvSpPr>
        <p:spPr>
          <a:xfrm>
            <a:off x="1030500" y="83000"/>
            <a:ext cx="3457800" cy="2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Front-End Web Development Using React – CSS3</a:t>
            </a:r>
            <a:endParaRPr/>
          </a:p>
        </p:txBody>
      </p:sp>
      <p:sp>
        <p:nvSpPr>
          <p:cNvPr id="668" name="Google Shape;668;p32"/>
          <p:cNvSpPr txBox="1"/>
          <p:nvPr>
            <p:ph type="title"/>
          </p:nvPr>
        </p:nvSpPr>
        <p:spPr>
          <a:xfrm>
            <a:off x="1731786" y="972961"/>
            <a:ext cx="5232765" cy="12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-US"/>
              <a:t>	Thanks</a:t>
            </a:r>
            <a:r>
              <a:rPr lang="en-US">
                <a:solidFill>
                  <a:schemeClr val="dk2"/>
                </a:solidFill>
              </a:rPr>
              <a:t>!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69" name="Google Shape;669;p32"/>
          <p:cNvSpPr txBox="1"/>
          <p:nvPr>
            <p:ph idx="1" type="subTitle"/>
          </p:nvPr>
        </p:nvSpPr>
        <p:spPr>
          <a:xfrm>
            <a:off x="2430680" y="2423271"/>
            <a:ext cx="4823400" cy="11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2000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rPr>
              <a:t>Does anyone have any question?</a:t>
            </a:r>
            <a:endParaRPr b="1" sz="2000">
              <a:solidFill>
                <a:schemeClr val="accent2"/>
              </a:solidFill>
              <a:latin typeface="Viga"/>
              <a:ea typeface="Viga"/>
              <a:cs typeface="Viga"/>
              <a:sym typeface="Vig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ReemHassan160299@gmail.com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+201092427577</a:t>
            </a:r>
            <a:endParaRPr/>
          </a:p>
        </p:txBody>
      </p:sp>
      <p:sp>
        <p:nvSpPr>
          <p:cNvPr id="670" name="Google Shape;670;p32"/>
          <p:cNvSpPr/>
          <p:nvPr/>
        </p:nvSpPr>
        <p:spPr>
          <a:xfrm>
            <a:off x="2840803" y="4200861"/>
            <a:ext cx="3808200" cy="3396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Please keep this slide for attribution</a:t>
            </a:r>
            <a:endParaRPr b="0" i="0" sz="1200" u="none" cap="none" strike="noStrike"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"/>
          <p:cNvSpPr txBox="1"/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Animation property</a:t>
            </a:r>
            <a:endParaRPr/>
          </a:p>
        </p:txBody>
      </p:sp>
      <p:sp>
        <p:nvSpPr>
          <p:cNvPr id="220" name="Google Shape;220;p4"/>
          <p:cNvSpPr txBox="1"/>
          <p:nvPr/>
        </p:nvSpPr>
        <p:spPr>
          <a:xfrm>
            <a:off x="714125" y="969123"/>
            <a:ext cx="7238684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An </a:t>
            </a:r>
            <a:r>
              <a:rPr b="0" i="0" lang="en-US" sz="1400" u="none" cap="none" strike="noStrike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animation</a:t>
            </a:r>
            <a:r>
              <a:rPr b="0" i="0" lang="en-US" sz="14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lets an element gradually change from one style to another.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Animation is used using </a:t>
            </a:r>
            <a:r>
              <a:rPr b="0" i="0" lang="en-US" sz="1400" u="none" cap="none" strike="noStrike">
                <a:solidFill>
                  <a:srgbClr val="FF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@keyframes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keyword.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Keyframes hold what styles the element will have at certain times.</a:t>
            </a:r>
            <a:endParaRPr/>
          </a:p>
        </p:txBody>
      </p:sp>
      <p:pic>
        <p:nvPicPr>
          <p:cNvPr descr="Animation Property | Web design" id="221" name="Google Shape;22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5477" y="2001366"/>
            <a:ext cx="5269668" cy="2995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"/>
          <p:cNvSpPr txBox="1"/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Animation property</a:t>
            </a:r>
            <a:endParaRPr/>
          </a:p>
        </p:txBody>
      </p:sp>
      <p:sp>
        <p:nvSpPr>
          <p:cNvPr id="227" name="Google Shape;227;p5"/>
          <p:cNvSpPr txBox="1"/>
          <p:nvPr/>
        </p:nvSpPr>
        <p:spPr>
          <a:xfrm>
            <a:off x="714125" y="1067977"/>
            <a:ext cx="7238684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Direction: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normal</a:t>
            </a:r>
            <a:r>
              <a:rPr b="0" i="0" lang="en-US" sz="14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- The animation is played as normal (forwards). This is default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reverse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- The animation is played in reverse direction (backwards)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alternate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- The animation is played forwards first, then backwards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alternate-reverse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- The animation is played backwards first, then forwards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6"/>
          <p:cNvSpPr txBox="1"/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Animation property</a:t>
            </a:r>
            <a:endParaRPr/>
          </a:p>
        </p:txBody>
      </p:sp>
      <p:sp>
        <p:nvSpPr>
          <p:cNvPr id="233" name="Google Shape;233;p6"/>
          <p:cNvSpPr txBox="1"/>
          <p:nvPr/>
        </p:nvSpPr>
        <p:spPr>
          <a:xfrm>
            <a:off x="714175" y="1186755"/>
            <a:ext cx="8276651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Timing-function: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ease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- Specifies an animation with a slow start, then fast, then end slowly (this is default)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linear</a:t>
            </a:r>
            <a:r>
              <a:rPr b="0" i="0" lang="en-US" sz="14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- Specifies an animation with the same speed from start to end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ease-in</a:t>
            </a:r>
            <a:r>
              <a:rPr b="0" i="0" lang="en-US" sz="14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- Specifies an animation with a slow start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ease-out</a:t>
            </a:r>
            <a:r>
              <a:rPr b="0" i="0" lang="en-US" sz="14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- Specifies an animation with a slow end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ease-in-out</a:t>
            </a:r>
            <a:r>
              <a:rPr b="0" i="0" lang="en-US" sz="14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- Specifies an animation with a slow start and end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7"/>
          <p:cNvSpPr txBox="1"/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Animation property</a:t>
            </a:r>
            <a:endParaRPr/>
          </a:p>
        </p:txBody>
      </p:sp>
      <p:sp>
        <p:nvSpPr>
          <p:cNvPr id="239" name="Google Shape;239;p7"/>
          <p:cNvSpPr txBox="1"/>
          <p:nvPr/>
        </p:nvSpPr>
        <p:spPr>
          <a:xfrm>
            <a:off x="714125" y="1186024"/>
            <a:ext cx="7807094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fill-mode: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none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- Default value. Animation will not apply any styles to the element before or after it is executing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forwards</a:t>
            </a:r>
            <a:r>
              <a:rPr b="0" i="0" lang="en-US" sz="14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- The element will retain the style values that is set by the last keyframe (depends on animation-direction and animation-iteration-count)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backwards</a:t>
            </a:r>
            <a:r>
              <a:rPr b="0" i="0" lang="en-US" sz="14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- The element will get the style values that is set by the first keyframe (depends on animation-direction), and retain this during the animation-delay period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both</a:t>
            </a:r>
            <a:r>
              <a:rPr b="0" i="0" lang="en-US" sz="14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- The animation will follow the rules for both forwards and backwards, extending the animation properties in both directions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8"/>
          <p:cNvGrpSpPr/>
          <p:nvPr/>
        </p:nvGrpSpPr>
        <p:grpSpPr>
          <a:xfrm>
            <a:off x="589800" y="1047638"/>
            <a:ext cx="3090000" cy="421500"/>
            <a:chOff x="589800" y="1255075"/>
            <a:chExt cx="3090000" cy="421500"/>
          </a:xfrm>
        </p:grpSpPr>
        <p:sp>
          <p:nvSpPr>
            <p:cNvPr id="245" name="Google Shape;245;p8"/>
            <p:cNvSpPr/>
            <p:nvPr/>
          </p:nvSpPr>
          <p:spPr>
            <a:xfrm>
              <a:off x="589800" y="1255075"/>
              <a:ext cx="3090000" cy="42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6" name="Google Shape;246;p8"/>
            <p:cNvGrpSpPr/>
            <p:nvPr/>
          </p:nvGrpSpPr>
          <p:grpSpPr>
            <a:xfrm flipH="1">
              <a:off x="760650" y="1395475"/>
              <a:ext cx="575950" cy="140700"/>
              <a:chOff x="8416025" y="66500"/>
              <a:chExt cx="575950" cy="140700"/>
            </a:xfrm>
          </p:grpSpPr>
          <p:sp>
            <p:nvSpPr>
              <p:cNvPr id="247" name="Google Shape;247;p8"/>
              <p:cNvSpPr/>
              <p:nvPr/>
            </p:nvSpPr>
            <p:spPr>
              <a:xfrm>
                <a:off x="8851275" y="66500"/>
                <a:ext cx="140700" cy="140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8"/>
              <p:cNvSpPr/>
              <p:nvPr/>
            </p:nvSpPr>
            <p:spPr>
              <a:xfrm>
                <a:off x="8633650" y="66500"/>
                <a:ext cx="140700" cy="140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8"/>
              <p:cNvSpPr/>
              <p:nvPr/>
            </p:nvSpPr>
            <p:spPr>
              <a:xfrm>
                <a:off x="8416025" y="66500"/>
                <a:ext cx="140700" cy="140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50" name="Google Shape;250;p8"/>
          <p:cNvSpPr/>
          <p:nvPr/>
        </p:nvSpPr>
        <p:spPr>
          <a:xfrm>
            <a:off x="589800" y="1469138"/>
            <a:ext cx="3090000" cy="29313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8"/>
          <p:cNvSpPr/>
          <p:nvPr/>
        </p:nvSpPr>
        <p:spPr>
          <a:xfrm>
            <a:off x="1449906" y="1624406"/>
            <a:ext cx="1369800" cy="1369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8"/>
          <p:cNvSpPr txBox="1"/>
          <p:nvPr>
            <p:ph type="title"/>
          </p:nvPr>
        </p:nvSpPr>
        <p:spPr>
          <a:xfrm>
            <a:off x="638356" y="3377575"/>
            <a:ext cx="2992887" cy="5699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Transition</a:t>
            </a:r>
            <a:endParaRPr/>
          </a:p>
        </p:txBody>
      </p:sp>
      <p:sp>
        <p:nvSpPr>
          <p:cNvPr id="253" name="Google Shape;253;p8"/>
          <p:cNvSpPr txBox="1"/>
          <p:nvPr>
            <p:ph idx="2" type="title"/>
          </p:nvPr>
        </p:nvSpPr>
        <p:spPr>
          <a:xfrm>
            <a:off x="1520406" y="1854344"/>
            <a:ext cx="1228800" cy="9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02</a:t>
            </a:r>
            <a:endParaRPr/>
          </a:p>
        </p:txBody>
      </p:sp>
      <p:grpSp>
        <p:nvGrpSpPr>
          <p:cNvPr id="254" name="Google Shape;254;p8"/>
          <p:cNvGrpSpPr/>
          <p:nvPr/>
        </p:nvGrpSpPr>
        <p:grpSpPr>
          <a:xfrm>
            <a:off x="4015363" y="1061725"/>
            <a:ext cx="3982086" cy="3338716"/>
            <a:chOff x="4015363" y="1061725"/>
            <a:chExt cx="3982086" cy="3338716"/>
          </a:xfrm>
        </p:grpSpPr>
        <p:grpSp>
          <p:nvGrpSpPr>
            <p:cNvPr id="255" name="Google Shape;255;p8"/>
            <p:cNvGrpSpPr/>
            <p:nvPr/>
          </p:nvGrpSpPr>
          <p:grpSpPr>
            <a:xfrm>
              <a:off x="7733919" y="4138276"/>
              <a:ext cx="263530" cy="262165"/>
              <a:chOff x="8574475" y="3208550"/>
              <a:chExt cx="159300" cy="158475"/>
            </a:xfrm>
          </p:grpSpPr>
          <p:sp>
            <p:nvSpPr>
              <p:cNvPr id="256" name="Google Shape;256;p8"/>
              <p:cNvSpPr/>
              <p:nvPr/>
            </p:nvSpPr>
            <p:spPr>
              <a:xfrm>
                <a:off x="8643700" y="3208550"/>
                <a:ext cx="20025" cy="158475"/>
              </a:xfrm>
              <a:custGeom>
                <a:rect b="b" l="l" r="r" t="t"/>
                <a:pathLst>
                  <a:path extrusionOk="0" h="6339" w="801">
                    <a:moveTo>
                      <a:pt x="401" y="1"/>
                    </a:moveTo>
                    <a:cubicBezTo>
                      <a:pt x="167" y="1"/>
                      <a:pt x="0" y="167"/>
                      <a:pt x="0" y="401"/>
                    </a:cubicBezTo>
                    <a:lnTo>
                      <a:pt x="0" y="5971"/>
                    </a:lnTo>
                    <a:cubicBezTo>
                      <a:pt x="0" y="6172"/>
                      <a:pt x="167" y="6338"/>
                      <a:pt x="401" y="6338"/>
                    </a:cubicBezTo>
                    <a:cubicBezTo>
                      <a:pt x="601" y="6338"/>
                      <a:pt x="801" y="6172"/>
                      <a:pt x="768" y="5971"/>
                    </a:cubicBezTo>
                    <a:lnTo>
                      <a:pt x="768" y="401"/>
                    </a:lnTo>
                    <a:cubicBezTo>
                      <a:pt x="768" y="167"/>
                      <a:pt x="601" y="1"/>
                      <a:pt x="4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8"/>
              <p:cNvSpPr/>
              <p:nvPr/>
            </p:nvSpPr>
            <p:spPr>
              <a:xfrm>
                <a:off x="8574475" y="3278600"/>
                <a:ext cx="159300" cy="19200"/>
              </a:xfrm>
              <a:custGeom>
                <a:rect b="b" l="l" r="r" t="t"/>
                <a:pathLst>
                  <a:path extrusionOk="0" h="768" w="6372">
                    <a:moveTo>
                      <a:pt x="368" y="1"/>
                    </a:moveTo>
                    <a:cubicBezTo>
                      <a:pt x="168" y="1"/>
                      <a:pt x="1" y="167"/>
                      <a:pt x="1" y="367"/>
                    </a:cubicBezTo>
                    <a:cubicBezTo>
                      <a:pt x="1" y="601"/>
                      <a:pt x="168" y="768"/>
                      <a:pt x="368" y="768"/>
                    </a:cubicBezTo>
                    <a:lnTo>
                      <a:pt x="5938" y="768"/>
                    </a:lnTo>
                    <a:cubicBezTo>
                      <a:pt x="6205" y="768"/>
                      <a:pt x="6372" y="601"/>
                      <a:pt x="6339" y="367"/>
                    </a:cubicBezTo>
                    <a:cubicBezTo>
                      <a:pt x="6339" y="167"/>
                      <a:pt x="6172" y="1"/>
                      <a:pt x="59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8" name="Google Shape;258;p8"/>
            <p:cNvGrpSpPr/>
            <p:nvPr/>
          </p:nvGrpSpPr>
          <p:grpSpPr>
            <a:xfrm>
              <a:off x="4923250" y="2316650"/>
              <a:ext cx="142625" cy="142625"/>
              <a:chOff x="4150500" y="2464675"/>
              <a:chExt cx="142625" cy="142625"/>
            </a:xfrm>
          </p:grpSpPr>
          <p:sp>
            <p:nvSpPr>
              <p:cNvPr id="259" name="Google Shape;259;p8"/>
              <p:cNvSpPr/>
              <p:nvPr/>
            </p:nvSpPr>
            <p:spPr>
              <a:xfrm>
                <a:off x="4211375" y="2464675"/>
                <a:ext cx="19200" cy="142625"/>
              </a:xfrm>
              <a:custGeom>
                <a:rect b="b" l="l" r="r" t="t"/>
                <a:pathLst>
                  <a:path extrusionOk="0" h="5705" w="768">
                    <a:moveTo>
                      <a:pt x="400" y="1"/>
                    </a:moveTo>
                    <a:cubicBezTo>
                      <a:pt x="167" y="1"/>
                      <a:pt x="0" y="168"/>
                      <a:pt x="0" y="368"/>
                    </a:cubicBezTo>
                    <a:lnTo>
                      <a:pt x="0" y="5338"/>
                    </a:lnTo>
                    <a:cubicBezTo>
                      <a:pt x="0" y="5538"/>
                      <a:pt x="167" y="5705"/>
                      <a:pt x="400" y="5705"/>
                    </a:cubicBezTo>
                    <a:cubicBezTo>
                      <a:pt x="601" y="5705"/>
                      <a:pt x="767" y="5505"/>
                      <a:pt x="767" y="5338"/>
                    </a:cubicBezTo>
                    <a:lnTo>
                      <a:pt x="767" y="368"/>
                    </a:lnTo>
                    <a:cubicBezTo>
                      <a:pt x="767" y="168"/>
                      <a:pt x="601" y="1"/>
                      <a:pt x="4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8"/>
              <p:cNvSpPr/>
              <p:nvPr/>
            </p:nvSpPr>
            <p:spPr>
              <a:xfrm>
                <a:off x="4150500" y="2526400"/>
                <a:ext cx="142625" cy="18375"/>
              </a:xfrm>
              <a:custGeom>
                <a:rect b="b" l="l" r="r" t="t"/>
                <a:pathLst>
                  <a:path extrusionOk="0" h="735" w="5705">
                    <a:moveTo>
                      <a:pt x="367" y="0"/>
                    </a:moveTo>
                    <a:cubicBezTo>
                      <a:pt x="134" y="0"/>
                      <a:pt x="0" y="167"/>
                      <a:pt x="0" y="367"/>
                    </a:cubicBezTo>
                    <a:cubicBezTo>
                      <a:pt x="0" y="567"/>
                      <a:pt x="134" y="734"/>
                      <a:pt x="367" y="734"/>
                    </a:cubicBezTo>
                    <a:lnTo>
                      <a:pt x="5271" y="734"/>
                    </a:lnTo>
                    <a:cubicBezTo>
                      <a:pt x="5537" y="734"/>
                      <a:pt x="5704" y="567"/>
                      <a:pt x="5704" y="367"/>
                    </a:cubicBezTo>
                    <a:cubicBezTo>
                      <a:pt x="5704" y="167"/>
                      <a:pt x="5537" y="0"/>
                      <a:pt x="530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1" name="Google Shape;261;p8"/>
            <p:cNvGrpSpPr/>
            <p:nvPr/>
          </p:nvGrpSpPr>
          <p:grpSpPr>
            <a:xfrm>
              <a:off x="5361450" y="1061725"/>
              <a:ext cx="266875" cy="266050"/>
              <a:chOff x="4656375" y="1180150"/>
              <a:chExt cx="266875" cy="266050"/>
            </a:xfrm>
          </p:grpSpPr>
          <p:sp>
            <p:nvSpPr>
              <p:cNvPr id="262" name="Google Shape;262;p8"/>
              <p:cNvSpPr/>
              <p:nvPr/>
            </p:nvSpPr>
            <p:spPr>
              <a:xfrm>
                <a:off x="4780625" y="1180150"/>
                <a:ext cx="19200" cy="266050"/>
              </a:xfrm>
              <a:custGeom>
                <a:rect b="b" l="l" r="r" t="t"/>
                <a:pathLst>
                  <a:path extrusionOk="0" h="10642" w="768">
                    <a:moveTo>
                      <a:pt x="368" y="0"/>
                    </a:moveTo>
                    <a:cubicBezTo>
                      <a:pt x="168" y="0"/>
                      <a:pt x="1" y="167"/>
                      <a:pt x="1" y="367"/>
                    </a:cubicBezTo>
                    <a:lnTo>
                      <a:pt x="1" y="10274"/>
                    </a:lnTo>
                    <a:cubicBezTo>
                      <a:pt x="1" y="10474"/>
                      <a:pt x="168" y="10641"/>
                      <a:pt x="368" y="10641"/>
                    </a:cubicBezTo>
                    <a:cubicBezTo>
                      <a:pt x="601" y="10641"/>
                      <a:pt x="768" y="10474"/>
                      <a:pt x="768" y="10274"/>
                    </a:cubicBezTo>
                    <a:lnTo>
                      <a:pt x="768" y="367"/>
                    </a:lnTo>
                    <a:cubicBezTo>
                      <a:pt x="768" y="167"/>
                      <a:pt x="601" y="0"/>
                      <a:pt x="3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8"/>
              <p:cNvSpPr/>
              <p:nvPr/>
            </p:nvSpPr>
            <p:spPr>
              <a:xfrm>
                <a:off x="4656375" y="1303575"/>
                <a:ext cx="266875" cy="18375"/>
              </a:xfrm>
              <a:custGeom>
                <a:rect b="b" l="l" r="r" t="t"/>
                <a:pathLst>
                  <a:path extrusionOk="0" h="735" w="10675">
                    <a:moveTo>
                      <a:pt x="401" y="0"/>
                    </a:moveTo>
                    <a:cubicBezTo>
                      <a:pt x="167" y="0"/>
                      <a:pt x="1" y="167"/>
                      <a:pt x="1" y="367"/>
                    </a:cubicBezTo>
                    <a:cubicBezTo>
                      <a:pt x="1" y="567"/>
                      <a:pt x="167" y="734"/>
                      <a:pt x="401" y="734"/>
                    </a:cubicBezTo>
                    <a:lnTo>
                      <a:pt x="10308" y="734"/>
                    </a:lnTo>
                    <a:cubicBezTo>
                      <a:pt x="10508" y="734"/>
                      <a:pt x="10675" y="567"/>
                      <a:pt x="10641" y="367"/>
                    </a:cubicBezTo>
                    <a:cubicBezTo>
                      <a:pt x="10641" y="167"/>
                      <a:pt x="10475" y="0"/>
                      <a:pt x="102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4" name="Google Shape;264;p8"/>
            <p:cNvSpPr/>
            <p:nvPr/>
          </p:nvSpPr>
          <p:spPr>
            <a:xfrm>
              <a:off x="7330600" y="1268950"/>
              <a:ext cx="325250" cy="293575"/>
            </a:xfrm>
            <a:custGeom>
              <a:rect b="b" l="l" r="r" t="t"/>
              <a:pathLst>
                <a:path extrusionOk="0" h="11743" w="13010">
                  <a:moveTo>
                    <a:pt x="9174" y="768"/>
                  </a:moveTo>
                  <a:cubicBezTo>
                    <a:pt x="10842" y="768"/>
                    <a:pt x="12176" y="2135"/>
                    <a:pt x="12176" y="3770"/>
                  </a:cubicBezTo>
                  <a:cubicBezTo>
                    <a:pt x="12176" y="4537"/>
                    <a:pt x="11876" y="5271"/>
                    <a:pt x="11375" y="5805"/>
                  </a:cubicBezTo>
                  <a:lnTo>
                    <a:pt x="6505" y="10642"/>
                  </a:lnTo>
                  <a:lnTo>
                    <a:pt x="1802" y="5972"/>
                  </a:lnTo>
                  <a:lnTo>
                    <a:pt x="1635" y="5805"/>
                  </a:lnTo>
                  <a:cubicBezTo>
                    <a:pt x="1135" y="5271"/>
                    <a:pt x="834" y="4504"/>
                    <a:pt x="834" y="3770"/>
                  </a:cubicBezTo>
                  <a:cubicBezTo>
                    <a:pt x="834" y="2102"/>
                    <a:pt x="2169" y="768"/>
                    <a:pt x="3837" y="768"/>
                  </a:cubicBezTo>
                  <a:cubicBezTo>
                    <a:pt x="4737" y="768"/>
                    <a:pt x="5638" y="1168"/>
                    <a:pt x="6138" y="1969"/>
                  </a:cubicBezTo>
                  <a:lnTo>
                    <a:pt x="6472" y="2369"/>
                  </a:lnTo>
                  <a:lnTo>
                    <a:pt x="6805" y="1969"/>
                  </a:lnTo>
                  <a:cubicBezTo>
                    <a:pt x="7339" y="1168"/>
                    <a:pt x="8206" y="768"/>
                    <a:pt x="9174" y="768"/>
                  </a:cubicBezTo>
                  <a:close/>
                  <a:moveTo>
                    <a:pt x="3803" y="1"/>
                  </a:moveTo>
                  <a:cubicBezTo>
                    <a:pt x="1702" y="1"/>
                    <a:pt x="0" y="1668"/>
                    <a:pt x="0" y="3770"/>
                  </a:cubicBezTo>
                  <a:cubicBezTo>
                    <a:pt x="0" y="4737"/>
                    <a:pt x="367" y="5638"/>
                    <a:pt x="1035" y="6338"/>
                  </a:cubicBezTo>
                  <a:lnTo>
                    <a:pt x="6505" y="11742"/>
                  </a:lnTo>
                  <a:lnTo>
                    <a:pt x="11809" y="6572"/>
                  </a:lnTo>
                  <a:lnTo>
                    <a:pt x="12009" y="6338"/>
                  </a:lnTo>
                  <a:cubicBezTo>
                    <a:pt x="12643" y="5638"/>
                    <a:pt x="13010" y="4737"/>
                    <a:pt x="13010" y="3770"/>
                  </a:cubicBezTo>
                  <a:cubicBezTo>
                    <a:pt x="13010" y="1735"/>
                    <a:pt x="11309" y="1"/>
                    <a:pt x="9207" y="1"/>
                  </a:cubicBezTo>
                  <a:cubicBezTo>
                    <a:pt x="8173" y="1"/>
                    <a:pt x="7206" y="434"/>
                    <a:pt x="6505" y="1135"/>
                  </a:cubicBezTo>
                  <a:cubicBezTo>
                    <a:pt x="5805" y="434"/>
                    <a:pt x="4837" y="1"/>
                    <a:pt x="38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5" name="Google Shape;265;p8"/>
            <p:cNvGrpSpPr/>
            <p:nvPr/>
          </p:nvGrpSpPr>
          <p:grpSpPr>
            <a:xfrm>
              <a:off x="4015363" y="3087400"/>
              <a:ext cx="1013087" cy="1064525"/>
              <a:chOff x="3910163" y="3066375"/>
              <a:chExt cx="1013087" cy="1064525"/>
            </a:xfrm>
          </p:grpSpPr>
          <p:sp>
            <p:nvSpPr>
              <p:cNvPr id="266" name="Google Shape;266;p8"/>
              <p:cNvSpPr/>
              <p:nvPr/>
            </p:nvSpPr>
            <p:spPr>
              <a:xfrm>
                <a:off x="3910163" y="3066375"/>
                <a:ext cx="406161" cy="406161"/>
              </a:xfrm>
              <a:custGeom>
                <a:rect b="b" l="l" r="r" t="t"/>
                <a:pathLst>
                  <a:path extrusionOk="0" h="12176" w="12176">
                    <a:moveTo>
                      <a:pt x="6105" y="801"/>
                    </a:moveTo>
                    <a:cubicBezTo>
                      <a:pt x="9007" y="801"/>
                      <a:pt x="11375" y="3169"/>
                      <a:pt x="11408" y="6105"/>
                    </a:cubicBezTo>
                    <a:cubicBezTo>
                      <a:pt x="11408" y="9007"/>
                      <a:pt x="9007" y="11375"/>
                      <a:pt x="6105" y="11375"/>
                    </a:cubicBezTo>
                    <a:cubicBezTo>
                      <a:pt x="3169" y="11375"/>
                      <a:pt x="801" y="9007"/>
                      <a:pt x="801" y="6105"/>
                    </a:cubicBezTo>
                    <a:cubicBezTo>
                      <a:pt x="801" y="3169"/>
                      <a:pt x="3169" y="801"/>
                      <a:pt x="6105" y="801"/>
                    </a:cubicBezTo>
                    <a:close/>
                    <a:moveTo>
                      <a:pt x="6105" y="0"/>
                    </a:moveTo>
                    <a:cubicBezTo>
                      <a:pt x="2736" y="0"/>
                      <a:pt x="0" y="2769"/>
                      <a:pt x="0" y="6105"/>
                    </a:cubicBezTo>
                    <a:cubicBezTo>
                      <a:pt x="0" y="9474"/>
                      <a:pt x="2769" y="12176"/>
                      <a:pt x="6105" y="12176"/>
                    </a:cubicBezTo>
                    <a:cubicBezTo>
                      <a:pt x="9440" y="12176"/>
                      <a:pt x="12176" y="9474"/>
                      <a:pt x="12176" y="6105"/>
                    </a:cubicBezTo>
                    <a:cubicBezTo>
                      <a:pt x="12176" y="2702"/>
                      <a:pt x="9440" y="0"/>
                      <a:pt x="61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67" name="Google Shape;267;p8"/>
              <p:cNvGrpSpPr/>
              <p:nvPr/>
            </p:nvGrpSpPr>
            <p:grpSpPr>
              <a:xfrm>
                <a:off x="4780625" y="3988275"/>
                <a:ext cx="142625" cy="142625"/>
                <a:chOff x="4150500" y="2464675"/>
                <a:chExt cx="142625" cy="142625"/>
              </a:xfrm>
            </p:grpSpPr>
            <p:sp>
              <p:nvSpPr>
                <p:cNvPr id="268" name="Google Shape;268;p8"/>
                <p:cNvSpPr/>
                <p:nvPr/>
              </p:nvSpPr>
              <p:spPr>
                <a:xfrm>
                  <a:off x="4211375" y="2464675"/>
                  <a:ext cx="19200" cy="142625"/>
                </a:xfrm>
                <a:custGeom>
                  <a:rect b="b" l="l" r="r" t="t"/>
                  <a:pathLst>
                    <a:path extrusionOk="0" h="5705" w="768">
                      <a:moveTo>
                        <a:pt x="400" y="1"/>
                      </a:moveTo>
                      <a:cubicBezTo>
                        <a:pt x="167" y="1"/>
                        <a:pt x="0" y="168"/>
                        <a:pt x="0" y="368"/>
                      </a:cubicBezTo>
                      <a:lnTo>
                        <a:pt x="0" y="5338"/>
                      </a:lnTo>
                      <a:cubicBezTo>
                        <a:pt x="0" y="5538"/>
                        <a:pt x="167" y="5705"/>
                        <a:pt x="400" y="5705"/>
                      </a:cubicBezTo>
                      <a:cubicBezTo>
                        <a:pt x="601" y="5705"/>
                        <a:pt x="767" y="5505"/>
                        <a:pt x="767" y="5338"/>
                      </a:cubicBezTo>
                      <a:lnTo>
                        <a:pt x="767" y="368"/>
                      </a:lnTo>
                      <a:cubicBezTo>
                        <a:pt x="767" y="168"/>
                        <a:pt x="601" y="1"/>
                        <a:pt x="40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9" name="Google Shape;269;p8"/>
                <p:cNvSpPr/>
                <p:nvPr/>
              </p:nvSpPr>
              <p:spPr>
                <a:xfrm>
                  <a:off x="4150500" y="2526400"/>
                  <a:ext cx="142625" cy="18375"/>
                </a:xfrm>
                <a:custGeom>
                  <a:rect b="b" l="l" r="r" t="t"/>
                  <a:pathLst>
                    <a:path extrusionOk="0" h="735" w="5705">
                      <a:moveTo>
                        <a:pt x="367" y="0"/>
                      </a:moveTo>
                      <a:cubicBezTo>
                        <a:pt x="134" y="0"/>
                        <a:pt x="0" y="167"/>
                        <a:pt x="0" y="367"/>
                      </a:cubicBezTo>
                      <a:cubicBezTo>
                        <a:pt x="0" y="567"/>
                        <a:pt x="134" y="734"/>
                        <a:pt x="367" y="734"/>
                      </a:cubicBezTo>
                      <a:lnTo>
                        <a:pt x="5271" y="734"/>
                      </a:lnTo>
                      <a:cubicBezTo>
                        <a:pt x="5537" y="734"/>
                        <a:pt x="5704" y="567"/>
                        <a:pt x="5704" y="367"/>
                      </a:cubicBezTo>
                      <a:cubicBezTo>
                        <a:pt x="5704" y="167"/>
                        <a:pt x="5537" y="0"/>
                        <a:pt x="530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70" name="Google Shape;270;p8"/>
          <p:cNvSpPr txBox="1"/>
          <p:nvPr>
            <p:ph idx="3" type="subTitle"/>
          </p:nvPr>
        </p:nvSpPr>
        <p:spPr>
          <a:xfrm>
            <a:off x="1030500" y="83000"/>
            <a:ext cx="3457800" cy="2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Front-End Web Development Using React – CSS3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9"/>
          <p:cNvSpPr txBox="1"/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Transition</a:t>
            </a:r>
            <a:endParaRPr sz="2000"/>
          </a:p>
        </p:txBody>
      </p:sp>
      <p:pic>
        <p:nvPicPr>
          <p:cNvPr descr="CSS3 Fundamentals By RaedRASHEED. - ppt download" id="276" name="Google Shape;276;p9"/>
          <p:cNvPicPr preferRelativeResize="0"/>
          <p:nvPr/>
        </p:nvPicPr>
        <p:blipFill rotWithShape="1">
          <a:blip r:embed="rId3">
            <a:alphaModFix/>
          </a:blip>
          <a:srcRect b="14955" l="11135" r="15460" t="38631"/>
          <a:stretch/>
        </p:blipFill>
        <p:spPr>
          <a:xfrm>
            <a:off x="1051627" y="2395062"/>
            <a:ext cx="6712191" cy="2387326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9"/>
          <p:cNvSpPr txBox="1"/>
          <p:nvPr/>
        </p:nvSpPr>
        <p:spPr>
          <a:xfrm>
            <a:off x="752525" y="974659"/>
            <a:ext cx="771569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  <a:t>Transitions</a:t>
            </a:r>
            <a:r>
              <a:rPr b="0" i="0" lang="en-US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allows you to change property values, over a given duration.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9"/>
          <p:cNvSpPr txBox="1"/>
          <p:nvPr/>
        </p:nvSpPr>
        <p:spPr>
          <a:xfrm>
            <a:off x="752524" y="1338808"/>
            <a:ext cx="681475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  <a:t>Transition</a:t>
            </a: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can be used on css hover, focus, and active state.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eb Design Marketing Plan for a Health Care Center by Slidesgo">
  <a:themeElements>
    <a:clrScheme name="Simple Light">
      <a:dk1>
        <a:srgbClr val="000000"/>
      </a:dk1>
      <a:lt1>
        <a:srgbClr val="F2F5FF"/>
      </a:lt1>
      <a:dk2>
        <a:srgbClr val="2F3CB4"/>
      </a:dk2>
      <a:lt2>
        <a:srgbClr val="6F7CF8"/>
      </a:lt2>
      <a:accent1>
        <a:srgbClr val="5560C7"/>
      </a:accent1>
      <a:accent2>
        <a:srgbClr val="2A36A7"/>
      </a:accent2>
      <a:accent3>
        <a:srgbClr val="DBE2FF"/>
      </a:accent3>
      <a:accent4>
        <a:srgbClr val="BFCBFC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