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Viga"/>
      <p:regular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Raleway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XLhzbDeyfsqNIfJ+gi9bZefHZ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Viga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Medium-italic.fntdata"/><Relationship Id="rId30" Type="http://schemas.openxmlformats.org/officeDocument/2006/relationships/font" Target="fonts/RalewayMedium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aleway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7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7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17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7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4601200" y="3015075"/>
            <a:ext cx="5260450" cy="4388975"/>
          </a:xfrm>
          <a:custGeom>
            <a:rect b="b" l="l" r="r" t="t"/>
            <a:pathLst>
              <a:path extrusionOk="0" h="175559" w="210418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8"/>
          <p:cNvSpPr/>
          <p:nvPr/>
        </p:nvSpPr>
        <p:spPr>
          <a:xfrm rot="10800000">
            <a:off x="-1251025" y="2738200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-1790949" y="780500"/>
            <a:ext cx="7131821" cy="7372553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9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19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9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9" name="Google Shape;29;p19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9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19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/>
          <p:nvPr/>
        </p:nvSpPr>
        <p:spPr>
          <a:xfrm>
            <a:off x="2982500" y="-1552511"/>
            <a:ext cx="7606897" cy="7863664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0"/>
          <p:cNvSpPr txBox="1"/>
          <p:nvPr>
            <p:ph hasCustomPrompt="1" type="title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20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0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39" name="Google Shape;39;p20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20"/>
          <p:cNvSpPr/>
          <p:nvPr/>
        </p:nvSpPr>
        <p:spPr>
          <a:xfrm>
            <a:off x="338259" y="1929788"/>
            <a:ext cx="2517902" cy="2528584"/>
          </a:xfrm>
          <a:custGeom>
            <a:rect b="b" l="l" r="r" t="t"/>
            <a:pathLst>
              <a:path extrusionOk="0" h="75060" w="74754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45;p20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 flipH="1">
            <a:off x="-1747875" y="-3025925"/>
            <a:ext cx="5067000" cy="4378600"/>
          </a:xfrm>
          <a:custGeom>
            <a:rect b="b" l="l" r="r" t="t"/>
            <a:pathLst>
              <a:path extrusionOk="0" h="175144" w="20268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2"/>
          <p:cNvSpPr/>
          <p:nvPr/>
        </p:nvSpPr>
        <p:spPr>
          <a:xfrm rot="552817">
            <a:off x="6067819" y="3020977"/>
            <a:ext cx="4140543" cy="4279965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 flipH="1">
            <a:off x="-2520550" y="-1552511"/>
            <a:ext cx="7606897" cy="7863664"/>
          </a:xfrm>
          <a:custGeom>
            <a:rect b="b" l="l" r="r" t="t"/>
            <a:pathLst>
              <a:path extrusionOk="0" h="138244" w="13373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3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54" name="Google Shape;54;p23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3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3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23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23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23"/>
          <p:cNvSpPr txBox="1"/>
          <p:nvPr>
            <p:ph idx="1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b="1" i="0" sz="3000" u="none" cap="none" strike="noStrik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b="0" i="0" sz="18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b="0" i="0" sz="14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" name="Google Shape;65;p1"/>
          <p:cNvSpPr txBox="1"/>
          <p:nvPr>
            <p:ph type="ctrTitle"/>
          </p:nvPr>
        </p:nvSpPr>
        <p:spPr>
          <a:xfrm>
            <a:off x="641064" y="857242"/>
            <a:ext cx="5291074" cy="2336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Front-End Web Development Using React </a:t>
            </a:r>
            <a:br>
              <a:rPr lang="en-US"/>
            </a:b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(Client Side Technologies - JavaScript)</a:t>
            </a:r>
            <a:endParaRPr sz="2500">
              <a:solidFill>
                <a:srgbClr val="5575F7"/>
              </a:solidFill>
            </a:endParaRPr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Eng. Reem Hassan Ahmed</a:t>
            </a:r>
            <a:endParaRPr/>
          </a:p>
        </p:txBody>
      </p:sp>
      <p:grpSp>
        <p:nvGrpSpPr>
          <p:cNvPr id="67" name="Google Shape;67;p1"/>
          <p:cNvGrpSpPr/>
          <p:nvPr/>
        </p:nvGrpSpPr>
        <p:grpSpPr>
          <a:xfrm>
            <a:off x="5178525" y="694275"/>
            <a:ext cx="3470518" cy="4129675"/>
            <a:chOff x="5178525" y="694275"/>
            <a:chExt cx="3470518" cy="4129675"/>
          </a:xfrm>
        </p:grpSpPr>
        <p:grpSp>
          <p:nvGrpSpPr>
            <p:cNvPr id="68" name="Google Shape;68;p1"/>
            <p:cNvGrpSpPr/>
            <p:nvPr/>
          </p:nvGrpSpPr>
          <p:grpSpPr>
            <a:xfrm>
              <a:off x="5178525" y="694275"/>
              <a:ext cx="3470518" cy="4129675"/>
              <a:chOff x="5178525" y="694275"/>
              <a:chExt cx="3470518" cy="4129675"/>
            </a:xfrm>
          </p:grpSpPr>
          <p:sp>
            <p:nvSpPr>
              <p:cNvPr id="69" name="Google Shape;69;p1"/>
              <p:cNvSpPr/>
              <p:nvPr/>
            </p:nvSpPr>
            <p:spPr>
              <a:xfrm>
                <a:off x="7824763" y="731275"/>
                <a:ext cx="304400" cy="304400"/>
              </a:xfrm>
              <a:custGeom>
                <a:rect b="b" l="l" r="r" t="t"/>
                <a:pathLst>
                  <a:path extrusionOk="0" h="12176" w="12176">
                    <a:moveTo>
                      <a:pt x="6071" y="801"/>
                    </a:moveTo>
                    <a:cubicBezTo>
                      <a:pt x="9007" y="801"/>
                      <a:pt x="11375" y="3170"/>
                      <a:pt x="11375" y="6105"/>
                    </a:cubicBezTo>
                    <a:cubicBezTo>
                      <a:pt x="11375" y="9007"/>
                      <a:pt x="9007" y="11375"/>
                      <a:pt x="6071" y="11375"/>
                    </a:cubicBezTo>
                    <a:cubicBezTo>
                      <a:pt x="3169" y="11375"/>
                      <a:pt x="767" y="9007"/>
                      <a:pt x="767" y="6105"/>
                    </a:cubicBezTo>
                    <a:cubicBezTo>
                      <a:pt x="767" y="3170"/>
                      <a:pt x="3169" y="801"/>
                      <a:pt x="6071" y="801"/>
                    </a:cubicBezTo>
                    <a:close/>
                    <a:moveTo>
                      <a:pt x="6071" y="1"/>
                    </a:moveTo>
                    <a:cubicBezTo>
                      <a:pt x="2702" y="1"/>
                      <a:pt x="0" y="2703"/>
                      <a:pt x="0" y="6105"/>
                    </a:cubicBezTo>
                    <a:cubicBezTo>
                      <a:pt x="0" y="9474"/>
                      <a:pt x="2735" y="12176"/>
                      <a:pt x="6071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3"/>
                      <a:pt x="9440" y="1"/>
                      <a:pt x="6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" name="Google Shape;70;p1"/>
              <p:cNvGrpSpPr/>
              <p:nvPr/>
            </p:nvGrpSpPr>
            <p:grpSpPr>
              <a:xfrm>
                <a:off x="5232725" y="694275"/>
                <a:ext cx="158475" cy="160125"/>
                <a:chOff x="4453600" y="764325"/>
                <a:chExt cx="158475" cy="160125"/>
              </a:xfrm>
            </p:grpSpPr>
            <p:sp>
              <p:nvSpPr>
                <p:cNvPr id="71" name="Google Shape;71;p1"/>
                <p:cNvSpPr/>
                <p:nvPr/>
              </p:nvSpPr>
              <p:spPr>
                <a:xfrm>
                  <a:off x="4523650" y="764325"/>
                  <a:ext cx="19200" cy="160125"/>
                </a:xfrm>
                <a:custGeom>
                  <a:rect b="b" l="l" r="r" t="t"/>
                  <a:pathLst>
                    <a:path extrusionOk="0" h="6405" w="768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401"/>
                      </a:cubicBezTo>
                      <a:lnTo>
                        <a:pt x="0" y="6005"/>
                      </a:lnTo>
                      <a:cubicBezTo>
                        <a:pt x="0" y="6205"/>
                        <a:pt x="167" y="6405"/>
                        <a:pt x="367" y="6405"/>
                      </a:cubicBezTo>
                      <a:cubicBezTo>
                        <a:pt x="601" y="6405"/>
                        <a:pt x="768" y="6238"/>
                        <a:pt x="734" y="5971"/>
                      </a:cubicBezTo>
                      <a:lnTo>
                        <a:pt x="734" y="401"/>
                      </a:lnTo>
                      <a:cubicBezTo>
                        <a:pt x="734" y="167"/>
                        <a:pt x="568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4453600" y="835200"/>
                  <a:ext cx="158475" cy="19200"/>
                </a:xfrm>
                <a:custGeom>
                  <a:rect b="b" l="l" r="r" t="t"/>
                  <a:pathLst>
                    <a:path extrusionOk="0" h="768" w="6339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6005" y="768"/>
                      </a:lnTo>
                      <a:cubicBezTo>
                        <a:pt x="6205" y="768"/>
                        <a:pt x="6338" y="601"/>
                        <a:pt x="6338" y="401"/>
                      </a:cubicBezTo>
                      <a:cubicBezTo>
                        <a:pt x="6338" y="168"/>
                        <a:pt x="6172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" name="Google Shape;73;p1"/>
              <p:cNvGrpSpPr/>
              <p:nvPr/>
            </p:nvGrpSpPr>
            <p:grpSpPr>
              <a:xfrm>
                <a:off x="8383900" y="2968400"/>
                <a:ext cx="158450" cy="158475"/>
                <a:chOff x="8340550" y="3153525"/>
                <a:chExt cx="158450" cy="158475"/>
              </a:xfrm>
            </p:grpSpPr>
            <p:sp>
              <p:nvSpPr>
                <p:cNvPr id="74" name="Google Shape;74;p1"/>
                <p:cNvSpPr/>
                <p:nvPr/>
              </p:nvSpPr>
              <p:spPr>
                <a:xfrm>
                  <a:off x="8410600" y="3153525"/>
                  <a:ext cx="18350" cy="158475"/>
                </a:xfrm>
                <a:custGeom>
                  <a:rect b="b" l="l" r="r" t="t"/>
                  <a:pathLst>
                    <a:path extrusionOk="0" h="6339" w="734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lnTo>
                        <a:pt x="0" y="5972"/>
                      </a:lnTo>
                      <a:cubicBezTo>
                        <a:pt x="0" y="6172"/>
                        <a:pt x="167" y="6339"/>
                        <a:pt x="367" y="6339"/>
                      </a:cubicBezTo>
                      <a:cubicBezTo>
                        <a:pt x="567" y="6339"/>
                        <a:pt x="734" y="6172"/>
                        <a:pt x="734" y="5972"/>
                      </a:cubicBezTo>
                      <a:lnTo>
                        <a:pt x="734" y="401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8340550" y="3223575"/>
                  <a:ext cx="158450" cy="19225"/>
                </a:xfrm>
                <a:custGeom>
                  <a:rect b="b" l="l" r="r" t="t"/>
                  <a:pathLst>
                    <a:path extrusionOk="0" h="769" w="6338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5971" y="768"/>
                      </a:lnTo>
                      <a:cubicBezTo>
                        <a:pt x="6171" y="768"/>
                        <a:pt x="6338" y="601"/>
                        <a:pt x="6338" y="368"/>
                      </a:cubicBezTo>
                      <a:cubicBezTo>
                        <a:pt x="6338" y="168"/>
                        <a:pt x="6171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" name="Google Shape;76;p1"/>
              <p:cNvGrpSpPr/>
              <p:nvPr/>
            </p:nvGrpSpPr>
            <p:grpSpPr>
              <a:xfrm>
                <a:off x="6255725" y="1529550"/>
                <a:ext cx="142625" cy="142625"/>
                <a:chOff x="5959675" y="1697500"/>
                <a:chExt cx="142625" cy="142625"/>
              </a:xfrm>
            </p:grpSpPr>
            <p:sp>
              <p:nvSpPr>
                <p:cNvPr id="77" name="Google Shape;77;p1"/>
                <p:cNvSpPr/>
                <p:nvPr/>
              </p:nvSpPr>
              <p:spPr>
                <a:xfrm>
                  <a:off x="6022225" y="1697500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5337"/>
                      </a:lnTo>
                      <a:cubicBezTo>
                        <a:pt x="0" y="5537"/>
                        <a:pt x="167" y="5704"/>
                        <a:pt x="367" y="5704"/>
                      </a:cubicBezTo>
                      <a:cubicBezTo>
                        <a:pt x="601" y="5704"/>
                        <a:pt x="767" y="5537"/>
                        <a:pt x="767" y="5337"/>
                      </a:cubicBezTo>
                      <a:lnTo>
                        <a:pt x="767" y="367"/>
                      </a:lnTo>
                      <a:cubicBezTo>
                        <a:pt x="767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5959675" y="17592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1"/>
                      </a:moveTo>
                      <a:cubicBezTo>
                        <a:pt x="167" y="1"/>
                        <a:pt x="0" y="167"/>
                        <a:pt x="0" y="367"/>
                      </a:cubicBezTo>
                      <a:cubicBezTo>
                        <a:pt x="0" y="568"/>
                        <a:pt x="167" y="734"/>
                        <a:pt x="367" y="734"/>
                      </a:cubicBezTo>
                      <a:lnTo>
                        <a:pt x="5338" y="734"/>
                      </a:lnTo>
                      <a:cubicBezTo>
                        <a:pt x="5538" y="734"/>
                        <a:pt x="5705" y="568"/>
                        <a:pt x="5705" y="367"/>
                      </a:cubicBezTo>
                      <a:cubicBezTo>
                        <a:pt x="5705" y="167"/>
                        <a:pt x="5538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" name="Google Shape;79;p1"/>
              <p:cNvGrpSpPr/>
              <p:nvPr/>
            </p:nvGrpSpPr>
            <p:grpSpPr>
              <a:xfrm>
                <a:off x="5897963" y="2785800"/>
                <a:ext cx="266050" cy="266050"/>
                <a:chOff x="4542000" y="2493050"/>
                <a:chExt cx="266050" cy="266050"/>
              </a:xfrm>
            </p:grpSpPr>
            <p:sp>
              <p:nvSpPr>
                <p:cNvPr id="80" name="Google Shape;80;p1"/>
                <p:cNvSpPr/>
                <p:nvPr/>
              </p:nvSpPr>
              <p:spPr>
                <a:xfrm>
                  <a:off x="4665425" y="2493050"/>
                  <a:ext cx="19200" cy="266050"/>
                </a:xfrm>
                <a:custGeom>
                  <a:rect b="b" l="l" r="r" t="t"/>
                  <a:pathLst>
                    <a:path extrusionOk="0" h="10642" w="768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10242"/>
                      </a:lnTo>
                      <a:cubicBezTo>
                        <a:pt x="0" y="10475"/>
                        <a:pt x="167" y="10642"/>
                        <a:pt x="367" y="10642"/>
                      </a:cubicBezTo>
                      <a:cubicBezTo>
                        <a:pt x="601" y="10642"/>
                        <a:pt x="767" y="10475"/>
                        <a:pt x="734" y="10242"/>
                      </a:cubicBezTo>
                      <a:lnTo>
                        <a:pt x="734" y="368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4542000" y="2617325"/>
                  <a:ext cx="266050" cy="18350"/>
                </a:xfrm>
                <a:custGeom>
                  <a:rect b="b" l="l" r="r" t="t"/>
                  <a:pathLst>
                    <a:path extrusionOk="0" h="734" w="10642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367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41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" name="Google Shape;82;p1"/>
              <p:cNvGrpSpPr/>
              <p:nvPr/>
            </p:nvGrpSpPr>
            <p:grpSpPr>
              <a:xfrm>
                <a:off x="5178525" y="4557900"/>
                <a:ext cx="266875" cy="266050"/>
                <a:chOff x="5008300" y="4720725"/>
                <a:chExt cx="266875" cy="266050"/>
              </a:xfrm>
            </p:grpSpPr>
            <p:sp>
              <p:nvSpPr>
                <p:cNvPr id="83" name="Google Shape;83;p1"/>
                <p:cNvSpPr/>
                <p:nvPr/>
              </p:nvSpPr>
              <p:spPr>
                <a:xfrm>
                  <a:off x="5132550" y="4720725"/>
                  <a:ext cx="19200" cy="266050"/>
                </a:xfrm>
                <a:custGeom>
                  <a:rect b="b" l="l" r="r" t="t"/>
                  <a:pathLst>
                    <a:path extrusionOk="0" h="10642" w="768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10274"/>
                      </a:lnTo>
                      <a:cubicBezTo>
                        <a:pt x="0" y="10474"/>
                        <a:pt x="167" y="10641"/>
                        <a:pt x="367" y="10641"/>
                      </a:cubicBezTo>
                      <a:cubicBezTo>
                        <a:pt x="601" y="10641"/>
                        <a:pt x="768" y="10474"/>
                        <a:pt x="768" y="10274"/>
                      </a:cubicBezTo>
                      <a:lnTo>
                        <a:pt x="768" y="367"/>
                      </a:lnTo>
                      <a:cubicBezTo>
                        <a:pt x="768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5008300" y="4844975"/>
                  <a:ext cx="266875" cy="18375"/>
                </a:xfrm>
                <a:custGeom>
                  <a:rect b="b" l="l" r="r" t="t"/>
                  <a:pathLst>
                    <a:path extrusionOk="0" h="735" w="10675">
                      <a:moveTo>
                        <a:pt x="401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401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75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" name="Google Shape;85;p1"/>
              <p:cNvSpPr/>
              <p:nvPr/>
            </p:nvSpPr>
            <p:spPr>
              <a:xfrm>
                <a:off x="8340450" y="1923371"/>
                <a:ext cx="308593" cy="278670"/>
              </a:xfrm>
              <a:custGeom>
                <a:rect b="b" l="l" r="r" t="t"/>
                <a:pathLst>
                  <a:path extrusionOk="0" h="17713" w="19615">
                    <a:moveTo>
                      <a:pt x="5672" y="767"/>
                    </a:moveTo>
                    <a:cubicBezTo>
                      <a:pt x="7239" y="767"/>
                      <a:pt x="8607" y="1501"/>
                      <a:pt x="9508" y="2735"/>
                    </a:cubicBezTo>
                    <a:lnTo>
                      <a:pt x="9841" y="3136"/>
                    </a:lnTo>
                    <a:lnTo>
                      <a:pt x="10175" y="2735"/>
                    </a:lnTo>
                    <a:cubicBezTo>
                      <a:pt x="11109" y="1534"/>
                      <a:pt x="12510" y="801"/>
                      <a:pt x="14078" y="801"/>
                    </a:cubicBezTo>
                    <a:cubicBezTo>
                      <a:pt x="16746" y="801"/>
                      <a:pt x="18915" y="2969"/>
                      <a:pt x="18915" y="5637"/>
                    </a:cubicBezTo>
                    <a:cubicBezTo>
                      <a:pt x="18915" y="6905"/>
                      <a:pt x="18448" y="8072"/>
                      <a:pt x="17614" y="8940"/>
                    </a:cubicBezTo>
                    <a:lnTo>
                      <a:pt x="9841" y="16612"/>
                    </a:lnTo>
                    <a:lnTo>
                      <a:pt x="2436" y="9240"/>
                    </a:lnTo>
                    <a:lnTo>
                      <a:pt x="2136" y="8940"/>
                    </a:lnTo>
                    <a:cubicBezTo>
                      <a:pt x="1302" y="8039"/>
                      <a:pt x="835" y="6872"/>
                      <a:pt x="835" y="5604"/>
                    </a:cubicBezTo>
                    <a:cubicBezTo>
                      <a:pt x="835" y="2935"/>
                      <a:pt x="3003" y="767"/>
                      <a:pt x="5672" y="767"/>
                    </a:cubicBezTo>
                    <a:close/>
                    <a:moveTo>
                      <a:pt x="5638" y="0"/>
                    </a:moveTo>
                    <a:cubicBezTo>
                      <a:pt x="2569" y="0"/>
                      <a:pt x="1" y="2535"/>
                      <a:pt x="1" y="5604"/>
                    </a:cubicBezTo>
                    <a:cubicBezTo>
                      <a:pt x="1" y="7072"/>
                      <a:pt x="568" y="8439"/>
                      <a:pt x="1569" y="9507"/>
                    </a:cubicBezTo>
                    <a:lnTo>
                      <a:pt x="9841" y="17713"/>
                    </a:lnTo>
                    <a:lnTo>
                      <a:pt x="17747" y="9740"/>
                    </a:lnTo>
                    <a:lnTo>
                      <a:pt x="18081" y="9440"/>
                    </a:lnTo>
                    <a:cubicBezTo>
                      <a:pt x="19081" y="8406"/>
                      <a:pt x="19615" y="7072"/>
                      <a:pt x="19615" y="5604"/>
                    </a:cubicBezTo>
                    <a:cubicBezTo>
                      <a:pt x="19615" y="2535"/>
                      <a:pt x="17113" y="0"/>
                      <a:pt x="13978" y="0"/>
                    </a:cubicBezTo>
                    <a:cubicBezTo>
                      <a:pt x="12343" y="0"/>
                      <a:pt x="10842" y="667"/>
                      <a:pt x="9808" y="1868"/>
                    </a:cubicBezTo>
                    <a:cubicBezTo>
                      <a:pt x="8774" y="667"/>
                      <a:pt x="7273" y="0"/>
                      <a:pt x="5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"/>
            <p:cNvGrpSpPr/>
            <p:nvPr/>
          </p:nvGrpSpPr>
          <p:grpSpPr>
            <a:xfrm>
              <a:off x="5621047" y="3775309"/>
              <a:ext cx="597944" cy="518409"/>
              <a:chOff x="5245000" y="3542975"/>
              <a:chExt cx="1053275" cy="913175"/>
            </a:xfrm>
          </p:grpSpPr>
          <p:sp>
            <p:nvSpPr>
              <p:cNvPr id="87" name="Google Shape;87;p1"/>
              <p:cNvSpPr/>
              <p:nvPr/>
            </p:nvSpPr>
            <p:spPr>
              <a:xfrm>
                <a:off x="5245825" y="3542975"/>
                <a:ext cx="1052450" cy="911525"/>
              </a:xfrm>
              <a:custGeom>
                <a:rect b="b" l="l" r="r" t="t"/>
                <a:pathLst>
                  <a:path extrusionOk="0" h="36461" w="42098">
                    <a:moveTo>
                      <a:pt x="10875" y="1"/>
                    </a:moveTo>
                    <a:cubicBezTo>
                      <a:pt x="4871" y="1"/>
                      <a:pt x="1" y="4871"/>
                      <a:pt x="1" y="10875"/>
                    </a:cubicBezTo>
                    <a:cubicBezTo>
                      <a:pt x="1" y="14211"/>
                      <a:pt x="1502" y="17213"/>
                      <a:pt x="3870" y="19214"/>
                    </a:cubicBezTo>
                    <a:lnTo>
                      <a:pt x="21149" y="36460"/>
                    </a:lnTo>
                    <a:lnTo>
                      <a:pt x="38395" y="19214"/>
                    </a:lnTo>
                    <a:lnTo>
                      <a:pt x="38261" y="19214"/>
                    </a:lnTo>
                    <a:cubicBezTo>
                      <a:pt x="40596" y="17213"/>
                      <a:pt x="42097" y="14244"/>
                      <a:pt x="42097" y="10875"/>
                    </a:cubicBezTo>
                    <a:cubicBezTo>
                      <a:pt x="42097" y="4871"/>
                      <a:pt x="37227" y="1"/>
                      <a:pt x="31223" y="1"/>
                    </a:cubicBezTo>
                    <a:cubicBezTo>
                      <a:pt x="26586" y="1"/>
                      <a:pt x="22650" y="2903"/>
                      <a:pt x="21049" y="7006"/>
                    </a:cubicBezTo>
                    <a:cubicBezTo>
                      <a:pt x="19481" y="2903"/>
                      <a:pt x="15512" y="1"/>
                      <a:pt x="10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5245000" y="3764800"/>
                <a:ext cx="1053275" cy="691350"/>
              </a:xfrm>
              <a:custGeom>
                <a:rect b="b" l="l" r="r" t="t"/>
                <a:pathLst>
                  <a:path extrusionOk="0" h="27654" w="42131">
                    <a:moveTo>
                      <a:pt x="201" y="1"/>
                    </a:moveTo>
                    <a:cubicBezTo>
                      <a:pt x="67" y="668"/>
                      <a:pt x="0" y="1335"/>
                      <a:pt x="0" y="2035"/>
                    </a:cubicBezTo>
                    <a:cubicBezTo>
                      <a:pt x="0" y="5371"/>
                      <a:pt x="1501" y="8373"/>
                      <a:pt x="3870" y="10375"/>
                    </a:cubicBezTo>
                    <a:lnTo>
                      <a:pt x="21115" y="27654"/>
                    </a:lnTo>
                    <a:lnTo>
                      <a:pt x="38394" y="10375"/>
                    </a:lnTo>
                    <a:lnTo>
                      <a:pt x="38261" y="10375"/>
                    </a:lnTo>
                    <a:cubicBezTo>
                      <a:pt x="40629" y="8373"/>
                      <a:pt x="42130" y="5371"/>
                      <a:pt x="42130" y="2035"/>
                    </a:cubicBezTo>
                    <a:cubicBezTo>
                      <a:pt x="42130" y="1335"/>
                      <a:pt x="42064" y="668"/>
                      <a:pt x="41930" y="1"/>
                    </a:cubicBezTo>
                    <a:cubicBezTo>
                      <a:pt x="41463" y="2502"/>
                      <a:pt x="40129" y="4737"/>
                      <a:pt x="38261" y="6339"/>
                    </a:cubicBezTo>
                    <a:lnTo>
                      <a:pt x="38394" y="6339"/>
                    </a:lnTo>
                    <a:lnTo>
                      <a:pt x="21115" y="23584"/>
                    </a:lnTo>
                    <a:lnTo>
                      <a:pt x="3870" y="6339"/>
                    </a:lnTo>
                    <a:cubicBezTo>
                      <a:pt x="2002" y="4737"/>
                      <a:pt x="668" y="2502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5608600" y="3836525"/>
                <a:ext cx="326075" cy="325250"/>
              </a:xfrm>
              <a:custGeom>
                <a:rect b="b" l="l" r="r" t="t"/>
                <a:pathLst>
                  <a:path extrusionOk="0" h="13010" w="13043">
                    <a:moveTo>
                      <a:pt x="3503" y="0"/>
                    </a:moveTo>
                    <a:lnTo>
                      <a:pt x="3503" y="3470"/>
                    </a:lnTo>
                    <a:lnTo>
                      <a:pt x="0" y="3470"/>
                    </a:lnTo>
                    <a:lnTo>
                      <a:pt x="0" y="9507"/>
                    </a:lnTo>
                    <a:lnTo>
                      <a:pt x="3503" y="9507"/>
                    </a:lnTo>
                    <a:lnTo>
                      <a:pt x="3503" y="13010"/>
                    </a:lnTo>
                    <a:lnTo>
                      <a:pt x="9540" y="13010"/>
                    </a:lnTo>
                    <a:lnTo>
                      <a:pt x="9540" y="9507"/>
                    </a:lnTo>
                    <a:lnTo>
                      <a:pt x="13043" y="9507"/>
                    </a:lnTo>
                    <a:lnTo>
                      <a:pt x="13043" y="3470"/>
                    </a:lnTo>
                    <a:lnTo>
                      <a:pt x="9540" y="3470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5316725" y="3638875"/>
                <a:ext cx="76725" cy="105950"/>
              </a:xfrm>
              <a:custGeom>
                <a:rect b="b" l="l" r="r" t="t"/>
                <a:pathLst>
                  <a:path extrusionOk="0" fill="none" h="4238" w="3069">
                    <a:moveTo>
                      <a:pt x="3069" y="1"/>
                    </a:moveTo>
                    <a:cubicBezTo>
                      <a:pt x="1635" y="1035"/>
                      <a:pt x="534" y="2536"/>
                      <a:pt x="0" y="42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5467650" y="3602175"/>
                <a:ext cx="57575" cy="5050"/>
              </a:xfrm>
              <a:custGeom>
                <a:rect b="b" l="l" r="r" t="t"/>
                <a:pathLst>
                  <a:path extrusionOk="0" fill="none" h="202" w="2303">
                    <a:moveTo>
                      <a:pt x="2302" y="68"/>
                    </a:moveTo>
                    <a:cubicBezTo>
                      <a:pt x="1535" y="1"/>
                      <a:pt x="768" y="34"/>
                      <a:pt x="1" y="201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602750" y="3629700"/>
                <a:ext cx="10875" cy="6700"/>
              </a:xfrm>
              <a:custGeom>
                <a:rect b="b" l="l" r="r" t="t"/>
                <a:pathLst>
                  <a:path extrusionOk="0" fill="none" h="268" w="435">
                    <a:moveTo>
                      <a:pt x="434" y="268"/>
                    </a:moveTo>
                    <a:cubicBezTo>
                      <a:pt x="301" y="201"/>
                      <a:pt x="201" y="101"/>
                      <a:pt x="1" y="1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853775" y="3638875"/>
                <a:ext cx="46725" cy="46725"/>
              </a:xfrm>
              <a:custGeom>
                <a:rect b="b" l="l" r="r" t="t"/>
                <a:pathLst>
                  <a:path extrusionOk="0" fill="none" h="1869" w="1869">
                    <a:moveTo>
                      <a:pt x="1868" y="1"/>
                    </a:moveTo>
                    <a:cubicBezTo>
                      <a:pt x="1101" y="468"/>
                      <a:pt x="467" y="1168"/>
                      <a:pt x="0" y="1869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974675" y="3602175"/>
                <a:ext cx="56750" cy="5050"/>
              </a:xfrm>
              <a:custGeom>
                <a:rect b="b" l="l" r="r" t="t"/>
                <a:pathLst>
                  <a:path extrusionOk="0" fill="none" h="202" w="2270">
                    <a:moveTo>
                      <a:pt x="2269" y="68"/>
                    </a:moveTo>
                    <a:cubicBezTo>
                      <a:pt x="1535" y="1"/>
                      <a:pt x="735" y="34"/>
                      <a:pt x="1" y="201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" name="Google Shape;95;p1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0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226" name="Google Shape;226;p10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10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228" name="Google Shape;228;p10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" name="Google Shape;231;p10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>
            <p:ph type="title"/>
          </p:nvPr>
        </p:nvSpPr>
        <p:spPr>
          <a:xfrm>
            <a:off x="420228" y="3150569"/>
            <a:ext cx="3479251" cy="110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JavaScript Objects</a:t>
            </a:r>
            <a:endParaRPr/>
          </a:p>
        </p:txBody>
      </p:sp>
      <p:sp>
        <p:nvSpPr>
          <p:cNvPr id="234" name="Google Shape;234;p10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05</a:t>
            </a:r>
            <a:endParaRPr/>
          </a:p>
        </p:txBody>
      </p:sp>
      <p:grpSp>
        <p:nvGrpSpPr>
          <p:cNvPr id="235" name="Google Shape;235;p10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236" name="Google Shape;236;p10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237" name="Google Shape;237;p10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0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240" name="Google Shape;240;p10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10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243" name="Google Shape;243;p10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10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10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247" name="Google Shape;247;p10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" name="Google Shape;248;p10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249" name="Google Shape;249;p10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0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1" name="Google Shape;251;p10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JS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JavaScript objects</a:t>
            </a:r>
            <a:endParaRPr sz="2000"/>
          </a:p>
        </p:txBody>
      </p:sp>
      <p:sp>
        <p:nvSpPr>
          <p:cNvPr id="257" name="Google Shape;257;p11"/>
          <p:cNvSpPr txBox="1"/>
          <p:nvPr/>
        </p:nvSpPr>
        <p:spPr>
          <a:xfrm>
            <a:off x="437383" y="998201"/>
            <a:ext cx="8097160" cy="30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Built-in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437383" y="1336336"/>
            <a:ext cx="7968143" cy="3110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String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RegExp</a:t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Number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Math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Array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Boolean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Error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JavaScript objects </a:t>
            </a:r>
            <a:r>
              <a:rPr lang="en-US" sz="2000"/>
              <a:t>Cont.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437383" y="998201"/>
            <a:ext cx="8097160" cy="30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String methods: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15 Useful JavaScript String Methods - &lt; Code Topology /&gt;" id="265" name="Google Shape;265;p12"/>
          <p:cNvPicPr preferRelativeResize="0"/>
          <p:nvPr/>
        </p:nvPicPr>
        <p:blipFill rotWithShape="1">
          <a:blip r:embed="rId3">
            <a:alphaModFix/>
          </a:blip>
          <a:srcRect b="11014" l="11464" r="11465" t="11147"/>
          <a:stretch/>
        </p:blipFill>
        <p:spPr>
          <a:xfrm>
            <a:off x="2887058" y="1234107"/>
            <a:ext cx="3543397" cy="357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JavaScript objects </a:t>
            </a:r>
            <a:r>
              <a:rPr lang="en-US" sz="2000"/>
              <a:t>Cont.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437383" y="998201"/>
            <a:ext cx="8097160" cy="30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Number methods: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Simple Method Used For JS Number Formats | EDUCBA" id="272" name="Google Shape;2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327" y="1555699"/>
            <a:ext cx="61722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JavaScript objects </a:t>
            </a:r>
            <a:r>
              <a:rPr lang="en-US" sz="2000"/>
              <a:t>Cont.</a:t>
            </a:r>
            <a:endParaRPr/>
          </a:p>
        </p:txBody>
      </p:sp>
      <p:sp>
        <p:nvSpPr>
          <p:cNvPr id="278" name="Google Shape;278;p14"/>
          <p:cNvSpPr txBox="1"/>
          <p:nvPr/>
        </p:nvSpPr>
        <p:spPr>
          <a:xfrm>
            <a:off x="437383" y="998201"/>
            <a:ext cx="8097160" cy="30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Math methods: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descr="Math Functions | Javascript math, Learn computer coding, Programming  tutorial" id="279" name="Google Shape;279;p14"/>
          <p:cNvPicPr preferRelativeResize="0"/>
          <p:nvPr/>
        </p:nvPicPr>
        <p:blipFill rotWithShape="1">
          <a:blip r:embed="rId3">
            <a:alphaModFix/>
          </a:blip>
          <a:srcRect b="7170" l="4535" r="4732" t="23736"/>
          <a:stretch/>
        </p:blipFill>
        <p:spPr>
          <a:xfrm>
            <a:off x="2247977" y="1472926"/>
            <a:ext cx="4648046" cy="355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5"/>
          <p:cNvGrpSpPr/>
          <p:nvPr/>
        </p:nvGrpSpPr>
        <p:grpSpPr>
          <a:xfrm>
            <a:off x="1045661" y="993983"/>
            <a:ext cx="2877332" cy="3011948"/>
            <a:chOff x="1045661" y="993983"/>
            <a:chExt cx="2877332" cy="3011948"/>
          </a:xfrm>
        </p:grpSpPr>
        <p:grpSp>
          <p:nvGrpSpPr>
            <p:cNvPr id="285" name="Google Shape;285;p15"/>
            <p:cNvGrpSpPr/>
            <p:nvPr/>
          </p:nvGrpSpPr>
          <p:grpSpPr>
            <a:xfrm>
              <a:off x="1358393" y="2202908"/>
              <a:ext cx="100275" cy="100275"/>
              <a:chOff x="1852468" y="1793870"/>
              <a:chExt cx="100275" cy="100275"/>
            </a:xfrm>
          </p:grpSpPr>
          <p:sp>
            <p:nvSpPr>
              <p:cNvPr id="286" name="Google Shape;286;p15"/>
              <p:cNvSpPr/>
              <p:nvPr/>
            </p:nvSpPr>
            <p:spPr>
              <a:xfrm>
                <a:off x="1895422" y="1793870"/>
                <a:ext cx="14340" cy="100275"/>
              </a:xfrm>
              <a:custGeom>
                <a:rect b="b" l="l" r="r" t="t"/>
                <a:pathLst>
                  <a:path extrusionOk="0" h="4671" w="668">
                    <a:moveTo>
                      <a:pt x="334" y="1"/>
                    </a:moveTo>
                    <a:cubicBezTo>
                      <a:pt x="134" y="1"/>
                      <a:pt x="0" y="167"/>
                      <a:pt x="0" y="334"/>
                    </a:cubicBezTo>
                    <a:lnTo>
                      <a:pt x="0" y="4337"/>
                    </a:lnTo>
                    <a:cubicBezTo>
                      <a:pt x="0" y="4537"/>
                      <a:pt x="167" y="4671"/>
                      <a:pt x="334" y="4671"/>
                    </a:cubicBezTo>
                    <a:cubicBezTo>
                      <a:pt x="501" y="4671"/>
                      <a:pt x="668" y="4537"/>
                      <a:pt x="668" y="4337"/>
                    </a:cubicBezTo>
                    <a:lnTo>
                      <a:pt x="668" y="334"/>
                    </a:lnTo>
                    <a:cubicBezTo>
                      <a:pt x="668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1852468" y="1836824"/>
                <a:ext cx="100275" cy="14362"/>
              </a:xfrm>
              <a:custGeom>
                <a:rect b="b" l="l" r="r" t="t"/>
                <a:pathLst>
                  <a:path extrusionOk="0" h="669" w="4671">
                    <a:moveTo>
                      <a:pt x="334" y="1"/>
                    </a:moveTo>
                    <a:cubicBezTo>
                      <a:pt x="133" y="1"/>
                      <a:pt x="0" y="168"/>
                      <a:pt x="0" y="335"/>
                    </a:cubicBezTo>
                    <a:cubicBezTo>
                      <a:pt x="0" y="535"/>
                      <a:pt x="167" y="668"/>
                      <a:pt x="334" y="668"/>
                    </a:cubicBezTo>
                    <a:lnTo>
                      <a:pt x="4336" y="668"/>
                    </a:lnTo>
                    <a:cubicBezTo>
                      <a:pt x="4503" y="668"/>
                      <a:pt x="4670" y="535"/>
                      <a:pt x="4670" y="335"/>
                    </a:cubicBezTo>
                    <a:cubicBezTo>
                      <a:pt x="4670" y="134"/>
                      <a:pt x="4503" y="1"/>
                      <a:pt x="4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15"/>
            <p:cNvGrpSpPr/>
            <p:nvPr/>
          </p:nvGrpSpPr>
          <p:grpSpPr>
            <a:xfrm>
              <a:off x="1675592" y="1023041"/>
              <a:ext cx="291492" cy="289222"/>
              <a:chOff x="1967034" y="732675"/>
              <a:chExt cx="186209" cy="184771"/>
            </a:xfrm>
          </p:grpSpPr>
          <p:sp>
            <p:nvSpPr>
              <p:cNvPr id="289" name="Google Shape;289;p15"/>
              <p:cNvSpPr/>
              <p:nvPr/>
            </p:nvSpPr>
            <p:spPr>
              <a:xfrm>
                <a:off x="2052964" y="732675"/>
                <a:ext cx="14340" cy="184771"/>
              </a:xfrm>
              <a:custGeom>
                <a:rect b="b" l="l" r="r" t="t"/>
                <a:pathLst>
                  <a:path extrusionOk="0" h="8607" w="668">
                    <a:moveTo>
                      <a:pt x="334" y="0"/>
                    </a:moveTo>
                    <a:cubicBezTo>
                      <a:pt x="133" y="0"/>
                      <a:pt x="0" y="167"/>
                      <a:pt x="0" y="334"/>
                    </a:cubicBezTo>
                    <a:lnTo>
                      <a:pt x="0" y="8273"/>
                    </a:lnTo>
                    <a:cubicBezTo>
                      <a:pt x="0" y="8506"/>
                      <a:pt x="167" y="8606"/>
                      <a:pt x="334" y="8606"/>
                    </a:cubicBezTo>
                    <a:cubicBezTo>
                      <a:pt x="500" y="8606"/>
                      <a:pt x="667" y="8506"/>
                      <a:pt x="667" y="8339"/>
                    </a:cubicBezTo>
                    <a:lnTo>
                      <a:pt x="667" y="334"/>
                    </a:lnTo>
                    <a:cubicBezTo>
                      <a:pt x="667" y="100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1967034" y="817167"/>
                <a:ext cx="186209" cy="14340"/>
              </a:xfrm>
              <a:custGeom>
                <a:rect b="b" l="l" r="r" t="t"/>
                <a:pathLst>
                  <a:path extrusionOk="0" h="668" w="8674">
                    <a:moveTo>
                      <a:pt x="334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67"/>
                      <a:pt x="167" y="667"/>
                      <a:pt x="334" y="667"/>
                    </a:cubicBezTo>
                    <a:lnTo>
                      <a:pt x="8339" y="667"/>
                    </a:lnTo>
                    <a:cubicBezTo>
                      <a:pt x="8506" y="667"/>
                      <a:pt x="8673" y="567"/>
                      <a:pt x="8673" y="334"/>
                    </a:cubicBezTo>
                    <a:cubicBezTo>
                      <a:pt x="8673" y="134"/>
                      <a:pt x="8506" y="0"/>
                      <a:pt x="8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15"/>
            <p:cNvGrpSpPr/>
            <p:nvPr/>
          </p:nvGrpSpPr>
          <p:grpSpPr>
            <a:xfrm>
              <a:off x="3518992" y="993983"/>
              <a:ext cx="114868" cy="114888"/>
              <a:chOff x="981426" y="1951871"/>
              <a:chExt cx="118604" cy="118625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1033144" y="1951871"/>
                <a:ext cx="15172" cy="118625"/>
              </a:xfrm>
              <a:custGeom>
                <a:rect b="b" l="l" r="r" t="t"/>
                <a:pathLst>
                  <a:path extrusionOk="0" h="5739" w="734">
                    <a:moveTo>
                      <a:pt x="367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338"/>
                    </a:lnTo>
                    <a:cubicBezTo>
                      <a:pt x="0" y="5571"/>
                      <a:pt x="167" y="5738"/>
                      <a:pt x="367" y="5738"/>
                    </a:cubicBezTo>
                    <a:cubicBezTo>
                      <a:pt x="567" y="5738"/>
                      <a:pt x="734" y="5505"/>
                      <a:pt x="734" y="5338"/>
                    </a:cubicBezTo>
                    <a:lnTo>
                      <a:pt x="734" y="401"/>
                    </a:lnTo>
                    <a:cubicBezTo>
                      <a:pt x="734" y="167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981426" y="2002907"/>
                <a:ext cx="118604" cy="15875"/>
              </a:xfrm>
              <a:custGeom>
                <a:rect b="b" l="l" r="r" t="t"/>
                <a:pathLst>
                  <a:path extrusionOk="0" h="768" w="5738">
                    <a:moveTo>
                      <a:pt x="367" y="0"/>
                    </a:moveTo>
                    <a:cubicBezTo>
                      <a:pt x="167" y="0"/>
                      <a:pt x="0" y="167"/>
                      <a:pt x="0" y="367"/>
                    </a:cubicBezTo>
                    <a:cubicBezTo>
                      <a:pt x="0" y="601"/>
                      <a:pt x="167" y="767"/>
                      <a:pt x="367" y="767"/>
                    </a:cubicBezTo>
                    <a:lnTo>
                      <a:pt x="5337" y="767"/>
                    </a:lnTo>
                    <a:cubicBezTo>
                      <a:pt x="5571" y="767"/>
                      <a:pt x="5738" y="601"/>
                      <a:pt x="5704" y="367"/>
                    </a:cubicBezTo>
                    <a:cubicBezTo>
                      <a:pt x="5704" y="167"/>
                      <a:pt x="5538" y="0"/>
                      <a:pt x="5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15"/>
            <p:cNvGrpSpPr/>
            <p:nvPr/>
          </p:nvGrpSpPr>
          <p:grpSpPr>
            <a:xfrm>
              <a:off x="3709291" y="3792229"/>
              <a:ext cx="213702" cy="213702"/>
              <a:chOff x="2485945" y="2065643"/>
              <a:chExt cx="220652" cy="220652"/>
            </a:xfrm>
          </p:grpSpPr>
          <p:sp>
            <p:nvSpPr>
              <p:cNvPr id="295" name="Google Shape;295;p15"/>
              <p:cNvSpPr/>
              <p:nvPr/>
            </p:nvSpPr>
            <p:spPr>
              <a:xfrm>
                <a:off x="2588678" y="2065643"/>
                <a:ext cx="15875" cy="220652"/>
              </a:xfrm>
              <a:custGeom>
                <a:rect b="b" l="l" r="r" t="t"/>
                <a:pathLst>
                  <a:path extrusionOk="0" h="10675" w="768">
                    <a:moveTo>
                      <a:pt x="368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10308"/>
                    </a:lnTo>
                    <a:cubicBezTo>
                      <a:pt x="1" y="10508"/>
                      <a:pt x="168" y="10675"/>
                      <a:pt x="368" y="10675"/>
                    </a:cubicBezTo>
                    <a:cubicBezTo>
                      <a:pt x="601" y="10675"/>
                      <a:pt x="768" y="10475"/>
                      <a:pt x="768" y="10275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485945" y="2168376"/>
                <a:ext cx="220652" cy="15895"/>
              </a:xfrm>
              <a:custGeom>
                <a:rect b="b" l="l" r="r" t="t"/>
                <a:pathLst>
                  <a:path extrusionOk="0" h="769" w="10675">
                    <a:moveTo>
                      <a:pt x="401" y="1"/>
                    </a:moveTo>
                    <a:cubicBezTo>
                      <a:pt x="167" y="1"/>
                      <a:pt x="1" y="168"/>
                      <a:pt x="1" y="368"/>
                    </a:cubicBezTo>
                    <a:cubicBezTo>
                      <a:pt x="1" y="601"/>
                      <a:pt x="167" y="768"/>
                      <a:pt x="401" y="768"/>
                    </a:cubicBezTo>
                    <a:lnTo>
                      <a:pt x="10275" y="768"/>
                    </a:lnTo>
                    <a:cubicBezTo>
                      <a:pt x="10508" y="768"/>
                      <a:pt x="10675" y="601"/>
                      <a:pt x="10641" y="368"/>
                    </a:cubicBezTo>
                    <a:cubicBezTo>
                      <a:pt x="10641" y="168"/>
                      <a:pt x="10475" y="1"/>
                      <a:pt x="10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" name="Google Shape;297;p15"/>
            <p:cNvSpPr/>
            <p:nvPr/>
          </p:nvSpPr>
          <p:spPr>
            <a:xfrm>
              <a:off x="1045661" y="3714599"/>
              <a:ext cx="260460" cy="234434"/>
            </a:xfrm>
            <a:custGeom>
              <a:rect b="b" l="l" r="r" t="t"/>
              <a:pathLst>
                <a:path extrusionOk="0" h="11710" w="13010">
                  <a:moveTo>
                    <a:pt x="9140" y="735"/>
                  </a:moveTo>
                  <a:cubicBezTo>
                    <a:pt x="10808" y="735"/>
                    <a:pt x="12143" y="2102"/>
                    <a:pt x="12143" y="3737"/>
                  </a:cubicBezTo>
                  <a:cubicBezTo>
                    <a:pt x="12143" y="4538"/>
                    <a:pt x="11842" y="5238"/>
                    <a:pt x="11342" y="5772"/>
                  </a:cubicBezTo>
                  <a:lnTo>
                    <a:pt x="6472" y="10609"/>
                  </a:lnTo>
                  <a:lnTo>
                    <a:pt x="1768" y="5939"/>
                  </a:lnTo>
                  <a:lnTo>
                    <a:pt x="1602" y="5805"/>
                  </a:lnTo>
                  <a:cubicBezTo>
                    <a:pt x="1101" y="5238"/>
                    <a:pt x="801" y="4504"/>
                    <a:pt x="801" y="3737"/>
                  </a:cubicBezTo>
                  <a:cubicBezTo>
                    <a:pt x="801" y="2069"/>
                    <a:pt x="2135" y="735"/>
                    <a:pt x="3803" y="735"/>
                  </a:cubicBezTo>
                  <a:cubicBezTo>
                    <a:pt x="4771" y="735"/>
                    <a:pt x="5638" y="1168"/>
                    <a:pt x="6105" y="1936"/>
                  </a:cubicBezTo>
                  <a:lnTo>
                    <a:pt x="6438" y="2369"/>
                  </a:lnTo>
                  <a:lnTo>
                    <a:pt x="6772" y="1936"/>
                  </a:lnTo>
                  <a:cubicBezTo>
                    <a:pt x="7306" y="1168"/>
                    <a:pt x="8173" y="735"/>
                    <a:pt x="9140" y="735"/>
                  </a:cubicBezTo>
                  <a:close/>
                  <a:moveTo>
                    <a:pt x="3803" y="1"/>
                  </a:moveTo>
                  <a:cubicBezTo>
                    <a:pt x="1735" y="1"/>
                    <a:pt x="0" y="1669"/>
                    <a:pt x="0" y="3737"/>
                  </a:cubicBezTo>
                  <a:cubicBezTo>
                    <a:pt x="0" y="4704"/>
                    <a:pt x="367" y="5638"/>
                    <a:pt x="1035" y="6339"/>
                  </a:cubicBezTo>
                  <a:lnTo>
                    <a:pt x="6505" y="11709"/>
                  </a:lnTo>
                  <a:lnTo>
                    <a:pt x="11809" y="6539"/>
                  </a:lnTo>
                  <a:lnTo>
                    <a:pt x="12009" y="6339"/>
                  </a:lnTo>
                  <a:cubicBezTo>
                    <a:pt x="12643" y="5638"/>
                    <a:pt x="13010" y="4704"/>
                    <a:pt x="13010" y="3737"/>
                  </a:cubicBezTo>
                  <a:cubicBezTo>
                    <a:pt x="13010" y="1702"/>
                    <a:pt x="11309" y="1"/>
                    <a:pt x="9240" y="1"/>
                  </a:cubicBezTo>
                  <a:cubicBezTo>
                    <a:pt x="8173" y="1"/>
                    <a:pt x="7239" y="401"/>
                    <a:pt x="6505" y="1135"/>
                  </a:cubicBezTo>
                  <a:cubicBezTo>
                    <a:pt x="5805" y="401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15"/>
          <p:cNvGrpSpPr/>
          <p:nvPr/>
        </p:nvGrpSpPr>
        <p:grpSpPr>
          <a:xfrm>
            <a:off x="2840803" y="5746120"/>
            <a:ext cx="101493" cy="100059"/>
            <a:chOff x="2938383" y="4189381"/>
            <a:chExt cx="104794" cy="103313"/>
          </a:xfrm>
        </p:grpSpPr>
        <p:sp>
          <p:nvSpPr>
            <p:cNvPr id="299" name="Google Shape;299;p15"/>
            <p:cNvSpPr/>
            <p:nvPr/>
          </p:nvSpPr>
          <p:spPr>
            <a:xfrm>
              <a:off x="2983298" y="4189381"/>
              <a:ext cx="14987" cy="103313"/>
            </a:xfrm>
            <a:custGeom>
              <a:rect b="b" l="l" r="r" t="t"/>
              <a:pathLst>
                <a:path extrusionOk="0" h="4605" w="668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lnTo>
                    <a:pt x="0" y="4271"/>
                  </a:lnTo>
                  <a:cubicBezTo>
                    <a:pt x="0" y="4504"/>
                    <a:pt x="167" y="4604"/>
                    <a:pt x="334" y="4604"/>
                  </a:cubicBezTo>
                  <a:cubicBezTo>
                    <a:pt x="500" y="4604"/>
                    <a:pt x="634" y="4504"/>
                    <a:pt x="667" y="4337"/>
                  </a:cubicBezTo>
                  <a:lnTo>
                    <a:pt x="667" y="334"/>
                  </a:lnTo>
                  <a:cubicBezTo>
                    <a:pt x="667" y="1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2938383" y="4232792"/>
              <a:ext cx="104794" cy="14987"/>
            </a:xfrm>
            <a:custGeom>
              <a:rect b="b" l="l" r="r" t="t"/>
              <a:pathLst>
                <a:path extrusionOk="0" h="668" w="4671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68"/>
                    <a:pt x="167" y="668"/>
                    <a:pt x="334" y="668"/>
                  </a:cubicBezTo>
                  <a:lnTo>
                    <a:pt x="4337" y="668"/>
                  </a:lnTo>
                  <a:cubicBezTo>
                    <a:pt x="4504" y="668"/>
                    <a:pt x="4637" y="568"/>
                    <a:pt x="4671" y="334"/>
                  </a:cubicBezTo>
                  <a:cubicBezTo>
                    <a:pt x="4671" y="134"/>
                    <a:pt x="4504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5"/>
          <p:cNvSpPr txBox="1"/>
          <p:nvPr>
            <p:ph idx="2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CSS</a:t>
            </a:r>
            <a:endParaRPr/>
          </a:p>
        </p:txBody>
      </p:sp>
      <p:sp>
        <p:nvSpPr>
          <p:cNvPr id="302" name="Google Shape;302;p15"/>
          <p:cNvSpPr txBox="1"/>
          <p:nvPr>
            <p:ph type="title"/>
          </p:nvPr>
        </p:nvSpPr>
        <p:spPr>
          <a:xfrm>
            <a:off x="1731786" y="972961"/>
            <a:ext cx="5232765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	Thanks</a:t>
            </a:r>
            <a:r>
              <a:rPr lang="en-US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Google Shape;303;p15"/>
          <p:cNvSpPr txBox="1"/>
          <p:nvPr>
            <p:ph idx="1" type="subTitle"/>
          </p:nvPr>
        </p:nvSpPr>
        <p:spPr>
          <a:xfrm>
            <a:off x="2430680" y="2423271"/>
            <a:ext cx="482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Does anyone have any question?</a:t>
            </a:r>
            <a:endParaRPr b="1" sz="200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ReemHassan160299@gmail.com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+201092427577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Conditional statement </a:t>
            </a:r>
            <a:r>
              <a:rPr lang="en-US" sz="2000"/>
              <a:t>Cont.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508" y="1521313"/>
            <a:ext cx="7191633" cy="3494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508592" y="998201"/>
            <a:ext cx="2115996" cy="271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Loop statements: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108" name="Google Shape;108;p3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Google Shape;109;p3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Google Shape;113;p3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505674" y="3122233"/>
            <a:ext cx="3479251" cy="110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Communicate with user</a:t>
            </a:r>
            <a:endParaRPr/>
          </a:p>
        </p:txBody>
      </p:sp>
      <p:sp>
        <p:nvSpPr>
          <p:cNvPr id="116" name="Google Shape;116;p3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118" name="Google Shape;118;p3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3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3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0" name="Google Shape;130;p3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131" name="Google Shape;131;p3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3" name="Google Shape;133;p3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Dialogue boxes</a:t>
            </a:r>
            <a:endParaRPr sz="2000"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987" y="1323508"/>
            <a:ext cx="6979096" cy="339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5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145" name="Google Shape;145;p5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5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" name="Google Shape;150;p5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505674" y="3122233"/>
            <a:ext cx="3479251" cy="110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Built-in functions</a:t>
            </a:r>
            <a:endParaRPr/>
          </a:p>
        </p:txBody>
      </p:sp>
      <p:sp>
        <p:nvSpPr>
          <p:cNvPr id="153" name="Google Shape;153;p5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154" name="Google Shape;154;p5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155" name="Google Shape;155;p5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5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159" name="Google Shape;159;p5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5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Google Shape;164;p5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5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7" name="Google Shape;167;p5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168" name="Google Shape;168;p5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0" name="Google Shape;170;p5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CSSJS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JavaScript built-in functions</a:t>
            </a:r>
            <a:endParaRPr sz="2000"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1967" r="631" t="864"/>
          <a:stretch/>
        </p:blipFill>
        <p:spPr>
          <a:xfrm>
            <a:off x="1947425" y="1386445"/>
            <a:ext cx="5479953" cy="35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JavaScript built-in functions </a:t>
            </a:r>
            <a:r>
              <a:rPr lang="en-US" sz="2000"/>
              <a:t>Cont.</a:t>
            </a: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924" l="0" r="750" t="0"/>
          <a:stretch/>
        </p:blipFill>
        <p:spPr>
          <a:xfrm>
            <a:off x="2016623" y="1378317"/>
            <a:ext cx="5609967" cy="347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8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188" name="Google Shape;188;p8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8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190" name="Google Shape;190;p8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3" name="Google Shape;193;p8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>
            <p:ph type="title"/>
          </p:nvPr>
        </p:nvSpPr>
        <p:spPr>
          <a:xfrm>
            <a:off x="420228" y="3150569"/>
            <a:ext cx="3479251" cy="110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Errors and error handling</a:t>
            </a:r>
            <a:endParaRPr/>
          </a:p>
        </p:txBody>
      </p:sp>
      <p:sp>
        <p:nvSpPr>
          <p:cNvPr id="196" name="Google Shape;196;p8"/>
          <p:cNvSpPr txBox="1"/>
          <p:nvPr>
            <p:ph idx="2" type="title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05</a:t>
            </a:r>
            <a:endParaRPr/>
          </a:p>
        </p:txBody>
      </p:sp>
      <p:grpSp>
        <p:nvGrpSpPr>
          <p:cNvPr id="197" name="Google Shape;197;p8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198" name="Google Shape;198;p8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199" name="Google Shape;199;p8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rect b="b" l="l" r="r" t="t"/>
                <a:pathLst>
                  <a:path extrusionOk="0" h="6339" w="801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rect b="b" l="l" r="r" t="t"/>
                <a:pathLst>
                  <a:path extrusionOk="0" h="768" w="6372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8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202" name="Google Shape;202;p8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rect b="b" l="l" r="r" t="t"/>
                <a:pathLst>
                  <a:path extrusionOk="0" h="5705" w="768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rect b="b" l="l" r="r" t="t"/>
                <a:pathLst>
                  <a:path extrusionOk="0" h="735" w="5705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8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rect b="b" l="l" r="r" t="t"/>
                <a:pathLst>
                  <a:path extrusionOk="0" h="10642" w="768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rect b="b" l="l" r="r" t="t"/>
                <a:pathLst>
                  <a:path extrusionOk="0" h="735" w="10675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7" name="Google Shape;207;p8"/>
            <p:cNvSpPr/>
            <p:nvPr/>
          </p:nvSpPr>
          <p:spPr>
            <a:xfrm>
              <a:off x="7330600" y="1268950"/>
              <a:ext cx="325250" cy="293575"/>
            </a:xfrm>
            <a:custGeom>
              <a:rect b="b" l="l" r="r" t="t"/>
              <a:pathLst>
                <a:path extrusionOk="0" h="11743" w="1301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4015363" y="3087400"/>
              <a:ext cx="1013087" cy="1064525"/>
              <a:chOff x="3910163" y="3066375"/>
              <a:chExt cx="1013087" cy="1064525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rect b="b" l="l" r="r" t="t"/>
                <a:pathLst>
                  <a:path extrusionOk="0" h="12176" w="12176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0" name="Google Shape;210;p8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211" name="Google Shape;211;p8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rect b="b" l="l" r="r" t="t"/>
                  <a:pathLst>
                    <a:path extrusionOk="0" h="5705" w="768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8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rect b="b" l="l" r="r" t="t"/>
                  <a:pathLst>
                    <a:path extrusionOk="0" h="735" w="5705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3" name="Google Shape;213;p8"/>
          <p:cNvSpPr txBox="1"/>
          <p:nvPr>
            <p:ph idx="3" type="subTitle"/>
          </p:nvPr>
        </p:nvSpPr>
        <p:spPr>
          <a:xfrm>
            <a:off x="1030500" y="83000"/>
            <a:ext cx="34578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Front-End Web Development Using React – JS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Error types</a:t>
            </a:r>
            <a:endParaRPr sz="2000"/>
          </a:p>
        </p:txBody>
      </p:sp>
      <p:sp>
        <p:nvSpPr>
          <p:cNvPr id="219" name="Google Shape;219;p9"/>
          <p:cNvSpPr/>
          <p:nvPr/>
        </p:nvSpPr>
        <p:spPr>
          <a:xfrm>
            <a:off x="2090764" y="1976968"/>
            <a:ext cx="5376020" cy="2387438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9"/>
          <p:cNvSpPr txBox="1"/>
          <p:nvPr/>
        </p:nvSpPr>
        <p:spPr>
          <a:xfrm>
            <a:off x="437383" y="957835"/>
            <a:ext cx="7968143" cy="37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Error are usually thrown by the environment (browser) or by the developer ( inside the code)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