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6"/>
  </p:notesMasterIdLst>
  <p:sldIdLst>
    <p:sldId id="256" r:id="rId2"/>
    <p:sldId id="315" r:id="rId3"/>
    <p:sldId id="311" r:id="rId4"/>
    <p:sldId id="360" r:id="rId5"/>
    <p:sldId id="312" r:id="rId6"/>
    <p:sldId id="362" r:id="rId7"/>
    <p:sldId id="354" r:id="rId8"/>
    <p:sldId id="314" r:id="rId9"/>
    <p:sldId id="363" r:id="rId10"/>
    <p:sldId id="364" r:id="rId11"/>
    <p:sldId id="264" r:id="rId12"/>
    <p:sldId id="322" r:id="rId13"/>
    <p:sldId id="323" r:id="rId14"/>
    <p:sldId id="275" r:id="rId15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Poppins Medium" panose="00000600000000000000" pitchFamily="2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  <p:embeddedFont>
      <p:font typeface="Raleway Medium" pitchFamily="2" charset="0"/>
      <p:regular r:id="rId29"/>
      <p:bold r:id="rId30"/>
      <p:italic r:id="rId31"/>
      <p:boldItalic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  <p:embeddedFont>
      <p:font typeface="Viga" panose="020B0604020202020204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B2B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FD5D3-072A-4D31-BC9F-6F6016E2E87A}">
  <a:tblStyle styleId="{45BFD5D3-072A-4D31-BC9F-6F6016E2E8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84" autoAdjust="0"/>
  </p:normalViewPr>
  <p:slideViewPr>
    <p:cSldViewPr snapToGrid="0">
      <p:cViewPr varScale="1">
        <p:scale>
          <a:sx n="122" d="100"/>
          <a:sy n="122" d="100"/>
        </p:scale>
        <p:origin x="2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viewProps" Target="viewProp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0356526a4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0356526a4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1cea9f7dc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1cea9f7dc7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613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30e793126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30e793126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30e793126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30e793126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585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30e793126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30e793126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332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13125dd8fc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13125dd8fc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30356526a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30356526a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778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1cea9f7dc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1cea9f7dc7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761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1cea9f7dc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1cea9f7dc7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739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1cea9f7dc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1cea9f7dc7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837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1cea9f7dc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1cea9f7dc7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2356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1cea9f7dc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1cea9f7dc7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077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1cea9f7dc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1cea9f7dc7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36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1cea9f7dc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1cea9f7dc7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47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175" y="1295475"/>
            <a:ext cx="4859700" cy="2049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 b="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06200" y="3621025"/>
            <a:ext cx="4218300" cy="266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8450" y="-14800"/>
            <a:ext cx="9180900" cy="42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flipH="1">
            <a:off x="152400" y="125600"/>
            <a:ext cx="575950" cy="140700"/>
            <a:chOff x="8416025" y="66500"/>
            <a:chExt cx="575950" cy="140700"/>
          </a:xfrm>
        </p:grpSpPr>
        <p:sp>
          <p:nvSpPr>
            <p:cNvPr id="13" name="Google Shape;13;p2"/>
            <p:cNvSpPr/>
            <p:nvPr/>
          </p:nvSpPr>
          <p:spPr>
            <a:xfrm>
              <a:off x="8851275" y="66500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33650" y="66500"/>
              <a:ext cx="140700" cy="14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416025" y="66500"/>
              <a:ext cx="140700" cy="14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917700" y="83000"/>
            <a:ext cx="3683400" cy="225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4601200" y="3015075"/>
            <a:ext cx="5260450" cy="4388975"/>
          </a:xfrm>
          <a:custGeom>
            <a:avLst/>
            <a:gdLst/>
            <a:ahLst/>
            <a:cxnLst/>
            <a:rect l="l" t="t" r="r" b="b"/>
            <a:pathLst>
              <a:path w="210418" h="175559" extrusionOk="0">
                <a:moveTo>
                  <a:pt x="102449" y="0"/>
                </a:moveTo>
                <a:cubicBezTo>
                  <a:pt x="96429" y="0"/>
                  <a:pt x="90375" y="553"/>
                  <a:pt x="84360" y="1697"/>
                </a:cubicBezTo>
                <a:cubicBezTo>
                  <a:pt x="72252" y="3998"/>
                  <a:pt x="60577" y="8501"/>
                  <a:pt x="50069" y="14939"/>
                </a:cubicBezTo>
                <a:cubicBezTo>
                  <a:pt x="44399" y="18442"/>
                  <a:pt x="39061" y="22545"/>
                  <a:pt x="34191" y="27115"/>
                </a:cubicBezTo>
                <a:cubicBezTo>
                  <a:pt x="32724" y="28482"/>
                  <a:pt x="31323" y="29883"/>
                  <a:pt x="29955" y="31351"/>
                </a:cubicBezTo>
                <a:cubicBezTo>
                  <a:pt x="24151" y="37456"/>
                  <a:pt x="19147" y="44327"/>
                  <a:pt x="15078" y="51699"/>
                </a:cubicBezTo>
                <a:cubicBezTo>
                  <a:pt x="4036" y="71914"/>
                  <a:pt x="0" y="96798"/>
                  <a:pt x="2836" y="120115"/>
                </a:cubicBezTo>
                <a:cubicBezTo>
                  <a:pt x="4170" y="130956"/>
                  <a:pt x="6705" y="142064"/>
                  <a:pt x="12042" y="151671"/>
                </a:cubicBezTo>
                <a:cubicBezTo>
                  <a:pt x="16479" y="159476"/>
                  <a:pt x="22950" y="166281"/>
                  <a:pt x="31122" y="169984"/>
                </a:cubicBezTo>
                <a:cubicBezTo>
                  <a:pt x="36842" y="172572"/>
                  <a:pt x="42598" y="173499"/>
                  <a:pt x="48379" y="173499"/>
                </a:cubicBezTo>
                <a:cubicBezTo>
                  <a:pt x="62921" y="173499"/>
                  <a:pt x="77624" y="167640"/>
                  <a:pt x="92315" y="167640"/>
                </a:cubicBezTo>
                <a:cubicBezTo>
                  <a:pt x="92632" y="167640"/>
                  <a:pt x="92949" y="167643"/>
                  <a:pt x="93267" y="167649"/>
                </a:cubicBezTo>
                <a:cubicBezTo>
                  <a:pt x="101506" y="167782"/>
                  <a:pt x="109512" y="169950"/>
                  <a:pt x="117417" y="172052"/>
                </a:cubicBezTo>
                <a:lnTo>
                  <a:pt x="117918" y="172185"/>
                </a:lnTo>
                <a:cubicBezTo>
                  <a:pt x="125517" y="174165"/>
                  <a:pt x="133489" y="175559"/>
                  <a:pt x="141406" y="175559"/>
                </a:cubicBezTo>
                <a:cubicBezTo>
                  <a:pt x="147495" y="175559"/>
                  <a:pt x="153551" y="174735"/>
                  <a:pt x="159381" y="172719"/>
                </a:cubicBezTo>
                <a:cubicBezTo>
                  <a:pt x="171589" y="168516"/>
                  <a:pt x="182631" y="160177"/>
                  <a:pt x="190403" y="149869"/>
                </a:cubicBezTo>
                <a:cubicBezTo>
                  <a:pt x="210417" y="123350"/>
                  <a:pt x="207982" y="84456"/>
                  <a:pt x="193739" y="55969"/>
                </a:cubicBezTo>
                <a:cubicBezTo>
                  <a:pt x="176565" y="21709"/>
                  <a:pt x="140167" y="0"/>
                  <a:pt x="1024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2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-1790949" y="780500"/>
            <a:ext cx="7131821" cy="7372553"/>
          </a:xfrm>
          <a:custGeom>
            <a:avLst/>
            <a:gdLst/>
            <a:ahLst/>
            <a:cxnLst/>
            <a:rect l="l" t="t" r="r" b="b"/>
            <a:pathLst>
              <a:path w="133730" h="138244" extrusionOk="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18050" y="3149900"/>
            <a:ext cx="2833500" cy="577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1520406" y="1854344"/>
            <a:ext cx="1228800" cy="909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718050" y="3727094"/>
            <a:ext cx="2833500" cy="518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-18450" y="-14800"/>
            <a:ext cx="9180900" cy="4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 flipH="1">
            <a:off x="152400" y="125600"/>
            <a:ext cx="575950" cy="140700"/>
            <a:chOff x="8416025" y="66500"/>
            <a:chExt cx="575950" cy="140700"/>
          </a:xfrm>
        </p:grpSpPr>
        <p:sp>
          <p:nvSpPr>
            <p:cNvPr id="26" name="Google Shape;26;p3"/>
            <p:cNvSpPr/>
            <p:nvPr/>
          </p:nvSpPr>
          <p:spPr>
            <a:xfrm>
              <a:off x="8851275" y="66500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633650" y="66500"/>
              <a:ext cx="140700" cy="14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8416025" y="66500"/>
              <a:ext cx="140700" cy="14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3"/>
          <p:cNvSpPr/>
          <p:nvPr/>
        </p:nvSpPr>
        <p:spPr>
          <a:xfrm>
            <a:off x="917700" y="83000"/>
            <a:ext cx="3683400" cy="225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3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5683950" y="-1302250"/>
            <a:ext cx="5067000" cy="4378600"/>
          </a:xfrm>
          <a:custGeom>
            <a:avLst/>
            <a:gdLst/>
            <a:ahLst/>
            <a:cxnLst/>
            <a:rect l="l" t="t" r="r" b="b"/>
            <a:pathLst>
              <a:path w="202680" h="175144" extrusionOk="0">
                <a:moveTo>
                  <a:pt x="99080" y="0"/>
                </a:moveTo>
                <a:cubicBezTo>
                  <a:pt x="96717" y="0"/>
                  <a:pt x="94347" y="89"/>
                  <a:pt x="91972" y="270"/>
                </a:cubicBezTo>
                <a:cubicBezTo>
                  <a:pt x="79999" y="1185"/>
                  <a:pt x="68212" y="4272"/>
                  <a:pt x="57355" y="9405"/>
                </a:cubicBezTo>
                <a:cubicBezTo>
                  <a:pt x="51477" y="12197"/>
                  <a:pt x="45878" y="15578"/>
                  <a:pt x="40667" y="19471"/>
                </a:cubicBezTo>
                <a:cubicBezTo>
                  <a:pt x="39085" y="20634"/>
                  <a:pt x="37580" y="21828"/>
                  <a:pt x="36091" y="23100"/>
                </a:cubicBezTo>
                <a:cubicBezTo>
                  <a:pt x="29825" y="28389"/>
                  <a:pt x="24242" y="34453"/>
                  <a:pt x="19527" y="41169"/>
                </a:cubicBezTo>
                <a:cubicBezTo>
                  <a:pt x="6592" y="59563"/>
                  <a:pt x="0" y="83200"/>
                  <a:pt x="218" y="106076"/>
                </a:cubicBezTo>
                <a:cubicBezTo>
                  <a:pt x="311" y="116700"/>
                  <a:pt x="1551" y="127697"/>
                  <a:pt x="5724" y="137561"/>
                </a:cubicBezTo>
                <a:cubicBezTo>
                  <a:pt x="9136" y="145579"/>
                  <a:pt x="14688" y="152869"/>
                  <a:pt x="22164" y="157336"/>
                </a:cubicBezTo>
                <a:cubicBezTo>
                  <a:pt x="29637" y="161789"/>
                  <a:pt x="37548" y="162990"/>
                  <a:pt x="45635" y="162990"/>
                </a:cubicBezTo>
                <a:cubicBezTo>
                  <a:pt x="55114" y="162990"/>
                  <a:pt x="64834" y="161339"/>
                  <a:pt x="74371" y="161339"/>
                </a:cubicBezTo>
                <a:cubicBezTo>
                  <a:pt x="77129" y="161339"/>
                  <a:pt x="79872" y="161478"/>
                  <a:pt x="82589" y="161833"/>
                </a:cubicBezTo>
                <a:cubicBezTo>
                  <a:pt x="90561" y="162857"/>
                  <a:pt x="98068" y="165819"/>
                  <a:pt x="105497" y="168735"/>
                </a:cubicBezTo>
                <a:cubicBezTo>
                  <a:pt x="105652" y="168813"/>
                  <a:pt x="105822" y="168875"/>
                  <a:pt x="105977" y="168921"/>
                </a:cubicBezTo>
                <a:cubicBezTo>
                  <a:pt x="115168" y="172487"/>
                  <a:pt x="125119" y="175143"/>
                  <a:pt x="135046" y="175143"/>
                </a:cubicBezTo>
                <a:cubicBezTo>
                  <a:pt x="138721" y="175143"/>
                  <a:pt x="142394" y="174779"/>
                  <a:pt x="146023" y="173962"/>
                </a:cubicBezTo>
                <a:cubicBezTo>
                  <a:pt x="158338" y="171217"/>
                  <a:pt x="169892" y="164330"/>
                  <a:pt x="178547" y="155211"/>
                </a:cubicBezTo>
                <a:cubicBezTo>
                  <a:pt x="200803" y="131729"/>
                  <a:pt x="202680" y="93824"/>
                  <a:pt x="191963" y="64681"/>
                </a:cubicBezTo>
                <a:cubicBezTo>
                  <a:pt x="177833" y="26295"/>
                  <a:pt x="139686" y="0"/>
                  <a:pt x="9908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714164" y="3180075"/>
            <a:ext cx="2244300" cy="919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2"/>
          </p:nvPr>
        </p:nvSpPr>
        <p:spPr>
          <a:xfrm>
            <a:off x="714164" y="2819050"/>
            <a:ext cx="22443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3"/>
          </p:nvPr>
        </p:nvSpPr>
        <p:spPr>
          <a:xfrm>
            <a:off x="3387986" y="3180075"/>
            <a:ext cx="2244300" cy="919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4"/>
          </p:nvPr>
        </p:nvSpPr>
        <p:spPr>
          <a:xfrm>
            <a:off x="3387981" y="2819050"/>
            <a:ext cx="22443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/>
        </p:nvSpPr>
        <p:spPr>
          <a:xfrm>
            <a:off x="2982500" y="-1552511"/>
            <a:ext cx="7606897" cy="7863664"/>
          </a:xfrm>
          <a:custGeom>
            <a:avLst/>
            <a:gdLst/>
            <a:ahLst/>
            <a:cxnLst/>
            <a:rect l="l" t="t" r="r" b="b"/>
            <a:pathLst>
              <a:path w="133730" h="138244" extrusionOk="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 hasCustomPrompt="1"/>
          </p:nvPr>
        </p:nvSpPr>
        <p:spPr>
          <a:xfrm>
            <a:off x="4234125" y="1640438"/>
            <a:ext cx="4001400" cy="1225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4" name="Google Shape;84;p11"/>
          <p:cNvSpPr/>
          <p:nvPr/>
        </p:nvSpPr>
        <p:spPr>
          <a:xfrm>
            <a:off x="-18450" y="-14800"/>
            <a:ext cx="9180900" cy="4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1"/>
          <p:cNvGrpSpPr/>
          <p:nvPr/>
        </p:nvGrpSpPr>
        <p:grpSpPr>
          <a:xfrm flipH="1">
            <a:off x="152400" y="125600"/>
            <a:ext cx="575950" cy="140700"/>
            <a:chOff x="8416025" y="66500"/>
            <a:chExt cx="575950" cy="140700"/>
          </a:xfrm>
        </p:grpSpPr>
        <p:sp>
          <p:nvSpPr>
            <p:cNvPr id="86" name="Google Shape;86;p11"/>
            <p:cNvSpPr/>
            <p:nvPr/>
          </p:nvSpPr>
          <p:spPr>
            <a:xfrm>
              <a:off x="8851275" y="66500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8633650" y="66500"/>
              <a:ext cx="140700" cy="14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8416025" y="66500"/>
              <a:ext cx="140700" cy="14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11"/>
          <p:cNvSpPr txBox="1">
            <a:spLocks noGrp="1"/>
          </p:cNvSpPr>
          <p:nvPr>
            <p:ph type="subTitle" idx="1"/>
          </p:nvPr>
        </p:nvSpPr>
        <p:spPr>
          <a:xfrm>
            <a:off x="4234125" y="2960663"/>
            <a:ext cx="4001400" cy="542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338259" y="1929788"/>
            <a:ext cx="2517902" cy="2528584"/>
          </a:xfrm>
          <a:custGeom>
            <a:avLst/>
            <a:gdLst/>
            <a:ahLst/>
            <a:cxnLst/>
            <a:rect l="l" t="t" r="r" b="b"/>
            <a:pathLst>
              <a:path w="74754" h="75060" extrusionOk="0">
                <a:moveTo>
                  <a:pt x="37493" y="0"/>
                </a:moveTo>
                <a:cubicBezTo>
                  <a:pt x="26987" y="0"/>
                  <a:pt x="16666" y="6355"/>
                  <a:pt x="10408" y="14430"/>
                </a:cubicBezTo>
                <a:cubicBezTo>
                  <a:pt x="267" y="27472"/>
                  <a:pt x="0" y="46486"/>
                  <a:pt x="9741" y="59796"/>
                </a:cubicBezTo>
                <a:cubicBezTo>
                  <a:pt x="12443" y="63498"/>
                  <a:pt x="15812" y="66734"/>
                  <a:pt x="19648" y="69169"/>
                </a:cubicBezTo>
                <a:cubicBezTo>
                  <a:pt x="21749" y="70503"/>
                  <a:pt x="23984" y="71637"/>
                  <a:pt x="26286" y="72571"/>
                </a:cubicBezTo>
                <a:cubicBezTo>
                  <a:pt x="26953" y="72838"/>
                  <a:pt x="27653" y="73105"/>
                  <a:pt x="28387" y="73305"/>
                </a:cubicBezTo>
                <a:cubicBezTo>
                  <a:pt x="31323" y="74273"/>
                  <a:pt x="34425" y="74840"/>
                  <a:pt x="37560" y="75006"/>
                </a:cubicBezTo>
                <a:cubicBezTo>
                  <a:pt x="38212" y="75042"/>
                  <a:pt x="38865" y="75060"/>
                  <a:pt x="39521" y="75060"/>
                </a:cubicBezTo>
                <a:cubicBezTo>
                  <a:pt x="47463" y="75060"/>
                  <a:pt x="55666" y="72480"/>
                  <a:pt x="62445" y="68135"/>
                </a:cubicBezTo>
                <a:cubicBezTo>
                  <a:pt x="65881" y="65967"/>
                  <a:pt x="69216" y="63331"/>
                  <a:pt x="71585" y="59996"/>
                </a:cubicBezTo>
                <a:cubicBezTo>
                  <a:pt x="73486" y="57294"/>
                  <a:pt x="74754" y="54025"/>
                  <a:pt x="74654" y="50689"/>
                </a:cubicBezTo>
                <a:cubicBezTo>
                  <a:pt x="74487" y="42350"/>
                  <a:pt x="67148" y="37279"/>
                  <a:pt x="63946" y="30241"/>
                </a:cubicBezTo>
                <a:cubicBezTo>
                  <a:pt x="62678" y="27439"/>
                  <a:pt x="62111" y="24437"/>
                  <a:pt x="61578" y="21435"/>
                </a:cubicBezTo>
                <a:cubicBezTo>
                  <a:pt x="61578" y="21335"/>
                  <a:pt x="61511" y="21301"/>
                  <a:pt x="61511" y="21235"/>
                </a:cubicBezTo>
                <a:cubicBezTo>
                  <a:pt x="60577" y="16164"/>
                  <a:pt x="58742" y="10994"/>
                  <a:pt x="55073" y="7258"/>
                </a:cubicBezTo>
                <a:cubicBezTo>
                  <a:pt x="51671" y="3789"/>
                  <a:pt x="47134" y="1454"/>
                  <a:pt x="42431" y="486"/>
                </a:cubicBezTo>
                <a:cubicBezTo>
                  <a:pt x="40790" y="157"/>
                  <a:pt x="39140" y="0"/>
                  <a:pt x="374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1"/>
          <p:cNvSpPr/>
          <p:nvPr/>
        </p:nvSpPr>
        <p:spPr>
          <a:xfrm>
            <a:off x="917700" y="83000"/>
            <a:ext cx="3683400" cy="225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" name="Google Shape;92;p11"/>
          <p:cNvSpPr txBox="1">
            <a:spLocks noGrp="1"/>
          </p:cNvSpPr>
          <p:nvPr>
            <p:ph type="subTitle" idx="2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6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/>
          <p:nvPr/>
        </p:nvSpPr>
        <p:spPr>
          <a:xfrm>
            <a:off x="4519150" y="1003606"/>
            <a:ext cx="6262576" cy="6473967"/>
          </a:xfrm>
          <a:custGeom>
            <a:avLst/>
            <a:gdLst/>
            <a:ahLst/>
            <a:cxnLst/>
            <a:rect l="l" t="t" r="r" b="b"/>
            <a:pathLst>
              <a:path w="133730" h="138244" extrusionOk="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/>
          <p:nvPr/>
        </p:nvSpPr>
        <p:spPr>
          <a:xfrm flipH="1">
            <a:off x="-1747875" y="-3025925"/>
            <a:ext cx="5067000" cy="4378600"/>
          </a:xfrm>
          <a:custGeom>
            <a:avLst/>
            <a:gdLst/>
            <a:ahLst/>
            <a:cxnLst/>
            <a:rect l="l" t="t" r="r" b="b"/>
            <a:pathLst>
              <a:path w="202680" h="175144" extrusionOk="0">
                <a:moveTo>
                  <a:pt x="99080" y="0"/>
                </a:moveTo>
                <a:cubicBezTo>
                  <a:pt x="96717" y="0"/>
                  <a:pt x="94347" y="89"/>
                  <a:pt x="91972" y="270"/>
                </a:cubicBezTo>
                <a:cubicBezTo>
                  <a:pt x="79999" y="1185"/>
                  <a:pt x="68212" y="4272"/>
                  <a:pt x="57355" y="9405"/>
                </a:cubicBezTo>
                <a:cubicBezTo>
                  <a:pt x="51477" y="12197"/>
                  <a:pt x="45878" y="15578"/>
                  <a:pt x="40667" y="19471"/>
                </a:cubicBezTo>
                <a:cubicBezTo>
                  <a:pt x="39085" y="20634"/>
                  <a:pt x="37580" y="21828"/>
                  <a:pt x="36091" y="23100"/>
                </a:cubicBezTo>
                <a:cubicBezTo>
                  <a:pt x="29825" y="28389"/>
                  <a:pt x="24242" y="34453"/>
                  <a:pt x="19527" y="41169"/>
                </a:cubicBezTo>
                <a:cubicBezTo>
                  <a:pt x="6592" y="59563"/>
                  <a:pt x="0" y="83200"/>
                  <a:pt x="218" y="106076"/>
                </a:cubicBezTo>
                <a:cubicBezTo>
                  <a:pt x="311" y="116700"/>
                  <a:pt x="1551" y="127697"/>
                  <a:pt x="5724" y="137561"/>
                </a:cubicBezTo>
                <a:cubicBezTo>
                  <a:pt x="9136" y="145579"/>
                  <a:pt x="14688" y="152869"/>
                  <a:pt x="22164" y="157336"/>
                </a:cubicBezTo>
                <a:cubicBezTo>
                  <a:pt x="29637" y="161789"/>
                  <a:pt x="37548" y="162990"/>
                  <a:pt x="45635" y="162990"/>
                </a:cubicBezTo>
                <a:cubicBezTo>
                  <a:pt x="55114" y="162990"/>
                  <a:pt x="64834" y="161339"/>
                  <a:pt x="74371" y="161339"/>
                </a:cubicBezTo>
                <a:cubicBezTo>
                  <a:pt x="77129" y="161339"/>
                  <a:pt x="79872" y="161478"/>
                  <a:pt x="82589" y="161833"/>
                </a:cubicBezTo>
                <a:cubicBezTo>
                  <a:pt x="90561" y="162857"/>
                  <a:pt x="98068" y="165819"/>
                  <a:pt x="105497" y="168735"/>
                </a:cubicBezTo>
                <a:cubicBezTo>
                  <a:pt x="105652" y="168813"/>
                  <a:pt x="105822" y="168875"/>
                  <a:pt x="105977" y="168921"/>
                </a:cubicBezTo>
                <a:cubicBezTo>
                  <a:pt x="115168" y="172487"/>
                  <a:pt x="125119" y="175143"/>
                  <a:pt x="135046" y="175143"/>
                </a:cubicBezTo>
                <a:cubicBezTo>
                  <a:pt x="138721" y="175143"/>
                  <a:pt x="142394" y="174779"/>
                  <a:pt x="146023" y="173962"/>
                </a:cubicBezTo>
                <a:cubicBezTo>
                  <a:pt x="158338" y="171217"/>
                  <a:pt x="169892" y="164330"/>
                  <a:pt x="178547" y="155211"/>
                </a:cubicBezTo>
                <a:cubicBezTo>
                  <a:pt x="200803" y="131729"/>
                  <a:pt x="202680" y="93824"/>
                  <a:pt x="191963" y="64681"/>
                </a:cubicBezTo>
                <a:cubicBezTo>
                  <a:pt x="177833" y="26295"/>
                  <a:pt x="139686" y="0"/>
                  <a:pt x="990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7"/>
          <p:cNvSpPr/>
          <p:nvPr/>
        </p:nvSpPr>
        <p:spPr>
          <a:xfrm rot="552817">
            <a:off x="6067819" y="3020977"/>
            <a:ext cx="4140543" cy="4279965"/>
          </a:xfrm>
          <a:custGeom>
            <a:avLst/>
            <a:gdLst/>
            <a:ahLst/>
            <a:cxnLst/>
            <a:rect l="l" t="t" r="r" b="b"/>
            <a:pathLst>
              <a:path w="133730" h="138244" extrusionOk="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644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5">
    <p:bg>
      <p:bgPr>
        <a:solidFill>
          <a:schemeClr val="accent3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/>
          <p:nvPr/>
        </p:nvSpPr>
        <p:spPr>
          <a:xfrm flipH="1">
            <a:off x="-2520550" y="-1552511"/>
            <a:ext cx="7606897" cy="7863664"/>
          </a:xfrm>
          <a:custGeom>
            <a:avLst/>
            <a:gdLst/>
            <a:ahLst/>
            <a:cxnLst/>
            <a:rect l="l" t="t" r="r" b="b"/>
            <a:pathLst>
              <a:path w="133730" h="138244" extrusionOk="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8"/>
          <p:cNvSpPr/>
          <p:nvPr/>
        </p:nvSpPr>
        <p:spPr>
          <a:xfrm>
            <a:off x="-18450" y="-14800"/>
            <a:ext cx="9180900" cy="4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" name="Google Shape;223;p28"/>
          <p:cNvGrpSpPr/>
          <p:nvPr/>
        </p:nvGrpSpPr>
        <p:grpSpPr>
          <a:xfrm flipH="1">
            <a:off x="152400" y="125600"/>
            <a:ext cx="575950" cy="140700"/>
            <a:chOff x="8416025" y="66500"/>
            <a:chExt cx="575950" cy="140700"/>
          </a:xfrm>
        </p:grpSpPr>
        <p:sp>
          <p:nvSpPr>
            <p:cNvPr id="224" name="Google Shape;224;p28"/>
            <p:cNvSpPr/>
            <p:nvPr/>
          </p:nvSpPr>
          <p:spPr>
            <a:xfrm>
              <a:off x="8851275" y="66500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8633650" y="66500"/>
              <a:ext cx="140700" cy="14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8416025" y="66500"/>
              <a:ext cx="140700" cy="14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28"/>
          <p:cNvSpPr/>
          <p:nvPr/>
        </p:nvSpPr>
        <p:spPr>
          <a:xfrm>
            <a:off x="917700" y="83000"/>
            <a:ext cx="3532200" cy="225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8" name="Google Shape;228;p28"/>
          <p:cNvSpPr/>
          <p:nvPr/>
        </p:nvSpPr>
        <p:spPr>
          <a:xfrm>
            <a:off x="917700" y="83000"/>
            <a:ext cx="3683400" cy="225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9" name="Google Shape;229;p28"/>
          <p:cNvSpPr txBox="1">
            <a:spLocks noGrp="1"/>
          </p:cNvSpPr>
          <p:nvPr>
            <p:ph type="subTitle" idx="1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175" y="1152475"/>
            <a:ext cx="771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Char char="●"/>
              <a:defRPr sz="1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  <p:sldLayoutId id="2147483658" r:id="rId5"/>
    <p:sldLayoutId id="2147483667" r:id="rId6"/>
    <p:sldLayoutId id="2147483673" r:id="rId7"/>
    <p:sldLayoutId id="214748367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/>
          <p:nvPr/>
        </p:nvSpPr>
        <p:spPr>
          <a:xfrm>
            <a:off x="730750" y="3584275"/>
            <a:ext cx="4090800" cy="339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41" name="Google Shape;241;p32"/>
          <p:cNvSpPr txBox="1">
            <a:spLocks noGrp="1"/>
          </p:cNvSpPr>
          <p:nvPr>
            <p:ph type="ctrTitle"/>
          </p:nvPr>
        </p:nvSpPr>
        <p:spPr>
          <a:xfrm>
            <a:off x="641064" y="857242"/>
            <a:ext cx="5291074" cy="233635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Front-End Web Development Using React </a:t>
            </a:r>
            <a:br>
              <a:rPr lang="en" dirty="0"/>
            </a:br>
            <a:r>
              <a:rPr lang="en-US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(Client Side Technologies - JavaScript)</a:t>
            </a:r>
            <a:endParaRPr sz="25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2" name="Google Shape;242;p32"/>
          <p:cNvSpPr txBox="1">
            <a:spLocks noGrp="1"/>
          </p:cNvSpPr>
          <p:nvPr>
            <p:ph type="subTitle" idx="1"/>
          </p:nvPr>
        </p:nvSpPr>
        <p:spPr>
          <a:xfrm>
            <a:off x="806200" y="3621025"/>
            <a:ext cx="4218300" cy="266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Eng. Reem Hassan Ahmed</a:t>
            </a:r>
            <a:endParaRPr dirty="0"/>
          </a:p>
        </p:txBody>
      </p:sp>
      <p:grpSp>
        <p:nvGrpSpPr>
          <p:cNvPr id="286" name="Google Shape;286;p32"/>
          <p:cNvGrpSpPr/>
          <p:nvPr/>
        </p:nvGrpSpPr>
        <p:grpSpPr>
          <a:xfrm>
            <a:off x="5178525" y="694275"/>
            <a:ext cx="3470518" cy="4129675"/>
            <a:chOff x="5178525" y="694275"/>
            <a:chExt cx="3470518" cy="4129675"/>
          </a:xfrm>
        </p:grpSpPr>
        <p:grpSp>
          <p:nvGrpSpPr>
            <p:cNvPr id="287" name="Google Shape;287;p32"/>
            <p:cNvGrpSpPr/>
            <p:nvPr/>
          </p:nvGrpSpPr>
          <p:grpSpPr>
            <a:xfrm>
              <a:off x="5178525" y="694275"/>
              <a:ext cx="3470518" cy="4129675"/>
              <a:chOff x="5178525" y="694275"/>
              <a:chExt cx="3470518" cy="4129675"/>
            </a:xfrm>
          </p:grpSpPr>
          <p:sp>
            <p:nvSpPr>
              <p:cNvPr id="288" name="Google Shape;288;p32"/>
              <p:cNvSpPr/>
              <p:nvPr/>
            </p:nvSpPr>
            <p:spPr>
              <a:xfrm>
                <a:off x="7824763" y="731275"/>
                <a:ext cx="304400" cy="304400"/>
              </a:xfrm>
              <a:custGeom>
                <a:avLst/>
                <a:gdLst/>
                <a:ahLst/>
                <a:cxnLst/>
                <a:rect l="l" t="t" r="r" b="b"/>
                <a:pathLst>
                  <a:path w="12176" h="12176" extrusionOk="0">
                    <a:moveTo>
                      <a:pt x="6071" y="801"/>
                    </a:moveTo>
                    <a:cubicBezTo>
                      <a:pt x="9007" y="801"/>
                      <a:pt x="11375" y="3170"/>
                      <a:pt x="11375" y="6105"/>
                    </a:cubicBezTo>
                    <a:cubicBezTo>
                      <a:pt x="11375" y="9007"/>
                      <a:pt x="9007" y="11375"/>
                      <a:pt x="6071" y="11375"/>
                    </a:cubicBezTo>
                    <a:cubicBezTo>
                      <a:pt x="3169" y="11375"/>
                      <a:pt x="767" y="9007"/>
                      <a:pt x="767" y="6105"/>
                    </a:cubicBezTo>
                    <a:cubicBezTo>
                      <a:pt x="767" y="3170"/>
                      <a:pt x="3169" y="801"/>
                      <a:pt x="6071" y="801"/>
                    </a:cubicBezTo>
                    <a:close/>
                    <a:moveTo>
                      <a:pt x="6071" y="1"/>
                    </a:moveTo>
                    <a:cubicBezTo>
                      <a:pt x="2702" y="1"/>
                      <a:pt x="0" y="2703"/>
                      <a:pt x="0" y="6105"/>
                    </a:cubicBezTo>
                    <a:cubicBezTo>
                      <a:pt x="0" y="9474"/>
                      <a:pt x="2735" y="12176"/>
                      <a:pt x="6071" y="12176"/>
                    </a:cubicBezTo>
                    <a:cubicBezTo>
                      <a:pt x="9440" y="12176"/>
                      <a:pt x="12176" y="9474"/>
                      <a:pt x="12176" y="6105"/>
                    </a:cubicBezTo>
                    <a:cubicBezTo>
                      <a:pt x="12176" y="2703"/>
                      <a:pt x="9440" y="1"/>
                      <a:pt x="60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9" name="Google Shape;289;p32"/>
              <p:cNvGrpSpPr/>
              <p:nvPr/>
            </p:nvGrpSpPr>
            <p:grpSpPr>
              <a:xfrm>
                <a:off x="5232725" y="694275"/>
                <a:ext cx="158475" cy="160125"/>
                <a:chOff x="4453600" y="764325"/>
                <a:chExt cx="158475" cy="160125"/>
              </a:xfrm>
            </p:grpSpPr>
            <p:sp>
              <p:nvSpPr>
                <p:cNvPr id="290" name="Google Shape;290;p32"/>
                <p:cNvSpPr/>
                <p:nvPr/>
              </p:nvSpPr>
              <p:spPr>
                <a:xfrm>
                  <a:off x="4523650" y="764325"/>
                  <a:ext cx="19200" cy="16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6405" extrusionOk="0">
                      <a:moveTo>
                        <a:pt x="367" y="0"/>
                      </a:moveTo>
                      <a:cubicBezTo>
                        <a:pt x="167" y="0"/>
                        <a:pt x="0" y="167"/>
                        <a:pt x="0" y="401"/>
                      </a:cubicBezTo>
                      <a:lnTo>
                        <a:pt x="0" y="6005"/>
                      </a:lnTo>
                      <a:cubicBezTo>
                        <a:pt x="0" y="6205"/>
                        <a:pt x="167" y="6405"/>
                        <a:pt x="367" y="6405"/>
                      </a:cubicBezTo>
                      <a:cubicBezTo>
                        <a:pt x="601" y="6405"/>
                        <a:pt x="768" y="6238"/>
                        <a:pt x="734" y="5971"/>
                      </a:cubicBezTo>
                      <a:lnTo>
                        <a:pt x="734" y="401"/>
                      </a:lnTo>
                      <a:cubicBezTo>
                        <a:pt x="734" y="167"/>
                        <a:pt x="568" y="0"/>
                        <a:pt x="3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32"/>
                <p:cNvSpPr/>
                <p:nvPr/>
              </p:nvSpPr>
              <p:spPr>
                <a:xfrm>
                  <a:off x="4453600" y="835200"/>
                  <a:ext cx="158475" cy="1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9" h="768" extrusionOk="0">
                      <a:moveTo>
                        <a:pt x="367" y="1"/>
                      </a:moveTo>
                      <a:cubicBezTo>
                        <a:pt x="167" y="1"/>
                        <a:pt x="0" y="168"/>
                        <a:pt x="0" y="401"/>
                      </a:cubicBezTo>
                      <a:cubicBezTo>
                        <a:pt x="0" y="601"/>
                        <a:pt x="167" y="768"/>
                        <a:pt x="367" y="768"/>
                      </a:cubicBezTo>
                      <a:lnTo>
                        <a:pt x="6005" y="768"/>
                      </a:lnTo>
                      <a:cubicBezTo>
                        <a:pt x="6205" y="768"/>
                        <a:pt x="6338" y="601"/>
                        <a:pt x="6338" y="401"/>
                      </a:cubicBezTo>
                      <a:cubicBezTo>
                        <a:pt x="6338" y="168"/>
                        <a:pt x="6172" y="1"/>
                        <a:pt x="597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2" name="Google Shape;292;p32"/>
              <p:cNvGrpSpPr/>
              <p:nvPr/>
            </p:nvGrpSpPr>
            <p:grpSpPr>
              <a:xfrm>
                <a:off x="8383900" y="2968400"/>
                <a:ext cx="158450" cy="158475"/>
                <a:chOff x="8340550" y="3153525"/>
                <a:chExt cx="158450" cy="158475"/>
              </a:xfrm>
            </p:grpSpPr>
            <p:sp>
              <p:nvSpPr>
                <p:cNvPr id="293" name="Google Shape;293;p32"/>
                <p:cNvSpPr/>
                <p:nvPr/>
              </p:nvSpPr>
              <p:spPr>
                <a:xfrm>
                  <a:off x="8410600" y="3153525"/>
                  <a:ext cx="18350" cy="15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" h="6339" extrusionOk="0">
                      <a:moveTo>
                        <a:pt x="367" y="1"/>
                      </a:moveTo>
                      <a:cubicBezTo>
                        <a:pt x="167" y="1"/>
                        <a:pt x="0" y="168"/>
                        <a:pt x="0" y="401"/>
                      </a:cubicBezTo>
                      <a:lnTo>
                        <a:pt x="0" y="5972"/>
                      </a:lnTo>
                      <a:cubicBezTo>
                        <a:pt x="0" y="6172"/>
                        <a:pt x="167" y="6339"/>
                        <a:pt x="367" y="6339"/>
                      </a:cubicBezTo>
                      <a:cubicBezTo>
                        <a:pt x="567" y="6339"/>
                        <a:pt x="734" y="6172"/>
                        <a:pt x="734" y="5972"/>
                      </a:cubicBezTo>
                      <a:lnTo>
                        <a:pt x="734" y="401"/>
                      </a:lnTo>
                      <a:cubicBezTo>
                        <a:pt x="734" y="168"/>
                        <a:pt x="567" y="1"/>
                        <a:pt x="36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32"/>
                <p:cNvSpPr/>
                <p:nvPr/>
              </p:nvSpPr>
              <p:spPr>
                <a:xfrm>
                  <a:off x="8340550" y="3223575"/>
                  <a:ext cx="158450" cy="1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8" h="769" extrusionOk="0">
                      <a:moveTo>
                        <a:pt x="367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cubicBezTo>
                        <a:pt x="0" y="601"/>
                        <a:pt x="167" y="768"/>
                        <a:pt x="367" y="768"/>
                      </a:cubicBezTo>
                      <a:lnTo>
                        <a:pt x="5971" y="768"/>
                      </a:lnTo>
                      <a:cubicBezTo>
                        <a:pt x="6171" y="768"/>
                        <a:pt x="6338" y="601"/>
                        <a:pt x="6338" y="368"/>
                      </a:cubicBezTo>
                      <a:cubicBezTo>
                        <a:pt x="6338" y="168"/>
                        <a:pt x="6171" y="1"/>
                        <a:pt x="597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5" name="Google Shape;295;p32"/>
              <p:cNvGrpSpPr/>
              <p:nvPr/>
            </p:nvGrpSpPr>
            <p:grpSpPr>
              <a:xfrm>
                <a:off x="6255725" y="1529550"/>
                <a:ext cx="142625" cy="142625"/>
                <a:chOff x="5959675" y="1697500"/>
                <a:chExt cx="142625" cy="142625"/>
              </a:xfrm>
            </p:grpSpPr>
            <p:sp>
              <p:nvSpPr>
                <p:cNvPr id="296" name="Google Shape;296;p32"/>
                <p:cNvSpPr/>
                <p:nvPr/>
              </p:nvSpPr>
              <p:spPr>
                <a:xfrm>
                  <a:off x="6022225" y="1697500"/>
                  <a:ext cx="19200" cy="1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5705" extrusionOk="0">
                      <a:moveTo>
                        <a:pt x="367" y="0"/>
                      </a:moveTo>
                      <a:cubicBezTo>
                        <a:pt x="167" y="0"/>
                        <a:pt x="0" y="167"/>
                        <a:pt x="0" y="367"/>
                      </a:cubicBezTo>
                      <a:lnTo>
                        <a:pt x="0" y="5337"/>
                      </a:lnTo>
                      <a:cubicBezTo>
                        <a:pt x="0" y="5537"/>
                        <a:pt x="167" y="5704"/>
                        <a:pt x="367" y="5704"/>
                      </a:cubicBezTo>
                      <a:cubicBezTo>
                        <a:pt x="601" y="5704"/>
                        <a:pt x="767" y="5537"/>
                        <a:pt x="767" y="5337"/>
                      </a:cubicBezTo>
                      <a:lnTo>
                        <a:pt x="767" y="367"/>
                      </a:lnTo>
                      <a:cubicBezTo>
                        <a:pt x="767" y="167"/>
                        <a:pt x="601" y="0"/>
                        <a:pt x="36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32"/>
                <p:cNvSpPr/>
                <p:nvPr/>
              </p:nvSpPr>
              <p:spPr>
                <a:xfrm>
                  <a:off x="5959675" y="1759200"/>
                  <a:ext cx="142625" cy="1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5" h="735" extrusionOk="0">
                      <a:moveTo>
                        <a:pt x="367" y="1"/>
                      </a:moveTo>
                      <a:cubicBezTo>
                        <a:pt x="167" y="1"/>
                        <a:pt x="0" y="167"/>
                        <a:pt x="0" y="367"/>
                      </a:cubicBezTo>
                      <a:cubicBezTo>
                        <a:pt x="0" y="568"/>
                        <a:pt x="167" y="734"/>
                        <a:pt x="367" y="734"/>
                      </a:cubicBezTo>
                      <a:lnTo>
                        <a:pt x="5338" y="734"/>
                      </a:lnTo>
                      <a:cubicBezTo>
                        <a:pt x="5538" y="734"/>
                        <a:pt x="5705" y="568"/>
                        <a:pt x="5705" y="367"/>
                      </a:cubicBezTo>
                      <a:cubicBezTo>
                        <a:pt x="5705" y="167"/>
                        <a:pt x="5538" y="1"/>
                        <a:pt x="533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8" name="Google Shape;298;p32"/>
              <p:cNvGrpSpPr/>
              <p:nvPr/>
            </p:nvGrpSpPr>
            <p:grpSpPr>
              <a:xfrm>
                <a:off x="5897963" y="2785800"/>
                <a:ext cx="266050" cy="266050"/>
                <a:chOff x="4542000" y="2493050"/>
                <a:chExt cx="266050" cy="266050"/>
              </a:xfrm>
            </p:grpSpPr>
            <p:sp>
              <p:nvSpPr>
                <p:cNvPr id="299" name="Google Shape;299;p32"/>
                <p:cNvSpPr/>
                <p:nvPr/>
              </p:nvSpPr>
              <p:spPr>
                <a:xfrm>
                  <a:off x="4665425" y="2493050"/>
                  <a:ext cx="19200" cy="26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10642" extrusionOk="0">
                      <a:moveTo>
                        <a:pt x="367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lnTo>
                        <a:pt x="0" y="10242"/>
                      </a:lnTo>
                      <a:cubicBezTo>
                        <a:pt x="0" y="10475"/>
                        <a:pt x="167" y="10642"/>
                        <a:pt x="367" y="10642"/>
                      </a:cubicBezTo>
                      <a:cubicBezTo>
                        <a:pt x="601" y="10642"/>
                        <a:pt x="767" y="10475"/>
                        <a:pt x="734" y="10242"/>
                      </a:cubicBezTo>
                      <a:lnTo>
                        <a:pt x="734" y="368"/>
                      </a:lnTo>
                      <a:cubicBezTo>
                        <a:pt x="734" y="168"/>
                        <a:pt x="567" y="1"/>
                        <a:pt x="36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2"/>
                <p:cNvSpPr/>
                <p:nvPr/>
              </p:nvSpPr>
              <p:spPr>
                <a:xfrm>
                  <a:off x="4542000" y="2617325"/>
                  <a:ext cx="266050" cy="1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42" h="734" extrusionOk="0">
                      <a:moveTo>
                        <a:pt x="367" y="0"/>
                      </a:moveTo>
                      <a:cubicBezTo>
                        <a:pt x="167" y="0"/>
                        <a:pt x="0" y="167"/>
                        <a:pt x="0" y="367"/>
                      </a:cubicBezTo>
                      <a:cubicBezTo>
                        <a:pt x="0" y="567"/>
                        <a:pt x="167" y="734"/>
                        <a:pt x="367" y="734"/>
                      </a:cubicBezTo>
                      <a:lnTo>
                        <a:pt x="10274" y="734"/>
                      </a:lnTo>
                      <a:cubicBezTo>
                        <a:pt x="10474" y="734"/>
                        <a:pt x="10641" y="567"/>
                        <a:pt x="10641" y="367"/>
                      </a:cubicBezTo>
                      <a:cubicBezTo>
                        <a:pt x="10641" y="167"/>
                        <a:pt x="10474" y="0"/>
                        <a:pt x="1027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1" name="Google Shape;301;p32"/>
              <p:cNvGrpSpPr/>
              <p:nvPr/>
            </p:nvGrpSpPr>
            <p:grpSpPr>
              <a:xfrm>
                <a:off x="5178525" y="4557900"/>
                <a:ext cx="266875" cy="266050"/>
                <a:chOff x="5008300" y="4720725"/>
                <a:chExt cx="266875" cy="266050"/>
              </a:xfrm>
            </p:grpSpPr>
            <p:sp>
              <p:nvSpPr>
                <p:cNvPr id="302" name="Google Shape;302;p32"/>
                <p:cNvSpPr/>
                <p:nvPr/>
              </p:nvSpPr>
              <p:spPr>
                <a:xfrm>
                  <a:off x="5132550" y="4720725"/>
                  <a:ext cx="19200" cy="26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10642" extrusionOk="0">
                      <a:moveTo>
                        <a:pt x="367" y="0"/>
                      </a:moveTo>
                      <a:cubicBezTo>
                        <a:pt x="167" y="0"/>
                        <a:pt x="0" y="167"/>
                        <a:pt x="0" y="367"/>
                      </a:cubicBezTo>
                      <a:lnTo>
                        <a:pt x="0" y="10274"/>
                      </a:lnTo>
                      <a:cubicBezTo>
                        <a:pt x="0" y="10474"/>
                        <a:pt x="167" y="10641"/>
                        <a:pt x="367" y="10641"/>
                      </a:cubicBezTo>
                      <a:cubicBezTo>
                        <a:pt x="601" y="10641"/>
                        <a:pt x="768" y="10474"/>
                        <a:pt x="768" y="10274"/>
                      </a:cubicBezTo>
                      <a:lnTo>
                        <a:pt x="768" y="367"/>
                      </a:lnTo>
                      <a:cubicBezTo>
                        <a:pt x="768" y="167"/>
                        <a:pt x="601" y="0"/>
                        <a:pt x="36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32"/>
                <p:cNvSpPr/>
                <p:nvPr/>
              </p:nvSpPr>
              <p:spPr>
                <a:xfrm>
                  <a:off x="5008300" y="4844975"/>
                  <a:ext cx="266875" cy="1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75" h="735" extrusionOk="0">
                      <a:moveTo>
                        <a:pt x="401" y="0"/>
                      </a:moveTo>
                      <a:cubicBezTo>
                        <a:pt x="167" y="0"/>
                        <a:pt x="0" y="167"/>
                        <a:pt x="0" y="367"/>
                      </a:cubicBezTo>
                      <a:cubicBezTo>
                        <a:pt x="0" y="567"/>
                        <a:pt x="167" y="734"/>
                        <a:pt x="401" y="734"/>
                      </a:cubicBezTo>
                      <a:lnTo>
                        <a:pt x="10274" y="734"/>
                      </a:lnTo>
                      <a:cubicBezTo>
                        <a:pt x="10474" y="734"/>
                        <a:pt x="10675" y="567"/>
                        <a:pt x="10641" y="367"/>
                      </a:cubicBezTo>
                      <a:cubicBezTo>
                        <a:pt x="10641" y="167"/>
                        <a:pt x="10474" y="0"/>
                        <a:pt x="1027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4" name="Google Shape;304;p32"/>
              <p:cNvSpPr/>
              <p:nvPr/>
            </p:nvSpPr>
            <p:spPr>
              <a:xfrm>
                <a:off x="8340450" y="1923371"/>
                <a:ext cx="308593" cy="278670"/>
              </a:xfrm>
              <a:custGeom>
                <a:avLst/>
                <a:gdLst/>
                <a:ahLst/>
                <a:cxnLst/>
                <a:rect l="l" t="t" r="r" b="b"/>
                <a:pathLst>
                  <a:path w="19615" h="17713" extrusionOk="0">
                    <a:moveTo>
                      <a:pt x="5672" y="767"/>
                    </a:moveTo>
                    <a:cubicBezTo>
                      <a:pt x="7239" y="767"/>
                      <a:pt x="8607" y="1501"/>
                      <a:pt x="9508" y="2735"/>
                    </a:cubicBezTo>
                    <a:lnTo>
                      <a:pt x="9841" y="3136"/>
                    </a:lnTo>
                    <a:lnTo>
                      <a:pt x="10175" y="2735"/>
                    </a:lnTo>
                    <a:cubicBezTo>
                      <a:pt x="11109" y="1534"/>
                      <a:pt x="12510" y="801"/>
                      <a:pt x="14078" y="801"/>
                    </a:cubicBezTo>
                    <a:cubicBezTo>
                      <a:pt x="16746" y="801"/>
                      <a:pt x="18915" y="2969"/>
                      <a:pt x="18915" y="5637"/>
                    </a:cubicBezTo>
                    <a:cubicBezTo>
                      <a:pt x="18915" y="6905"/>
                      <a:pt x="18448" y="8072"/>
                      <a:pt x="17614" y="8940"/>
                    </a:cubicBezTo>
                    <a:lnTo>
                      <a:pt x="9841" y="16612"/>
                    </a:lnTo>
                    <a:lnTo>
                      <a:pt x="2436" y="9240"/>
                    </a:lnTo>
                    <a:lnTo>
                      <a:pt x="2136" y="8940"/>
                    </a:lnTo>
                    <a:cubicBezTo>
                      <a:pt x="1302" y="8039"/>
                      <a:pt x="835" y="6872"/>
                      <a:pt x="835" y="5604"/>
                    </a:cubicBezTo>
                    <a:cubicBezTo>
                      <a:pt x="835" y="2935"/>
                      <a:pt x="3003" y="767"/>
                      <a:pt x="5672" y="767"/>
                    </a:cubicBezTo>
                    <a:close/>
                    <a:moveTo>
                      <a:pt x="5638" y="0"/>
                    </a:moveTo>
                    <a:cubicBezTo>
                      <a:pt x="2569" y="0"/>
                      <a:pt x="1" y="2535"/>
                      <a:pt x="1" y="5604"/>
                    </a:cubicBezTo>
                    <a:cubicBezTo>
                      <a:pt x="1" y="7072"/>
                      <a:pt x="568" y="8439"/>
                      <a:pt x="1569" y="9507"/>
                    </a:cubicBezTo>
                    <a:lnTo>
                      <a:pt x="9841" y="17713"/>
                    </a:lnTo>
                    <a:lnTo>
                      <a:pt x="17747" y="9740"/>
                    </a:lnTo>
                    <a:lnTo>
                      <a:pt x="18081" y="9440"/>
                    </a:lnTo>
                    <a:cubicBezTo>
                      <a:pt x="19081" y="8406"/>
                      <a:pt x="19615" y="7072"/>
                      <a:pt x="19615" y="5604"/>
                    </a:cubicBezTo>
                    <a:cubicBezTo>
                      <a:pt x="19615" y="2535"/>
                      <a:pt x="17113" y="0"/>
                      <a:pt x="13978" y="0"/>
                    </a:cubicBezTo>
                    <a:cubicBezTo>
                      <a:pt x="12343" y="0"/>
                      <a:pt x="10842" y="667"/>
                      <a:pt x="9808" y="1868"/>
                    </a:cubicBezTo>
                    <a:cubicBezTo>
                      <a:pt x="8774" y="667"/>
                      <a:pt x="7273" y="0"/>
                      <a:pt x="56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5" name="Google Shape;305;p32"/>
            <p:cNvGrpSpPr/>
            <p:nvPr/>
          </p:nvGrpSpPr>
          <p:grpSpPr>
            <a:xfrm>
              <a:off x="5621047" y="3775309"/>
              <a:ext cx="597944" cy="518409"/>
              <a:chOff x="5245000" y="3542975"/>
              <a:chExt cx="1053275" cy="913175"/>
            </a:xfrm>
          </p:grpSpPr>
          <p:sp>
            <p:nvSpPr>
              <p:cNvPr id="306" name="Google Shape;306;p32"/>
              <p:cNvSpPr/>
              <p:nvPr/>
            </p:nvSpPr>
            <p:spPr>
              <a:xfrm>
                <a:off x="5245825" y="3542975"/>
                <a:ext cx="1052450" cy="911525"/>
              </a:xfrm>
              <a:custGeom>
                <a:avLst/>
                <a:gdLst/>
                <a:ahLst/>
                <a:cxnLst/>
                <a:rect l="l" t="t" r="r" b="b"/>
                <a:pathLst>
                  <a:path w="42098" h="36461" extrusionOk="0">
                    <a:moveTo>
                      <a:pt x="10875" y="1"/>
                    </a:moveTo>
                    <a:cubicBezTo>
                      <a:pt x="4871" y="1"/>
                      <a:pt x="1" y="4871"/>
                      <a:pt x="1" y="10875"/>
                    </a:cubicBezTo>
                    <a:cubicBezTo>
                      <a:pt x="1" y="14211"/>
                      <a:pt x="1502" y="17213"/>
                      <a:pt x="3870" y="19214"/>
                    </a:cubicBezTo>
                    <a:lnTo>
                      <a:pt x="21149" y="36460"/>
                    </a:lnTo>
                    <a:lnTo>
                      <a:pt x="38395" y="19214"/>
                    </a:lnTo>
                    <a:lnTo>
                      <a:pt x="38261" y="19214"/>
                    </a:lnTo>
                    <a:cubicBezTo>
                      <a:pt x="40596" y="17213"/>
                      <a:pt x="42097" y="14244"/>
                      <a:pt x="42097" y="10875"/>
                    </a:cubicBezTo>
                    <a:cubicBezTo>
                      <a:pt x="42097" y="4871"/>
                      <a:pt x="37227" y="1"/>
                      <a:pt x="31223" y="1"/>
                    </a:cubicBezTo>
                    <a:cubicBezTo>
                      <a:pt x="26586" y="1"/>
                      <a:pt x="22650" y="2903"/>
                      <a:pt x="21049" y="7006"/>
                    </a:cubicBezTo>
                    <a:cubicBezTo>
                      <a:pt x="19481" y="2903"/>
                      <a:pt x="15512" y="1"/>
                      <a:pt x="10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2"/>
              <p:cNvSpPr/>
              <p:nvPr/>
            </p:nvSpPr>
            <p:spPr>
              <a:xfrm>
                <a:off x="5245000" y="3764800"/>
                <a:ext cx="1053275" cy="691350"/>
              </a:xfrm>
              <a:custGeom>
                <a:avLst/>
                <a:gdLst/>
                <a:ahLst/>
                <a:cxnLst/>
                <a:rect l="l" t="t" r="r" b="b"/>
                <a:pathLst>
                  <a:path w="42131" h="27654" extrusionOk="0">
                    <a:moveTo>
                      <a:pt x="201" y="1"/>
                    </a:moveTo>
                    <a:cubicBezTo>
                      <a:pt x="67" y="668"/>
                      <a:pt x="0" y="1335"/>
                      <a:pt x="0" y="2035"/>
                    </a:cubicBezTo>
                    <a:cubicBezTo>
                      <a:pt x="0" y="5371"/>
                      <a:pt x="1501" y="8373"/>
                      <a:pt x="3870" y="10375"/>
                    </a:cubicBezTo>
                    <a:lnTo>
                      <a:pt x="21115" y="27654"/>
                    </a:lnTo>
                    <a:lnTo>
                      <a:pt x="38394" y="10375"/>
                    </a:lnTo>
                    <a:lnTo>
                      <a:pt x="38261" y="10375"/>
                    </a:lnTo>
                    <a:cubicBezTo>
                      <a:pt x="40629" y="8373"/>
                      <a:pt x="42130" y="5371"/>
                      <a:pt x="42130" y="2035"/>
                    </a:cubicBezTo>
                    <a:cubicBezTo>
                      <a:pt x="42130" y="1335"/>
                      <a:pt x="42064" y="668"/>
                      <a:pt x="41930" y="1"/>
                    </a:cubicBezTo>
                    <a:cubicBezTo>
                      <a:pt x="41463" y="2502"/>
                      <a:pt x="40129" y="4737"/>
                      <a:pt x="38261" y="6339"/>
                    </a:cubicBezTo>
                    <a:lnTo>
                      <a:pt x="38394" y="6339"/>
                    </a:lnTo>
                    <a:lnTo>
                      <a:pt x="21115" y="23584"/>
                    </a:lnTo>
                    <a:lnTo>
                      <a:pt x="3870" y="6339"/>
                    </a:lnTo>
                    <a:cubicBezTo>
                      <a:pt x="2002" y="4737"/>
                      <a:pt x="668" y="2502"/>
                      <a:pt x="2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2"/>
              <p:cNvSpPr/>
              <p:nvPr/>
            </p:nvSpPr>
            <p:spPr>
              <a:xfrm>
                <a:off x="5608600" y="3836525"/>
                <a:ext cx="326075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3043" h="13010" extrusionOk="0">
                    <a:moveTo>
                      <a:pt x="3503" y="0"/>
                    </a:moveTo>
                    <a:lnTo>
                      <a:pt x="3503" y="3470"/>
                    </a:lnTo>
                    <a:lnTo>
                      <a:pt x="0" y="3470"/>
                    </a:lnTo>
                    <a:lnTo>
                      <a:pt x="0" y="9507"/>
                    </a:lnTo>
                    <a:lnTo>
                      <a:pt x="3503" y="9507"/>
                    </a:lnTo>
                    <a:lnTo>
                      <a:pt x="3503" y="13010"/>
                    </a:lnTo>
                    <a:lnTo>
                      <a:pt x="9540" y="13010"/>
                    </a:lnTo>
                    <a:lnTo>
                      <a:pt x="9540" y="9507"/>
                    </a:lnTo>
                    <a:lnTo>
                      <a:pt x="13043" y="9507"/>
                    </a:lnTo>
                    <a:lnTo>
                      <a:pt x="13043" y="3470"/>
                    </a:lnTo>
                    <a:lnTo>
                      <a:pt x="9540" y="3470"/>
                    </a:lnTo>
                    <a:lnTo>
                      <a:pt x="95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2"/>
              <p:cNvSpPr/>
              <p:nvPr/>
            </p:nvSpPr>
            <p:spPr>
              <a:xfrm>
                <a:off x="5316725" y="3638875"/>
                <a:ext cx="76725" cy="105950"/>
              </a:xfrm>
              <a:custGeom>
                <a:avLst/>
                <a:gdLst/>
                <a:ahLst/>
                <a:cxnLst/>
                <a:rect l="l" t="t" r="r" b="b"/>
                <a:pathLst>
                  <a:path w="3069" h="4238" fill="none" extrusionOk="0">
                    <a:moveTo>
                      <a:pt x="3069" y="1"/>
                    </a:moveTo>
                    <a:cubicBezTo>
                      <a:pt x="1635" y="1035"/>
                      <a:pt x="534" y="2536"/>
                      <a:pt x="0" y="42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2"/>
              <p:cNvSpPr/>
              <p:nvPr/>
            </p:nvSpPr>
            <p:spPr>
              <a:xfrm>
                <a:off x="5467650" y="3602175"/>
                <a:ext cx="57575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202" fill="none" extrusionOk="0">
                    <a:moveTo>
                      <a:pt x="2302" y="68"/>
                    </a:moveTo>
                    <a:cubicBezTo>
                      <a:pt x="1535" y="1"/>
                      <a:pt x="768" y="34"/>
                      <a:pt x="1" y="201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2"/>
              <p:cNvSpPr/>
              <p:nvPr/>
            </p:nvSpPr>
            <p:spPr>
              <a:xfrm>
                <a:off x="5602750" y="3629700"/>
                <a:ext cx="1087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68" fill="none" extrusionOk="0">
                    <a:moveTo>
                      <a:pt x="434" y="268"/>
                    </a:moveTo>
                    <a:cubicBezTo>
                      <a:pt x="301" y="201"/>
                      <a:pt x="201" y="101"/>
                      <a:pt x="1" y="1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2"/>
              <p:cNvSpPr/>
              <p:nvPr/>
            </p:nvSpPr>
            <p:spPr>
              <a:xfrm>
                <a:off x="5853775" y="3638875"/>
                <a:ext cx="46725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1869" fill="none" extrusionOk="0">
                    <a:moveTo>
                      <a:pt x="1868" y="1"/>
                    </a:moveTo>
                    <a:cubicBezTo>
                      <a:pt x="1101" y="468"/>
                      <a:pt x="467" y="1168"/>
                      <a:pt x="0" y="1869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2"/>
              <p:cNvSpPr/>
              <p:nvPr/>
            </p:nvSpPr>
            <p:spPr>
              <a:xfrm>
                <a:off x="5974675" y="3602175"/>
                <a:ext cx="5675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02" fill="none" extrusionOk="0">
                    <a:moveTo>
                      <a:pt x="2269" y="68"/>
                    </a:moveTo>
                    <a:cubicBezTo>
                      <a:pt x="1535" y="1"/>
                      <a:pt x="735" y="34"/>
                      <a:pt x="1" y="201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4" name="Google Shape;314;p32"/>
          <p:cNvSpPr txBox="1">
            <a:spLocks noGrp="1"/>
          </p:cNvSpPr>
          <p:nvPr>
            <p:ph type="subTitle" idx="2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Front-End Web Development Using React – </a:t>
            </a:r>
            <a:r>
              <a:rPr lang="en-US" dirty="0"/>
              <a:t>JS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8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DOM collection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39B48E-5F7C-0A99-13C2-C5F3F2A69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28" y="1142702"/>
            <a:ext cx="4981208" cy="1668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4D20A3-B3AE-7745-F960-FD5D17E25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351" y="2921009"/>
            <a:ext cx="4529783" cy="20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5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40"/>
          <p:cNvGrpSpPr/>
          <p:nvPr/>
        </p:nvGrpSpPr>
        <p:grpSpPr>
          <a:xfrm>
            <a:off x="5950105" y="1009686"/>
            <a:ext cx="2680890" cy="2817506"/>
            <a:chOff x="5950105" y="1009686"/>
            <a:chExt cx="2680890" cy="2817506"/>
          </a:xfrm>
        </p:grpSpPr>
        <p:sp>
          <p:nvSpPr>
            <p:cNvPr id="593" name="Google Shape;593;p40"/>
            <p:cNvSpPr/>
            <p:nvPr/>
          </p:nvSpPr>
          <p:spPr>
            <a:xfrm>
              <a:off x="6171749" y="1185966"/>
              <a:ext cx="204340" cy="204712"/>
            </a:xfrm>
            <a:custGeom>
              <a:avLst/>
              <a:gdLst/>
              <a:ahLst/>
              <a:cxnLst/>
              <a:rect l="l" t="t" r="r" b="b"/>
              <a:pathLst>
                <a:path w="9337" h="9354" extrusionOk="0">
                  <a:moveTo>
                    <a:pt x="4669" y="606"/>
                  </a:moveTo>
                  <a:cubicBezTo>
                    <a:pt x="6902" y="606"/>
                    <a:pt x="8732" y="2420"/>
                    <a:pt x="8732" y="4669"/>
                  </a:cubicBezTo>
                  <a:cubicBezTo>
                    <a:pt x="8732" y="6918"/>
                    <a:pt x="6917" y="8748"/>
                    <a:pt x="4669" y="8748"/>
                  </a:cubicBezTo>
                  <a:cubicBezTo>
                    <a:pt x="2420" y="8748"/>
                    <a:pt x="589" y="6918"/>
                    <a:pt x="589" y="4669"/>
                  </a:cubicBezTo>
                  <a:cubicBezTo>
                    <a:pt x="589" y="2420"/>
                    <a:pt x="2420" y="606"/>
                    <a:pt x="4669" y="606"/>
                  </a:cubicBezTo>
                  <a:close/>
                  <a:moveTo>
                    <a:pt x="4669" y="1"/>
                  </a:moveTo>
                  <a:cubicBezTo>
                    <a:pt x="2094" y="1"/>
                    <a:pt x="0" y="2095"/>
                    <a:pt x="0" y="4669"/>
                  </a:cubicBezTo>
                  <a:cubicBezTo>
                    <a:pt x="0" y="7259"/>
                    <a:pt x="2094" y="9353"/>
                    <a:pt x="4669" y="9353"/>
                  </a:cubicBezTo>
                  <a:cubicBezTo>
                    <a:pt x="7243" y="9353"/>
                    <a:pt x="9337" y="7259"/>
                    <a:pt x="9337" y="4669"/>
                  </a:cubicBezTo>
                  <a:cubicBezTo>
                    <a:pt x="9337" y="2095"/>
                    <a:pt x="7243" y="1"/>
                    <a:pt x="4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40"/>
            <p:cNvGrpSpPr/>
            <p:nvPr/>
          </p:nvGrpSpPr>
          <p:grpSpPr>
            <a:xfrm>
              <a:off x="7932101" y="1009686"/>
              <a:ext cx="96754" cy="96754"/>
              <a:chOff x="7932101" y="1009686"/>
              <a:chExt cx="96754" cy="96754"/>
            </a:xfrm>
          </p:grpSpPr>
          <p:sp>
            <p:nvSpPr>
              <p:cNvPr id="595" name="Google Shape;595;p40"/>
              <p:cNvSpPr/>
              <p:nvPr/>
            </p:nvSpPr>
            <p:spPr>
              <a:xfrm>
                <a:off x="7973510" y="1009686"/>
                <a:ext cx="13941" cy="96754"/>
              </a:xfrm>
              <a:custGeom>
                <a:avLst/>
                <a:gdLst/>
                <a:ahLst/>
                <a:cxnLst/>
                <a:rect l="l" t="t" r="r" b="b"/>
                <a:pathLst>
                  <a:path w="637" h="4421" extrusionOk="0">
                    <a:moveTo>
                      <a:pt x="327" y="0"/>
                    </a:moveTo>
                    <a:cubicBezTo>
                      <a:pt x="140" y="0"/>
                      <a:pt x="1" y="140"/>
                      <a:pt x="1" y="310"/>
                    </a:cubicBezTo>
                    <a:lnTo>
                      <a:pt x="1" y="4110"/>
                    </a:lnTo>
                    <a:cubicBezTo>
                      <a:pt x="1" y="4296"/>
                      <a:pt x="140" y="4420"/>
                      <a:pt x="327" y="4420"/>
                    </a:cubicBezTo>
                    <a:cubicBezTo>
                      <a:pt x="497" y="4420"/>
                      <a:pt x="637" y="4296"/>
                      <a:pt x="637" y="4110"/>
                    </a:cubicBezTo>
                    <a:lnTo>
                      <a:pt x="637" y="310"/>
                    </a:lnTo>
                    <a:cubicBezTo>
                      <a:pt x="637" y="140"/>
                      <a:pt x="497" y="0"/>
                      <a:pt x="3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40"/>
              <p:cNvSpPr/>
              <p:nvPr/>
            </p:nvSpPr>
            <p:spPr>
              <a:xfrm>
                <a:off x="7932101" y="1051423"/>
                <a:ext cx="96754" cy="13612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622" extrusionOk="0">
                    <a:moveTo>
                      <a:pt x="311" y="1"/>
                    </a:moveTo>
                    <a:cubicBezTo>
                      <a:pt x="140" y="1"/>
                      <a:pt x="1" y="140"/>
                      <a:pt x="1" y="311"/>
                    </a:cubicBezTo>
                    <a:cubicBezTo>
                      <a:pt x="1" y="481"/>
                      <a:pt x="140" y="621"/>
                      <a:pt x="311" y="621"/>
                    </a:cubicBezTo>
                    <a:lnTo>
                      <a:pt x="4111" y="621"/>
                    </a:lnTo>
                    <a:cubicBezTo>
                      <a:pt x="4281" y="621"/>
                      <a:pt x="4421" y="481"/>
                      <a:pt x="4421" y="311"/>
                    </a:cubicBezTo>
                    <a:cubicBezTo>
                      <a:pt x="4421" y="140"/>
                      <a:pt x="4281" y="1"/>
                      <a:pt x="4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7" name="Google Shape;597;p40"/>
            <p:cNvGrpSpPr/>
            <p:nvPr/>
          </p:nvGrpSpPr>
          <p:grpSpPr>
            <a:xfrm>
              <a:off x="5950105" y="2959770"/>
              <a:ext cx="96754" cy="96754"/>
              <a:chOff x="5950105" y="2959770"/>
              <a:chExt cx="96754" cy="96754"/>
            </a:xfrm>
          </p:grpSpPr>
          <p:sp>
            <p:nvSpPr>
              <p:cNvPr id="598" name="Google Shape;598;p40"/>
              <p:cNvSpPr/>
              <p:nvPr/>
            </p:nvSpPr>
            <p:spPr>
              <a:xfrm>
                <a:off x="5991842" y="2959770"/>
                <a:ext cx="13612" cy="96754"/>
              </a:xfrm>
              <a:custGeom>
                <a:avLst/>
                <a:gdLst/>
                <a:ahLst/>
                <a:cxnLst/>
                <a:rect l="l" t="t" r="r" b="b"/>
                <a:pathLst>
                  <a:path w="622" h="4421" extrusionOk="0">
                    <a:moveTo>
                      <a:pt x="311" y="1"/>
                    </a:moveTo>
                    <a:cubicBezTo>
                      <a:pt x="140" y="1"/>
                      <a:pt x="1" y="140"/>
                      <a:pt x="1" y="311"/>
                    </a:cubicBezTo>
                    <a:lnTo>
                      <a:pt x="1" y="4111"/>
                    </a:lnTo>
                    <a:cubicBezTo>
                      <a:pt x="1" y="4281"/>
                      <a:pt x="140" y="4421"/>
                      <a:pt x="311" y="4421"/>
                    </a:cubicBezTo>
                    <a:cubicBezTo>
                      <a:pt x="466" y="4421"/>
                      <a:pt x="606" y="4281"/>
                      <a:pt x="621" y="4111"/>
                    </a:cubicBezTo>
                    <a:lnTo>
                      <a:pt x="621" y="311"/>
                    </a:lnTo>
                    <a:cubicBezTo>
                      <a:pt x="621" y="140"/>
                      <a:pt x="482" y="1"/>
                      <a:pt x="3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40"/>
              <p:cNvSpPr/>
              <p:nvPr/>
            </p:nvSpPr>
            <p:spPr>
              <a:xfrm>
                <a:off x="5950105" y="3001529"/>
                <a:ext cx="96754" cy="13591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621" extrusionOk="0">
                    <a:moveTo>
                      <a:pt x="310" y="0"/>
                    </a:moveTo>
                    <a:cubicBezTo>
                      <a:pt x="140" y="0"/>
                      <a:pt x="0" y="140"/>
                      <a:pt x="0" y="310"/>
                    </a:cubicBezTo>
                    <a:cubicBezTo>
                      <a:pt x="0" y="481"/>
                      <a:pt x="140" y="621"/>
                      <a:pt x="310" y="621"/>
                    </a:cubicBezTo>
                    <a:lnTo>
                      <a:pt x="4110" y="621"/>
                    </a:lnTo>
                    <a:cubicBezTo>
                      <a:pt x="4265" y="621"/>
                      <a:pt x="4405" y="481"/>
                      <a:pt x="4420" y="310"/>
                    </a:cubicBezTo>
                    <a:cubicBezTo>
                      <a:pt x="4420" y="140"/>
                      <a:pt x="4296" y="0"/>
                      <a:pt x="41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" name="Google Shape;600;p40"/>
            <p:cNvGrpSpPr/>
            <p:nvPr/>
          </p:nvGrpSpPr>
          <p:grpSpPr>
            <a:xfrm>
              <a:off x="8071263" y="1952649"/>
              <a:ext cx="179917" cy="179566"/>
              <a:chOff x="8071263" y="1952649"/>
              <a:chExt cx="179917" cy="179566"/>
            </a:xfrm>
          </p:grpSpPr>
          <p:sp>
            <p:nvSpPr>
              <p:cNvPr id="601" name="Google Shape;601;p40"/>
              <p:cNvSpPr/>
              <p:nvPr/>
            </p:nvSpPr>
            <p:spPr>
              <a:xfrm>
                <a:off x="8154408" y="1952649"/>
                <a:ext cx="13612" cy="179566"/>
              </a:xfrm>
              <a:custGeom>
                <a:avLst/>
                <a:gdLst/>
                <a:ahLst/>
                <a:cxnLst/>
                <a:rect l="l" t="t" r="r" b="b"/>
                <a:pathLst>
                  <a:path w="622" h="8205" extrusionOk="0">
                    <a:moveTo>
                      <a:pt x="311" y="0"/>
                    </a:moveTo>
                    <a:cubicBezTo>
                      <a:pt x="140" y="0"/>
                      <a:pt x="1" y="140"/>
                      <a:pt x="1" y="311"/>
                    </a:cubicBezTo>
                    <a:lnTo>
                      <a:pt x="1" y="7895"/>
                    </a:lnTo>
                    <a:cubicBezTo>
                      <a:pt x="1" y="8065"/>
                      <a:pt x="140" y="8205"/>
                      <a:pt x="311" y="8205"/>
                    </a:cubicBezTo>
                    <a:cubicBezTo>
                      <a:pt x="497" y="8205"/>
                      <a:pt x="621" y="8065"/>
                      <a:pt x="621" y="7910"/>
                    </a:cubicBezTo>
                    <a:lnTo>
                      <a:pt x="621" y="311"/>
                    </a:lnTo>
                    <a:cubicBezTo>
                      <a:pt x="621" y="140"/>
                      <a:pt x="497" y="0"/>
                      <a:pt x="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40"/>
              <p:cNvSpPr/>
              <p:nvPr/>
            </p:nvSpPr>
            <p:spPr>
              <a:xfrm>
                <a:off x="8071263" y="2035465"/>
                <a:ext cx="179917" cy="13612"/>
              </a:xfrm>
              <a:custGeom>
                <a:avLst/>
                <a:gdLst/>
                <a:ahLst/>
                <a:cxnLst/>
                <a:rect l="l" t="t" r="r" b="b"/>
                <a:pathLst>
                  <a:path w="8221" h="622" extrusionOk="0">
                    <a:moveTo>
                      <a:pt x="310" y="1"/>
                    </a:moveTo>
                    <a:cubicBezTo>
                      <a:pt x="140" y="1"/>
                      <a:pt x="0" y="125"/>
                      <a:pt x="0" y="311"/>
                    </a:cubicBezTo>
                    <a:cubicBezTo>
                      <a:pt x="0" y="481"/>
                      <a:pt x="140" y="621"/>
                      <a:pt x="310" y="621"/>
                    </a:cubicBezTo>
                    <a:lnTo>
                      <a:pt x="7910" y="621"/>
                    </a:lnTo>
                    <a:cubicBezTo>
                      <a:pt x="8096" y="621"/>
                      <a:pt x="8220" y="497"/>
                      <a:pt x="8220" y="311"/>
                    </a:cubicBezTo>
                    <a:cubicBezTo>
                      <a:pt x="8220" y="125"/>
                      <a:pt x="8096" y="1"/>
                      <a:pt x="79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3" name="Google Shape;603;p40"/>
            <p:cNvGrpSpPr/>
            <p:nvPr/>
          </p:nvGrpSpPr>
          <p:grpSpPr>
            <a:xfrm>
              <a:off x="6092501" y="1990355"/>
              <a:ext cx="179917" cy="180245"/>
              <a:chOff x="6061439" y="2493380"/>
              <a:chExt cx="179917" cy="180245"/>
            </a:xfrm>
          </p:grpSpPr>
          <p:sp>
            <p:nvSpPr>
              <p:cNvPr id="604" name="Google Shape;604;p40"/>
              <p:cNvSpPr/>
              <p:nvPr/>
            </p:nvSpPr>
            <p:spPr>
              <a:xfrm>
                <a:off x="6144606" y="2493380"/>
                <a:ext cx="13591" cy="18024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8236" extrusionOk="0">
                    <a:moveTo>
                      <a:pt x="310" y="0"/>
                    </a:moveTo>
                    <a:cubicBezTo>
                      <a:pt x="140" y="0"/>
                      <a:pt x="0" y="140"/>
                      <a:pt x="0" y="326"/>
                    </a:cubicBezTo>
                    <a:lnTo>
                      <a:pt x="0" y="7926"/>
                    </a:lnTo>
                    <a:cubicBezTo>
                      <a:pt x="0" y="8096"/>
                      <a:pt x="124" y="8236"/>
                      <a:pt x="310" y="8236"/>
                    </a:cubicBezTo>
                    <a:cubicBezTo>
                      <a:pt x="481" y="8236"/>
                      <a:pt x="621" y="8096"/>
                      <a:pt x="621" y="7926"/>
                    </a:cubicBezTo>
                    <a:lnTo>
                      <a:pt x="621" y="326"/>
                    </a:lnTo>
                    <a:cubicBezTo>
                      <a:pt x="621" y="140"/>
                      <a:pt x="481" y="0"/>
                      <a:pt x="3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40"/>
              <p:cNvSpPr/>
              <p:nvPr/>
            </p:nvSpPr>
            <p:spPr>
              <a:xfrm>
                <a:off x="6061439" y="2576875"/>
                <a:ext cx="179917" cy="13612"/>
              </a:xfrm>
              <a:custGeom>
                <a:avLst/>
                <a:gdLst/>
                <a:ahLst/>
                <a:cxnLst/>
                <a:rect l="l" t="t" r="r" b="b"/>
                <a:pathLst>
                  <a:path w="8221" h="622" extrusionOk="0">
                    <a:moveTo>
                      <a:pt x="311" y="1"/>
                    </a:moveTo>
                    <a:cubicBezTo>
                      <a:pt x="140" y="1"/>
                      <a:pt x="0" y="125"/>
                      <a:pt x="0" y="311"/>
                    </a:cubicBezTo>
                    <a:cubicBezTo>
                      <a:pt x="0" y="482"/>
                      <a:pt x="140" y="621"/>
                      <a:pt x="311" y="621"/>
                    </a:cubicBezTo>
                    <a:lnTo>
                      <a:pt x="7910" y="621"/>
                    </a:lnTo>
                    <a:cubicBezTo>
                      <a:pt x="8081" y="621"/>
                      <a:pt x="8220" y="482"/>
                      <a:pt x="8220" y="311"/>
                    </a:cubicBezTo>
                    <a:cubicBezTo>
                      <a:pt x="8220" y="125"/>
                      <a:pt x="8081" y="1"/>
                      <a:pt x="79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6" name="Google Shape;606;p40"/>
            <p:cNvSpPr/>
            <p:nvPr/>
          </p:nvSpPr>
          <p:spPr>
            <a:xfrm>
              <a:off x="8331597" y="3555360"/>
              <a:ext cx="299398" cy="271832"/>
            </a:xfrm>
            <a:custGeom>
              <a:avLst/>
              <a:gdLst/>
              <a:ahLst/>
              <a:cxnLst/>
              <a:rect l="l" t="t" r="r" b="b"/>
              <a:pathLst>
                <a:path w="9927" h="9013" extrusionOk="0">
                  <a:moveTo>
                    <a:pt x="7042" y="606"/>
                  </a:moveTo>
                  <a:cubicBezTo>
                    <a:pt x="8298" y="606"/>
                    <a:pt x="9322" y="1629"/>
                    <a:pt x="9322" y="2886"/>
                  </a:cubicBezTo>
                  <a:cubicBezTo>
                    <a:pt x="9322" y="3475"/>
                    <a:pt x="9120" y="4033"/>
                    <a:pt x="8732" y="4437"/>
                  </a:cubicBezTo>
                  <a:lnTo>
                    <a:pt x="4964" y="8159"/>
                  </a:lnTo>
                  <a:lnTo>
                    <a:pt x="1365" y="4592"/>
                  </a:lnTo>
                  <a:lnTo>
                    <a:pt x="1226" y="4468"/>
                  </a:lnTo>
                  <a:cubicBezTo>
                    <a:pt x="823" y="4033"/>
                    <a:pt x="605" y="3475"/>
                    <a:pt x="605" y="2886"/>
                  </a:cubicBezTo>
                  <a:cubicBezTo>
                    <a:pt x="605" y="1629"/>
                    <a:pt x="1629" y="606"/>
                    <a:pt x="2885" y="606"/>
                  </a:cubicBezTo>
                  <a:cubicBezTo>
                    <a:pt x="3614" y="606"/>
                    <a:pt x="4281" y="932"/>
                    <a:pt x="4747" y="1536"/>
                  </a:cubicBezTo>
                  <a:lnTo>
                    <a:pt x="4979" y="1847"/>
                  </a:lnTo>
                  <a:lnTo>
                    <a:pt x="5212" y="1521"/>
                  </a:lnTo>
                  <a:cubicBezTo>
                    <a:pt x="5646" y="932"/>
                    <a:pt x="6297" y="606"/>
                    <a:pt x="7042" y="606"/>
                  </a:cubicBezTo>
                  <a:close/>
                  <a:moveTo>
                    <a:pt x="2885" y="1"/>
                  </a:moveTo>
                  <a:cubicBezTo>
                    <a:pt x="1303" y="1"/>
                    <a:pt x="1" y="1304"/>
                    <a:pt x="1" y="2886"/>
                  </a:cubicBezTo>
                  <a:cubicBezTo>
                    <a:pt x="1" y="3646"/>
                    <a:pt x="295" y="4344"/>
                    <a:pt x="792" y="4886"/>
                  </a:cubicBezTo>
                  <a:lnTo>
                    <a:pt x="4964" y="9012"/>
                  </a:lnTo>
                  <a:lnTo>
                    <a:pt x="8996" y="5026"/>
                  </a:lnTo>
                  <a:lnTo>
                    <a:pt x="9151" y="4871"/>
                  </a:lnTo>
                  <a:cubicBezTo>
                    <a:pt x="9663" y="4344"/>
                    <a:pt x="9927" y="3630"/>
                    <a:pt x="9927" y="2886"/>
                  </a:cubicBezTo>
                  <a:cubicBezTo>
                    <a:pt x="9927" y="1304"/>
                    <a:pt x="8624" y="1"/>
                    <a:pt x="7042" y="1"/>
                  </a:cubicBezTo>
                  <a:cubicBezTo>
                    <a:pt x="6251" y="1"/>
                    <a:pt x="5506" y="311"/>
                    <a:pt x="4964" y="869"/>
                  </a:cubicBezTo>
                  <a:cubicBezTo>
                    <a:pt x="4421" y="311"/>
                    <a:pt x="3692" y="1"/>
                    <a:pt x="2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40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OOP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20509C-6983-0E44-2B81-29225E3AF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552" y="1990355"/>
            <a:ext cx="3818114" cy="2944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DD6B48-9C8B-D023-59BC-0B1529C1F965}"/>
              </a:ext>
            </a:extLst>
          </p:cNvPr>
          <p:cNvSpPr txBox="1"/>
          <p:nvPr/>
        </p:nvSpPr>
        <p:spPr>
          <a:xfrm>
            <a:off x="714124" y="1032800"/>
            <a:ext cx="76013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Raleway Medium" pitchFamily="2" charset="0"/>
              </a:rPr>
              <a:t>JavaScript doesn’t have the class concept, even though there’s class keyword in ES6.</a:t>
            </a:r>
          </a:p>
          <a:p>
            <a:pPr algn="l"/>
            <a:r>
              <a:rPr lang="en-US" dirty="0">
                <a:latin typeface="Raleway Medium" pitchFamily="2" charset="0"/>
              </a:rPr>
              <a:t>In JavaScript classes are functions.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40"/>
          <p:cNvGrpSpPr/>
          <p:nvPr/>
        </p:nvGrpSpPr>
        <p:grpSpPr>
          <a:xfrm>
            <a:off x="5950105" y="1009686"/>
            <a:ext cx="2680890" cy="2817506"/>
            <a:chOff x="5950105" y="1009686"/>
            <a:chExt cx="2680890" cy="2817506"/>
          </a:xfrm>
        </p:grpSpPr>
        <p:sp>
          <p:nvSpPr>
            <p:cNvPr id="593" name="Google Shape;593;p40"/>
            <p:cNvSpPr/>
            <p:nvPr/>
          </p:nvSpPr>
          <p:spPr>
            <a:xfrm>
              <a:off x="6171749" y="1185966"/>
              <a:ext cx="204340" cy="204712"/>
            </a:xfrm>
            <a:custGeom>
              <a:avLst/>
              <a:gdLst/>
              <a:ahLst/>
              <a:cxnLst/>
              <a:rect l="l" t="t" r="r" b="b"/>
              <a:pathLst>
                <a:path w="9337" h="9354" extrusionOk="0">
                  <a:moveTo>
                    <a:pt x="4669" y="606"/>
                  </a:moveTo>
                  <a:cubicBezTo>
                    <a:pt x="6902" y="606"/>
                    <a:pt x="8732" y="2420"/>
                    <a:pt x="8732" y="4669"/>
                  </a:cubicBezTo>
                  <a:cubicBezTo>
                    <a:pt x="8732" y="6918"/>
                    <a:pt x="6917" y="8748"/>
                    <a:pt x="4669" y="8748"/>
                  </a:cubicBezTo>
                  <a:cubicBezTo>
                    <a:pt x="2420" y="8748"/>
                    <a:pt x="589" y="6918"/>
                    <a:pt x="589" y="4669"/>
                  </a:cubicBezTo>
                  <a:cubicBezTo>
                    <a:pt x="589" y="2420"/>
                    <a:pt x="2420" y="606"/>
                    <a:pt x="4669" y="606"/>
                  </a:cubicBezTo>
                  <a:close/>
                  <a:moveTo>
                    <a:pt x="4669" y="1"/>
                  </a:moveTo>
                  <a:cubicBezTo>
                    <a:pt x="2094" y="1"/>
                    <a:pt x="0" y="2095"/>
                    <a:pt x="0" y="4669"/>
                  </a:cubicBezTo>
                  <a:cubicBezTo>
                    <a:pt x="0" y="7259"/>
                    <a:pt x="2094" y="9353"/>
                    <a:pt x="4669" y="9353"/>
                  </a:cubicBezTo>
                  <a:cubicBezTo>
                    <a:pt x="7243" y="9353"/>
                    <a:pt x="9337" y="7259"/>
                    <a:pt x="9337" y="4669"/>
                  </a:cubicBezTo>
                  <a:cubicBezTo>
                    <a:pt x="9337" y="2095"/>
                    <a:pt x="7243" y="1"/>
                    <a:pt x="4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40"/>
            <p:cNvGrpSpPr/>
            <p:nvPr/>
          </p:nvGrpSpPr>
          <p:grpSpPr>
            <a:xfrm>
              <a:off x="7932101" y="1009686"/>
              <a:ext cx="96754" cy="96754"/>
              <a:chOff x="7932101" y="1009686"/>
              <a:chExt cx="96754" cy="96754"/>
            </a:xfrm>
          </p:grpSpPr>
          <p:sp>
            <p:nvSpPr>
              <p:cNvPr id="595" name="Google Shape;595;p40"/>
              <p:cNvSpPr/>
              <p:nvPr/>
            </p:nvSpPr>
            <p:spPr>
              <a:xfrm>
                <a:off x="7973510" y="1009686"/>
                <a:ext cx="13941" cy="96754"/>
              </a:xfrm>
              <a:custGeom>
                <a:avLst/>
                <a:gdLst/>
                <a:ahLst/>
                <a:cxnLst/>
                <a:rect l="l" t="t" r="r" b="b"/>
                <a:pathLst>
                  <a:path w="637" h="4421" extrusionOk="0">
                    <a:moveTo>
                      <a:pt x="327" y="0"/>
                    </a:moveTo>
                    <a:cubicBezTo>
                      <a:pt x="140" y="0"/>
                      <a:pt x="1" y="140"/>
                      <a:pt x="1" y="310"/>
                    </a:cubicBezTo>
                    <a:lnTo>
                      <a:pt x="1" y="4110"/>
                    </a:lnTo>
                    <a:cubicBezTo>
                      <a:pt x="1" y="4296"/>
                      <a:pt x="140" y="4420"/>
                      <a:pt x="327" y="4420"/>
                    </a:cubicBezTo>
                    <a:cubicBezTo>
                      <a:pt x="497" y="4420"/>
                      <a:pt x="637" y="4296"/>
                      <a:pt x="637" y="4110"/>
                    </a:cubicBezTo>
                    <a:lnTo>
                      <a:pt x="637" y="310"/>
                    </a:lnTo>
                    <a:cubicBezTo>
                      <a:pt x="637" y="140"/>
                      <a:pt x="497" y="0"/>
                      <a:pt x="3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40"/>
              <p:cNvSpPr/>
              <p:nvPr/>
            </p:nvSpPr>
            <p:spPr>
              <a:xfrm>
                <a:off x="7932101" y="1051423"/>
                <a:ext cx="96754" cy="13612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622" extrusionOk="0">
                    <a:moveTo>
                      <a:pt x="311" y="1"/>
                    </a:moveTo>
                    <a:cubicBezTo>
                      <a:pt x="140" y="1"/>
                      <a:pt x="1" y="140"/>
                      <a:pt x="1" y="311"/>
                    </a:cubicBezTo>
                    <a:cubicBezTo>
                      <a:pt x="1" y="481"/>
                      <a:pt x="140" y="621"/>
                      <a:pt x="311" y="621"/>
                    </a:cubicBezTo>
                    <a:lnTo>
                      <a:pt x="4111" y="621"/>
                    </a:lnTo>
                    <a:cubicBezTo>
                      <a:pt x="4281" y="621"/>
                      <a:pt x="4421" y="481"/>
                      <a:pt x="4421" y="311"/>
                    </a:cubicBezTo>
                    <a:cubicBezTo>
                      <a:pt x="4421" y="140"/>
                      <a:pt x="4281" y="1"/>
                      <a:pt x="4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7" name="Google Shape;597;p40"/>
            <p:cNvGrpSpPr/>
            <p:nvPr/>
          </p:nvGrpSpPr>
          <p:grpSpPr>
            <a:xfrm>
              <a:off x="5950105" y="2959770"/>
              <a:ext cx="96754" cy="96754"/>
              <a:chOff x="5950105" y="2959770"/>
              <a:chExt cx="96754" cy="96754"/>
            </a:xfrm>
          </p:grpSpPr>
          <p:sp>
            <p:nvSpPr>
              <p:cNvPr id="598" name="Google Shape;598;p40"/>
              <p:cNvSpPr/>
              <p:nvPr/>
            </p:nvSpPr>
            <p:spPr>
              <a:xfrm>
                <a:off x="5991842" y="2959770"/>
                <a:ext cx="13612" cy="96754"/>
              </a:xfrm>
              <a:custGeom>
                <a:avLst/>
                <a:gdLst/>
                <a:ahLst/>
                <a:cxnLst/>
                <a:rect l="l" t="t" r="r" b="b"/>
                <a:pathLst>
                  <a:path w="622" h="4421" extrusionOk="0">
                    <a:moveTo>
                      <a:pt x="311" y="1"/>
                    </a:moveTo>
                    <a:cubicBezTo>
                      <a:pt x="140" y="1"/>
                      <a:pt x="1" y="140"/>
                      <a:pt x="1" y="311"/>
                    </a:cubicBezTo>
                    <a:lnTo>
                      <a:pt x="1" y="4111"/>
                    </a:lnTo>
                    <a:cubicBezTo>
                      <a:pt x="1" y="4281"/>
                      <a:pt x="140" y="4421"/>
                      <a:pt x="311" y="4421"/>
                    </a:cubicBezTo>
                    <a:cubicBezTo>
                      <a:pt x="466" y="4421"/>
                      <a:pt x="606" y="4281"/>
                      <a:pt x="621" y="4111"/>
                    </a:cubicBezTo>
                    <a:lnTo>
                      <a:pt x="621" y="311"/>
                    </a:lnTo>
                    <a:cubicBezTo>
                      <a:pt x="621" y="140"/>
                      <a:pt x="482" y="1"/>
                      <a:pt x="3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40"/>
              <p:cNvSpPr/>
              <p:nvPr/>
            </p:nvSpPr>
            <p:spPr>
              <a:xfrm>
                <a:off x="5950105" y="3001529"/>
                <a:ext cx="96754" cy="13591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621" extrusionOk="0">
                    <a:moveTo>
                      <a:pt x="310" y="0"/>
                    </a:moveTo>
                    <a:cubicBezTo>
                      <a:pt x="140" y="0"/>
                      <a:pt x="0" y="140"/>
                      <a:pt x="0" y="310"/>
                    </a:cubicBezTo>
                    <a:cubicBezTo>
                      <a:pt x="0" y="481"/>
                      <a:pt x="140" y="621"/>
                      <a:pt x="310" y="621"/>
                    </a:cubicBezTo>
                    <a:lnTo>
                      <a:pt x="4110" y="621"/>
                    </a:lnTo>
                    <a:cubicBezTo>
                      <a:pt x="4265" y="621"/>
                      <a:pt x="4405" y="481"/>
                      <a:pt x="4420" y="310"/>
                    </a:cubicBezTo>
                    <a:cubicBezTo>
                      <a:pt x="4420" y="140"/>
                      <a:pt x="4296" y="0"/>
                      <a:pt x="41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" name="Google Shape;600;p40"/>
            <p:cNvGrpSpPr/>
            <p:nvPr/>
          </p:nvGrpSpPr>
          <p:grpSpPr>
            <a:xfrm>
              <a:off x="8071263" y="1952649"/>
              <a:ext cx="179917" cy="179566"/>
              <a:chOff x="8071263" y="1952649"/>
              <a:chExt cx="179917" cy="179566"/>
            </a:xfrm>
          </p:grpSpPr>
          <p:sp>
            <p:nvSpPr>
              <p:cNvPr id="601" name="Google Shape;601;p40"/>
              <p:cNvSpPr/>
              <p:nvPr/>
            </p:nvSpPr>
            <p:spPr>
              <a:xfrm>
                <a:off x="8154408" y="1952649"/>
                <a:ext cx="13612" cy="179566"/>
              </a:xfrm>
              <a:custGeom>
                <a:avLst/>
                <a:gdLst/>
                <a:ahLst/>
                <a:cxnLst/>
                <a:rect l="l" t="t" r="r" b="b"/>
                <a:pathLst>
                  <a:path w="622" h="8205" extrusionOk="0">
                    <a:moveTo>
                      <a:pt x="311" y="0"/>
                    </a:moveTo>
                    <a:cubicBezTo>
                      <a:pt x="140" y="0"/>
                      <a:pt x="1" y="140"/>
                      <a:pt x="1" y="311"/>
                    </a:cubicBezTo>
                    <a:lnTo>
                      <a:pt x="1" y="7895"/>
                    </a:lnTo>
                    <a:cubicBezTo>
                      <a:pt x="1" y="8065"/>
                      <a:pt x="140" y="8205"/>
                      <a:pt x="311" y="8205"/>
                    </a:cubicBezTo>
                    <a:cubicBezTo>
                      <a:pt x="497" y="8205"/>
                      <a:pt x="621" y="8065"/>
                      <a:pt x="621" y="7910"/>
                    </a:cubicBezTo>
                    <a:lnTo>
                      <a:pt x="621" y="311"/>
                    </a:lnTo>
                    <a:cubicBezTo>
                      <a:pt x="621" y="140"/>
                      <a:pt x="497" y="0"/>
                      <a:pt x="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40"/>
              <p:cNvSpPr/>
              <p:nvPr/>
            </p:nvSpPr>
            <p:spPr>
              <a:xfrm>
                <a:off x="8071263" y="2035465"/>
                <a:ext cx="179917" cy="13612"/>
              </a:xfrm>
              <a:custGeom>
                <a:avLst/>
                <a:gdLst/>
                <a:ahLst/>
                <a:cxnLst/>
                <a:rect l="l" t="t" r="r" b="b"/>
                <a:pathLst>
                  <a:path w="8221" h="622" extrusionOk="0">
                    <a:moveTo>
                      <a:pt x="310" y="1"/>
                    </a:moveTo>
                    <a:cubicBezTo>
                      <a:pt x="140" y="1"/>
                      <a:pt x="0" y="125"/>
                      <a:pt x="0" y="311"/>
                    </a:cubicBezTo>
                    <a:cubicBezTo>
                      <a:pt x="0" y="481"/>
                      <a:pt x="140" y="621"/>
                      <a:pt x="310" y="621"/>
                    </a:cubicBezTo>
                    <a:lnTo>
                      <a:pt x="7910" y="621"/>
                    </a:lnTo>
                    <a:cubicBezTo>
                      <a:pt x="8096" y="621"/>
                      <a:pt x="8220" y="497"/>
                      <a:pt x="8220" y="311"/>
                    </a:cubicBezTo>
                    <a:cubicBezTo>
                      <a:pt x="8220" y="125"/>
                      <a:pt x="8096" y="1"/>
                      <a:pt x="79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3" name="Google Shape;603;p40"/>
            <p:cNvGrpSpPr/>
            <p:nvPr/>
          </p:nvGrpSpPr>
          <p:grpSpPr>
            <a:xfrm>
              <a:off x="6092501" y="1990355"/>
              <a:ext cx="179917" cy="180245"/>
              <a:chOff x="6061439" y="2493380"/>
              <a:chExt cx="179917" cy="180245"/>
            </a:xfrm>
          </p:grpSpPr>
          <p:sp>
            <p:nvSpPr>
              <p:cNvPr id="604" name="Google Shape;604;p40"/>
              <p:cNvSpPr/>
              <p:nvPr/>
            </p:nvSpPr>
            <p:spPr>
              <a:xfrm>
                <a:off x="6144606" y="2493380"/>
                <a:ext cx="13591" cy="18024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8236" extrusionOk="0">
                    <a:moveTo>
                      <a:pt x="310" y="0"/>
                    </a:moveTo>
                    <a:cubicBezTo>
                      <a:pt x="140" y="0"/>
                      <a:pt x="0" y="140"/>
                      <a:pt x="0" y="326"/>
                    </a:cubicBezTo>
                    <a:lnTo>
                      <a:pt x="0" y="7926"/>
                    </a:lnTo>
                    <a:cubicBezTo>
                      <a:pt x="0" y="8096"/>
                      <a:pt x="124" y="8236"/>
                      <a:pt x="310" y="8236"/>
                    </a:cubicBezTo>
                    <a:cubicBezTo>
                      <a:pt x="481" y="8236"/>
                      <a:pt x="621" y="8096"/>
                      <a:pt x="621" y="7926"/>
                    </a:cubicBezTo>
                    <a:lnTo>
                      <a:pt x="621" y="326"/>
                    </a:lnTo>
                    <a:cubicBezTo>
                      <a:pt x="621" y="140"/>
                      <a:pt x="481" y="0"/>
                      <a:pt x="3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40"/>
              <p:cNvSpPr/>
              <p:nvPr/>
            </p:nvSpPr>
            <p:spPr>
              <a:xfrm>
                <a:off x="6061439" y="2576875"/>
                <a:ext cx="179917" cy="13612"/>
              </a:xfrm>
              <a:custGeom>
                <a:avLst/>
                <a:gdLst/>
                <a:ahLst/>
                <a:cxnLst/>
                <a:rect l="l" t="t" r="r" b="b"/>
                <a:pathLst>
                  <a:path w="8221" h="622" extrusionOk="0">
                    <a:moveTo>
                      <a:pt x="311" y="1"/>
                    </a:moveTo>
                    <a:cubicBezTo>
                      <a:pt x="140" y="1"/>
                      <a:pt x="0" y="125"/>
                      <a:pt x="0" y="311"/>
                    </a:cubicBezTo>
                    <a:cubicBezTo>
                      <a:pt x="0" y="482"/>
                      <a:pt x="140" y="621"/>
                      <a:pt x="311" y="621"/>
                    </a:cubicBezTo>
                    <a:lnTo>
                      <a:pt x="7910" y="621"/>
                    </a:lnTo>
                    <a:cubicBezTo>
                      <a:pt x="8081" y="621"/>
                      <a:pt x="8220" y="482"/>
                      <a:pt x="8220" y="311"/>
                    </a:cubicBezTo>
                    <a:cubicBezTo>
                      <a:pt x="8220" y="125"/>
                      <a:pt x="8081" y="1"/>
                      <a:pt x="79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6" name="Google Shape;606;p40"/>
            <p:cNvSpPr/>
            <p:nvPr/>
          </p:nvSpPr>
          <p:spPr>
            <a:xfrm>
              <a:off x="8331597" y="3555360"/>
              <a:ext cx="299398" cy="271832"/>
            </a:xfrm>
            <a:custGeom>
              <a:avLst/>
              <a:gdLst/>
              <a:ahLst/>
              <a:cxnLst/>
              <a:rect l="l" t="t" r="r" b="b"/>
              <a:pathLst>
                <a:path w="9927" h="9013" extrusionOk="0">
                  <a:moveTo>
                    <a:pt x="7042" y="606"/>
                  </a:moveTo>
                  <a:cubicBezTo>
                    <a:pt x="8298" y="606"/>
                    <a:pt x="9322" y="1629"/>
                    <a:pt x="9322" y="2886"/>
                  </a:cubicBezTo>
                  <a:cubicBezTo>
                    <a:pt x="9322" y="3475"/>
                    <a:pt x="9120" y="4033"/>
                    <a:pt x="8732" y="4437"/>
                  </a:cubicBezTo>
                  <a:lnTo>
                    <a:pt x="4964" y="8159"/>
                  </a:lnTo>
                  <a:lnTo>
                    <a:pt x="1365" y="4592"/>
                  </a:lnTo>
                  <a:lnTo>
                    <a:pt x="1226" y="4468"/>
                  </a:lnTo>
                  <a:cubicBezTo>
                    <a:pt x="823" y="4033"/>
                    <a:pt x="605" y="3475"/>
                    <a:pt x="605" y="2886"/>
                  </a:cubicBezTo>
                  <a:cubicBezTo>
                    <a:pt x="605" y="1629"/>
                    <a:pt x="1629" y="606"/>
                    <a:pt x="2885" y="606"/>
                  </a:cubicBezTo>
                  <a:cubicBezTo>
                    <a:pt x="3614" y="606"/>
                    <a:pt x="4281" y="932"/>
                    <a:pt x="4747" y="1536"/>
                  </a:cubicBezTo>
                  <a:lnTo>
                    <a:pt x="4979" y="1847"/>
                  </a:lnTo>
                  <a:lnTo>
                    <a:pt x="5212" y="1521"/>
                  </a:lnTo>
                  <a:cubicBezTo>
                    <a:pt x="5646" y="932"/>
                    <a:pt x="6297" y="606"/>
                    <a:pt x="7042" y="606"/>
                  </a:cubicBezTo>
                  <a:close/>
                  <a:moveTo>
                    <a:pt x="2885" y="1"/>
                  </a:moveTo>
                  <a:cubicBezTo>
                    <a:pt x="1303" y="1"/>
                    <a:pt x="1" y="1304"/>
                    <a:pt x="1" y="2886"/>
                  </a:cubicBezTo>
                  <a:cubicBezTo>
                    <a:pt x="1" y="3646"/>
                    <a:pt x="295" y="4344"/>
                    <a:pt x="792" y="4886"/>
                  </a:cubicBezTo>
                  <a:lnTo>
                    <a:pt x="4964" y="9012"/>
                  </a:lnTo>
                  <a:lnTo>
                    <a:pt x="8996" y="5026"/>
                  </a:lnTo>
                  <a:lnTo>
                    <a:pt x="9151" y="4871"/>
                  </a:lnTo>
                  <a:cubicBezTo>
                    <a:pt x="9663" y="4344"/>
                    <a:pt x="9927" y="3630"/>
                    <a:pt x="9927" y="2886"/>
                  </a:cubicBezTo>
                  <a:cubicBezTo>
                    <a:pt x="9927" y="1304"/>
                    <a:pt x="8624" y="1"/>
                    <a:pt x="7042" y="1"/>
                  </a:cubicBezTo>
                  <a:cubicBezTo>
                    <a:pt x="6251" y="1"/>
                    <a:pt x="5506" y="311"/>
                    <a:pt x="4964" y="869"/>
                  </a:cubicBezTo>
                  <a:cubicBezTo>
                    <a:pt x="4421" y="311"/>
                    <a:pt x="3692" y="1"/>
                    <a:pt x="2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40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OOP </a:t>
            </a:r>
            <a:r>
              <a:rPr lang="en-US" sz="2000" dirty="0"/>
              <a:t>Cont.</a:t>
            </a: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C698B1-E965-3C03-7956-C97B23527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230" y="1222834"/>
            <a:ext cx="6850871" cy="366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69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40"/>
          <p:cNvGrpSpPr/>
          <p:nvPr/>
        </p:nvGrpSpPr>
        <p:grpSpPr>
          <a:xfrm>
            <a:off x="5950105" y="1009686"/>
            <a:ext cx="2680890" cy="2817506"/>
            <a:chOff x="5950105" y="1009686"/>
            <a:chExt cx="2680890" cy="2817506"/>
          </a:xfrm>
        </p:grpSpPr>
        <p:sp>
          <p:nvSpPr>
            <p:cNvPr id="593" name="Google Shape;593;p40"/>
            <p:cNvSpPr/>
            <p:nvPr/>
          </p:nvSpPr>
          <p:spPr>
            <a:xfrm>
              <a:off x="6171749" y="1185966"/>
              <a:ext cx="204340" cy="204712"/>
            </a:xfrm>
            <a:custGeom>
              <a:avLst/>
              <a:gdLst/>
              <a:ahLst/>
              <a:cxnLst/>
              <a:rect l="l" t="t" r="r" b="b"/>
              <a:pathLst>
                <a:path w="9337" h="9354" extrusionOk="0">
                  <a:moveTo>
                    <a:pt x="4669" y="606"/>
                  </a:moveTo>
                  <a:cubicBezTo>
                    <a:pt x="6902" y="606"/>
                    <a:pt x="8732" y="2420"/>
                    <a:pt x="8732" y="4669"/>
                  </a:cubicBezTo>
                  <a:cubicBezTo>
                    <a:pt x="8732" y="6918"/>
                    <a:pt x="6917" y="8748"/>
                    <a:pt x="4669" y="8748"/>
                  </a:cubicBezTo>
                  <a:cubicBezTo>
                    <a:pt x="2420" y="8748"/>
                    <a:pt x="589" y="6918"/>
                    <a:pt x="589" y="4669"/>
                  </a:cubicBezTo>
                  <a:cubicBezTo>
                    <a:pt x="589" y="2420"/>
                    <a:pt x="2420" y="606"/>
                    <a:pt x="4669" y="606"/>
                  </a:cubicBezTo>
                  <a:close/>
                  <a:moveTo>
                    <a:pt x="4669" y="1"/>
                  </a:moveTo>
                  <a:cubicBezTo>
                    <a:pt x="2094" y="1"/>
                    <a:pt x="0" y="2095"/>
                    <a:pt x="0" y="4669"/>
                  </a:cubicBezTo>
                  <a:cubicBezTo>
                    <a:pt x="0" y="7259"/>
                    <a:pt x="2094" y="9353"/>
                    <a:pt x="4669" y="9353"/>
                  </a:cubicBezTo>
                  <a:cubicBezTo>
                    <a:pt x="7243" y="9353"/>
                    <a:pt x="9337" y="7259"/>
                    <a:pt x="9337" y="4669"/>
                  </a:cubicBezTo>
                  <a:cubicBezTo>
                    <a:pt x="9337" y="2095"/>
                    <a:pt x="7243" y="1"/>
                    <a:pt x="4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40"/>
            <p:cNvGrpSpPr/>
            <p:nvPr/>
          </p:nvGrpSpPr>
          <p:grpSpPr>
            <a:xfrm>
              <a:off x="7932101" y="1009686"/>
              <a:ext cx="96754" cy="96754"/>
              <a:chOff x="7932101" y="1009686"/>
              <a:chExt cx="96754" cy="96754"/>
            </a:xfrm>
          </p:grpSpPr>
          <p:sp>
            <p:nvSpPr>
              <p:cNvPr id="595" name="Google Shape;595;p40"/>
              <p:cNvSpPr/>
              <p:nvPr/>
            </p:nvSpPr>
            <p:spPr>
              <a:xfrm>
                <a:off x="7973510" y="1009686"/>
                <a:ext cx="13941" cy="96754"/>
              </a:xfrm>
              <a:custGeom>
                <a:avLst/>
                <a:gdLst/>
                <a:ahLst/>
                <a:cxnLst/>
                <a:rect l="l" t="t" r="r" b="b"/>
                <a:pathLst>
                  <a:path w="637" h="4421" extrusionOk="0">
                    <a:moveTo>
                      <a:pt x="327" y="0"/>
                    </a:moveTo>
                    <a:cubicBezTo>
                      <a:pt x="140" y="0"/>
                      <a:pt x="1" y="140"/>
                      <a:pt x="1" y="310"/>
                    </a:cubicBezTo>
                    <a:lnTo>
                      <a:pt x="1" y="4110"/>
                    </a:lnTo>
                    <a:cubicBezTo>
                      <a:pt x="1" y="4296"/>
                      <a:pt x="140" y="4420"/>
                      <a:pt x="327" y="4420"/>
                    </a:cubicBezTo>
                    <a:cubicBezTo>
                      <a:pt x="497" y="4420"/>
                      <a:pt x="637" y="4296"/>
                      <a:pt x="637" y="4110"/>
                    </a:cubicBezTo>
                    <a:lnTo>
                      <a:pt x="637" y="310"/>
                    </a:lnTo>
                    <a:cubicBezTo>
                      <a:pt x="637" y="140"/>
                      <a:pt x="497" y="0"/>
                      <a:pt x="3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40"/>
              <p:cNvSpPr/>
              <p:nvPr/>
            </p:nvSpPr>
            <p:spPr>
              <a:xfrm>
                <a:off x="7932101" y="1051423"/>
                <a:ext cx="96754" cy="13612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622" extrusionOk="0">
                    <a:moveTo>
                      <a:pt x="311" y="1"/>
                    </a:moveTo>
                    <a:cubicBezTo>
                      <a:pt x="140" y="1"/>
                      <a:pt x="1" y="140"/>
                      <a:pt x="1" y="311"/>
                    </a:cubicBezTo>
                    <a:cubicBezTo>
                      <a:pt x="1" y="481"/>
                      <a:pt x="140" y="621"/>
                      <a:pt x="311" y="621"/>
                    </a:cubicBezTo>
                    <a:lnTo>
                      <a:pt x="4111" y="621"/>
                    </a:lnTo>
                    <a:cubicBezTo>
                      <a:pt x="4281" y="621"/>
                      <a:pt x="4421" y="481"/>
                      <a:pt x="4421" y="311"/>
                    </a:cubicBezTo>
                    <a:cubicBezTo>
                      <a:pt x="4421" y="140"/>
                      <a:pt x="4281" y="1"/>
                      <a:pt x="4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7" name="Google Shape;597;p40"/>
            <p:cNvGrpSpPr/>
            <p:nvPr/>
          </p:nvGrpSpPr>
          <p:grpSpPr>
            <a:xfrm>
              <a:off x="5950105" y="2959770"/>
              <a:ext cx="96754" cy="96754"/>
              <a:chOff x="5950105" y="2959770"/>
              <a:chExt cx="96754" cy="96754"/>
            </a:xfrm>
          </p:grpSpPr>
          <p:sp>
            <p:nvSpPr>
              <p:cNvPr id="598" name="Google Shape;598;p40"/>
              <p:cNvSpPr/>
              <p:nvPr/>
            </p:nvSpPr>
            <p:spPr>
              <a:xfrm>
                <a:off x="5991842" y="2959770"/>
                <a:ext cx="13612" cy="96754"/>
              </a:xfrm>
              <a:custGeom>
                <a:avLst/>
                <a:gdLst/>
                <a:ahLst/>
                <a:cxnLst/>
                <a:rect l="l" t="t" r="r" b="b"/>
                <a:pathLst>
                  <a:path w="622" h="4421" extrusionOk="0">
                    <a:moveTo>
                      <a:pt x="311" y="1"/>
                    </a:moveTo>
                    <a:cubicBezTo>
                      <a:pt x="140" y="1"/>
                      <a:pt x="1" y="140"/>
                      <a:pt x="1" y="311"/>
                    </a:cubicBezTo>
                    <a:lnTo>
                      <a:pt x="1" y="4111"/>
                    </a:lnTo>
                    <a:cubicBezTo>
                      <a:pt x="1" y="4281"/>
                      <a:pt x="140" y="4421"/>
                      <a:pt x="311" y="4421"/>
                    </a:cubicBezTo>
                    <a:cubicBezTo>
                      <a:pt x="466" y="4421"/>
                      <a:pt x="606" y="4281"/>
                      <a:pt x="621" y="4111"/>
                    </a:cubicBezTo>
                    <a:lnTo>
                      <a:pt x="621" y="311"/>
                    </a:lnTo>
                    <a:cubicBezTo>
                      <a:pt x="621" y="140"/>
                      <a:pt x="482" y="1"/>
                      <a:pt x="3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40"/>
              <p:cNvSpPr/>
              <p:nvPr/>
            </p:nvSpPr>
            <p:spPr>
              <a:xfrm>
                <a:off x="5950105" y="3001529"/>
                <a:ext cx="96754" cy="13591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621" extrusionOk="0">
                    <a:moveTo>
                      <a:pt x="310" y="0"/>
                    </a:moveTo>
                    <a:cubicBezTo>
                      <a:pt x="140" y="0"/>
                      <a:pt x="0" y="140"/>
                      <a:pt x="0" y="310"/>
                    </a:cubicBezTo>
                    <a:cubicBezTo>
                      <a:pt x="0" y="481"/>
                      <a:pt x="140" y="621"/>
                      <a:pt x="310" y="621"/>
                    </a:cubicBezTo>
                    <a:lnTo>
                      <a:pt x="4110" y="621"/>
                    </a:lnTo>
                    <a:cubicBezTo>
                      <a:pt x="4265" y="621"/>
                      <a:pt x="4405" y="481"/>
                      <a:pt x="4420" y="310"/>
                    </a:cubicBezTo>
                    <a:cubicBezTo>
                      <a:pt x="4420" y="140"/>
                      <a:pt x="4296" y="0"/>
                      <a:pt x="41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" name="Google Shape;600;p40"/>
            <p:cNvGrpSpPr/>
            <p:nvPr/>
          </p:nvGrpSpPr>
          <p:grpSpPr>
            <a:xfrm>
              <a:off x="8071263" y="1952649"/>
              <a:ext cx="179917" cy="179566"/>
              <a:chOff x="8071263" y="1952649"/>
              <a:chExt cx="179917" cy="179566"/>
            </a:xfrm>
          </p:grpSpPr>
          <p:sp>
            <p:nvSpPr>
              <p:cNvPr id="601" name="Google Shape;601;p40"/>
              <p:cNvSpPr/>
              <p:nvPr/>
            </p:nvSpPr>
            <p:spPr>
              <a:xfrm>
                <a:off x="8154408" y="1952649"/>
                <a:ext cx="13612" cy="179566"/>
              </a:xfrm>
              <a:custGeom>
                <a:avLst/>
                <a:gdLst/>
                <a:ahLst/>
                <a:cxnLst/>
                <a:rect l="l" t="t" r="r" b="b"/>
                <a:pathLst>
                  <a:path w="622" h="8205" extrusionOk="0">
                    <a:moveTo>
                      <a:pt x="311" y="0"/>
                    </a:moveTo>
                    <a:cubicBezTo>
                      <a:pt x="140" y="0"/>
                      <a:pt x="1" y="140"/>
                      <a:pt x="1" y="311"/>
                    </a:cubicBezTo>
                    <a:lnTo>
                      <a:pt x="1" y="7895"/>
                    </a:lnTo>
                    <a:cubicBezTo>
                      <a:pt x="1" y="8065"/>
                      <a:pt x="140" y="8205"/>
                      <a:pt x="311" y="8205"/>
                    </a:cubicBezTo>
                    <a:cubicBezTo>
                      <a:pt x="497" y="8205"/>
                      <a:pt x="621" y="8065"/>
                      <a:pt x="621" y="7910"/>
                    </a:cubicBezTo>
                    <a:lnTo>
                      <a:pt x="621" y="311"/>
                    </a:lnTo>
                    <a:cubicBezTo>
                      <a:pt x="621" y="140"/>
                      <a:pt x="497" y="0"/>
                      <a:pt x="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40"/>
              <p:cNvSpPr/>
              <p:nvPr/>
            </p:nvSpPr>
            <p:spPr>
              <a:xfrm>
                <a:off x="8071263" y="2035465"/>
                <a:ext cx="179917" cy="13612"/>
              </a:xfrm>
              <a:custGeom>
                <a:avLst/>
                <a:gdLst/>
                <a:ahLst/>
                <a:cxnLst/>
                <a:rect l="l" t="t" r="r" b="b"/>
                <a:pathLst>
                  <a:path w="8221" h="622" extrusionOk="0">
                    <a:moveTo>
                      <a:pt x="310" y="1"/>
                    </a:moveTo>
                    <a:cubicBezTo>
                      <a:pt x="140" y="1"/>
                      <a:pt x="0" y="125"/>
                      <a:pt x="0" y="311"/>
                    </a:cubicBezTo>
                    <a:cubicBezTo>
                      <a:pt x="0" y="481"/>
                      <a:pt x="140" y="621"/>
                      <a:pt x="310" y="621"/>
                    </a:cubicBezTo>
                    <a:lnTo>
                      <a:pt x="7910" y="621"/>
                    </a:lnTo>
                    <a:cubicBezTo>
                      <a:pt x="8096" y="621"/>
                      <a:pt x="8220" y="497"/>
                      <a:pt x="8220" y="311"/>
                    </a:cubicBezTo>
                    <a:cubicBezTo>
                      <a:pt x="8220" y="125"/>
                      <a:pt x="8096" y="1"/>
                      <a:pt x="79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3" name="Google Shape;603;p40"/>
            <p:cNvGrpSpPr/>
            <p:nvPr/>
          </p:nvGrpSpPr>
          <p:grpSpPr>
            <a:xfrm>
              <a:off x="6092501" y="1990355"/>
              <a:ext cx="179917" cy="180245"/>
              <a:chOff x="6061439" y="2493380"/>
              <a:chExt cx="179917" cy="180245"/>
            </a:xfrm>
          </p:grpSpPr>
          <p:sp>
            <p:nvSpPr>
              <p:cNvPr id="604" name="Google Shape;604;p40"/>
              <p:cNvSpPr/>
              <p:nvPr/>
            </p:nvSpPr>
            <p:spPr>
              <a:xfrm>
                <a:off x="6144606" y="2493380"/>
                <a:ext cx="13591" cy="18024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8236" extrusionOk="0">
                    <a:moveTo>
                      <a:pt x="310" y="0"/>
                    </a:moveTo>
                    <a:cubicBezTo>
                      <a:pt x="140" y="0"/>
                      <a:pt x="0" y="140"/>
                      <a:pt x="0" y="326"/>
                    </a:cubicBezTo>
                    <a:lnTo>
                      <a:pt x="0" y="7926"/>
                    </a:lnTo>
                    <a:cubicBezTo>
                      <a:pt x="0" y="8096"/>
                      <a:pt x="124" y="8236"/>
                      <a:pt x="310" y="8236"/>
                    </a:cubicBezTo>
                    <a:cubicBezTo>
                      <a:pt x="481" y="8236"/>
                      <a:pt x="621" y="8096"/>
                      <a:pt x="621" y="7926"/>
                    </a:cubicBezTo>
                    <a:lnTo>
                      <a:pt x="621" y="326"/>
                    </a:lnTo>
                    <a:cubicBezTo>
                      <a:pt x="621" y="140"/>
                      <a:pt x="481" y="0"/>
                      <a:pt x="3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40"/>
              <p:cNvSpPr/>
              <p:nvPr/>
            </p:nvSpPr>
            <p:spPr>
              <a:xfrm>
                <a:off x="6061439" y="2576875"/>
                <a:ext cx="179917" cy="13612"/>
              </a:xfrm>
              <a:custGeom>
                <a:avLst/>
                <a:gdLst/>
                <a:ahLst/>
                <a:cxnLst/>
                <a:rect l="l" t="t" r="r" b="b"/>
                <a:pathLst>
                  <a:path w="8221" h="622" extrusionOk="0">
                    <a:moveTo>
                      <a:pt x="311" y="1"/>
                    </a:moveTo>
                    <a:cubicBezTo>
                      <a:pt x="140" y="1"/>
                      <a:pt x="0" y="125"/>
                      <a:pt x="0" y="311"/>
                    </a:cubicBezTo>
                    <a:cubicBezTo>
                      <a:pt x="0" y="482"/>
                      <a:pt x="140" y="621"/>
                      <a:pt x="311" y="621"/>
                    </a:cubicBezTo>
                    <a:lnTo>
                      <a:pt x="7910" y="621"/>
                    </a:lnTo>
                    <a:cubicBezTo>
                      <a:pt x="8081" y="621"/>
                      <a:pt x="8220" y="482"/>
                      <a:pt x="8220" y="311"/>
                    </a:cubicBezTo>
                    <a:cubicBezTo>
                      <a:pt x="8220" y="125"/>
                      <a:pt x="8081" y="1"/>
                      <a:pt x="79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6" name="Google Shape;606;p40"/>
            <p:cNvSpPr/>
            <p:nvPr/>
          </p:nvSpPr>
          <p:spPr>
            <a:xfrm>
              <a:off x="8331597" y="3555360"/>
              <a:ext cx="299398" cy="271832"/>
            </a:xfrm>
            <a:custGeom>
              <a:avLst/>
              <a:gdLst/>
              <a:ahLst/>
              <a:cxnLst/>
              <a:rect l="l" t="t" r="r" b="b"/>
              <a:pathLst>
                <a:path w="9927" h="9013" extrusionOk="0">
                  <a:moveTo>
                    <a:pt x="7042" y="606"/>
                  </a:moveTo>
                  <a:cubicBezTo>
                    <a:pt x="8298" y="606"/>
                    <a:pt x="9322" y="1629"/>
                    <a:pt x="9322" y="2886"/>
                  </a:cubicBezTo>
                  <a:cubicBezTo>
                    <a:pt x="9322" y="3475"/>
                    <a:pt x="9120" y="4033"/>
                    <a:pt x="8732" y="4437"/>
                  </a:cubicBezTo>
                  <a:lnTo>
                    <a:pt x="4964" y="8159"/>
                  </a:lnTo>
                  <a:lnTo>
                    <a:pt x="1365" y="4592"/>
                  </a:lnTo>
                  <a:lnTo>
                    <a:pt x="1226" y="4468"/>
                  </a:lnTo>
                  <a:cubicBezTo>
                    <a:pt x="823" y="4033"/>
                    <a:pt x="605" y="3475"/>
                    <a:pt x="605" y="2886"/>
                  </a:cubicBezTo>
                  <a:cubicBezTo>
                    <a:pt x="605" y="1629"/>
                    <a:pt x="1629" y="606"/>
                    <a:pt x="2885" y="606"/>
                  </a:cubicBezTo>
                  <a:cubicBezTo>
                    <a:pt x="3614" y="606"/>
                    <a:pt x="4281" y="932"/>
                    <a:pt x="4747" y="1536"/>
                  </a:cubicBezTo>
                  <a:lnTo>
                    <a:pt x="4979" y="1847"/>
                  </a:lnTo>
                  <a:lnTo>
                    <a:pt x="5212" y="1521"/>
                  </a:lnTo>
                  <a:cubicBezTo>
                    <a:pt x="5646" y="932"/>
                    <a:pt x="6297" y="606"/>
                    <a:pt x="7042" y="606"/>
                  </a:cubicBezTo>
                  <a:close/>
                  <a:moveTo>
                    <a:pt x="2885" y="1"/>
                  </a:moveTo>
                  <a:cubicBezTo>
                    <a:pt x="1303" y="1"/>
                    <a:pt x="1" y="1304"/>
                    <a:pt x="1" y="2886"/>
                  </a:cubicBezTo>
                  <a:cubicBezTo>
                    <a:pt x="1" y="3646"/>
                    <a:pt x="295" y="4344"/>
                    <a:pt x="792" y="4886"/>
                  </a:cubicBezTo>
                  <a:lnTo>
                    <a:pt x="4964" y="9012"/>
                  </a:lnTo>
                  <a:lnTo>
                    <a:pt x="8996" y="5026"/>
                  </a:lnTo>
                  <a:lnTo>
                    <a:pt x="9151" y="4871"/>
                  </a:lnTo>
                  <a:cubicBezTo>
                    <a:pt x="9663" y="4344"/>
                    <a:pt x="9927" y="3630"/>
                    <a:pt x="9927" y="2886"/>
                  </a:cubicBezTo>
                  <a:cubicBezTo>
                    <a:pt x="9927" y="1304"/>
                    <a:pt x="8624" y="1"/>
                    <a:pt x="7042" y="1"/>
                  </a:cubicBezTo>
                  <a:cubicBezTo>
                    <a:pt x="6251" y="1"/>
                    <a:pt x="5506" y="311"/>
                    <a:pt x="4964" y="869"/>
                  </a:cubicBezTo>
                  <a:cubicBezTo>
                    <a:pt x="4421" y="311"/>
                    <a:pt x="3692" y="1"/>
                    <a:pt x="2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40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OOP Cont.</a:t>
            </a:r>
            <a:endParaRPr dirty="0"/>
          </a:p>
        </p:txBody>
      </p:sp>
      <p:pic>
        <p:nvPicPr>
          <p:cNvPr id="8194" name="Picture 2" descr="What Is Difference Between Method Overloading And Method Overriding In C -  Catalog Library">
            <a:extLst>
              <a:ext uri="{FF2B5EF4-FFF2-40B4-BE49-F238E27FC236}">
                <a16:creationId xmlns:a16="http://schemas.microsoft.com/office/drawing/2014/main" id="{A4694DEE-8193-17C7-6465-18E557F27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57" y="1343497"/>
            <a:ext cx="6564893" cy="342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177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8" name="Google Shape;1168;p51"/>
          <p:cNvGrpSpPr/>
          <p:nvPr/>
        </p:nvGrpSpPr>
        <p:grpSpPr>
          <a:xfrm>
            <a:off x="1045661" y="993983"/>
            <a:ext cx="2877332" cy="3011948"/>
            <a:chOff x="1045661" y="993983"/>
            <a:chExt cx="2877332" cy="3011948"/>
          </a:xfrm>
        </p:grpSpPr>
        <p:grpSp>
          <p:nvGrpSpPr>
            <p:cNvPr id="1169" name="Google Shape;1169;p51"/>
            <p:cNvGrpSpPr/>
            <p:nvPr/>
          </p:nvGrpSpPr>
          <p:grpSpPr>
            <a:xfrm>
              <a:off x="1358393" y="2202908"/>
              <a:ext cx="100275" cy="100275"/>
              <a:chOff x="1852468" y="1793870"/>
              <a:chExt cx="100275" cy="100275"/>
            </a:xfrm>
          </p:grpSpPr>
          <p:sp>
            <p:nvSpPr>
              <p:cNvPr id="1170" name="Google Shape;1170;p51"/>
              <p:cNvSpPr/>
              <p:nvPr/>
            </p:nvSpPr>
            <p:spPr>
              <a:xfrm>
                <a:off x="1895422" y="1793870"/>
                <a:ext cx="14340" cy="10027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4671" extrusionOk="0">
                    <a:moveTo>
                      <a:pt x="334" y="1"/>
                    </a:moveTo>
                    <a:cubicBezTo>
                      <a:pt x="134" y="1"/>
                      <a:pt x="0" y="167"/>
                      <a:pt x="0" y="334"/>
                    </a:cubicBezTo>
                    <a:lnTo>
                      <a:pt x="0" y="4337"/>
                    </a:lnTo>
                    <a:cubicBezTo>
                      <a:pt x="0" y="4537"/>
                      <a:pt x="167" y="4671"/>
                      <a:pt x="334" y="4671"/>
                    </a:cubicBezTo>
                    <a:cubicBezTo>
                      <a:pt x="501" y="4671"/>
                      <a:pt x="668" y="4537"/>
                      <a:pt x="668" y="4337"/>
                    </a:cubicBezTo>
                    <a:lnTo>
                      <a:pt x="668" y="334"/>
                    </a:lnTo>
                    <a:cubicBezTo>
                      <a:pt x="668" y="134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51"/>
              <p:cNvSpPr/>
              <p:nvPr/>
            </p:nvSpPr>
            <p:spPr>
              <a:xfrm>
                <a:off x="1852468" y="1836824"/>
                <a:ext cx="100275" cy="14362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669" extrusionOk="0">
                    <a:moveTo>
                      <a:pt x="334" y="1"/>
                    </a:moveTo>
                    <a:cubicBezTo>
                      <a:pt x="133" y="1"/>
                      <a:pt x="0" y="168"/>
                      <a:pt x="0" y="335"/>
                    </a:cubicBezTo>
                    <a:cubicBezTo>
                      <a:pt x="0" y="535"/>
                      <a:pt x="167" y="668"/>
                      <a:pt x="334" y="668"/>
                    </a:cubicBezTo>
                    <a:lnTo>
                      <a:pt x="4336" y="668"/>
                    </a:lnTo>
                    <a:cubicBezTo>
                      <a:pt x="4503" y="668"/>
                      <a:pt x="4670" y="535"/>
                      <a:pt x="4670" y="335"/>
                    </a:cubicBezTo>
                    <a:cubicBezTo>
                      <a:pt x="4670" y="134"/>
                      <a:pt x="4503" y="1"/>
                      <a:pt x="43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2" name="Google Shape;1172;p51"/>
            <p:cNvGrpSpPr/>
            <p:nvPr/>
          </p:nvGrpSpPr>
          <p:grpSpPr>
            <a:xfrm>
              <a:off x="1675592" y="1023041"/>
              <a:ext cx="291492" cy="289222"/>
              <a:chOff x="1967034" y="732675"/>
              <a:chExt cx="186209" cy="184771"/>
            </a:xfrm>
          </p:grpSpPr>
          <p:sp>
            <p:nvSpPr>
              <p:cNvPr id="1173" name="Google Shape;1173;p51"/>
              <p:cNvSpPr/>
              <p:nvPr/>
            </p:nvSpPr>
            <p:spPr>
              <a:xfrm>
                <a:off x="2052964" y="732675"/>
                <a:ext cx="14340" cy="184771"/>
              </a:xfrm>
              <a:custGeom>
                <a:avLst/>
                <a:gdLst/>
                <a:ahLst/>
                <a:cxnLst/>
                <a:rect l="l" t="t" r="r" b="b"/>
                <a:pathLst>
                  <a:path w="668" h="8607" extrusionOk="0">
                    <a:moveTo>
                      <a:pt x="334" y="0"/>
                    </a:moveTo>
                    <a:cubicBezTo>
                      <a:pt x="133" y="0"/>
                      <a:pt x="0" y="167"/>
                      <a:pt x="0" y="334"/>
                    </a:cubicBezTo>
                    <a:lnTo>
                      <a:pt x="0" y="8273"/>
                    </a:lnTo>
                    <a:cubicBezTo>
                      <a:pt x="0" y="8506"/>
                      <a:pt x="167" y="8606"/>
                      <a:pt x="334" y="8606"/>
                    </a:cubicBezTo>
                    <a:cubicBezTo>
                      <a:pt x="500" y="8606"/>
                      <a:pt x="667" y="8506"/>
                      <a:pt x="667" y="8339"/>
                    </a:cubicBezTo>
                    <a:lnTo>
                      <a:pt x="667" y="334"/>
                    </a:lnTo>
                    <a:cubicBezTo>
                      <a:pt x="667" y="100"/>
                      <a:pt x="500" y="0"/>
                      <a:pt x="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51"/>
              <p:cNvSpPr/>
              <p:nvPr/>
            </p:nvSpPr>
            <p:spPr>
              <a:xfrm>
                <a:off x="1967034" y="817167"/>
                <a:ext cx="186209" cy="14340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668" extrusionOk="0">
                    <a:moveTo>
                      <a:pt x="334" y="0"/>
                    </a:moveTo>
                    <a:cubicBezTo>
                      <a:pt x="134" y="0"/>
                      <a:pt x="0" y="134"/>
                      <a:pt x="0" y="334"/>
                    </a:cubicBezTo>
                    <a:cubicBezTo>
                      <a:pt x="0" y="567"/>
                      <a:pt x="167" y="667"/>
                      <a:pt x="334" y="667"/>
                    </a:cubicBezTo>
                    <a:lnTo>
                      <a:pt x="8339" y="667"/>
                    </a:lnTo>
                    <a:cubicBezTo>
                      <a:pt x="8506" y="667"/>
                      <a:pt x="8673" y="567"/>
                      <a:pt x="8673" y="334"/>
                    </a:cubicBezTo>
                    <a:cubicBezTo>
                      <a:pt x="8673" y="134"/>
                      <a:pt x="8506" y="0"/>
                      <a:pt x="83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5" name="Google Shape;1175;p51"/>
            <p:cNvGrpSpPr/>
            <p:nvPr/>
          </p:nvGrpSpPr>
          <p:grpSpPr>
            <a:xfrm>
              <a:off x="3518992" y="993983"/>
              <a:ext cx="114868" cy="114888"/>
              <a:chOff x="981426" y="1951871"/>
              <a:chExt cx="118604" cy="118625"/>
            </a:xfrm>
          </p:grpSpPr>
          <p:sp>
            <p:nvSpPr>
              <p:cNvPr id="1176" name="Google Shape;1176;p51"/>
              <p:cNvSpPr/>
              <p:nvPr/>
            </p:nvSpPr>
            <p:spPr>
              <a:xfrm>
                <a:off x="1033144" y="1951871"/>
                <a:ext cx="15172" cy="118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5739" extrusionOk="0">
                    <a:moveTo>
                      <a:pt x="367" y="1"/>
                    </a:moveTo>
                    <a:cubicBezTo>
                      <a:pt x="167" y="1"/>
                      <a:pt x="0" y="167"/>
                      <a:pt x="0" y="401"/>
                    </a:cubicBezTo>
                    <a:lnTo>
                      <a:pt x="0" y="5338"/>
                    </a:lnTo>
                    <a:cubicBezTo>
                      <a:pt x="0" y="5571"/>
                      <a:pt x="167" y="5738"/>
                      <a:pt x="367" y="5738"/>
                    </a:cubicBezTo>
                    <a:cubicBezTo>
                      <a:pt x="567" y="5738"/>
                      <a:pt x="734" y="5505"/>
                      <a:pt x="734" y="5338"/>
                    </a:cubicBezTo>
                    <a:lnTo>
                      <a:pt x="734" y="401"/>
                    </a:lnTo>
                    <a:cubicBezTo>
                      <a:pt x="734" y="167"/>
                      <a:pt x="567" y="1"/>
                      <a:pt x="3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51"/>
              <p:cNvSpPr/>
              <p:nvPr/>
            </p:nvSpPr>
            <p:spPr>
              <a:xfrm>
                <a:off x="981426" y="2002907"/>
                <a:ext cx="118604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5738" h="768" extrusionOk="0">
                    <a:moveTo>
                      <a:pt x="367" y="0"/>
                    </a:moveTo>
                    <a:cubicBezTo>
                      <a:pt x="167" y="0"/>
                      <a:pt x="0" y="167"/>
                      <a:pt x="0" y="367"/>
                    </a:cubicBezTo>
                    <a:cubicBezTo>
                      <a:pt x="0" y="601"/>
                      <a:pt x="167" y="767"/>
                      <a:pt x="367" y="767"/>
                    </a:cubicBezTo>
                    <a:lnTo>
                      <a:pt x="5337" y="767"/>
                    </a:lnTo>
                    <a:cubicBezTo>
                      <a:pt x="5571" y="767"/>
                      <a:pt x="5738" y="601"/>
                      <a:pt x="5704" y="367"/>
                    </a:cubicBezTo>
                    <a:cubicBezTo>
                      <a:pt x="5704" y="167"/>
                      <a:pt x="5538" y="0"/>
                      <a:pt x="53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8" name="Google Shape;1178;p51"/>
            <p:cNvGrpSpPr/>
            <p:nvPr/>
          </p:nvGrpSpPr>
          <p:grpSpPr>
            <a:xfrm>
              <a:off x="3709291" y="3792229"/>
              <a:ext cx="213702" cy="213702"/>
              <a:chOff x="2485945" y="2065643"/>
              <a:chExt cx="220652" cy="220652"/>
            </a:xfrm>
          </p:grpSpPr>
          <p:sp>
            <p:nvSpPr>
              <p:cNvPr id="1179" name="Google Shape;1179;p51"/>
              <p:cNvSpPr/>
              <p:nvPr/>
            </p:nvSpPr>
            <p:spPr>
              <a:xfrm>
                <a:off x="2588678" y="2065643"/>
                <a:ext cx="15875" cy="220652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0675" extrusionOk="0">
                    <a:moveTo>
                      <a:pt x="368" y="1"/>
                    </a:moveTo>
                    <a:cubicBezTo>
                      <a:pt x="168" y="1"/>
                      <a:pt x="1" y="167"/>
                      <a:pt x="1" y="401"/>
                    </a:cubicBezTo>
                    <a:lnTo>
                      <a:pt x="1" y="10308"/>
                    </a:lnTo>
                    <a:cubicBezTo>
                      <a:pt x="1" y="10508"/>
                      <a:pt x="168" y="10675"/>
                      <a:pt x="368" y="10675"/>
                    </a:cubicBezTo>
                    <a:cubicBezTo>
                      <a:pt x="601" y="10675"/>
                      <a:pt x="768" y="10475"/>
                      <a:pt x="768" y="10275"/>
                    </a:cubicBezTo>
                    <a:lnTo>
                      <a:pt x="768" y="401"/>
                    </a:lnTo>
                    <a:cubicBezTo>
                      <a:pt x="768" y="167"/>
                      <a:pt x="601" y="1"/>
                      <a:pt x="3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51"/>
              <p:cNvSpPr/>
              <p:nvPr/>
            </p:nvSpPr>
            <p:spPr>
              <a:xfrm>
                <a:off x="2485945" y="2168376"/>
                <a:ext cx="220652" cy="15895"/>
              </a:xfrm>
              <a:custGeom>
                <a:avLst/>
                <a:gdLst/>
                <a:ahLst/>
                <a:cxnLst/>
                <a:rect l="l" t="t" r="r" b="b"/>
                <a:pathLst>
                  <a:path w="10675" h="769" extrusionOk="0">
                    <a:moveTo>
                      <a:pt x="401" y="1"/>
                    </a:moveTo>
                    <a:cubicBezTo>
                      <a:pt x="167" y="1"/>
                      <a:pt x="1" y="168"/>
                      <a:pt x="1" y="368"/>
                    </a:cubicBezTo>
                    <a:cubicBezTo>
                      <a:pt x="1" y="601"/>
                      <a:pt x="167" y="768"/>
                      <a:pt x="401" y="768"/>
                    </a:cubicBezTo>
                    <a:lnTo>
                      <a:pt x="10275" y="768"/>
                    </a:lnTo>
                    <a:cubicBezTo>
                      <a:pt x="10508" y="768"/>
                      <a:pt x="10675" y="601"/>
                      <a:pt x="10641" y="368"/>
                    </a:cubicBezTo>
                    <a:cubicBezTo>
                      <a:pt x="10641" y="168"/>
                      <a:pt x="10475" y="1"/>
                      <a:pt x="102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1" name="Google Shape;1181;p51"/>
            <p:cNvSpPr/>
            <p:nvPr/>
          </p:nvSpPr>
          <p:spPr>
            <a:xfrm>
              <a:off x="1045661" y="3714599"/>
              <a:ext cx="260460" cy="234434"/>
            </a:xfrm>
            <a:custGeom>
              <a:avLst/>
              <a:gdLst/>
              <a:ahLst/>
              <a:cxnLst/>
              <a:rect l="l" t="t" r="r" b="b"/>
              <a:pathLst>
                <a:path w="13010" h="11710" extrusionOk="0">
                  <a:moveTo>
                    <a:pt x="9140" y="735"/>
                  </a:moveTo>
                  <a:cubicBezTo>
                    <a:pt x="10808" y="735"/>
                    <a:pt x="12143" y="2102"/>
                    <a:pt x="12143" y="3737"/>
                  </a:cubicBezTo>
                  <a:cubicBezTo>
                    <a:pt x="12143" y="4538"/>
                    <a:pt x="11842" y="5238"/>
                    <a:pt x="11342" y="5772"/>
                  </a:cubicBezTo>
                  <a:lnTo>
                    <a:pt x="6472" y="10609"/>
                  </a:lnTo>
                  <a:lnTo>
                    <a:pt x="1768" y="5939"/>
                  </a:lnTo>
                  <a:lnTo>
                    <a:pt x="1602" y="5805"/>
                  </a:lnTo>
                  <a:cubicBezTo>
                    <a:pt x="1101" y="5238"/>
                    <a:pt x="801" y="4504"/>
                    <a:pt x="801" y="3737"/>
                  </a:cubicBezTo>
                  <a:cubicBezTo>
                    <a:pt x="801" y="2069"/>
                    <a:pt x="2135" y="735"/>
                    <a:pt x="3803" y="735"/>
                  </a:cubicBezTo>
                  <a:cubicBezTo>
                    <a:pt x="4771" y="735"/>
                    <a:pt x="5638" y="1168"/>
                    <a:pt x="6105" y="1936"/>
                  </a:cubicBezTo>
                  <a:lnTo>
                    <a:pt x="6438" y="2369"/>
                  </a:lnTo>
                  <a:lnTo>
                    <a:pt x="6772" y="1936"/>
                  </a:lnTo>
                  <a:cubicBezTo>
                    <a:pt x="7306" y="1168"/>
                    <a:pt x="8173" y="735"/>
                    <a:pt x="9140" y="735"/>
                  </a:cubicBezTo>
                  <a:close/>
                  <a:moveTo>
                    <a:pt x="3803" y="1"/>
                  </a:moveTo>
                  <a:cubicBezTo>
                    <a:pt x="1735" y="1"/>
                    <a:pt x="0" y="1669"/>
                    <a:pt x="0" y="3737"/>
                  </a:cubicBezTo>
                  <a:cubicBezTo>
                    <a:pt x="0" y="4704"/>
                    <a:pt x="367" y="5638"/>
                    <a:pt x="1035" y="6339"/>
                  </a:cubicBezTo>
                  <a:lnTo>
                    <a:pt x="6505" y="11709"/>
                  </a:lnTo>
                  <a:lnTo>
                    <a:pt x="11809" y="6539"/>
                  </a:lnTo>
                  <a:lnTo>
                    <a:pt x="12009" y="6339"/>
                  </a:lnTo>
                  <a:cubicBezTo>
                    <a:pt x="12643" y="5638"/>
                    <a:pt x="13010" y="4704"/>
                    <a:pt x="13010" y="3737"/>
                  </a:cubicBezTo>
                  <a:cubicBezTo>
                    <a:pt x="13010" y="1702"/>
                    <a:pt x="11309" y="1"/>
                    <a:pt x="9240" y="1"/>
                  </a:cubicBezTo>
                  <a:cubicBezTo>
                    <a:pt x="8173" y="1"/>
                    <a:pt x="7239" y="401"/>
                    <a:pt x="6505" y="1135"/>
                  </a:cubicBezTo>
                  <a:cubicBezTo>
                    <a:pt x="5805" y="401"/>
                    <a:pt x="4837" y="1"/>
                    <a:pt x="38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2" name="Google Shape;1182;p51"/>
          <p:cNvGrpSpPr/>
          <p:nvPr/>
        </p:nvGrpSpPr>
        <p:grpSpPr>
          <a:xfrm>
            <a:off x="2840803" y="5746120"/>
            <a:ext cx="101493" cy="100059"/>
            <a:chOff x="2938383" y="4189381"/>
            <a:chExt cx="104794" cy="103313"/>
          </a:xfrm>
        </p:grpSpPr>
        <p:sp>
          <p:nvSpPr>
            <p:cNvPr id="1183" name="Google Shape;1183;p51"/>
            <p:cNvSpPr/>
            <p:nvPr/>
          </p:nvSpPr>
          <p:spPr>
            <a:xfrm>
              <a:off x="2983298" y="4189381"/>
              <a:ext cx="14987" cy="103313"/>
            </a:xfrm>
            <a:custGeom>
              <a:avLst/>
              <a:gdLst/>
              <a:ahLst/>
              <a:cxnLst/>
              <a:rect l="l" t="t" r="r" b="b"/>
              <a:pathLst>
                <a:path w="668" h="4605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lnTo>
                    <a:pt x="0" y="4271"/>
                  </a:lnTo>
                  <a:cubicBezTo>
                    <a:pt x="0" y="4504"/>
                    <a:pt x="167" y="4604"/>
                    <a:pt x="334" y="4604"/>
                  </a:cubicBezTo>
                  <a:cubicBezTo>
                    <a:pt x="500" y="4604"/>
                    <a:pt x="634" y="4504"/>
                    <a:pt x="667" y="4337"/>
                  </a:cubicBezTo>
                  <a:lnTo>
                    <a:pt x="667" y="334"/>
                  </a:lnTo>
                  <a:cubicBezTo>
                    <a:pt x="667" y="101"/>
                    <a:pt x="534" y="1"/>
                    <a:pt x="3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1"/>
            <p:cNvSpPr/>
            <p:nvPr/>
          </p:nvSpPr>
          <p:spPr>
            <a:xfrm>
              <a:off x="2938383" y="4232792"/>
              <a:ext cx="104794" cy="14987"/>
            </a:xfrm>
            <a:custGeom>
              <a:avLst/>
              <a:gdLst/>
              <a:ahLst/>
              <a:cxnLst/>
              <a:rect l="l" t="t" r="r" b="b"/>
              <a:pathLst>
                <a:path w="4671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68"/>
                    <a:pt x="167" y="668"/>
                    <a:pt x="334" y="668"/>
                  </a:cubicBezTo>
                  <a:lnTo>
                    <a:pt x="4337" y="668"/>
                  </a:lnTo>
                  <a:cubicBezTo>
                    <a:pt x="4504" y="668"/>
                    <a:pt x="4637" y="568"/>
                    <a:pt x="4671" y="334"/>
                  </a:cubicBezTo>
                  <a:cubicBezTo>
                    <a:pt x="4671" y="134"/>
                    <a:pt x="4504" y="1"/>
                    <a:pt x="43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5" name="Google Shape;1185;p51"/>
          <p:cNvSpPr txBox="1">
            <a:spLocks noGrp="1"/>
          </p:cNvSpPr>
          <p:nvPr>
            <p:ph type="subTitle" idx="2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Front-End Web Development Using React – CSS</a:t>
            </a:r>
          </a:p>
        </p:txBody>
      </p:sp>
      <p:sp>
        <p:nvSpPr>
          <p:cNvPr id="6" name="Google Shape;1405;p58">
            <a:extLst>
              <a:ext uri="{FF2B5EF4-FFF2-40B4-BE49-F238E27FC236}">
                <a16:creationId xmlns:a16="http://schemas.microsoft.com/office/drawing/2014/main" id="{821F66FB-86B9-E661-D331-4F84A0750C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1786" y="972961"/>
            <a:ext cx="5232765" cy="1219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Thanks</a:t>
            </a:r>
            <a:r>
              <a:rPr lang="en" dirty="0">
                <a:solidFill>
                  <a:schemeClr val="dk2"/>
                </a:solidFill>
              </a:rPr>
              <a:t>!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406" name="Google Shape;1406;p58"/>
          <p:cNvSpPr txBox="1">
            <a:spLocks noGrp="1"/>
          </p:cNvSpPr>
          <p:nvPr>
            <p:ph type="subTitle" idx="1"/>
          </p:nvPr>
        </p:nvSpPr>
        <p:spPr>
          <a:xfrm>
            <a:off x="2430680" y="2423271"/>
            <a:ext cx="4823400" cy="1116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rPr>
              <a:t>Does anyone have any question?</a:t>
            </a:r>
            <a:endParaRPr lang="ar-EG" sz="2000" b="1" dirty="0">
              <a:solidFill>
                <a:schemeClr val="accent2"/>
              </a:solidFill>
              <a:latin typeface="Viga"/>
              <a:ea typeface="Viga"/>
              <a:cs typeface="Viga"/>
              <a:sym typeface="Vig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ReemHassan160299@gmail.com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+201092427577</a:t>
            </a:r>
            <a:endParaRPr dirty="0"/>
          </a:p>
        </p:txBody>
      </p:sp>
      <p:sp>
        <p:nvSpPr>
          <p:cNvPr id="1407" name="Google Shape;1407;p58"/>
          <p:cNvSpPr/>
          <p:nvPr/>
        </p:nvSpPr>
        <p:spPr>
          <a:xfrm>
            <a:off x="2840803" y="4200861"/>
            <a:ext cx="3808200" cy="339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Please keep this slide for attribution</a:t>
            </a:r>
            <a:endParaRPr sz="120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36"/>
          <p:cNvGrpSpPr/>
          <p:nvPr/>
        </p:nvGrpSpPr>
        <p:grpSpPr>
          <a:xfrm>
            <a:off x="589800" y="1047638"/>
            <a:ext cx="3090000" cy="421500"/>
            <a:chOff x="589800" y="1255075"/>
            <a:chExt cx="3090000" cy="421500"/>
          </a:xfrm>
        </p:grpSpPr>
        <p:sp>
          <p:nvSpPr>
            <p:cNvPr id="463" name="Google Shape;463;p36"/>
            <p:cNvSpPr/>
            <p:nvPr/>
          </p:nvSpPr>
          <p:spPr>
            <a:xfrm>
              <a:off x="589800" y="1255075"/>
              <a:ext cx="3090000" cy="4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64" name="Google Shape;464;p36"/>
            <p:cNvGrpSpPr/>
            <p:nvPr/>
          </p:nvGrpSpPr>
          <p:grpSpPr>
            <a:xfrm flipH="1">
              <a:off x="760650" y="1395475"/>
              <a:ext cx="575950" cy="140700"/>
              <a:chOff x="8416025" y="66500"/>
              <a:chExt cx="575950" cy="140700"/>
            </a:xfrm>
          </p:grpSpPr>
          <p:sp>
            <p:nvSpPr>
              <p:cNvPr id="465" name="Google Shape;465;p36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6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6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8" name="Google Shape;468;p36"/>
          <p:cNvSpPr/>
          <p:nvPr/>
        </p:nvSpPr>
        <p:spPr>
          <a:xfrm>
            <a:off x="589800" y="1469138"/>
            <a:ext cx="3090000" cy="2931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6"/>
          <p:cNvSpPr/>
          <p:nvPr/>
        </p:nvSpPr>
        <p:spPr>
          <a:xfrm>
            <a:off x="1449906" y="1624406"/>
            <a:ext cx="1369800" cy="136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6"/>
          <p:cNvSpPr txBox="1">
            <a:spLocks noGrp="1"/>
          </p:cNvSpPr>
          <p:nvPr>
            <p:ph type="title"/>
          </p:nvPr>
        </p:nvSpPr>
        <p:spPr>
          <a:xfrm>
            <a:off x="505674" y="3190578"/>
            <a:ext cx="3174126" cy="636763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DOM and BOM</a:t>
            </a:r>
            <a:endParaRPr dirty="0"/>
          </a:p>
        </p:txBody>
      </p:sp>
      <p:sp>
        <p:nvSpPr>
          <p:cNvPr id="471" name="Google Shape;471;p36"/>
          <p:cNvSpPr txBox="1">
            <a:spLocks noGrp="1"/>
          </p:cNvSpPr>
          <p:nvPr>
            <p:ph type="title" idx="2"/>
          </p:nvPr>
        </p:nvSpPr>
        <p:spPr>
          <a:xfrm>
            <a:off x="1520406" y="1854344"/>
            <a:ext cx="1228800" cy="909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497" name="Google Shape;497;p36"/>
          <p:cNvGrpSpPr/>
          <p:nvPr/>
        </p:nvGrpSpPr>
        <p:grpSpPr>
          <a:xfrm>
            <a:off x="4015363" y="1061725"/>
            <a:ext cx="3982086" cy="3338716"/>
            <a:chOff x="4015363" y="1061725"/>
            <a:chExt cx="3982086" cy="3338716"/>
          </a:xfrm>
        </p:grpSpPr>
        <p:grpSp>
          <p:nvGrpSpPr>
            <p:cNvPr id="498" name="Google Shape;498;p36"/>
            <p:cNvGrpSpPr/>
            <p:nvPr/>
          </p:nvGrpSpPr>
          <p:grpSpPr>
            <a:xfrm>
              <a:off x="7733919" y="4138276"/>
              <a:ext cx="263530" cy="262165"/>
              <a:chOff x="8574475" y="3208550"/>
              <a:chExt cx="159300" cy="158475"/>
            </a:xfrm>
          </p:grpSpPr>
          <p:sp>
            <p:nvSpPr>
              <p:cNvPr id="499" name="Google Shape;499;p36"/>
              <p:cNvSpPr/>
              <p:nvPr/>
            </p:nvSpPr>
            <p:spPr>
              <a:xfrm>
                <a:off x="8643700" y="3208550"/>
                <a:ext cx="20025" cy="158475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39" extrusionOk="0">
                    <a:moveTo>
                      <a:pt x="401" y="1"/>
                    </a:moveTo>
                    <a:cubicBezTo>
                      <a:pt x="167" y="1"/>
                      <a:pt x="0" y="167"/>
                      <a:pt x="0" y="401"/>
                    </a:cubicBezTo>
                    <a:lnTo>
                      <a:pt x="0" y="5971"/>
                    </a:lnTo>
                    <a:cubicBezTo>
                      <a:pt x="0" y="6172"/>
                      <a:pt x="167" y="6338"/>
                      <a:pt x="401" y="6338"/>
                    </a:cubicBezTo>
                    <a:cubicBezTo>
                      <a:pt x="601" y="6338"/>
                      <a:pt x="801" y="6172"/>
                      <a:pt x="768" y="5971"/>
                    </a:cubicBezTo>
                    <a:lnTo>
                      <a:pt x="768" y="401"/>
                    </a:lnTo>
                    <a:cubicBezTo>
                      <a:pt x="768" y="167"/>
                      <a:pt x="601" y="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8574475" y="3278600"/>
                <a:ext cx="159300" cy="19200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768" extrusionOk="0">
                    <a:moveTo>
                      <a:pt x="368" y="1"/>
                    </a:moveTo>
                    <a:cubicBezTo>
                      <a:pt x="168" y="1"/>
                      <a:pt x="1" y="167"/>
                      <a:pt x="1" y="367"/>
                    </a:cubicBezTo>
                    <a:cubicBezTo>
                      <a:pt x="1" y="601"/>
                      <a:pt x="168" y="768"/>
                      <a:pt x="368" y="768"/>
                    </a:cubicBezTo>
                    <a:lnTo>
                      <a:pt x="5938" y="768"/>
                    </a:lnTo>
                    <a:cubicBezTo>
                      <a:pt x="6205" y="768"/>
                      <a:pt x="6372" y="601"/>
                      <a:pt x="6339" y="367"/>
                    </a:cubicBezTo>
                    <a:cubicBezTo>
                      <a:pt x="6339" y="167"/>
                      <a:pt x="6172" y="1"/>
                      <a:pt x="59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1" name="Google Shape;501;p36"/>
            <p:cNvGrpSpPr/>
            <p:nvPr/>
          </p:nvGrpSpPr>
          <p:grpSpPr>
            <a:xfrm>
              <a:off x="4923250" y="2316650"/>
              <a:ext cx="142625" cy="142625"/>
              <a:chOff x="4150500" y="2464675"/>
              <a:chExt cx="142625" cy="142625"/>
            </a:xfrm>
          </p:grpSpPr>
          <p:sp>
            <p:nvSpPr>
              <p:cNvPr id="502" name="Google Shape;502;p36"/>
              <p:cNvSpPr/>
              <p:nvPr/>
            </p:nvSpPr>
            <p:spPr>
              <a:xfrm>
                <a:off x="4211375" y="2464675"/>
                <a:ext cx="19200" cy="14262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705" extrusionOk="0">
                    <a:moveTo>
                      <a:pt x="400" y="1"/>
                    </a:moveTo>
                    <a:cubicBezTo>
                      <a:pt x="167" y="1"/>
                      <a:pt x="0" y="168"/>
                      <a:pt x="0" y="368"/>
                    </a:cubicBezTo>
                    <a:lnTo>
                      <a:pt x="0" y="5338"/>
                    </a:lnTo>
                    <a:cubicBezTo>
                      <a:pt x="0" y="5538"/>
                      <a:pt x="167" y="5705"/>
                      <a:pt x="400" y="5705"/>
                    </a:cubicBezTo>
                    <a:cubicBezTo>
                      <a:pt x="601" y="5705"/>
                      <a:pt x="767" y="5505"/>
                      <a:pt x="767" y="5338"/>
                    </a:cubicBezTo>
                    <a:lnTo>
                      <a:pt x="767" y="368"/>
                    </a:lnTo>
                    <a:cubicBezTo>
                      <a:pt x="767" y="168"/>
                      <a:pt x="601" y="1"/>
                      <a:pt x="4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6"/>
              <p:cNvSpPr/>
              <p:nvPr/>
            </p:nvSpPr>
            <p:spPr>
              <a:xfrm>
                <a:off x="4150500" y="2526400"/>
                <a:ext cx="14262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735" extrusionOk="0">
                    <a:moveTo>
                      <a:pt x="367" y="0"/>
                    </a:moveTo>
                    <a:cubicBezTo>
                      <a:pt x="134" y="0"/>
                      <a:pt x="0" y="167"/>
                      <a:pt x="0" y="367"/>
                    </a:cubicBezTo>
                    <a:cubicBezTo>
                      <a:pt x="0" y="567"/>
                      <a:pt x="134" y="734"/>
                      <a:pt x="367" y="734"/>
                    </a:cubicBezTo>
                    <a:lnTo>
                      <a:pt x="5271" y="734"/>
                    </a:lnTo>
                    <a:cubicBezTo>
                      <a:pt x="5537" y="734"/>
                      <a:pt x="5704" y="567"/>
                      <a:pt x="5704" y="367"/>
                    </a:cubicBezTo>
                    <a:cubicBezTo>
                      <a:pt x="5704" y="167"/>
                      <a:pt x="5537" y="0"/>
                      <a:pt x="53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36"/>
            <p:cNvGrpSpPr/>
            <p:nvPr/>
          </p:nvGrpSpPr>
          <p:grpSpPr>
            <a:xfrm>
              <a:off x="5361450" y="1061725"/>
              <a:ext cx="266875" cy="266050"/>
              <a:chOff x="4656375" y="1180150"/>
              <a:chExt cx="266875" cy="266050"/>
            </a:xfrm>
          </p:grpSpPr>
          <p:sp>
            <p:nvSpPr>
              <p:cNvPr id="505" name="Google Shape;505;p36"/>
              <p:cNvSpPr/>
              <p:nvPr/>
            </p:nvSpPr>
            <p:spPr>
              <a:xfrm>
                <a:off x="4780625" y="1180150"/>
                <a:ext cx="19200" cy="26605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0642" extrusionOk="0">
                    <a:moveTo>
                      <a:pt x="368" y="0"/>
                    </a:moveTo>
                    <a:cubicBezTo>
                      <a:pt x="168" y="0"/>
                      <a:pt x="1" y="167"/>
                      <a:pt x="1" y="367"/>
                    </a:cubicBezTo>
                    <a:lnTo>
                      <a:pt x="1" y="10274"/>
                    </a:lnTo>
                    <a:cubicBezTo>
                      <a:pt x="1" y="10474"/>
                      <a:pt x="168" y="10641"/>
                      <a:pt x="368" y="10641"/>
                    </a:cubicBezTo>
                    <a:cubicBezTo>
                      <a:pt x="601" y="10641"/>
                      <a:pt x="768" y="10474"/>
                      <a:pt x="768" y="10274"/>
                    </a:cubicBezTo>
                    <a:lnTo>
                      <a:pt x="768" y="367"/>
                    </a:lnTo>
                    <a:cubicBezTo>
                      <a:pt x="768" y="167"/>
                      <a:pt x="601" y="0"/>
                      <a:pt x="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6"/>
              <p:cNvSpPr/>
              <p:nvPr/>
            </p:nvSpPr>
            <p:spPr>
              <a:xfrm>
                <a:off x="4656375" y="1303575"/>
                <a:ext cx="26687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10675" h="735" extrusionOk="0">
                    <a:moveTo>
                      <a:pt x="401" y="0"/>
                    </a:moveTo>
                    <a:cubicBezTo>
                      <a:pt x="167" y="0"/>
                      <a:pt x="1" y="167"/>
                      <a:pt x="1" y="367"/>
                    </a:cubicBezTo>
                    <a:cubicBezTo>
                      <a:pt x="1" y="567"/>
                      <a:pt x="167" y="734"/>
                      <a:pt x="401" y="734"/>
                    </a:cubicBezTo>
                    <a:lnTo>
                      <a:pt x="10308" y="734"/>
                    </a:lnTo>
                    <a:cubicBezTo>
                      <a:pt x="10508" y="734"/>
                      <a:pt x="10675" y="567"/>
                      <a:pt x="10641" y="367"/>
                    </a:cubicBezTo>
                    <a:cubicBezTo>
                      <a:pt x="10641" y="167"/>
                      <a:pt x="10475" y="0"/>
                      <a:pt x="10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7" name="Google Shape;507;p36"/>
            <p:cNvSpPr/>
            <p:nvPr/>
          </p:nvSpPr>
          <p:spPr>
            <a:xfrm>
              <a:off x="7330600" y="1268950"/>
              <a:ext cx="325250" cy="293575"/>
            </a:xfrm>
            <a:custGeom>
              <a:avLst/>
              <a:gdLst/>
              <a:ahLst/>
              <a:cxnLst/>
              <a:rect l="l" t="t" r="r" b="b"/>
              <a:pathLst>
                <a:path w="13010" h="11743" extrusionOk="0">
                  <a:moveTo>
                    <a:pt x="9174" y="768"/>
                  </a:moveTo>
                  <a:cubicBezTo>
                    <a:pt x="10842" y="768"/>
                    <a:pt x="12176" y="2135"/>
                    <a:pt x="12176" y="3770"/>
                  </a:cubicBezTo>
                  <a:cubicBezTo>
                    <a:pt x="12176" y="4537"/>
                    <a:pt x="11876" y="5271"/>
                    <a:pt x="11375" y="5805"/>
                  </a:cubicBezTo>
                  <a:lnTo>
                    <a:pt x="6505" y="10642"/>
                  </a:lnTo>
                  <a:lnTo>
                    <a:pt x="1802" y="5972"/>
                  </a:lnTo>
                  <a:lnTo>
                    <a:pt x="1635" y="5805"/>
                  </a:lnTo>
                  <a:cubicBezTo>
                    <a:pt x="1135" y="5271"/>
                    <a:pt x="834" y="4504"/>
                    <a:pt x="834" y="3770"/>
                  </a:cubicBezTo>
                  <a:cubicBezTo>
                    <a:pt x="834" y="2102"/>
                    <a:pt x="2169" y="768"/>
                    <a:pt x="3837" y="768"/>
                  </a:cubicBezTo>
                  <a:cubicBezTo>
                    <a:pt x="4737" y="768"/>
                    <a:pt x="5638" y="1168"/>
                    <a:pt x="6138" y="1969"/>
                  </a:cubicBezTo>
                  <a:lnTo>
                    <a:pt x="6472" y="2369"/>
                  </a:lnTo>
                  <a:lnTo>
                    <a:pt x="6805" y="1969"/>
                  </a:lnTo>
                  <a:cubicBezTo>
                    <a:pt x="7339" y="1168"/>
                    <a:pt x="8206" y="768"/>
                    <a:pt x="9174" y="768"/>
                  </a:cubicBezTo>
                  <a:close/>
                  <a:moveTo>
                    <a:pt x="3803" y="1"/>
                  </a:moveTo>
                  <a:cubicBezTo>
                    <a:pt x="1702" y="1"/>
                    <a:pt x="0" y="1668"/>
                    <a:pt x="0" y="3770"/>
                  </a:cubicBezTo>
                  <a:cubicBezTo>
                    <a:pt x="0" y="4737"/>
                    <a:pt x="367" y="5638"/>
                    <a:pt x="1035" y="6338"/>
                  </a:cubicBezTo>
                  <a:lnTo>
                    <a:pt x="6505" y="11742"/>
                  </a:lnTo>
                  <a:lnTo>
                    <a:pt x="11809" y="6572"/>
                  </a:lnTo>
                  <a:lnTo>
                    <a:pt x="12009" y="6338"/>
                  </a:lnTo>
                  <a:cubicBezTo>
                    <a:pt x="12643" y="5638"/>
                    <a:pt x="13010" y="4737"/>
                    <a:pt x="13010" y="3770"/>
                  </a:cubicBezTo>
                  <a:cubicBezTo>
                    <a:pt x="13010" y="1735"/>
                    <a:pt x="11309" y="1"/>
                    <a:pt x="9207" y="1"/>
                  </a:cubicBezTo>
                  <a:cubicBezTo>
                    <a:pt x="8173" y="1"/>
                    <a:pt x="7206" y="434"/>
                    <a:pt x="6505" y="1135"/>
                  </a:cubicBezTo>
                  <a:cubicBezTo>
                    <a:pt x="5805" y="434"/>
                    <a:pt x="4837" y="1"/>
                    <a:pt x="3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36"/>
            <p:cNvGrpSpPr/>
            <p:nvPr/>
          </p:nvGrpSpPr>
          <p:grpSpPr>
            <a:xfrm>
              <a:off x="4015363" y="3087400"/>
              <a:ext cx="1013088" cy="1064525"/>
              <a:chOff x="3910163" y="3066375"/>
              <a:chExt cx="1013088" cy="1064525"/>
            </a:xfrm>
          </p:grpSpPr>
          <p:sp>
            <p:nvSpPr>
              <p:cNvPr id="509" name="Google Shape;509;p36"/>
              <p:cNvSpPr/>
              <p:nvPr/>
            </p:nvSpPr>
            <p:spPr>
              <a:xfrm>
                <a:off x="3910163" y="3066375"/>
                <a:ext cx="406161" cy="406161"/>
              </a:xfrm>
              <a:custGeom>
                <a:avLst/>
                <a:gdLst/>
                <a:ahLst/>
                <a:cxnLst/>
                <a:rect l="l" t="t" r="r" b="b"/>
                <a:pathLst>
                  <a:path w="12176" h="12176" extrusionOk="0">
                    <a:moveTo>
                      <a:pt x="6105" y="801"/>
                    </a:moveTo>
                    <a:cubicBezTo>
                      <a:pt x="9007" y="801"/>
                      <a:pt x="11375" y="3169"/>
                      <a:pt x="11408" y="6105"/>
                    </a:cubicBezTo>
                    <a:cubicBezTo>
                      <a:pt x="11408" y="9007"/>
                      <a:pt x="9007" y="11375"/>
                      <a:pt x="6105" y="11375"/>
                    </a:cubicBezTo>
                    <a:cubicBezTo>
                      <a:pt x="3169" y="11375"/>
                      <a:pt x="801" y="9007"/>
                      <a:pt x="801" y="6105"/>
                    </a:cubicBezTo>
                    <a:cubicBezTo>
                      <a:pt x="801" y="3169"/>
                      <a:pt x="3169" y="801"/>
                      <a:pt x="6105" y="801"/>
                    </a:cubicBezTo>
                    <a:close/>
                    <a:moveTo>
                      <a:pt x="6105" y="0"/>
                    </a:moveTo>
                    <a:cubicBezTo>
                      <a:pt x="2736" y="0"/>
                      <a:pt x="0" y="2769"/>
                      <a:pt x="0" y="6105"/>
                    </a:cubicBezTo>
                    <a:cubicBezTo>
                      <a:pt x="0" y="9474"/>
                      <a:pt x="2769" y="12176"/>
                      <a:pt x="6105" y="12176"/>
                    </a:cubicBezTo>
                    <a:cubicBezTo>
                      <a:pt x="9440" y="12176"/>
                      <a:pt x="12176" y="9474"/>
                      <a:pt x="12176" y="6105"/>
                    </a:cubicBezTo>
                    <a:cubicBezTo>
                      <a:pt x="12176" y="2702"/>
                      <a:pt x="9440" y="0"/>
                      <a:pt x="6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0" name="Google Shape;510;p36"/>
              <p:cNvGrpSpPr/>
              <p:nvPr/>
            </p:nvGrpSpPr>
            <p:grpSpPr>
              <a:xfrm>
                <a:off x="4780625" y="3988275"/>
                <a:ext cx="142625" cy="142625"/>
                <a:chOff x="4150500" y="2464675"/>
                <a:chExt cx="142625" cy="142625"/>
              </a:xfrm>
            </p:grpSpPr>
            <p:sp>
              <p:nvSpPr>
                <p:cNvPr id="511" name="Google Shape;511;p36"/>
                <p:cNvSpPr/>
                <p:nvPr/>
              </p:nvSpPr>
              <p:spPr>
                <a:xfrm>
                  <a:off x="4211375" y="2464675"/>
                  <a:ext cx="19200" cy="1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5705" extrusionOk="0">
                      <a:moveTo>
                        <a:pt x="400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lnTo>
                        <a:pt x="0" y="5338"/>
                      </a:lnTo>
                      <a:cubicBezTo>
                        <a:pt x="0" y="5538"/>
                        <a:pt x="167" y="5705"/>
                        <a:pt x="400" y="5705"/>
                      </a:cubicBezTo>
                      <a:cubicBezTo>
                        <a:pt x="601" y="5705"/>
                        <a:pt x="767" y="5505"/>
                        <a:pt x="767" y="5338"/>
                      </a:cubicBezTo>
                      <a:lnTo>
                        <a:pt x="767" y="368"/>
                      </a:lnTo>
                      <a:cubicBezTo>
                        <a:pt x="767" y="168"/>
                        <a:pt x="601" y="1"/>
                        <a:pt x="4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6"/>
                <p:cNvSpPr/>
                <p:nvPr/>
              </p:nvSpPr>
              <p:spPr>
                <a:xfrm>
                  <a:off x="4150500" y="2526400"/>
                  <a:ext cx="142625" cy="1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5" h="735" extrusionOk="0">
                      <a:moveTo>
                        <a:pt x="367" y="0"/>
                      </a:moveTo>
                      <a:cubicBezTo>
                        <a:pt x="134" y="0"/>
                        <a:pt x="0" y="167"/>
                        <a:pt x="0" y="367"/>
                      </a:cubicBezTo>
                      <a:cubicBezTo>
                        <a:pt x="0" y="567"/>
                        <a:pt x="134" y="734"/>
                        <a:pt x="367" y="734"/>
                      </a:cubicBezTo>
                      <a:lnTo>
                        <a:pt x="5271" y="734"/>
                      </a:lnTo>
                      <a:cubicBezTo>
                        <a:pt x="5537" y="734"/>
                        <a:pt x="5704" y="567"/>
                        <a:pt x="5704" y="367"/>
                      </a:cubicBezTo>
                      <a:cubicBezTo>
                        <a:pt x="5704" y="167"/>
                        <a:pt x="5537" y="0"/>
                        <a:pt x="530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13" name="Google Shape;513;p36"/>
          <p:cNvSpPr txBox="1">
            <a:spLocks noGrp="1"/>
          </p:cNvSpPr>
          <p:nvPr>
            <p:ph type="subTitle" idx="3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Front-End Web Development Using React – CSS</a:t>
            </a:r>
          </a:p>
        </p:txBody>
      </p:sp>
    </p:spTree>
    <p:extLst>
      <p:ext uri="{BB962C8B-B14F-4D97-AF65-F5344CB8AC3E}">
        <p14:creationId xmlns:p14="http://schemas.microsoft.com/office/powerpoint/2010/main" val="302226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8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Events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4C4F8C-B650-F3CE-F0E2-D04BAF692E3C}"/>
              </a:ext>
            </a:extLst>
          </p:cNvPr>
          <p:cNvSpPr txBox="1"/>
          <p:nvPr/>
        </p:nvSpPr>
        <p:spPr>
          <a:xfrm>
            <a:off x="714175" y="1032800"/>
            <a:ext cx="655524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  <a:latin typeface="Raleway Medium" pitchFamily="2" charset="0"/>
              </a:rPr>
              <a:t>JavaScript</a:t>
            </a:r>
            <a:r>
              <a:rPr lang="en-US" dirty="0">
                <a:latin typeface="Raleway Medium" pitchFamily="2" charset="0"/>
              </a:rPr>
              <a:t> is an event-driven language.</a:t>
            </a:r>
          </a:p>
          <a:p>
            <a:pPr algn="l"/>
            <a:endParaRPr lang="en-US" dirty="0">
              <a:latin typeface="Raleway Medium" pitchFamily="2" charset="0"/>
            </a:endParaRPr>
          </a:p>
          <a:p>
            <a:pPr algn="l"/>
            <a:r>
              <a:rPr lang="en-US" dirty="0">
                <a:solidFill>
                  <a:schemeClr val="tx2"/>
                </a:solidFill>
                <a:latin typeface="Raleway Medium" pitchFamily="2" charset="0"/>
              </a:rPr>
              <a:t>Types of different events: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Raleway Medium" pitchFamily="2" charset="0"/>
              </a:rPr>
              <a:t>Mouse Events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Raleway Medium" pitchFamily="2" charset="0"/>
              </a:rPr>
              <a:t>Keyboard Events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Raleway Medium" pitchFamily="2" charset="0"/>
              </a:rPr>
              <a:t>Form Events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Raleway Medium" pitchFamily="2" charset="0"/>
              </a:rPr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417635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8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Mouse events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0A3A06-E17E-2CD9-9F25-DF89F1758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630" y="2933783"/>
            <a:ext cx="4815894" cy="20860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EBA764-6490-0B4A-EFDC-5D737C954617}"/>
              </a:ext>
            </a:extLst>
          </p:cNvPr>
          <p:cNvSpPr txBox="1"/>
          <p:nvPr/>
        </p:nvSpPr>
        <p:spPr>
          <a:xfrm>
            <a:off x="714174" y="1136436"/>
            <a:ext cx="78336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aleway Medium" pitchFamily="2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Raleway Medium" pitchFamily="2" charset="0"/>
              </a:rPr>
              <a:t>mouseover</a:t>
            </a:r>
            <a:r>
              <a:rPr lang="en-US" dirty="0">
                <a:latin typeface="Raleway Medium" pitchFamily="2" charset="0"/>
              </a:rPr>
              <a:t> event triggers when the mouse pointer enters the div element, and its child elements. The </a:t>
            </a:r>
            <a:r>
              <a:rPr lang="en-US" dirty="0" err="1">
                <a:solidFill>
                  <a:srgbClr val="FF0000"/>
                </a:solidFill>
                <a:latin typeface="Raleway Medium" pitchFamily="2" charset="0"/>
              </a:rPr>
              <a:t>mouseenter</a:t>
            </a:r>
            <a:r>
              <a:rPr lang="en-US" dirty="0">
                <a:latin typeface="Raleway Medium" pitchFamily="2" charset="0"/>
              </a:rPr>
              <a:t> event is only triggered when the mouse pointer enters the div element.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ACC87F-B415-7F9F-7DA1-551A038A4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630" y="2606700"/>
            <a:ext cx="4815894" cy="2571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D57171-18DE-F45D-EF5B-9A9061C310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630" y="1978736"/>
            <a:ext cx="4815894" cy="55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9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8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Keyboard events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4AC36E-0028-AF0E-4EAC-0B21D787B9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106"/>
          <a:stretch/>
        </p:blipFill>
        <p:spPr>
          <a:xfrm>
            <a:off x="813362" y="1260137"/>
            <a:ext cx="3455522" cy="854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A78164-99AD-612E-5874-663929C8B9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55" r="32715"/>
          <a:stretch/>
        </p:blipFill>
        <p:spPr>
          <a:xfrm>
            <a:off x="4530030" y="1894475"/>
            <a:ext cx="4189607" cy="302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0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8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Forms events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06F601-EBEB-8D03-DF36-A7CA8A40D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551" y="1505477"/>
            <a:ext cx="6416898" cy="309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6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8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DOM?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B3AC7-B3B7-0C00-B265-7C4B581B293B}"/>
              </a:ext>
            </a:extLst>
          </p:cNvPr>
          <p:cNvSpPr txBox="1"/>
          <p:nvPr/>
        </p:nvSpPr>
        <p:spPr>
          <a:xfrm>
            <a:off x="714124" y="1032800"/>
            <a:ext cx="76013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Raleway Medium" pitchFamily="2" charset="0"/>
              </a:rPr>
              <a:t>When a web page is loaded, the browser creates a Document Object Model of the page.</a:t>
            </a:r>
          </a:p>
          <a:p>
            <a:pPr algn="l"/>
            <a:r>
              <a:rPr lang="en-US" dirty="0">
                <a:latin typeface="Raleway Medium" pitchFamily="2" charset="0"/>
              </a:rPr>
              <a:t>The HTML </a:t>
            </a:r>
            <a:r>
              <a:rPr lang="en-US" dirty="0">
                <a:solidFill>
                  <a:schemeClr val="tx2"/>
                </a:solidFill>
                <a:latin typeface="Raleway Medium" pitchFamily="2" charset="0"/>
              </a:rPr>
              <a:t>DOM</a:t>
            </a:r>
            <a:r>
              <a:rPr lang="en-US" dirty="0">
                <a:latin typeface="Raleway Medium" pitchFamily="2" charset="0"/>
              </a:rPr>
              <a:t> model is constructed as a tree of Objects:</a:t>
            </a:r>
          </a:p>
        </p:txBody>
      </p:sp>
      <p:pic>
        <p:nvPicPr>
          <p:cNvPr id="1026" name="Picture 2" descr="JavaScript HTML DOM">
            <a:extLst>
              <a:ext uri="{FF2B5EF4-FFF2-40B4-BE49-F238E27FC236}">
                <a16:creationId xmlns:a16="http://schemas.microsoft.com/office/drawing/2014/main" id="{7EE45A1E-959C-337E-4D26-BAC1B0F47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80" y="1884372"/>
            <a:ext cx="4102688" cy="224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590A1B-9B2A-1C53-6E5F-68B399481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144" y="1884372"/>
            <a:ext cx="3443185" cy="312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6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8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DOM methos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BFE276-3386-36ED-A086-894DE24B8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43" y="1759943"/>
            <a:ext cx="6835266" cy="10085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F51A9E-6163-476D-6990-C6534FD80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43" y="3495638"/>
            <a:ext cx="6808055" cy="150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8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DOM methos </a:t>
            </a:r>
            <a:r>
              <a:rPr lang="en" sz="2000" dirty="0"/>
              <a:t>Cont.</a:t>
            </a:r>
            <a:endParaRPr sz="2000" dirty="0"/>
          </a:p>
        </p:txBody>
      </p:sp>
      <p:pic>
        <p:nvPicPr>
          <p:cNvPr id="7170" name="Picture 2" descr="CSE 154 Lecture 20: The DoM tree. - ppt video online download">
            <a:extLst>
              <a:ext uri="{FF2B5EF4-FFF2-40B4-BE49-F238E27FC236}">
                <a16:creationId xmlns:a16="http://schemas.microsoft.com/office/drawing/2014/main" id="{3A4B3063-B956-54EC-4998-86E3809C3C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" t="13076" r="7102" b="11514"/>
          <a:stretch/>
        </p:blipFill>
        <p:spPr bwMode="auto">
          <a:xfrm>
            <a:off x="772946" y="1100548"/>
            <a:ext cx="4349716" cy="217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EBA6E8-06E9-9AC6-A414-6E565578A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721" y="3381043"/>
            <a:ext cx="5865295" cy="154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50755"/>
      </p:ext>
    </p:extLst>
  </p:cSld>
  <p:clrMapOvr>
    <a:masterClrMapping/>
  </p:clrMapOvr>
</p:sld>
</file>

<file path=ppt/theme/theme1.xml><?xml version="1.0" encoding="utf-8"?>
<a:theme xmlns:a="http://schemas.openxmlformats.org/drawingml/2006/main" name="Web Design Marketing Plan for a Health Care Center by Slidesgo">
  <a:themeElements>
    <a:clrScheme name="Simple Light">
      <a:dk1>
        <a:srgbClr val="000000"/>
      </a:dk1>
      <a:lt1>
        <a:srgbClr val="F2F5FF"/>
      </a:lt1>
      <a:dk2>
        <a:srgbClr val="2F3CB4"/>
      </a:dk2>
      <a:lt2>
        <a:srgbClr val="6F7CF8"/>
      </a:lt2>
      <a:accent1>
        <a:srgbClr val="5560C7"/>
      </a:accent1>
      <a:accent2>
        <a:srgbClr val="2A36A7"/>
      </a:accent2>
      <a:accent3>
        <a:srgbClr val="DBE2FF"/>
      </a:accent3>
      <a:accent4>
        <a:srgbClr val="BFCBFC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19527</TotalTime>
  <Words>193</Words>
  <Application>Microsoft Office PowerPoint</Application>
  <PresentationFormat>On-screen Show (16:9)</PresentationFormat>
  <Paragraphs>36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Verdana</vt:lpstr>
      <vt:lpstr>Poppins Medium</vt:lpstr>
      <vt:lpstr>Arial</vt:lpstr>
      <vt:lpstr>Raleway Medium</vt:lpstr>
      <vt:lpstr>Montserrat</vt:lpstr>
      <vt:lpstr>Viga</vt:lpstr>
      <vt:lpstr>Raleway</vt:lpstr>
      <vt:lpstr>Web Design Marketing Plan for a Health Care Center by Slidesgo</vt:lpstr>
      <vt:lpstr>Front-End Web Development Using React  (Client Side Technologies - JavaScript)</vt:lpstr>
      <vt:lpstr>DOM and BOM</vt:lpstr>
      <vt:lpstr>Events</vt:lpstr>
      <vt:lpstr>Mouse events</vt:lpstr>
      <vt:lpstr>Keyboard events</vt:lpstr>
      <vt:lpstr>Forms events</vt:lpstr>
      <vt:lpstr>What is DOM?</vt:lpstr>
      <vt:lpstr>DOM methos</vt:lpstr>
      <vt:lpstr>DOM methos Cont.</vt:lpstr>
      <vt:lpstr>DOM collection</vt:lpstr>
      <vt:lpstr>OOP</vt:lpstr>
      <vt:lpstr>OOP Cont.</vt:lpstr>
      <vt:lpstr>OOP Cont.</vt:lpstr>
      <vt:lpstr> 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reem hassan</cp:lastModifiedBy>
  <cp:revision>408</cp:revision>
  <dcterms:modified xsi:type="dcterms:W3CDTF">2024-07-31T08:17:14Z</dcterms:modified>
</cp:coreProperties>
</file>