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22"/>
  </p:notesMasterIdLst>
  <p:sldIdLst>
    <p:sldId id="256" r:id="rId2"/>
    <p:sldId id="257" r:id="rId3"/>
    <p:sldId id="260" r:id="rId4"/>
    <p:sldId id="261" r:id="rId5"/>
    <p:sldId id="308" r:id="rId6"/>
    <p:sldId id="287" r:id="rId7"/>
    <p:sldId id="309" r:id="rId8"/>
    <p:sldId id="310" r:id="rId9"/>
    <p:sldId id="288" r:id="rId10"/>
    <p:sldId id="286" r:id="rId11"/>
    <p:sldId id="316" r:id="rId12"/>
    <p:sldId id="318" r:id="rId13"/>
    <p:sldId id="319" r:id="rId14"/>
    <p:sldId id="320" r:id="rId15"/>
    <p:sldId id="315" r:id="rId16"/>
    <p:sldId id="258" r:id="rId17"/>
    <p:sldId id="262" r:id="rId18"/>
    <p:sldId id="311" r:id="rId19"/>
    <p:sldId id="312" r:id="rId20"/>
    <p:sldId id="275" r:id="rId21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3"/>
      <p:bold r:id="rId24"/>
      <p:italic r:id="rId25"/>
      <p:boldItalic r:id="rId26"/>
    </p:embeddedFont>
    <p:embeddedFont>
      <p:font typeface="Poppins Medium" panose="00000600000000000000" pitchFamily="2" charset="0"/>
      <p:regular r:id="rId27"/>
      <p:bold r:id="rId28"/>
      <p:italic r:id="rId29"/>
      <p:boldItalic r:id="rId30"/>
    </p:embeddedFont>
    <p:embeddedFont>
      <p:font typeface="Raleway" pitchFamily="2" charset="0"/>
      <p:regular r:id="rId31"/>
      <p:bold r:id="rId32"/>
      <p:italic r:id="rId33"/>
      <p:boldItalic r:id="rId34"/>
    </p:embeddedFont>
    <p:embeddedFont>
      <p:font typeface="Raleway Medium" pitchFamily="2" charset="0"/>
      <p:regular r:id="rId35"/>
      <p:bold r:id="rId36"/>
      <p:italic r:id="rId37"/>
      <p:boldItalic r:id="rId38"/>
    </p:embeddedFont>
    <p:embeddedFont>
      <p:font typeface="Verdana" panose="020B0604030504040204" pitchFamily="34" charset="0"/>
      <p:regular r:id="rId39"/>
      <p:bold r:id="rId40"/>
      <p:italic r:id="rId41"/>
      <p:boldItalic r:id="rId42"/>
    </p:embeddedFont>
    <p:embeddedFont>
      <p:font typeface="Viga" panose="020B0604020202020204" charset="0"/>
      <p:regular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6B2B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FD5D3-072A-4D31-BC9F-6F6016E2E87A}">
  <a:tblStyle styleId="{45BFD5D3-072A-4D31-BC9F-6F6016E2E8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884" autoAdjust="0"/>
  </p:normalViewPr>
  <p:slideViewPr>
    <p:cSldViewPr snapToGrid="0">
      <p:cViewPr varScale="1">
        <p:scale>
          <a:sx n="129" d="100"/>
          <a:sy n="129" d="100"/>
        </p:scale>
        <p:origin x="5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font" Target="fonts/font2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30356526a4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30356526a4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1cea9f7dc7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1cea9f7dc7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5944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1cea9f7dc7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1cea9f7dc7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27939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1cea9f7dc7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1cea9f7dc7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7181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1cea9f7dc7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1cea9f7dc7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70401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1cea9f7dc7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1cea9f7dc7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27478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30356526a4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30356526a4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67786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3030e1742e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3030e1742e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21355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1cea9f7dc7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1cea9f7dc7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1cea9f7dc7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1cea9f7dc7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37615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1cea9f7dc7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1cea9f7dc7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8837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30356526a4_3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30356526a4_3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13125dd8fce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2" name="Google Shape;1122;g13125dd8fce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30356526a4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30356526a4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1cea9f7dc7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1cea9f7dc7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1cea9f7dc7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1cea9f7dc7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8144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1cea9f7dc7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1cea9f7dc7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0751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1cea9f7dc7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1cea9f7dc7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4006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1cea9f7dc7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1cea9f7dc7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5735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30356526a4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30356526a4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7233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4175" y="1295475"/>
            <a:ext cx="4859700" cy="2049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500" b="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06200" y="3621025"/>
            <a:ext cx="4218300" cy="266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8450" y="-14800"/>
            <a:ext cx="9180900" cy="42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 flipH="1">
            <a:off x="152400" y="125600"/>
            <a:ext cx="575950" cy="140700"/>
            <a:chOff x="8416025" y="66500"/>
            <a:chExt cx="575950" cy="140700"/>
          </a:xfrm>
        </p:grpSpPr>
        <p:sp>
          <p:nvSpPr>
            <p:cNvPr id="13" name="Google Shape;13;p2"/>
            <p:cNvSpPr/>
            <p:nvPr/>
          </p:nvSpPr>
          <p:spPr>
            <a:xfrm>
              <a:off x="8851275" y="66500"/>
              <a:ext cx="140700" cy="14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633650" y="66500"/>
              <a:ext cx="140700" cy="140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416025" y="66500"/>
              <a:ext cx="140700" cy="140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917700" y="83000"/>
            <a:ext cx="3683400" cy="225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4601200" y="3015075"/>
            <a:ext cx="5260450" cy="4388975"/>
          </a:xfrm>
          <a:custGeom>
            <a:avLst/>
            <a:gdLst/>
            <a:ahLst/>
            <a:cxnLst/>
            <a:rect l="l" t="t" r="r" b="b"/>
            <a:pathLst>
              <a:path w="210418" h="175559" extrusionOk="0">
                <a:moveTo>
                  <a:pt x="102449" y="0"/>
                </a:moveTo>
                <a:cubicBezTo>
                  <a:pt x="96429" y="0"/>
                  <a:pt x="90375" y="553"/>
                  <a:pt x="84360" y="1697"/>
                </a:cubicBezTo>
                <a:cubicBezTo>
                  <a:pt x="72252" y="3998"/>
                  <a:pt x="60577" y="8501"/>
                  <a:pt x="50069" y="14939"/>
                </a:cubicBezTo>
                <a:cubicBezTo>
                  <a:pt x="44399" y="18442"/>
                  <a:pt x="39061" y="22545"/>
                  <a:pt x="34191" y="27115"/>
                </a:cubicBezTo>
                <a:cubicBezTo>
                  <a:pt x="32724" y="28482"/>
                  <a:pt x="31323" y="29883"/>
                  <a:pt x="29955" y="31351"/>
                </a:cubicBezTo>
                <a:cubicBezTo>
                  <a:pt x="24151" y="37456"/>
                  <a:pt x="19147" y="44327"/>
                  <a:pt x="15078" y="51699"/>
                </a:cubicBezTo>
                <a:cubicBezTo>
                  <a:pt x="4036" y="71914"/>
                  <a:pt x="0" y="96798"/>
                  <a:pt x="2836" y="120115"/>
                </a:cubicBezTo>
                <a:cubicBezTo>
                  <a:pt x="4170" y="130956"/>
                  <a:pt x="6705" y="142064"/>
                  <a:pt x="12042" y="151671"/>
                </a:cubicBezTo>
                <a:cubicBezTo>
                  <a:pt x="16479" y="159476"/>
                  <a:pt x="22950" y="166281"/>
                  <a:pt x="31122" y="169984"/>
                </a:cubicBezTo>
                <a:cubicBezTo>
                  <a:pt x="36842" y="172572"/>
                  <a:pt x="42598" y="173499"/>
                  <a:pt x="48379" y="173499"/>
                </a:cubicBezTo>
                <a:cubicBezTo>
                  <a:pt x="62921" y="173499"/>
                  <a:pt x="77624" y="167640"/>
                  <a:pt x="92315" y="167640"/>
                </a:cubicBezTo>
                <a:cubicBezTo>
                  <a:pt x="92632" y="167640"/>
                  <a:pt x="92949" y="167643"/>
                  <a:pt x="93267" y="167649"/>
                </a:cubicBezTo>
                <a:cubicBezTo>
                  <a:pt x="101506" y="167782"/>
                  <a:pt x="109512" y="169950"/>
                  <a:pt x="117417" y="172052"/>
                </a:cubicBezTo>
                <a:lnTo>
                  <a:pt x="117918" y="172185"/>
                </a:lnTo>
                <a:cubicBezTo>
                  <a:pt x="125517" y="174165"/>
                  <a:pt x="133489" y="175559"/>
                  <a:pt x="141406" y="175559"/>
                </a:cubicBezTo>
                <a:cubicBezTo>
                  <a:pt x="147495" y="175559"/>
                  <a:pt x="153551" y="174735"/>
                  <a:pt x="159381" y="172719"/>
                </a:cubicBezTo>
                <a:cubicBezTo>
                  <a:pt x="171589" y="168516"/>
                  <a:pt x="182631" y="160177"/>
                  <a:pt x="190403" y="149869"/>
                </a:cubicBezTo>
                <a:cubicBezTo>
                  <a:pt x="210417" y="123350"/>
                  <a:pt x="207982" y="84456"/>
                  <a:pt x="193739" y="55969"/>
                </a:cubicBezTo>
                <a:cubicBezTo>
                  <a:pt x="176565" y="21709"/>
                  <a:pt x="140167" y="0"/>
                  <a:pt x="10244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2"/>
          </p:nvPr>
        </p:nvSpPr>
        <p:spPr>
          <a:xfrm>
            <a:off x="1030500" y="83000"/>
            <a:ext cx="3457800" cy="225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/>
          <p:nvPr/>
        </p:nvSpPr>
        <p:spPr>
          <a:xfrm rot="10800000">
            <a:off x="-4219799" y="-269350"/>
            <a:ext cx="7131821" cy="7372553"/>
          </a:xfrm>
          <a:custGeom>
            <a:avLst/>
            <a:gdLst/>
            <a:ahLst/>
            <a:cxnLst/>
            <a:rect l="l" t="t" r="r" b="b"/>
            <a:pathLst>
              <a:path w="133730" h="138244" extrusionOk="0">
                <a:moveTo>
                  <a:pt x="72052" y="1"/>
                </a:moveTo>
                <a:cubicBezTo>
                  <a:pt x="67974" y="1"/>
                  <a:pt x="63914" y="800"/>
                  <a:pt x="60244" y="2590"/>
                </a:cubicBezTo>
                <a:cubicBezTo>
                  <a:pt x="46634" y="9262"/>
                  <a:pt x="43865" y="25307"/>
                  <a:pt x="34659" y="36048"/>
                </a:cubicBezTo>
                <a:cubicBezTo>
                  <a:pt x="31023" y="40251"/>
                  <a:pt x="26453" y="43486"/>
                  <a:pt x="21950" y="46722"/>
                </a:cubicBezTo>
                <a:cubicBezTo>
                  <a:pt x="21850" y="46789"/>
                  <a:pt x="21716" y="46822"/>
                  <a:pt x="21650" y="46922"/>
                </a:cubicBezTo>
                <a:cubicBezTo>
                  <a:pt x="14011" y="52393"/>
                  <a:pt x="6839" y="59331"/>
                  <a:pt x="3470" y="68304"/>
                </a:cubicBezTo>
                <a:cubicBezTo>
                  <a:pt x="368" y="76477"/>
                  <a:pt x="1" y="85817"/>
                  <a:pt x="2002" y="94323"/>
                </a:cubicBezTo>
                <a:cubicBezTo>
                  <a:pt x="7173" y="116205"/>
                  <a:pt x="28521" y="131716"/>
                  <a:pt x="49536" y="136553"/>
                </a:cubicBezTo>
                <a:cubicBezTo>
                  <a:pt x="54476" y="137694"/>
                  <a:pt x="59482" y="138244"/>
                  <a:pt x="64462" y="138244"/>
                </a:cubicBezTo>
                <a:cubicBezTo>
                  <a:pt x="89046" y="138244"/>
                  <a:pt x="112991" y="124842"/>
                  <a:pt x="125057" y="102929"/>
                </a:cubicBezTo>
                <a:cubicBezTo>
                  <a:pt x="129093" y="95624"/>
                  <a:pt x="131762" y="87585"/>
                  <a:pt x="132929" y="79312"/>
                </a:cubicBezTo>
                <a:cubicBezTo>
                  <a:pt x="133563" y="74809"/>
                  <a:pt x="133730" y="70272"/>
                  <a:pt x="133429" y="65769"/>
                </a:cubicBezTo>
                <a:cubicBezTo>
                  <a:pt x="133363" y="64435"/>
                  <a:pt x="133229" y="63067"/>
                  <a:pt x="133063" y="61733"/>
                </a:cubicBezTo>
                <a:cubicBezTo>
                  <a:pt x="132362" y="56062"/>
                  <a:pt x="130928" y="50491"/>
                  <a:pt x="128860" y="45221"/>
                </a:cubicBezTo>
                <a:cubicBezTo>
                  <a:pt x="123089" y="30711"/>
                  <a:pt x="111847" y="17868"/>
                  <a:pt x="98471" y="9262"/>
                </a:cubicBezTo>
                <a:cubicBezTo>
                  <a:pt x="92233" y="5292"/>
                  <a:pt x="85362" y="1857"/>
                  <a:pt x="78023" y="556"/>
                </a:cubicBezTo>
                <a:cubicBezTo>
                  <a:pt x="76058" y="193"/>
                  <a:pt x="74053" y="1"/>
                  <a:pt x="7205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2" hasCustomPrompt="1"/>
          </p:nvPr>
        </p:nvSpPr>
        <p:spPr>
          <a:xfrm>
            <a:off x="1003113" y="1438825"/>
            <a:ext cx="829200" cy="525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"/>
          </p:nvPr>
        </p:nvSpPr>
        <p:spPr>
          <a:xfrm>
            <a:off x="2026413" y="1639538"/>
            <a:ext cx="2279100" cy="44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3"/>
          </p:nvPr>
        </p:nvSpPr>
        <p:spPr>
          <a:xfrm>
            <a:off x="2026413" y="1315513"/>
            <a:ext cx="2279100" cy="324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sz="2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4" hasCustomPrompt="1"/>
          </p:nvPr>
        </p:nvSpPr>
        <p:spPr>
          <a:xfrm>
            <a:off x="1003113" y="2581975"/>
            <a:ext cx="829200" cy="525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5"/>
          </p:nvPr>
        </p:nvSpPr>
        <p:spPr>
          <a:xfrm>
            <a:off x="2026413" y="2782688"/>
            <a:ext cx="2279100" cy="44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6"/>
          </p:nvPr>
        </p:nvSpPr>
        <p:spPr>
          <a:xfrm>
            <a:off x="2026413" y="2458663"/>
            <a:ext cx="2279100" cy="324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sz="2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7" hasCustomPrompt="1"/>
          </p:nvPr>
        </p:nvSpPr>
        <p:spPr>
          <a:xfrm>
            <a:off x="1003113" y="3725125"/>
            <a:ext cx="829200" cy="525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8"/>
          </p:nvPr>
        </p:nvSpPr>
        <p:spPr>
          <a:xfrm>
            <a:off x="2026413" y="3925825"/>
            <a:ext cx="2279100" cy="44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9"/>
          </p:nvPr>
        </p:nvSpPr>
        <p:spPr>
          <a:xfrm>
            <a:off x="2026413" y="3601800"/>
            <a:ext cx="2279100" cy="324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sz="2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13" hasCustomPrompt="1"/>
          </p:nvPr>
        </p:nvSpPr>
        <p:spPr>
          <a:xfrm>
            <a:off x="4880188" y="1438825"/>
            <a:ext cx="829200" cy="525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4"/>
          </p:nvPr>
        </p:nvSpPr>
        <p:spPr>
          <a:xfrm>
            <a:off x="5903488" y="1639525"/>
            <a:ext cx="2279100" cy="44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5"/>
          </p:nvPr>
        </p:nvSpPr>
        <p:spPr>
          <a:xfrm>
            <a:off x="5903488" y="1315500"/>
            <a:ext cx="2279100" cy="324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sz="2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16" hasCustomPrompt="1"/>
          </p:nvPr>
        </p:nvSpPr>
        <p:spPr>
          <a:xfrm>
            <a:off x="4880188" y="2581975"/>
            <a:ext cx="829200" cy="525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7"/>
          </p:nvPr>
        </p:nvSpPr>
        <p:spPr>
          <a:xfrm>
            <a:off x="5903488" y="2782688"/>
            <a:ext cx="2279100" cy="44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8"/>
          </p:nvPr>
        </p:nvSpPr>
        <p:spPr>
          <a:xfrm>
            <a:off x="5903488" y="2458663"/>
            <a:ext cx="2279100" cy="324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sz="2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19" hasCustomPrompt="1"/>
          </p:nvPr>
        </p:nvSpPr>
        <p:spPr>
          <a:xfrm>
            <a:off x="4880188" y="3725125"/>
            <a:ext cx="829200" cy="525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20"/>
          </p:nvPr>
        </p:nvSpPr>
        <p:spPr>
          <a:xfrm>
            <a:off x="5903488" y="3925838"/>
            <a:ext cx="2279100" cy="44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21"/>
          </p:nvPr>
        </p:nvSpPr>
        <p:spPr>
          <a:xfrm>
            <a:off x="5903488" y="3601813"/>
            <a:ext cx="2279100" cy="324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sz="2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363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-1790949" y="780500"/>
            <a:ext cx="7131821" cy="7372553"/>
          </a:xfrm>
          <a:custGeom>
            <a:avLst/>
            <a:gdLst/>
            <a:ahLst/>
            <a:cxnLst/>
            <a:rect l="l" t="t" r="r" b="b"/>
            <a:pathLst>
              <a:path w="133730" h="138244" extrusionOk="0">
                <a:moveTo>
                  <a:pt x="72052" y="1"/>
                </a:moveTo>
                <a:cubicBezTo>
                  <a:pt x="67974" y="1"/>
                  <a:pt x="63914" y="800"/>
                  <a:pt x="60244" y="2590"/>
                </a:cubicBezTo>
                <a:cubicBezTo>
                  <a:pt x="46634" y="9262"/>
                  <a:pt x="43865" y="25307"/>
                  <a:pt x="34659" y="36048"/>
                </a:cubicBezTo>
                <a:cubicBezTo>
                  <a:pt x="31023" y="40251"/>
                  <a:pt x="26453" y="43486"/>
                  <a:pt x="21950" y="46722"/>
                </a:cubicBezTo>
                <a:cubicBezTo>
                  <a:pt x="21850" y="46789"/>
                  <a:pt x="21716" y="46822"/>
                  <a:pt x="21650" y="46922"/>
                </a:cubicBezTo>
                <a:cubicBezTo>
                  <a:pt x="14011" y="52393"/>
                  <a:pt x="6839" y="59331"/>
                  <a:pt x="3470" y="68304"/>
                </a:cubicBezTo>
                <a:cubicBezTo>
                  <a:pt x="368" y="76477"/>
                  <a:pt x="1" y="85817"/>
                  <a:pt x="2002" y="94323"/>
                </a:cubicBezTo>
                <a:cubicBezTo>
                  <a:pt x="7173" y="116205"/>
                  <a:pt x="28521" y="131716"/>
                  <a:pt x="49536" y="136553"/>
                </a:cubicBezTo>
                <a:cubicBezTo>
                  <a:pt x="54476" y="137694"/>
                  <a:pt x="59482" y="138244"/>
                  <a:pt x="64462" y="138244"/>
                </a:cubicBezTo>
                <a:cubicBezTo>
                  <a:pt x="89046" y="138244"/>
                  <a:pt x="112991" y="124842"/>
                  <a:pt x="125057" y="102929"/>
                </a:cubicBezTo>
                <a:cubicBezTo>
                  <a:pt x="129093" y="95624"/>
                  <a:pt x="131762" y="87585"/>
                  <a:pt x="132929" y="79312"/>
                </a:cubicBezTo>
                <a:cubicBezTo>
                  <a:pt x="133563" y="74809"/>
                  <a:pt x="133730" y="70272"/>
                  <a:pt x="133429" y="65769"/>
                </a:cubicBezTo>
                <a:cubicBezTo>
                  <a:pt x="133363" y="64435"/>
                  <a:pt x="133229" y="63067"/>
                  <a:pt x="133063" y="61733"/>
                </a:cubicBezTo>
                <a:cubicBezTo>
                  <a:pt x="132362" y="56062"/>
                  <a:pt x="130928" y="50491"/>
                  <a:pt x="128860" y="45221"/>
                </a:cubicBezTo>
                <a:cubicBezTo>
                  <a:pt x="123089" y="30711"/>
                  <a:pt x="111847" y="17868"/>
                  <a:pt x="98471" y="9262"/>
                </a:cubicBezTo>
                <a:cubicBezTo>
                  <a:pt x="92233" y="5292"/>
                  <a:pt x="85362" y="1857"/>
                  <a:pt x="78023" y="556"/>
                </a:cubicBezTo>
                <a:cubicBezTo>
                  <a:pt x="76058" y="193"/>
                  <a:pt x="74053" y="1"/>
                  <a:pt x="7205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18050" y="3149900"/>
            <a:ext cx="2833500" cy="577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1520406" y="1854344"/>
            <a:ext cx="1228800" cy="909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718050" y="3727094"/>
            <a:ext cx="2833500" cy="518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-18450" y="-14800"/>
            <a:ext cx="9180900" cy="42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 flipH="1">
            <a:off x="152400" y="125600"/>
            <a:ext cx="575950" cy="140700"/>
            <a:chOff x="8416025" y="66500"/>
            <a:chExt cx="575950" cy="140700"/>
          </a:xfrm>
        </p:grpSpPr>
        <p:sp>
          <p:nvSpPr>
            <p:cNvPr id="26" name="Google Shape;26;p3"/>
            <p:cNvSpPr/>
            <p:nvPr/>
          </p:nvSpPr>
          <p:spPr>
            <a:xfrm>
              <a:off x="8851275" y="66500"/>
              <a:ext cx="140700" cy="14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8633650" y="66500"/>
              <a:ext cx="140700" cy="140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8416025" y="66500"/>
              <a:ext cx="140700" cy="140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3"/>
          <p:cNvSpPr/>
          <p:nvPr/>
        </p:nvSpPr>
        <p:spPr>
          <a:xfrm>
            <a:off x="917700" y="83000"/>
            <a:ext cx="3683400" cy="225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3"/>
          </p:nvPr>
        </p:nvSpPr>
        <p:spPr>
          <a:xfrm>
            <a:off x="1030500" y="83000"/>
            <a:ext cx="3457800" cy="225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/>
          <p:nvPr/>
        </p:nvSpPr>
        <p:spPr>
          <a:xfrm rot="10800000" flipH="1">
            <a:off x="4275738" y="3548775"/>
            <a:ext cx="5265450" cy="4392325"/>
          </a:xfrm>
          <a:custGeom>
            <a:avLst/>
            <a:gdLst/>
            <a:ahLst/>
            <a:cxnLst/>
            <a:rect l="l" t="t" r="r" b="b"/>
            <a:pathLst>
              <a:path w="210618" h="175693" extrusionOk="0">
                <a:moveTo>
                  <a:pt x="102516" y="1"/>
                </a:moveTo>
                <a:cubicBezTo>
                  <a:pt x="96495" y="1"/>
                  <a:pt x="90441" y="554"/>
                  <a:pt x="84427" y="1697"/>
                </a:cubicBezTo>
                <a:cubicBezTo>
                  <a:pt x="72319" y="4032"/>
                  <a:pt x="60644" y="8535"/>
                  <a:pt x="50136" y="15006"/>
                </a:cubicBezTo>
                <a:cubicBezTo>
                  <a:pt x="44465" y="18509"/>
                  <a:pt x="39128" y="22578"/>
                  <a:pt x="34225" y="27182"/>
                </a:cubicBezTo>
                <a:cubicBezTo>
                  <a:pt x="32790" y="28549"/>
                  <a:pt x="31356" y="29984"/>
                  <a:pt x="29988" y="31418"/>
                </a:cubicBezTo>
                <a:cubicBezTo>
                  <a:pt x="24184" y="37556"/>
                  <a:pt x="19181" y="44394"/>
                  <a:pt x="15145" y="51766"/>
                </a:cubicBezTo>
                <a:cubicBezTo>
                  <a:pt x="4037" y="72014"/>
                  <a:pt x="0" y="96898"/>
                  <a:pt x="2836" y="120248"/>
                </a:cubicBezTo>
                <a:cubicBezTo>
                  <a:pt x="4170" y="131089"/>
                  <a:pt x="6705" y="142164"/>
                  <a:pt x="12142" y="151804"/>
                </a:cubicBezTo>
                <a:cubicBezTo>
                  <a:pt x="16546" y="159610"/>
                  <a:pt x="23017" y="166415"/>
                  <a:pt x="31189" y="170117"/>
                </a:cubicBezTo>
                <a:cubicBezTo>
                  <a:pt x="36909" y="172706"/>
                  <a:pt x="42667" y="173632"/>
                  <a:pt x="48453" y="173632"/>
                </a:cubicBezTo>
                <a:cubicBezTo>
                  <a:pt x="63006" y="173632"/>
                  <a:pt x="77733" y="167774"/>
                  <a:pt x="92447" y="167774"/>
                </a:cubicBezTo>
                <a:cubicBezTo>
                  <a:pt x="92765" y="167774"/>
                  <a:pt x="93083" y="167777"/>
                  <a:pt x="93400" y="167782"/>
                </a:cubicBezTo>
                <a:cubicBezTo>
                  <a:pt x="101606" y="167916"/>
                  <a:pt x="109612" y="170084"/>
                  <a:pt x="117551" y="172185"/>
                </a:cubicBezTo>
                <a:lnTo>
                  <a:pt x="118051" y="172319"/>
                </a:lnTo>
                <a:cubicBezTo>
                  <a:pt x="125632" y="174299"/>
                  <a:pt x="133617" y="175692"/>
                  <a:pt x="141543" y="175692"/>
                </a:cubicBezTo>
                <a:cubicBezTo>
                  <a:pt x="147639" y="175692"/>
                  <a:pt x="153699" y="174868"/>
                  <a:pt x="159514" y="172852"/>
                </a:cubicBezTo>
                <a:cubicBezTo>
                  <a:pt x="171756" y="168649"/>
                  <a:pt x="182764" y="160310"/>
                  <a:pt x="190570" y="150003"/>
                </a:cubicBezTo>
                <a:cubicBezTo>
                  <a:pt x="210617" y="123450"/>
                  <a:pt x="208182" y="84556"/>
                  <a:pt x="193906" y="56036"/>
                </a:cubicBezTo>
                <a:cubicBezTo>
                  <a:pt x="176703" y="21717"/>
                  <a:pt x="140250" y="1"/>
                  <a:pt x="1025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/>
          <p:nvPr/>
        </p:nvSpPr>
        <p:spPr>
          <a:xfrm>
            <a:off x="2982500" y="-1552511"/>
            <a:ext cx="7606897" cy="7863664"/>
          </a:xfrm>
          <a:custGeom>
            <a:avLst/>
            <a:gdLst/>
            <a:ahLst/>
            <a:cxnLst/>
            <a:rect l="l" t="t" r="r" b="b"/>
            <a:pathLst>
              <a:path w="133730" h="138244" extrusionOk="0">
                <a:moveTo>
                  <a:pt x="72052" y="1"/>
                </a:moveTo>
                <a:cubicBezTo>
                  <a:pt x="67974" y="1"/>
                  <a:pt x="63914" y="800"/>
                  <a:pt x="60244" y="2590"/>
                </a:cubicBezTo>
                <a:cubicBezTo>
                  <a:pt x="46634" y="9262"/>
                  <a:pt x="43865" y="25307"/>
                  <a:pt x="34659" y="36048"/>
                </a:cubicBezTo>
                <a:cubicBezTo>
                  <a:pt x="31023" y="40251"/>
                  <a:pt x="26453" y="43486"/>
                  <a:pt x="21950" y="46722"/>
                </a:cubicBezTo>
                <a:cubicBezTo>
                  <a:pt x="21850" y="46789"/>
                  <a:pt x="21716" y="46822"/>
                  <a:pt x="21650" y="46922"/>
                </a:cubicBezTo>
                <a:cubicBezTo>
                  <a:pt x="14011" y="52393"/>
                  <a:pt x="6839" y="59331"/>
                  <a:pt x="3470" y="68304"/>
                </a:cubicBezTo>
                <a:cubicBezTo>
                  <a:pt x="368" y="76477"/>
                  <a:pt x="1" y="85817"/>
                  <a:pt x="2002" y="94323"/>
                </a:cubicBezTo>
                <a:cubicBezTo>
                  <a:pt x="7173" y="116205"/>
                  <a:pt x="28521" y="131716"/>
                  <a:pt x="49536" y="136553"/>
                </a:cubicBezTo>
                <a:cubicBezTo>
                  <a:pt x="54476" y="137694"/>
                  <a:pt x="59482" y="138244"/>
                  <a:pt x="64462" y="138244"/>
                </a:cubicBezTo>
                <a:cubicBezTo>
                  <a:pt x="89046" y="138244"/>
                  <a:pt x="112991" y="124842"/>
                  <a:pt x="125057" y="102929"/>
                </a:cubicBezTo>
                <a:cubicBezTo>
                  <a:pt x="129093" y="95624"/>
                  <a:pt x="131762" y="87585"/>
                  <a:pt x="132929" y="79312"/>
                </a:cubicBezTo>
                <a:cubicBezTo>
                  <a:pt x="133563" y="74809"/>
                  <a:pt x="133730" y="70272"/>
                  <a:pt x="133429" y="65769"/>
                </a:cubicBezTo>
                <a:cubicBezTo>
                  <a:pt x="133363" y="64435"/>
                  <a:pt x="133229" y="63067"/>
                  <a:pt x="133063" y="61733"/>
                </a:cubicBezTo>
                <a:cubicBezTo>
                  <a:pt x="132362" y="56062"/>
                  <a:pt x="130928" y="50491"/>
                  <a:pt x="128860" y="45221"/>
                </a:cubicBezTo>
                <a:cubicBezTo>
                  <a:pt x="123089" y="30711"/>
                  <a:pt x="111847" y="17868"/>
                  <a:pt x="98471" y="9262"/>
                </a:cubicBezTo>
                <a:cubicBezTo>
                  <a:pt x="92233" y="5292"/>
                  <a:pt x="85362" y="1857"/>
                  <a:pt x="78023" y="556"/>
                </a:cubicBezTo>
                <a:cubicBezTo>
                  <a:pt x="76058" y="193"/>
                  <a:pt x="74053" y="1"/>
                  <a:pt x="7205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title" hasCustomPrompt="1"/>
          </p:nvPr>
        </p:nvSpPr>
        <p:spPr>
          <a:xfrm>
            <a:off x="4234125" y="1640438"/>
            <a:ext cx="4001400" cy="1225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4" name="Google Shape;84;p11"/>
          <p:cNvSpPr/>
          <p:nvPr/>
        </p:nvSpPr>
        <p:spPr>
          <a:xfrm>
            <a:off x="-18450" y="-14800"/>
            <a:ext cx="9180900" cy="42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11"/>
          <p:cNvGrpSpPr/>
          <p:nvPr/>
        </p:nvGrpSpPr>
        <p:grpSpPr>
          <a:xfrm flipH="1">
            <a:off x="152400" y="125600"/>
            <a:ext cx="575950" cy="140700"/>
            <a:chOff x="8416025" y="66500"/>
            <a:chExt cx="575950" cy="140700"/>
          </a:xfrm>
        </p:grpSpPr>
        <p:sp>
          <p:nvSpPr>
            <p:cNvPr id="86" name="Google Shape;86;p11"/>
            <p:cNvSpPr/>
            <p:nvPr/>
          </p:nvSpPr>
          <p:spPr>
            <a:xfrm>
              <a:off x="8851275" y="66500"/>
              <a:ext cx="140700" cy="14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8633650" y="66500"/>
              <a:ext cx="140700" cy="140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8416025" y="66500"/>
              <a:ext cx="140700" cy="140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11"/>
          <p:cNvSpPr txBox="1">
            <a:spLocks noGrp="1"/>
          </p:cNvSpPr>
          <p:nvPr>
            <p:ph type="subTitle" idx="1"/>
          </p:nvPr>
        </p:nvSpPr>
        <p:spPr>
          <a:xfrm>
            <a:off x="4234125" y="2960663"/>
            <a:ext cx="4001400" cy="542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0" name="Google Shape;90;p11"/>
          <p:cNvSpPr/>
          <p:nvPr/>
        </p:nvSpPr>
        <p:spPr>
          <a:xfrm>
            <a:off x="338259" y="1929788"/>
            <a:ext cx="2517902" cy="2528584"/>
          </a:xfrm>
          <a:custGeom>
            <a:avLst/>
            <a:gdLst/>
            <a:ahLst/>
            <a:cxnLst/>
            <a:rect l="l" t="t" r="r" b="b"/>
            <a:pathLst>
              <a:path w="74754" h="75060" extrusionOk="0">
                <a:moveTo>
                  <a:pt x="37493" y="0"/>
                </a:moveTo>
                <a:cubicBezTo>
                  <a:pt x="26987" y="0"/>
                  <a:pt x="16666" y="6355"/>
                  <a:pt x="10408" y="14430"/>
                </a:cubicBezTo>
                <a:cubicBezTo>
                  <a:pt x="267" y="27472"/>
                  <a:pt x="0" y="46486"/>
                  <a:pt x="9741" y="59796"/>
                </a:cubicBezTo>
                <a:cubicBezTo>
                  <a:pt x="12443" y="63498"/>
                  <a:pt x="15812" y="66734"/>
                  <a:pt x="19648" y="69169"/>
                </a:cubicBezTo>
                <a:cubicBezTo>
                  <a:pt x="21749" y="70503"/>
                  <a:pt x="23984" y="71637"/>
                  <a:pt x="26286" y="72571"/>
                </a:cubicBezTo>
                <a:cubicBezTo>
                  <a:pt x="26953" y="72838"/>
                  <a:pt x="27653" y="73105"/>
                  <a:pt x="28387" y="73305"/>
                </a:cubicBezTo>
                <a:cubicBezTo>
                  <a:pt x="31323" y="74273"/>
                  <a:pt x="34425" y="74840"/>
                  <a:pt x="37560" y="75006"/>
                </a:cubicBezTo>
                <a:cubicBezTo>
                  <a:pt x="38212" y="75042"/>
                  <a:pt x="38865" y="75060"/>
                  <a:pt x="39521" y="75060"/>
                </a:cubicBezTo>
                <a:cubicBezTo>
                  <a:pt x="47463" y="75060"/>
                  <a:pt x="55666" y="72480"/>
                  <a:pt x="62445" y="68135"/>
                </a:cubicBezTo>
                <a:cubicBezTo>
                  <a:pt x="65881" y="65967"/>
                  <a:pt x="69216" y="63331"/>
                  <a:pt x="71585" y="59996"/>
                </a:cubicBezTo>
                <a:cubicBezTo>
                  <a:pt x="73486" y="57294"/>
                  <a:pt x="74754" y="54025"/>
                  <a:pt x="74654" y="50689"/>
                </a:cubicBezTo>
                <a:cubicBezTo>
                  <a:pt x="74487" y="42350"/>
                  <a:pt x="67148" y="37279"/>
                  <a:pt x="63946" y="30241"/>
                </a:cubicBezTo>
                <a:cubicBezTo>
                  <a:pt x="62678" y="27439"/>
                  <a:pt x="62111" y="24437"/>
                  <a:pt x="61578" y="21435"/>
                </a:cubicBezTo>
                <a:cubicBezTo>
                  <a:pt x="61578" y="21335"/>
                  <a:pt x="61511" y="21301"/>
                  <a:pt x="61511" y="21235"/>
                </a:cubicBezTo>
                <a:cubicBezTo>
                  <a:pt x="60577" y="16164"/>
                  <a:pt x="58742" y="10994"/>
                  <a:pt x="55073" y="7258"/>
                </a:cubicBezTo>
                <a:cubicBezTo>
                  <a:pt x="51671" y="3789"/>
                  <a:pt x="47134" y="1454"/>
                  <a:pt x="42431" y="486"/>
                </a:cubicBezTo>
                <a:cubicBezTo>
                  <a:pt x="40790" y="157"/>
                  <a:pt x="39140" y="0"/>
                  <a:pt x="3749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1"/>
          <p:cNvSpPr/>
          <p:nvPr/>
        </p:nvSpPr>
        <p:spPr>
          <a:xfrm>
            <a:off x="917700" y="83000"/>
            <a:ext cx="3683400" cy="225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2" name="Google Shape;92;p11"/>
          <p:cNvSpPr txBox="1">
            <a:spLocks noGrp="1"/>
          </p:cNvSpPr>
          <p:nvPr>
            <p:ph type="subTitle" idx="2"/>
          </p:nvPr>
        </p:nvSpPr>
        <p:spPr>
          <a:xfrm>
            <a:off x="1030500" y="83000"/>
            <a:ext cx="3457800" cy="225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5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0"/>
          <p:cNvSpPr/>
          <p:nvPr/>
        </p:nvSpPr>
        <p:spPr>
          <a:xfrm rot="10800000">
            <a:off x="-1251025" y="2738200"/>
            <a:ext cx="5067000" cy="4378600"/>
          </a:xfrm>
          <a:custGeom>
            <a:avLst/>
            <a:gdLst/>
            <a:ahLst/>
            <a:cxnLst/>
            <a:rect l="l" t="t" r="r" b="b"/>
            <a:pathLst>
              <a:path w="202680" h="175144" extrusionOk="0">
                <a:moveTo>
                  <a:pt x="99080" y="0"/>
                </a:moveTo>
                <a:cubicBezTo>
                  <a:pt x="96717" y="0"/>
                  <a:pt x="94347" y="89"/>
                  <a:pt x="91972" y="270"/>
                </a:cubicBezTo>
                <a:cubicBezTo>
                  <a:pt x="79999" y="1185"/>
                  <a:pt x="68212" y="4272"/>
                  <a:pt x="57355" y="9405"/>
                </a:cubicBezTo>
                <a:cubicBezTo>
                  <a:pt x="51477" y="12197"/>
                  <a:pt x="45878" y="15578"/>
                  <a:pt x="40667" y="19471"/>
                </a:cubicBezTo>
                <a:cubicBezTo>
                  <a:pt x="39085" y="20634"/>
                  <a:pt x="37580" y="21828"/>
                  <a:pt x="36091" y="23100"/>
                </a:cubicBezTo>
                <a:cubicBezTo>
                  <a:pt x="29825" y="28389"/>
                  <a:pt x="24242" y="34453"/>
                  <a:pt x="19527" y="41169"/>
                </a:cubicBezTo>
                <a:cubicBezTo>
                  <a:pt x="6592" y="59563"/>
                  <a:pt x="0" y="83200"/>
                  <a:pt x="218" y="106076"/>
                </a:cubicBezTo>
                <a:cubicBezTo>
                  <a:pt x="311" y="116700"/>
                  <a:pt x="1551" y="127697"/>
                  <a:pt x="5724" y="137561"/>
                </a:cubicBezTo>
                <a:cubicBezTo>
                  <a:pt x="9136" y="145579"/>
                  <a:pt x="14688" y="152869"/>
                  <a:pt x="22164" y="157336"/>
                </a:cubicBezTo>
                <a:cubicBezTo>
                  <a:pt x="29637" y="161789"/>
                  <a:pt x="37548" y="162990"/>
                  <a:pt x="45635" y="162990"/>
                </a:cubicBezTo>
                <a:cubicBezTo>
                  <a:pt x="55114" y="162990"/>
                  <a:pt x="64834" y="161339"/>
                  <a:pt x="74371" y="161339"/>
                </a:cubicBezTo>
                <a:cubicBezTo>
                  <a:pt x="77129" y="161339"/>
                  <a:pt x="79872" y="161478"/>
                  <a:pt x="82589" y="161833"/>
                </a:cubicBezTo>
                <a:cubicBezTo>
                  <a:pt x="90561" y="162857"/>
                  <a:pt x="98068" y="165819"/>
                  <a:pt x="105497" y="168735"/>
                </a:cubicBezTo>
                <a:cubicBezTo>
                  <a:pt x="105652" y="168813"/>
                  <a:pt x="105822" y="168875"/>
                  <a:pt x="105977" y="168921"/>
                </a:cubicBezTo>
                <a:cubicBezTo>
                  <a:pt x="115168" y="172487"/>
                  <a:pt x="125119" y="175143"/>
                  <a:pt x="135046" y="175143"/>
                </a:cubicBezTo>
                <a:cubicBezTo>
                  <a:pt x="138721" y="175143"/>
                  <a:pt x="142394" y="174779"/>
                  <a:pt x="146023" y="173962"/>
                </a:cubicBezTo>
                <a:cubicBezTo>
                  <a:pt x="158338" y="171217"/>
                  <a:pt x="169892" y="164330"/>
                  <a:pt x="178547" y="155211"/>
                </a:cubicBezTo>
                <a:cubicBezTo>
                  <a:pt x="200803" y="131729"/>
                  <a:pt x="202680" y="93824"/>
                  <a:pt x="191963" y="64681"/>
                </a:cubicBezTo>
                <a:cubicBezTo>
                  <a:pt x="177833" y="26295"/>
                  <a:pt x="139686" y="0"/>
                  <a:pt x="9908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6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/>
          <p:nvPr/>
        </p:nvSpPr>
        <p:spPr>
          <a:xfrm>
            <a:off x="4519150" y="1003606"/>
            <a:ext cx="6262576" cy="6473967"/>
          </a:xfrm>
          <a:custGeom>
            <a:avLst/>
            <a:gdLst/>
            <a:ahLst/>
            <a:cxnLst/>
            <a:rect l="l" t="t" r="r" b="b"/>
            <a:pathLst>
              <a:path w="133730" h="138244" extrusionOk="0">
                <a:moveTo>
                  <a:pt x="72052" y="1"/>
                </a:moveTo>
                <a:cubicBezTo>
                  <a:pt x="67974" y="1"/>
                  <a:pt x="63914" y="800"/>
                  <a:pt x="60244" y="2590"/>
                </a:cubicBezTo>
                <a:cubicBezTo>
                  <a:pt x="46634" y="9262"/>
                  <a:pt x="43865" y="25307"/>
                  <a:pt x="34659" y="36048"/>
                </a:cubicBezTo>
                <a:cubicBezTo>
                  <a:pt x="31023" y="40251"/>
                  <a:pt x="26453" y="43486"/>
                  <a:pt x="21950" y="46722"/>
                </a:cubicBezTo>
                <a:cubicBezTo>
                  <a:pt x="21850" y="46789"/>
                  <a:pt x="21716" y="46822"/>
                  <a:pt x="21650" y="46922"/>
                </a:cubicBezTo>
                <a:cubicBezTo>
                  <a:pt x="14011" y="52393"/>
                  <a:pt x="6839" y="59331"/>
                  <a:pt x="3470" y="68304"/>
                </a:cubicBezTo>
                <a:cubicBezTo>
                  <a:pt x="368" y="76477"/>
                  <a:pt x="1" y="85817"/>
                  <a:pt x="2002" y="94323"/>
                </a:cubicBezTo>
                <a:cubicBezTo>
                  <a:pt x="7173" y="116205"/>
                  <a:pt x="28521" y="131716"/>
                  <a:pt x="49536" y="136553"/>
                </a:cubicBezTo>
                <a:cubicBezTo>
                  <a:pt x="54476" y="137694"/>
                  <a:pt x="59482" y="138244"/>
                  <a:pt x="64462" y="138244"/>
                </a:cubicBezTo>
                <a:cubicBezTo>
                  <a:pt x="89046" y="138244"/>
                  <a:pt x="112991" y="124842"/>
                  <a:pt x="125057" y="102929"/>
                </a:cubicBezTo>
                <a:cubicBezTo>
                  <a:pt x="129093" y="95624"/>
                  <a:pt x="131762" y="87585"/>
                  <a:pt x="132929" y="79312"/>
                </a:cubicBezTo>
                <a:cubicBezTo>
                  <a:pt x="133563" y="74809"/>
                  <a:pt x="133730" y="70272"/>
                  <a:pt x="133429" y="65769"/>
                </a:cubicBezTo>
                <a:cubicBezTo>
                  <a:pt x="133363" y="64435"/>
                  <a:pt x="133229" y="63067"/>
                  <a:pt x="133063" y="61733"/>
                </a:cubicBezTo>
                <a:cubicBezTo>
                  <a:pt x="132362" y="56062"/>
                  <a:pt x="130928" y="50491"/>
                  <a:pt x="128860" y="45221"/>
                </a:cubicBezTo>
                <a:cubicBezTo>
                  <a:pt x="123089" y="30711"/>
                  <a:pt x="111847" y="17868"/>
                  <a:pt x="98471" y="9262"/>
                </a:cubicBezTo>
                <a:cubicBezTo>
                  <a:pt x="92233" y="5292"/>
                  <a:pt x="85362" y="1857"/>
                  <a:pt x="78023" y="556"/>
                </a:cubicBezTo>
                <a:cubicBezTo>
                  <a:pt x="76058" y="193"/>
                  <a:pt x="74053" y="1"/>
                  <a:pt x="7205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1"/>
          <p:cNvSpPr txBox="1">
            <a:spLocks noGrp="1"/>
          </p:cNvSpPr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/>
          <p:nvPr/>
        </p:nvSpPr>
        <p:spPr>
          <a:xfrm flipH="1">
            <a:off x="-1747875" y="-3025925"/>
            <a:ext cx="5067000" cy="4378600"/>
          </a:xfrm>
          <a:custGeom>
            <a:avLst/>
            <a:gdLst/>
            <a:ahLst/>
            <a:cxnLst/>
            <a:rect l="l" t="t" r="r" b="b"/>
            <a:pathLst>
              <a:path w="202680" h="175144" extrusionOk="0">
                <a:moveTo>
                  <a:pt x="99080" y="0"/>
                </a:moveTo>
                <a:cubicBezTo>
                  <a:pt x="96717" y="0"/>
                  <a:pt x="94347" y="89"/>
                  <a:pt x="91972" y="270"/>
                </a:cubicBezTo>
                <a:cubicBezTo>
                  <a:pt x="79999" y="1185"/>
                  <a:pt x="68212" y="4272"/>
                  <a:pt x="57355" y="9405"/>
                </a:cubicBezTo>
                <a:cubicBezTo>
                  <a:pt x="51477" y="12197"/>
                  <a:pt x="45878" y="15578"/>
                  <a:pt x="40667" y="19471"/>
                </a:cubicBezTo>
                <a:cubicBezTo>
                  <a:pt x="39085" y="20634"/>
                  <a:pt x="37580" y="21828"/>
                  <a:pt x="36091" y="23100"/>
                </a:cubicBezTo>
                <a:cubicBezTo>
                  <a:pt x="29825" y="28389"/>
                  <a:pt x="24242" y="34453"/>
                  <a:pt x="19527" y="41169"/>
                </a:cubicBezTo>
                <a:cubicBezTo>
                  <a:pt x="6592" y="59563"/>
                  <a:pt x="0" y="83200"/>
                  <a:pt x="218" y="106076"/>
                </a:cubicBezTo>
                <a:cubicBezTo>
                  <a:pt x="311" y="116700"/>
                  <a:pt x="1551" y="127697"/>
                  <a:pt x="5724" y="137561"/>
                </a:cubicBezTo>
                <a:cubicBezTo>
                  <a:pt x="9136" y="145579"/>
                  <a:pt x="14688" y="152869"/>
                  <a:pt x="22164" y="157336"/>
                </a:cubicBezTo>
                <a:cubicBezTo>
                  <a:pt x="29637" y="161789"/>
                  <a:pt x="37548" y="162990"/>
                  <a:pt x="45635" y="162990"/>
                </a:cubicBezTo>
                <a:cubicBezTo>
                  <a:pt x="55114" y="162990"/>
                  <a:pt x="64834" y="161339"/>
                  <a:pt x="74371" y="161339"/>
                </a:cubicBezTo>
                <a:cubicBezTo>
                  <a:pt x="77129" y="161339"/>
                  <a:pt x="79872" y="161478"/>
                  <a:pt x="82589" y="161833"/>
                </a:cubicBezTo>
                <a:cubicBezTo>
                  <a:pt x="90561" y="162857"/>
                  <a:pt x="98068" y="165819"/>
                  <a:pt x="105497" y="168735"/>
                </a:cubicBezTo>
                <a:cubicBezTo>
                  <a:pt x="105652" y="168813"/>
                  <a:pt x="105822" y="168875"/>
                  <a:pt x="105977" y="168921"/>
                </a:cubicBezTo>
                <a:cubicBezTo>
                  <a:pt x="115168" y="172487"/>
                  <a:pt x="125119" y="175143"/>
                  <a:pt x="135046" y="175143"/>
                </a:cubicBezTo>
                <a:cubicBezTo>
                  <a:pt x="138721" y="175143"/>
                  <a:pt x="142394" y="174779"/>
                  <a:pt x="146023" y="173962"/>
                </a:cubicBezTo>
                <a:cubicBezTo>
                  <a:pt x="158338" y="171217"/>
                  <a:pt x="169892" y="164330"/>
                  <a:pt x="178547" y="155211"/>
                </a:cubicBezTo>
                <a:cubicBezTo>
                  <a:pt x="200803" y="131729"/>
                  <a:pt x="202680" y="93824"/>
                  <a:pt x="191963" y="64681"/>
                </a:cubicBezTo>
                <a:cubicBezTo>
                  <a:pt x="177833" y="26295"/>
                  <a:pt x="139686" y="0"/>
                  <a:pt x="9908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7"/>
          <p:cNvSpPr/>
          <p:nvPr/>
        </p:nvSpPr>
        <p:spPr>
          <a:xfrm rot="552817">
            <a:off x="6067819" y="3020977"/>
            <a:ext cx="4140543" cy="4279965"/>
          </a:xfrm>
          <a:custGeom>
            <a:avLst/>
            <a:gdLst/>
            <a:ahLst/>
            <a:cxnLst/>
            <a:rect l="l" t="t" r="r" b="b"/>
            <a:pathLst>
              <a:path w="133730" h="138244" extrusionOk="0">
                <a:moveTo>
                  <a:pt x="72052" y="1"/>
                </a:moveTo>
                <a:cubicBezTo>
                  <a:pt x="67974" y="1"/>
                  <a:pt x="63914" y="800"/>
                  <a:pt x="60244" y="2590"/>
                </a:cubicBezTo>
                <a:cubicBezTo>
                  <a:pt x="46634" y="9262"/>
                  <a:pt x="43865" y="25307"/>
                  <a:pt x="34659" y="36048"/>
                </a:cubicBezTo>
                <a:cubicBezTo>
                  <a:pt x="31023" y="40251"/>
                  <a:pt x="26453" y="43486"/>
                  <a:pt x="21950" y="46722"/>
                </a:cubicBezTo>
                <a:cubicBezTo>
                  <a:pt x="21850" y="46789"/>
                  <a:pt x="21716" y="46822"/>
                  <a:pt x="21650" y="46922"/>
                </a:cubicBezTo>
                <a:cubicBezTo>
                  <a:pt x="14011" y="52393"/>
                  <a:pt x="6839" y="59331"/>
                  <a:pt x="3470" y="68304"/>
                </a:cubicBezTo>
                <a:cubicBezTo>
                  <a:pt x="368" y="76477"/>
                  <a:pt x="1" y="85817"/>
                  <a:pt x="2002" y="94323"/>
                </a:cubicBezTo>
                <a:cubicBezTo>
                  <a:pt x="7173" y="116205"/>
                  <a:pt x="28521" y="131716"/>
                  <a:pt x="49536" y="136553"/>
                </a:cubicBezTo>
                <a:cubicBezTo>
                  <a:pt x="54476" y="137694"/>
                  <a:pt x="59482" y="138244"/>
                  <a:pt x="64462" y="138244"/>
                </a:cubicBezTo>
                <a:cubicBezTo>
                  <a:pt x="89046" y="138244"/>
                  <a:pt x="112991" y="124842"/>
                  <a:pt x="125057" y="102929"/>
                </a:cubicBezTo>
                <a:cubicBezTo>
                  <a:pt x="129093" y="95624"/>
                  <a:pt x="131762" y="87585"/>
                  <a:pt x="132929" y="79312"/>
                </a:cubicBezTo>
                <a:cubicBezTo>
                  <a:pt x="133563" y="74809"/>
                  <a:pt x="133730" y="70272"/>
                  <a:pt x="133429" y="65769"/>
                </a:cubicBezTo>
                <a:cubicBezTo>
                  <a:pt x="133363" y="64435"/>
                  <a:pt x="133229" y="63067"/>
                  <a:pt x="133063" y="61733"/>
                </a:cubicBezTo>
                <a:cubicBezTo>
                  <a:pt x="132362" y="56062"/>
                  <a:pt x="130928" y="50491"/>
                  <a:pt x="128860" y="45221"/>
                </a:cubicBezTo>
                <a:cubicBezTo>
                  <a:pt x="123089" y="30644"/>
                  <a:pt x="111847" y="17868"/>
                  <a:pt x="98471" y="9262"/>
                </a:cubicBezTo>
                <a:cubicBezTo>
                  <a:pt x="92233" y="5292"/>
                  <a:pt x="85362" y="1857"/>
                  <a:pt x="78023" y="556"/>
                </a:cubicBezTo>
                <a:cubicBezTo>
                  <a:pt x="76058" y="193"/>
                  <a:pt x="74053" y="1"/>
                  <a:pt x="7205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5">
    <p:bg>
      <p:bgPr>
        <a:solidFill>
          <a:schemeClr val="accent3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/>
          <p:nvPr/>
        </p:nvSpPr>
        <p:spPr>
          <a:xfrm flipH="1">
            <a:off x="-2520550" y="-1552511"/>
            <a:ext cx="7606897" cy="7863664"/>
          </a:xfrm>
          <a:custGeom>
            <a:avLst/>
            <a:gdLst/>
            <a:ahLst/>
            <a:cxnLst/>
            <a:rect l="l" t="t" r="r" b="b"/>
            <a:pathLst>
              <a:path w="133730" h="138244" extrusionOk="0">
                <a:moveTo>
                  <a:pt x="72052" y="1"/>
                </a:moveTo>
                <a:cubicBezTo>
                  <a:pt x="67974" y="1"/>
                  <a:pt x="63914" y="800"/>
                  <a:pt x="60244" y="2590"/>
                </a:cubicBezTo>
                <a:cubicBezTo>
                  <a:pt x="46634" y="9262"/>
                  <a:pt x="43865" y="25307"/>
                  <a:pt x="34659" y="36048"/>
                </a:cubicBezTo>
                <a:cubicBezTo>
                  <a:pt x="31023" y="40251"/>
                  <a:pt x="26453" y="43486"/>
                  <a:pt x="21950" y="46722"/>
                </a:cubicBezTo>
                <a:cubicBezTo>
                  <a:pt x="21850" y="46789"/>
                  <a:pt x="21716" y="46822"/>
                  <a:pt x="21650" y="46922"/>
                </a:cubicBezTo>
                <a:cubicBezTo>
                  <a:pt x="14011" y="52393"/>
                  <a:pt x="6839" y="59331"/>
                  <a:pt x="3470" y="68304"/>
                </a:cubicBezTo>
                <a:cubicBezTo>
                  <a:pt x="368" y="76477"/>
                  <a:pt x="1" y="85817"/>
                  <a:pt x="2002" y="94323"/>
                </a:cubicBezTo>
                <a:cubicBezTo>
                  <a:pt x="7173" y="116205"/>
                  <a:pt x="28521" y="131716"/>
                  <a:pt x="49536" y="136553"/>
                </a:cubicBezTo>
                <a:cubicBezTo>
                  <a:pt x="54476" y="137694"/>
                  <a:pt x="59482" y="138244"/>
                  <a:pt x="64462" y="138244"/>
                </a:cubicBezTo>
                <a:cubicBezTo>
                  <a:pt x="89046" y="138244"/>
                  <a:pt x="112991" y="124842"/>
                  <a:pt x="125057" y="102929"/>
                </a:cubicBezTo>
                <a:cubicBezTo>
                  <a:pt x="129093" y="95624"/>
                  <a:pt x="131762" y="87585"/>
                  <a:pt x="132929" y="79312"/>
                </a:cubicBezTo>
                <a:cubicBezTo>
                  <a:pt x="133563" y="74809"/>
                  <a:pt x="133730" y="70272"/>
                  <a:pt x="133429" y="65769"/>
                </a:cubicBezTo>
                <a:cubicBezTo>
                  <a:pt x="133363" y="64435"/>
                  <a:pt x="133229" y="63067"/>
                  <a:pt x="133063" y="61733"/>
                </a:cubicBezTo>
                <a:cubicBezTo>
                  <a:pt x="132362" y="56062"/>
                  <a:pt x="130928" y="50491"/>
                  <a:pt x="128860" y="45221"/>
                </a:cubicBezTo>
                <a:cubicBezTo>
                  <a:pt x="123089" y="30711"/>
                  <a:pt x="111847" y="17868"/>
                  <a:pt x="98471" y="9262"/>
                </a:cubicBezTo>
                <a:cubicBezTo>
                  <a:pt x="92233" y="5292"/>
                  <a:pt x="85362" y="1857"/>
                  <a:pt x="78023" y="556"/>
                </a:cubicBezTo>
                <a:cubicBezTo>
                  <a:pt x="76058" y="193"/>
                  <a:pt x="74053" y="1"/>
                  <a:pt x="7205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8"/>
          <p:cNvSpPr/>
          <p:nvPr/>
        </p:nvSpPr>
        <p:spPr>
          <a:xfrm>
            <a:off x="-18450" y="-14800"/>
            <a:ext cx="9180900" cy="42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3" name="Google Shape;223;p28"/>
          <p:cNvGrpSpPr/>
          <p:nvPr/>
        </p:nvGrpSpPr>
        <p:grpSpPr>
          <a:xfrm flipH="1">
            <a:off x="152400" y="125600"/>
            <a:ext cx="575950" cy="140700"/>
            <a:chOff x="8416025" y="66500"/>
            <a:chExt cx="575950" cy="140700"/>
          </a:xfrm>
        </p:grpSpPr>
        <p:sp>
          <p:nvSpPr>
            <p:cNvPr id="224" name="Google Shape;224;p28"/>
            <p:cNvSpPr/>
            <p:nvPr/>
          </p:nvSpPr>
          <p:spPr>
            <a:xfrm>
              <a:off x="8851275" y="66500"/>
              <a:ext cx="140700" cy="14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8633650" y="66500"/>
              <a:ext cx="140700" cy="140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8416025" y="66500"/>
              <a:ext cx="140700" cy="140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28"/>
          <p:cNvSpPr/>
          <p:nvPr/>
        </p:nvSpPr>
        <p:spPr>
          <a:xfrm>
            <a:off x="917700" y="83000"/>
            <a:ext cx="3532200" cy="225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8" name="Google Shape;228;p28"/>
          <p:cNvSpPr/>
          <p:nvPr/>
        </p:nvSpPr>
        <p:spPr>
          <a:xfrm>
            <a:off x="917700" y="83000"/>
            <a:ext cx="3683400" cy="225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9" name="Google Shape;229;p28"/>
          <p:cNvSpPr txBox="1">
            <a:spLocks noGrp="1"/>
          </p:cNvSpPr>
          <p:nvPr>
            <p:ph type="subTitle" idx="1"/>
          </p:nvPr>
        </p:nvSpPr>
        <p:spPr>
          <a:xfrm>
            <a:off x="1030500" y="83000"/>
            <a:ext cx="3457800" cy="225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iga"/>
              <a:buNone/>
              <a:defRPr sz="3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iga"/>
              <a:buNone/>
              <a:defRPr sz="3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iga"/>
              <a:buNone/>
              <a:defRPr sz="3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iga"/>
              <a:buNone/>
              <a:defRPr sz="3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iga"/>
              <a:buNone/>
              <a:defRPr sz="3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iga"/>
              <a:buNone/>
              <a:defRPr sz="3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iga"/>
              <a:buNone/>
              <a:defRPr sz="3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iga"/>
              <a:buNone/>
              <a:defRPr sz="3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iga"/>
              <a:buNone/>
              <a:defRPr sz="3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175" y="1152475"/>
            <a:ext cx="7715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Medium"/>
              <a:buChar char="●"/>
              <a:defRPr sz="18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○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■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●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○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■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●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○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■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7" r:id="rId4"/>
    <p:sldLayoutId id="2147483658" r:id="rId5"/>
    <p:sldLayoutId id="2147483666" r:id="rId6"/>
    <p:sldLayoutId id="2147483667" r:id="rId7"/>
    <p:sldLayoutId id="2147483673" r:id="rId8"/>
    <p:sldLayoutId id="2147483674" r:id="rId9"/>
    <p:sldLayoutId id="214748367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eb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/>
          <p:nvPr/>
        </p:nvSpPr>
        <p:spPr>
          <a:xfrm>
            <a:off x="730750" y="3584275"/>
            <a:ext cx="4090800" cy="3396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41" name="Google Shape;241;p32"/>
          <p:cNvSpPr txBox="1">
            <a:spLocks noGrp="1"/>
          </p:cNvSpPr>
          <p:nvPr>
            <p:ph type="ctrTitle"/>
          </p:nvPr>
        </p:nvSpPr>
        <p:spPr>
          <a:xfrm>
            <a:off x="641064" y="857242"/>
            <a:ext cx="5074563" cy="2336358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Front-End Web Development Using React </a:t>
            </a:r>
            <a:br>
              <a:rPr lang="en" dirty="0"/>
            </a:br>
            <a:r>
              <a:rPr lang="en-US" sz="18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(Client </a:t>
            </a:r>
            <a:r>
              <a:rPr lang="en-US" sz="1800" b="1">
                <a:effectLst/>
                <a:latin typeface="Verdan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Side Technologies - CSS)</a:t>
            </a:r>
            <a:endParaRPr sz="25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2" name="Google Shape;242;p32"/>
          <p:cNvSpPr txBox="1">
            <a:spLocks noGrp="1"/>
          </p:cNvSpPr>
          <p:nvPr>
            <p:ph type="subTitle" idx="1"/>
          </p:nvPr>
        </p:nvSpPr>
        <p:spPr>
          <a:xfrm>
            <a:off x="806200" y="3621025"/>
            <a:ext cx="4218300" cy="266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Eng. Reem Hassan Ahmed</a:t>
            </a:r>
            <a:endParaRPr dirty="0"/>
          </a:p>
        </p:txBody>
      </p:sp>
      <p:grpSp>
        <p:nvGrpSpPr>
          <p:cNvPr id="286" name="Google Shape;286;p32"/>
          <p:cNvGrpSpPr/>
          <p:nvPr/>
        </p:nvGrpSpPr>
        <p:grpSpPr>
          <a:xfrm>
            <a:off x="5178525" y="694275"/>
            <a:ext cx="3470518" cy="4129675"/>
            <a:chOff x="5178525" y="694275"/>
            <a:chExt cx="3470518" cy="4129675"/>
          </a:xfrm>
        </p:grpSpPr>
        <p:grpSp>
          <p:nvGrpSpPr>
            <p:cNvPr id="287" name="Google Shape;287;p32"/>
            <p:cNvGrpSpPr/>
            <p:nvPr/>
          </p:nvGrpSpPr>
          <p:grpSpPr>
            <a:xfrm>
              <a:off x="5178525" y="694275"/>
              <a:ext cx="3470518" cy="4129675"/>
              <a:chOff x="5178525" y="694275"/>
              <a:chExt cx="3470518" cy="4129675"/>
            </a:xfrm>
          </p:grpSpPr>
          <p:sp>
            <p:nvSpPr>
              <p:cNvPr id="288" name="Google Shape;288;p32"/>
              <p:cNvSpPr/>
              <p:nvPr/>
            </p:nvSpPr>
            <p:spPr>
              <a:xfrm>
                <a:off x="7824763" y="731275"/>
                <a:ext cx="304400" cy="304400"/>
              </a:xfrm>
              <a:custGeom>
                <a:avLst/>
                <a:gdLst/>
                <a:ahLst/>
                <a:cxnLst/>
                <a:rect l="l" t="t" r="r" b="b"/>
                <a:pathLst>
                  <a:path w="12176" h="12176" extrusionOk="0">
                    <a:moveTo>
                      <a:pt x="6071" y="801"/>
                    </a:moveTo>
                    <a:cubicBezTo>
                      <a:pt x="9007" y="801"/>
                      <a:pt x="11375" y="3170"/>
                      <a:pt x="11375" y="6105"/>
                    </a:cubicBezTo>
                    <a:cubicBezTo>
                      <a:pt x="11375" y="9007"/>
                      <a:pt x="9007" y="11375"/>
                      <a:pt x="6071" y="11375"/>
                    </a:cubicBezTo>
                    <a:cubicBezTo>
                      <a:pt x="3169" y="11375"/>
                      <a:pt x="767" y="9007"/>
                      <a:pt x="767" y="6105"/>
                    </a:cubicBezTo>
                    <a:cubicBezTo>
                      <a:pt x="767" y="3170"/>
                      <a:pt x="3169" y="801"/>
                      <a:pt x="6071" y="801"/>
                    </a:cubicBezTo>
                    <a:close/>
                    <a:moveTo>
                      <a:pt x="6071" y="1"/>
                    </a:moveTo>
                    <a:cubicBezTo>
                      <a:pt x="2702" y="1"/>
                      <a:pt x="0" y="2703"/>
                      <a:pt x="0" y="6105"/>
                    </a:cubicBezTo>
                    <a:cubicBezTo>
                      <a:pt x="0" y="9474"/>
                      <a:pt x="2735" y="12176"/>
                      <a:pt x="6071" y="12176"/>
                    </a:cubicBezTo>
                    <a:cubicBezTo>
                      <a:pt x="9440" y="12176"/>
                      <a:pt x="12176" y="9474"/>
                      <a:pt x="12176" y="6105"/>
                    </a:cubicBezTo>
                    <a:cubicBezTo>
                      <a:pt x="12176" y="2703"/>
                      <a:pt x="9440" y="1"/>
                      <a:pt x="607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9" name="Google Shape;289;p32"/>
              <p:cNvGrpSpPr/>
              <p:nvPr/>
            </p:nvGrpSpPr>
            <p:grpSpPr>
              <a:xfrm>
                <a:off x="5232725" y="694275"/>
                <a:ext cx="158475" cy="160125"/>
                <a:chOff x="4453600" y="764325"/>
                <a:chExt cx="158475" cy="160125"/>
              </a:xfrm>
            </p:grpSpPr>
            <p:sp>
              <p:nvSpPr>
                <p:cNvPr id="290" name="Google Shape;290;p32"/>
                <p:cNvSpPr/>
                <p:nvPr/>
              </p:nvSpPr>
              <p:spPr>
                <a:xfrm>
                  <a:off x="4523650" y="764325"/>
                  <a:ext cx="19200" cy="16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" h="6405" extrusionOk="0">
                      <a:moveTo>
                        <a:pt x="367" y="0"/>
                      </a:moveTo>
                      <a:cubicBezTo>
                        <a:pt x="167" y="0"/>
                        <a:pt x="0" y="167"/>
                        <a:pt x="0" y="401"/>
                      </a:cubicBezTo>
                      <a:lnTo>
                        <a:pt x="0" y="6005"/>
                      </a:lnTo>
                      <a:cubicBezTo>
                        <a:pt x="0" y="6205"/>
                        <a:pt x="167" y="6405"/>
                        <a:pt x="367" y="6405"/>
                      </a:cubicBezTo>
                      <a:cubicBezTo>
                        <a:pt x="601" y="6405"/>
                        <a:pt x="768" y="6238"/>
                        <a:pt x="734" y="5971"/>
                      </a:cubicBezTo>
                      <a:lnTo>
                        <a:pt x="734" y="401"/>
                      </a:lnTo>
                      <a:cubicBezTo>
                        <a:pt x="734" y="167"/>
                        <a:pt x="568" y="0"/>
                        <a:pt x="36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" name="Google Shape;291;p32"/>
                <p:cNvSpPr/>
                <p:nvPr/>
              </p:nvSpPr>
              <p:spPr>
                <a:xfrm>
                  <a:off x="4453600" y="835200"/>
                  <a:ext cx="158475" cy="1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9" h="768" extrusionOk="0">
                      <a:moveTo>
                        <a:pt x="367" y="1"/>
                      </a:moveTo>
                      <a:cubicBezTo>
                        <a:pt x="167" y="1"/>
                        <a:pt x="0" y="168"/>
                        <a:pt x="0" y="401"/>
                      </a:cubicBezTo>
                      <a:cubicBezTo>
                        <a:pt x="0" y="601"/>
                        <a:pt x="167" y="768"/>
                        <a:pt x="367" y="768"/>
                      </a:cubicBezTo>
                      <a:lnTo>
                        <a:pt x="6005" y="768"/>
                      </a:lnTo>
                      <a:cubicBezTo>
                        <a:pt x="6205" y="768"/>
                        <a:pt x="6338" y="601"/>
                        <a:pt x="6338" y="401"/>
                      </a:cubicBezTo>
                      <a:cubicBezTo>
                        <a:pt x="6338" y="168"/>
                        <a:pt x="6172" y="1"/>
                        <a:pt x="597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2" name="Google Shape;292;p32"/>
              <p:cNvGrpSpPr/>
              <p:nvPr/>
            </p:nvGrpSpPr>
            <p:grpSpPr>
              <a:xfrm>
                <a:off x="8383900" y="2968400"/>
                <a:ext cx="158450" cy="158475"/>
                <a:chOff x="8340550" y="3153525"/>
                <a:chExt cx="158450" cy="158475"/>
              </a:xfrm>
            </p:grpSpPr>
            <p:sp>
              <p:nvSpPr>
                <p:cNvPr id="293" name="Google Shape;293;p32"/>
                <p:cNvSpPr/>
                <p:nvPr/>
              </p:nvSpPr>
              <p:spPr>
                <a:xfrm>
                  <a:off x="8410600" y="3153525"/>
                  <a:ext cx="18350" cy="15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4" h="6339" extrusionOk="0">
                      <a:moveTo>
                        <a:pt x="367" y="1"/>
                      </a:moveTo>
                      <a:cubicBezTo>
                        <a:pt x="167" y="1"/>
                        <a:pt x="0" y="168"/>
                        <a:pt x="0" y="401"/>
                      </a:cubicBezTo>
                      <a:lnTo>
                        <a:pt x="0" y="5972"/>
                      </a:lnTo>
                      <a:cubicBezTo>
                        <a:pt x="0" y="6172"/>
                        <a:pt x="167" y="6339"/>
                        <a:pt x="367" y="6339"/>
                      </a:cubicBezTo>
                      <a:cubicBezTo>
                        <a:pt x="567" y="6339"/>
                        <a:pt x="734" y="6172"/>
                        <a:pt x="734" y="5972"/>
                      </a:cubicBezTo>
                      <a:lnTo>
                        <a:pt x="734" y="401"/>
                      </a:lnTo>
                      <a:cubicBezTo>
                        <a:pt x="734" y="168"/>
                        <a:pt x="567" y="1"/>
                        <a:pt x="36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" name="Google Shape;294;p32"/>
                <p:cNvSpPr/>
                <p:nvPr/>
              </p:nvSpPr>
              <p:spPr>
                <a:xfrm>
                  <a:off x="8340550" y="3223575"/>
                  <a:ext cx="158450" cy="1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8" h="769" extrusionOk="0">
                      <a:moveTo>
                        <a:pt x="367" y="1"/>
                      </a:moveTo>
                      <a:cubicBezTo>
                        <a:pt x="167" y="1"/>
                        <a:pt x="0" y="168"/>
                        <a:pt x="0" y="368"/>
                      </a:cubicBezTo>
                      <a:cubicBezTo>
                        <a:pt x="0" y="601"/>
                        <a:pt x="167" y="768"/>
                        <a:pt x="367" y="768"/>
                      </a:cubicBezTo>
                      <a:lnTo>
                        <a:pt x="5971" y="768"/>
                      </a:lnTo>
                      <a:cubicBezTo>
                        <a:pt x="6171" y="768"/>
                        <a:pt x="6338" y="601"/>
                        <a:pt x="6338" y="368"/>
                      </a:cubicBezTo>
                      <a:cubicBezTo>
                        <a:pt x="6338" y="168"/>
                        <a:pt x="6171" y="1"/>
                        <a:pt x="597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5" name="Google Shape;295;p32"/>
              <p:cNvGrpSpPr/>
              <p:nvPr/>
            </p:nvGrpSpPr>
            <p:grpSpPr>
              <a:xfrm>
                <a:off x="6255725" y="1529550"/>
                <a:ext cx="142625" cy="142625"/>
                <a:chOff x="5959675" y="1697500"/>
                <a:chExt cx="142625" cy="142625"/>
              </a:xfrm>
            </p:grpSpPr>
            <p:sp>
              <p:nvSpPr>
                <p:cNvPr id="296" name="Google Shape;296;p32"/>
                <p:cNvSpPr/>
                <p:nvPr/>
              </p:nvSpPr>
              <p:spPr>
                <a:xfrm>
                  <a:off x="6022225" y="1697500"/>
                  <a:ext cx="19200" cy="14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" h="5705" extrusionOk="0">
                      <a:moveTo>
                        <a:pt x="367" y="0"/>
                      </a:moveTo>
                      <a:cubicBezTo>
                        <a:pt x="167" y="0"/>
                        <a:pt x="0" y="167"/>
                        <a:pt x="0" y="367"/>
                      </a:cubicBezTo>
                      <a:lnTo>
                        <a:pt x="0" y="5337"/>
                      </a:lnTo>
                      <a:cubicBezTo>
                        <a:pt x="0" y="5537"/>
                        <a:pt x="167" y="5704"/>
                        <a:pt x="367" y="5704"/>
                      </a:cubicBezTo>
                      <a:cubicBezTo>
                        <a:pt x="601" y="5704"/>
                        <a:pt x="767" y="5537"/>
                        <a:pt x="767" y="5337"/>
                      </a:cubicBezTo>
                      <a:lnTo>
                        <a:pt x="767" y="367"/>
                      </a:lnTo>
                      <a:cubicBezTo>
                        <a:pt x="767" y="167"/>
                        <a:pt x="601" y="0"/>
                        <a:pt x="36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" name="Google Shape;297;p32"/>
                <p:cNvSpPr/>
                <p:nvPr/>
              </p:nvSpPr>
              <p:spPr>
                <a:xfrm>
                  <a:off x="5959675" y="1759200"/>
                  <a:ext cx="142625" cy="1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5" h="735" extrusionOk="0">
                      <a:moveTo>
                        <a:pt x="367" y="1"/>
                      </a:moveTo>
                      <a:cubicBezTo>
                        <a:pt x="167" y="1"/>
                        <a:pt x="0" y="167"/>
                        <a:pt x="0" y="367"/>
                      </a:cubicBezTo>
                      <a:cubicBezTo>
                        <a:pt x="0" y="568"/>
                        <a:pt x="167" y="734"/>
                        <a:pt x="367" y="734"/>
                      </a:cubicBezTo>
                      <a:lnTo>
                        <a:pt x="5338" y="734"/>
                      </a:lnTo>
                      <a:cubicBezTo>
                        <a:pt x="5538" y="734"/>
                        <a:pt x="5705" y="568"/>
                        <a:pt x="5705" y="367"/>
                      </a:cubicBezTo>
                      <a:cubicBezTo>
                        <a:pt x="5705" y="167"/>
                        <a:pt x="5538" y="1"/>
                        <a:pt x="533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8" name="Google Shape;298;p32"/>
              <p:cNvGrpSpPr/>
              <p:nvPr/>
            </p:nvGrpSpPr>
            <p:grpSpPr>
              <a:xfrm>
                <a:off x="5897963" y="2785800"/>
                <a:ext cx="266050" cy="266050"/>
                <a:chOff x="4542000" y="2493050"/>
                <a:chExt cx="266050" cy="266050"/>
              </a:xfrm>
            </p:grpSpPr>
            <p:sp>
              <p:nvSpPr>
                <p:cNvPr id="299" name="Google Shape;299;p32"/>
                <p:cNvSpPr/>
                <p:nvPr/>
              </p:nvSpPr>
              <p:spPr>
                <a:xfrm>
                  <a:off x="4665425" y="2493050"/>
                  <a:ext cx="19200" cy="26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" h="10642" extrusionOk="0">
                      <a:moveTo>
                        <a:pt x="367" y="1"/>
                      </a:moveTo>
                      <a:cubicBezTo>
                        <a:pt x="167" y="1"/>
                        <a:pt x="0" y="168"/>
                        <a:pt x="0" y="368"/>
                      </a:cubicBezTo>
                      <a:lnTo>
                        <a:pt x="0" y="10242"/>
                      </a:lnTo>
                      <a:cubicBezTo>
                        <a:pt x="0" y="10475"/>
                        <a:pt x="167" y="10642"/>
                        <a:pt x="367" y="10642"/>
                      </a:cubicBezTo>
                      <a:cubicBezTo>
                        <a:pt x="601" y="10642"/>
                        <a:pt x="767" y="10475"/>
                        <a:pt x="734" y="10242"/>
                      </a:cubicBezTo>
                      <a:lnTo>
                        <a:pt x="734" y="368"/>
                      </a:lnTo>
                      <a:cubicBezTo>
                        <a:pt x="734" y="168"/>
                        <a:pt x="567" y="1"/>
                        <a:pt x="36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32"/>
                <p:cNvSpPr/>
                <p:nvPr/>
              </p:nvSpPr>
              <p:spPr>
                <a:xfrm>
                  <a:off x="4542000" y="2617325"/>
                  <a:ext cx="266050" cy="18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42" h="734" extrusionOk="0">
                      <a:moveTo>
                        <a:pt x="367" y="0"/>
                      </a:moveTo>
                      <a:cubicBezTo>
                        <a:pt x="167" y="0"/>
                        <a:pt x="0" y="167"/>
                        <a:pt x="0" y="367"/>
                      </a:cubicBezTo>
                      <a:cubicBezTo>
                        <a:pt x="0" y="567"/>
                        <a:pt x="167" y="734"/>
                        <a:pt x="367" y="734"/>
                      </a:cubicBezTo>
                      <a:lnTo>
                        <a:pt x="10274" y="734"/>
                      </a:lnTo>
                      <a:cubicBezTo>
                        <a:pt x="10474" y="734"/>
                        <a:pt x="10641" y="567"/>
                        <a:pt x="10641" y="367"/>
                      </a:cubicBezTo>
                      <a:cubicBezTo>
                        <a:pt x="10641" y="167"/>
                        <a:pt x="10474" y="0"/>
                        <a:pt x="1027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1" name="Google Shape;301;p32"/>
              <p:cNvGrpSpPr/>
              <p:nvPr/>
            </p:nvGrpSpPr>
            <p:grpSpPr>
              <a:xfrm>
                <a:off x="5178525" y="4557900"/>
                <a:ext cx="266875" cy="266050"/>
                <a:chOff x="5008300" y="4720725"/>
                <a:chExt cx="266875" cy="266050"/>
              </a:xfrm>
            </p:grpSpPr>
            <p:sp>
              <p:nvSpPr>
                <p:cNvPr id="302" name="Google Shape;302;p32"/>
                <p:cNvSpPr/>
                <p:nvPr/>
              </p:nvSpPr>
              <p:spPr>
                <a:xfrm>
                  <a:off x="5132550" y="4720725"/>
                  <a:ext cx="19200" cy="26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" h="10642" extrusionOk="0">
                      <a:moveTo>
                        <a:pt x="367" y="0"/>
                      </a:moveTo>
                      <a:cubicBezTo>
                        <a:pt x="167" y="0"/>
                        <a:pt x="0" y="167"/>
                        <a:pt x="0" y="367"/>
                      </a:cubicBezTo>
                      <a:lnTo>
                        <a:pt x="0" y="10274"/>
                      </a:lnTo>
                      <a:cubicBezTo>
                        <a:pt x="0" y="10474"/>
                        <a:pt x="167" y="10641"/>
                        <a:pt x="367" y="10641"/>
                      </a:cubicBezTo>
                      <a:cubicBezTo>
                        <a:pt x="601" y="10641"/>
                        <a:pt x="768" y="10474"/>
                        <a:pt x="768" y="10274"/>
                      </a:cubicBezTo>
                      <a:lnTo>
                        <a:pt x="768" y="367"/>
                      </a:lnTo>
                      <a:cubicBezTo>
                        <a:pt x="768" y="167"/>
                        <a:pt x="601" y="0"/>
                        <a:pt x="36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303;p32"/>
                <p:cNvSpPr/>
                <p:nvPr/>
              </p:nvSpPr>
              <p:spPr>
                <a:xfrm>
                  <a:off x="5008300" y="4844975"/>
                  <a:ext cx="266875" cy="1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75" h="735" extrusionOk="0">
                      <a:moveTo>
                        <a:pt x="401" y="0"/>
                      </a:moveTo>
                      <a:cubicBezTo>
                        <a:pt x="167" y="0"/>
                        <a:pt x="0" y="167"/>
                        <a:pt x="0" y="367"/>
                      </a:cubicBezTo>
                      <a:cubicBezTo>
                        <a:pt x="0" y="567"/>
                        <a:pt x="167" y="734"/>
                        <a:pt x="401" y="734"/>
                      </a:cubicBezTo>
                      <a:lnTo>
                        <a:pt x="10274" y="734"/>
                      </a:lnTo>
                      <a:cubicBezTo>
                        <a:pt x="10474" y="734"/>
                        <a:pt x="10675" y="567"/>
                        <a:pt x="10641" y="367"/>
                      </a:cubicBezTo>
                      <a:cubicBezTo>
                        <a:pt x="10641" y="167"/>
                        <a:pt x="10474" y="0"/>
                        <a:pt x="1027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04" name="Google Shape;304;p32"/>
              <p:cNvSpPr/>
              <p:nvPr/>
            </p:nvSpPr>
            <p:spPr>
              <a:xfrm>
                <a:off x="8340450" y="1923371"/>
                <a:ext cx="308593" cy="278670"/>
              </a:xfrm>
              <a:custGeom>
                <a:avLst/>
                <a:gdLst/>
                <a:ahLst/>
                <a:cxnLst/>
                <a:rect l="l" t="t" r="r" b="b"/>
                <a:pathLst>
                  <a:path w="19615" h="17713" extrusionOk="0">
                    <a:moveTo>
                      <a:pt x="5672" y="767"/>
                    </a:moveTo>
                    <a:cubicBezTo>
                      <a:pt x="7239" y="767"/>
                      <a:pt x="8607" y="1501"/>
                      <a:pt x="9508" y="2735"/>
                    </a:cubicBezTo>
                    <a:lnTo>
                      <a:pt x="9841" y="3136"/>
                    </a:lnTo>
                    <a:lnTo>
                      <a:pt x="10175" y="2735"/>
                    </a:lnTo>
                    <a:cubicBezTo>
                      <a:pt x="11109" y="1534"/>
                      <a:pt x="12510" y="801"/>
                      <a:pt x="14078" y="801"/>
                    </a:cubicBezTo>
                    <a:cubicBezTo>
                      <a:pt x="16746" y="801"/>
                      <a:pt x="18915" y="2969"/>
                      <a:pt x="18915" y="5637"/>
                    </a:cubicBezTo>
                    <a:cubicBezTo>
                      <a:pt x="18915" y="6905"/>
                      <a:pt x="18448" y="8072"/>
                      <a:pt x="17614" y="8940"/>
                    </a:cubicBezTo>
                    <a:lnTo>
                      <a:pt x="9841" y="16612"/>
                    </a:lnTo>
                    <a:lnTo>
                      <a:pt x="2436" y="9240"/>
                    </a:lnTo>
                    <a:lnTo>
                      <a:pt x="2136" y="8940"/>
                    </a:lnTo>
                    <a:cubicBezTo>
                      <a:pt x="1302" y="8039"/>
                      <a:pt x="835" y="6872"/>
                      <a:pt x="835" y="5604"/>
                    </a:cubicBezTo>
                    <a:cubicBezTo>
                      <a:pt x="835" y="2935"/>
                      <a:pt x="3003" y="767"/>
                      <a:pt x="5672" y="767"/>
                    </a:cubicBezTo>
                    <a:close/>
                    <a:moveTo>
                      <a:pt x="5638" y="0"/>
                    </a:moveTo>
                    <a:cubicBezTo>
                      <a:pt x="2569" y="0"/>
                      <a:pt x="1" y="2535"/>
                      <a:pt x="1" y="5604"/>
                    </a:cubicBezTo>
                    <a:cubicBezTo>
                      <a:pt x="1" y="7072"/>
                      <a:pt x="568" y="8439"/>
                      <a:pt x="1569" y="9507"/>
                    </a:cubicBezTo>
                    <a:lnTo>
                      <a:pt x="9841" y="17713"/>
                    </a:lnTo>
                    <a:lnTo>
                      <a:pt x="17747" y="9740"/>
                    </a:lnTo>
                    <a:lnTo>
                      <a:pt x="18081" y="9440"/>
                    </a:lnTo>
                    <a:cubicBezTo>
                      <a:pt x="19081" y="8406"/>
                      <a:pt x="19615" y="7072"/>
                      <a:pt x="19615" y="5604"/>
                    </a:cubicBezTo>
                    <a:cubicBezTo>
                      <a:pt x="19615" y="2535"/>
                      <a:pt x="17113" y="0"/>
                      <a:pt x="13978" y="0"/>
                    </a:cubicBezTo>
                    <a:cubicBezTo>
                      <a:pt x="12343" y="0"/>
                      <a:pt x="10842" y="667"/>
                      <a:pt x="9808" y="1868"/>
                    </a:cubicBezTo>
                    <a:cubicBezTo>
                      <a:pt x="8774" y="667"/>
                      <a:pt x="7273" y="0"/>
                      <a:pt x="56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5" name="Google Shape;305;p32"/>
            <p:cNvGrpSpPr/>
            <p:nvPr/>
          </p:nvGrpSpPr>
          <p:grpSpPr>
            <a:xfrm>
              <a:off x="5621047" y="3775309"/>
              <a:ext cx="597944" cy="518409"/>
              <a:chOff x="5245000" y="3542975"/>
              <a:chExt cx="1053275" cy="913175"/>
            </a:xfrm>
          </p:grpSpPr>
          <p:sp>
            <p:nvSpPr>
              <p:cNvPr id="306" name="Google Shape;306;p32"/>
              <p:cNvSpPr/>
              <p:nvPr/>
            </p:nvSpPr>
            <p:spPr>
              <a:xfrm>
                <a:off x="5245825" y="3542975"/>
                <a:ext cx="1052450" cy="911525"/>
              </a:xfrm>
              <a:custGeom>
                <a:avLst/>
                <a:gdLst/>
                <a:ahLst/>
                <a:cxnLst/>
                <a:rect l="l" t="t" r="r" b="b"/>
                <a:pathLst>
                  <a:path w="42098" h="36461" extrusionOk="0">
                    <a:moveTo>
                      <a:pt x="10875" y="1"/>
                    </a:moveTo>
                    <a:cubicBezTo>
                      <a:pt x="4871" y="1"/>
                      <a:pt x="1" y="4871"/>
                      <a:pt x="1" y="10875"/>
                    </a:cubicBezTo>
                    <a:cubicBezTo>
                      <a:pt x="1" y="14211"/>
                      <a:pt x="1502" y="17213"/>
                      <a:pt x="3870" y="19214"/>
                    </a:cubicBezTo>
                    <a:lnTo>
                      <a:pt x="21149" y="36460"/>
                    </a:lnTo>
                    <a:lnTo>
                      <a:pt x="38395" y="19214"/>
                    </a:lnTo>
                    <a:lnTo>
                      <a:pt x="38261" y="19214"/>
                    </a:lnTo>
                    <a:cubicBezTo>
                      <a:pt x="40596" y="17213"/>
                      <a:pt x="42097" y="14244"/>
                      <a:pt x="42097" y="10875"/>
                    </a:cubicBezTo>
                    <a:cubicBezTo>
                      <a:pt x="42097" y="4871"/>
                      <a:pt x="37227" y="1"/>
                      <a:pt x="31223" y="1"/>
                    </a:cubicBezTo>
                    <a:cubicBezTo>
                      <a:pt x="26586" y="1"/>
                      <a:pt x="22650" y="2903"/>
                      <a:pt x="21049" y="7006"/>
                    </a:cubicBezTo>
                    <a:cubicBezTo>
                      <a:pt x="19481" y="2903"/>
                      <a:pt x="15512" y="1"/>
                      <a:pt x="10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2"/>
              <p:cNvSpPr/>
              <p:nvPr/>
            </p:nvSpPr>
            <p:spPr>
              <a:xfrm>
                <a:off x="5245000" y="3764800"/>
                <a:ext cx="1053275" cy="691350"/>
              </a:xfrm>
              <a:custGeom>
                <a:avLst/>
                <a:gdLst/>
                <a:ahLst/>
                <a:cxnLst/>
                <a:rect l="l" t="t" r="r" b="b"/>
                <a:pathLst>
                  <a:path w="42131" h="27654" extrusionOk="0">
                    <a:moveTo>
                      <a:pt x="201" y="1"/>
                    </a:moveTo>
                    <a:cubicBezTo>
                      <a:pt x="67" y="668"/>
                      <a:pt x="0" y="1335"/>
                      <a:pt x="0" y="2035"/>
                    </a:cubicBezTo>
                    <a:cubicBezTo>
                      <a:pt x="0" y="5371"/>
                      <a:pt x="1501" y="8373"/>
                      <a:pt x="3870" y="10375"/>
                    </a:cubicBezTo>
                    <a:lnTo>
                      <a:pt x="21115" y="27654"/>
                    </a:lnTo>
                    <a:lnTo>
                      <a:pt x="38394" y="10375"/>
                    </a:lnTo>
                    <a:lnTo>
                      <a:pt x="38261" y="10375"/>
                    </a:lnTo>
                    <a:cubicBezTo>
                      <a:pt x="40629" y="8373"/>
                      <a:pt x="42130" y="5371"/>
                      <a:pt x="42130" y="2035"/>
                    </a:cubicBezTo>
                    <a:cubicBezTo>
                      <a:pt x="42130" y="1335"/>
                      <a:pt x="42064" y="668"/>
                      <a:pt x="41930" y="1"/>
                    </a:cubicBezTo>
                    <a:cubicBezTo>
                      <a:pt x="41463" y="2502"/>
                      <a:pt x="40129" y="4737"/>
                      <a:pt x="38261" y="6339"/>
                    </a:cubicBezTo>
                    <a:lnTo>
                      <a:pt x="38394" y="6339"/>
                    </a:lnTo>
                    <a:lnTo>
                      <a:pt x="21115" y="23584"/>
                    </a:lnTo>
                    <a:lnTo>
                      <a:pt x="3870" y="6339"/>
                    </a:lnTo>
                    <a:cubicBezTo>
                      <a:pt x="2002" y="4737"/>
                      <a:pt x="668" y="2502"/>
                      <a:pt x="2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2"/>
              <p:cNvSpPr/>
              <p:nvPr/>
            </p:nvSpPr>
            <p:spPr>
              <a:xfrm>
                <a:off x="5608600" y="3836525"/>
                <a:ext cx="326075" cy="325250"/>
              </a:xfrm>
              <a:custGeom>
                <a:avLst/>
                <a:gdLst/>
                <a:ahLst/>
                <a:cxnLst/>
                <a:rect l="l" t="t" r="r" b="b"/>
                <a:pathLst>
                  <a:path w="13043" h="13010" extrusionOk="0">
                    <a:moveTo>
                      <a:pt x="3503" y="0"/>
                    </a:moveTo>
                    <a:lnTo>
                      <a:pt x="3503" y="3470"/>
                    </a:lnTo>
                    <a:lnTo>
                      <a:pt x="0" y="3470"/>
                    </a:lnTo>
                    <a:lnTo>
                      <a:pt x="0" y="9507"/>
                    </a:lnTo>
                    <a:lnTo>
                      <a:pt x="3503" y="9507"/>
                    </a:lnTo>
                    <a:lnTo>
                      <a:pt x="3503" y="13010"/>
                    </a:lnTo>
                    <a:lnTo>
                      <a:pt x="9540" y="13010"/>
                    </a:lnTo>
                    <a:lnTo>
                      <a:pt x="9540" y="9507"/>
                    </a:lnTo>
                    <a:lnTo>
                      <a:pt x="13043" y="9507"/>
                    </a:lnTo>
                    <a:lnTo>
                      <a:pt x="13043" y="3470"/>
                    </a:lnTo>
                    <a:lnTo>
                      <a:pt x="9540" y="3470"/>
                    </a:lnTo>
                    <a:lnTo>
                      <a:pt x="95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2"/>
              <p:cNvSpPr/>
              <p:nvPr/>
            </p:nvSpPr>
            <p:spPr>
              <a:xfrm>
                <a:off x="5316725" y="3638875"/>
                <a:ext cx="76725" cy="105950"/>
              </a:xfrm>
              <a:custGeom>
                <a:avLst/>
                <a:gdLst/>
                <a:ahLst/>
                <a:cxnLst/>
                <a:rect l="l" t="t" r="r" b="b"/>
                <a:pathLst>
                  <a:path w="3069" h="4238" fill="none" extrusionOk="0">
                    <a:moveTo>
                      <a:pt x="3069" y="1"/>
                    </a:moveTo>
                    <a:cubicBezTo>
                      <a:pt x="1635" y="1035"/>
                      <a:pt x="534" y="2536"/>
                      <a:pt x="0" y="4237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2"/>
              <p:cNvSpPr/>
              <p:nvPr/>
            </p:nvSpPr>
            <p:spPr>
              <a:xfrm>
                <a:off x="5467650" y="3602175"/>
                <a:ext cx="57575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2303" h="202" fill="none" extrusionOk="0">
                    <a:moveTo>
                      <a:pt x="2302" y="68"/>
                    </a:moveTo>
                    <a:cubicBezTo>
                      <a:pt x="1535" y="1"/>
                      <a:pt x="768" y="34"/>
                      <a:pt x="1" y="201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2"/>
              <p:cNvSpPr/>
              <p:nvPr/>
            </p:nvSpPr>
            <p:spPr>
              <a:xfrm>
                <a:off x="5602750" y="3629700"/>
                <a:ext cx="10875" cy="6700"/>
              </a:xfrm>
              <a:custGeom>
                <a:avLst/>
                <a:gdLst/>
                <a:ahLst/>
                <a:cxnLst/>
                <a:rect l="l" t="t" r="r" b="b"/>
                <a:pathLst>
                  <a:path w="435" h="268" fill="none" extrusionOk="0">
                    <a:moveTo>
                      <a:pt x="434" y="268"/>
                    </a:moveTo>
                    <a:cubicBezTo>
                      <a:pt x="301" y="201"/>
                      <a:pt x="201" y="101"/>
                      <a:pt x="1" y="1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2"/>
              <p:cNvSpPr/>
              <p:nvPr/>
            </p:nvSpPr>
            <p:spPr>
              <a:xfrm>
                <a:off x="5853775" y="3638875"/>
                <a:ext cx="46725" cy="46725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1869" fill="none" extrusionOk="0">
                    <a:moveTo>
                      <a:pt x="1868" y="1"/>
                    </a:moveTo>
                    <a:cubicBezTo>
                      <a:pt x="1101" y="468"/>
                      <a:pt x="467" y="1168"/>
                      <a:pt x="0" y="1869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2"/>
              <p:cNvSpPr/>
              <p:nvPr/>
            </p:nvSpPr>
            <p:spPr>
              <a:xfrm>
                <a:off x="5974675" y="3602175"/>
                <a:ext cx="5675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2270" h="202" fill="none" extrusionOk="0">
                    <a:moveTo>
                      <a:pt x="2269" y="68"/>
                    </a:moveTo>
                    <a:cubicBezTo>
                      <a:pt x="1535" y="1"/>
                      <a:pt x="735" y="34"/>
                      <a:pt x="1" y="201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4" name="Google Shape;314;p32"/>
          <p:cNvSpPr txBox="1">
            <a:spLocks noGrp="1"/>
          </p:cNvSpPr>
          <p:nvPr>
            <p:ph type="subTitle" idx="2"/>
          </p:nvPr>
        </p:nvSpPr>
        <p:spPr>
          <a:xfrm>
            <a:off x="1030500" y="83000"/>
            <a:ext cx="3457800" cy="225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Front-End Web Development Using React – </a:t>
            </a:r>
            <a:r>
              <a:rPr lang="en-US" dirty="0"/>
              <a:t>CSS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7"/>
          <p:cNvSpPr txBox="1">
            <a:spLocks noGrp="1"/>
          </p:cNvSpPr>
          <p:nvPr>
            <p:ph type="title"/>
          </p:nvPr>
        </p:nvSpPr>
        <p:spPr>
          <a:xfrm>
            <a:off x="437383" y="425501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CSS selector types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2D8300-6DC1-EA52-1909-5940208305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43"/>
          <a:stretch/>
        </p:blipFill>
        <p:spPr>
          <a:xfrm>
            <a:off x="860031" y="1893568"/>
            <a:ext cx="7849012" cy="158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106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7"/>
          <p:cNvSpPr txBox="1">
            <a:spLocks noGrp="1"/>
          </p:cNvSpPr>
          <p:nvPr>
            <p:ph type="title"/>
          </p:nvPr>
        </p:nvSpPr>
        <p:spPr>
          <a:xfrm>
            <a:off x="437383" y="425501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CSS selector types Cont.</a:t>
            </a:r>
            <a:endParaRPr lang="en-US" sz="2000" dirty="0"/>
          </a:p>
        </p:txBody>
      </p:sp>
      <p:sp>
        <p:nvSpPr>
          <p:cNvPr id="2" name="Google Shape;553;p38">
            <a:extLst>
              <a:ext uri="{FF2B5EF4-FFF2-40B4-BE49-F238E27FC236}">
                <a16:creationId xmlns:a16="http://schemas.microsoft.com/office/drawing/2014/main" id="{23D83BEE-A85E-291F-7F44-0D80749E1A98}"/>
              </a:ext>
            </a:extLst>
          </p:cNvPr>
          <p:cNvSpPr txBox="1"/>
          <p:nvPr/>
        </p:nvSpPr>
        <p:spPr>
          <a:xfrm>
            <a:off x="437383" y="998201"/>
            <a:ext cx="8097160" cy="2372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  <a:latin typeface="Raleway Medium" pitchFamily="2" charset="0"/>
                <a:ea typeface="Raleway Medium"/>
                <a:cs typeface="Raleway Medium"/>
                <a:sym typeface="Raleway Medium"/>
              </a:rPr>
              <a:t>Combinator selectors: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tx2"/>
              </a:solidFill>
              <a:latin typeface="Raleway Medium" pitchFamily="2" charset="0"/>
              <a:ea typeface="Raleway Medium"/>
              <a:cs typeface="Raleway Medium"/>
              <a:sym typeface="Raleway Mediu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aleway Medium" pitchFamily="2" charset="0"/>
              </a:rPr>
              <a:t>descendant selector (space) :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matches all elements that are descendants of a specified element.</a:t>
            </a: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Raleway Medium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aleway Medium" pitchFamily="2" charset="0"/>
              </a:rPr>
              <a:t>child selector (&gt;) :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selects all elements that are the 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direct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 children of a specified element.</a:t>
            </a: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Raleway Medium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aleway Medium" pitchFamily="2" charset="0"/>
              </a:rPr>
              <a:t>adjacent sibling selector (+) : Select the 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Raleway Medium" pitchFamily="2" charset="0"/>
              </a:rPr>
              <a:t>first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aleway Medium" pitchFamily="2" charset="0"/>
              </a:rPr>
              <a:t> element after the specified element.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aleway Medium" pitchFamily="2" charset="0"/>
              </a:rPr>
              <a:t>general sibling selector (~) :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selects all elements that are next siblings of a specified element.</a:t>
            </a: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Raleway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595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7"/>
          <p:cNvSpPr txBox="1">
            <a:spLocks noGrp="1"/>
          </p:cNvSpPr>
          <p:nvPr>
            <p:ph type="title"/>
          </p:nvPr>
        </p:nvSpPr>
        <p:spPr>
          <a:xfrm>
            <a:off x="437383" y="425501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CSS selector types Cont.</a:t>
            </a:r>
            <a:endParaRPr lang="en-US" sz="2000" dirty="0"/>
          </a:p>
        </p:txBody>
      </p:sp>
      <p:sp>
        <p:nvSpPr>
          <p:cNvPr id="2" name="Google Shape;553;p38">
            <a:extLst>
              <a:ext uri="{FF2B5EF4-FFF2-40B4-BE49-F238E27FC236}">
                <a16:creationId xmlns:a16="http://schemas.microsoft.com/office/drawing/2014/main" id="{23D83BEE-A85E-291F-7F44-0D80749E1A98}"/>
              </a:ext>
            </a:extLst>
          </p:cNvPr>
          <p:cNvSpPr txBox="1"/>
          <p:nvPr/>
        </p:nvSpPr>
        <p:spPr>
          <a:xfrm>
            <a:off x="437383" y="998201"/>
            <a:ext cx="8097160" cy="301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  <a:latin typeface="Raleway Medium" pitchFamily="2" charset="0"/>
                <a:ea typeface="Raleway Medium"/>
                <a:cs typeface="Raleway Medium"/>
                <a:sym typeface="Raleway Medium"/>
              </a:rPr>
              <a:t>Combinator selectors:</a:t>
            </a:r>
            <a:r>
              <a:rPr lang="en-US" dirty="0">
                <a:solidFill>
                  <a:schemeClr val="tx2"/>
                </a:solidFill>
                <a:latin typeface="Raleway Medium" pitchFamily="2" charset="0"/>
                <a:ea typeface="Raleway Medium"/>
                <a:cs typeface="Raleway Medium"/>
                <a:sym typeface="Raleway Medium"/>
              </a:rPr>
              <a:t> </a:t>
            </a: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Raleway Medium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E7192B-522D-F02A-FB95-69A49CEE47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29" t="1805" r="4157" b="2174"/>
          <a:stretch/>
        </p:blipFill>
        <p:spPr>
          <a:xfrm>
            <a:off x="2001795" y="1480524"/>
            <a:ext cx="5768134" cy="362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178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7"/>
          <p:cNvSpPr txBox="1">
            <a:spLocks noGrp="1"/>
          </p:cNvSpPr>
          <p:nvPr>
            <p:ph type="title"/>
          </p:nvPr>
        </p:nvSpPr>
        <p:spPr>
          <a:xfrm>
            <a:off x="437383" y="425501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CSS selector types Cont.</a:t>
            </a:r>
            <a:endParaRPr lang="en-US" sz="2000" dirty="0"/>
          </a:p>
        </p:txBody>
      </p:sp>
      <p:sp>
        <p:nvSpPr>
          <p:cNvPr id="2" name="Google Shape;553;p38">
            <a:extLst>
              <a:ext uri="{FF2B5EF4-FFF2-40B4-BE49-F238E27FC236}">
                <a16:creationId xmlns:a16="http://schemas.microsoft.com/office/drawing/2014/main" id="{23D83BEE-A85E-291F-7F44-0D80749E1A98}"/>
              </a:ext>
            </a:extLst>
          </p:cNvPr>
          <p:cNvSpPr txBox="1"/>
          <p:nvPr/>
        </p:nvSpPr>
        <p:spPr>
          <a:xfrm>
            <a:off x="437383" y="998201"/>
            <a:ext cx="8097160" cy="311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  <a:latin typeface="Raleway Medium" pitchFamily="2" charset="0"/>
                <a:ea typeface="Raleway Medium"/>
                <a:cs typeface="Raleway Medium"/>
                <a:sym typeface="Raleway Medium"/>
              </a:rPr>
              <a:t>Combinator selectors:</a:t>
            </a:r>
            <a:r>
              <a:rPr lang="en-US" dirty="0">
                <a:solidFill>
                  <a:schemeClr val="tx2"/>
                </a:solidFill>
                <a:latin typeface="Raleway Medium" pitchFamily="2" charset="0"/>
                <a:ea typeface="Raleway Medium"/>
                <a:cs typeface="Raleway Medium"/>
                <a:sym typeface="Raleway Medium"/>
              </a:rPr>
              <a:t> </a:t>
            </a: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Raleway Medium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B9A929-1AC9-C987-C352-807EF0FB1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425" y="1570901"/>
            <a:ext cx="5766540" cy="344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07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7"/>
          <p:cNvSpPr txBox="1">
            <a:spLocks noGrp="1"/>
          </p:cNvSpPr>
          <p:nvPr>
            <p:ph type="title"/>
          </p:nvPr>
        </p:nvSpPr>
        <p:spPr>
          <a:xfrm>
            <a:off x="437383" y="425501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CSS selector types Cont.</a:t>
            </a:r>
            <a:endParaRPr lang="en-US" sz="2000" dirty="0"/>
          </a:p>
        </p:txBody>
      </p:sp>
      <p:sp>
        <p:nvSpPr>
          <p:cNvPr id="2" name="Google Shape;553;p38">
            <a:extLst>
              <a:ext uri="{FF2B5EF4-FFF2-40B4-BE49-F238E27FC236}">
                <a16:creationId xmlns:a16="http://schemas.microsoft.com/office/drawing/2014/main" id="{23D83BEE-A85E-291F-7F44-0D80749E1A98}"/>
              </a:ext>
            </a:extLst>
          </p:cNvPr>
          <p:cNvSpPr txBox="1"/>
          <p:nvPr/>
        </p:nvSpPr>
        <p:spPr>
          <a:xfrm>
            <a:off x="437383" y="998201"/>
            <a:ext cx="8097160" cy="296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  <a:latin typeface="Raleway Medium" pitchFamily="2" charset="0"/>
                <a:ea typeface="Raleway Medium"/>
                <a:cs typeface="Raleway Medium"/>
                <a:sym typeface="Raleway Medium"/>
              </a:rPr>
              <a:t>Combinator selectors:</a:t>
            </a:r>
            <a:r>
              <a:rPr lang="en-US" dirty="0">
                <a:solidFill>
                  <a:schemeClr val="tx2"/>
                </a:solidFill>
                <a:latin typeface="Raleway Medium" pitchFamily="2" charset="0"/>
                <a:ea typeface="Raleway Medium"/>
                <a:cs typeface="Raleway Medium"/>
                <a:sym typeface="Raleway Medium"/>
              </a:rPr>
              <a:t> </a:t>
            </a: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Raleway Medium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3EC56B-30F6-9A80-FDEF-BA438874CF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1"/>
          <a:stretch/>
        </p:blipFill>
        <p:spPr>
          <a:xfrm>
            <a:off x="1631092" y="1455763"/>
            <a:ext cx="6242634" cy="326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966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oogle Shape;462;p36"/>
          <p:cNvGrpSpPr/>
          <p:nvPr/>
        </p:nvGrpSpPr>
        <p:grpSpPr>
          <a:xfrm>
            <a:off x="589800" y="1047638"/>
            <a:ext cx="3090000" cy="421500"/>
            <a:chOff x="589800" y="1255075"/>
            <a:chExt cx="3090000" cy="421500"/>
          </a:xfrm>
        </p:grpSpPr>
        <p:sp>
          <p:nvSpPr>
            <p:cNvPr id="463" name="Google Shape;463;p36"/>
            <p:cNvSpPr/>
            <p:nvPr/>
          </p:nvSpPr>
          <p:spPr>
            <a:xfrm>
              <a:off x="589800" y="1255075"/>
              <a:ext cx="3090000" cy="421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64" name="Google Shape;464;p36"/>
            <p:cNvGrpSpPr/>
            <p:nvPr/>
          </p:nvGrpSpPr>
          <p:grpSpPr>
            <a:xfrm flipH="1">
              <a:off x="760650" y="1395475"/>
              <a:ext cx="575950" cy="140700"/>
              <a:chOff x="8416025" y="66500"/>
              <a:chExt cx="575950" cy="140700"/>
            </a:xfrm>
          </p:grpSpPr>
          <p:sp>
            <p:nvSpPr>
              <p:cNvPr id="465" name="Google Shape;465;p36"/>
              <p:cNvSpPr/>
              <p:nvPr/>
            </p:nvSpPr>
            <p:spPr>
              <a:xfrm>
                <a:off x="8851275" y="66500"/>
                <a:ext cx="140700" cy="140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6"/>
              <p:cNvSpPr/>
              <p:nvPr/>
            </p:nvSpPr>
            <p:spPr>
              <a:xfrm>
                <a:off x="8633650" y="66500"/>
                <a:ext cx="140700" cy="14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6"/>
              <p:cNvSpPr/>
              <p:nvPr/>
            </p:nvSpPr>
            <p:spPr>
              <a:xfrm>
                <a:off x="8416025" y="66500"/>
                <a:ext cx="140700" cy="140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68" name="Google Shape;468;p36"/>
          <p:cNvSpPr/>
          <p:nvPr/>
        </p:nvSpPr>
        <p:spPr>
          <a:xfrm>
            <a:off x="589800" y="1469138"/>
            <a:ext cx="3090000" cy="2931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36"/>
          <p:cNvSpPr/>
          <p:nvPr/>
        </p:nvSpPr>
        <p:spPr>
          <a:xfrm>
            <a:off x="1449906" y="1624406"/>
            <a:ext cx="1369800" cy="1369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36"/>
          <p:cNvSpPr txBox="1">
            <a:spLocks noGrp="1"/>
          </p:cNvSpPr>
          <p:nvPr>
            <p:ph type="title"/>
          </p:nvPr>
        </p:nvSpPr>
        <p:spPr>
          <a:xfrm>
            <a:off x="505675" y="3122233"/>
            <a:ext cx="3174126" cy="110426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CSS properties</a:t>
            </a:r>
            <a:endParaRPr dirty="0"/>
          </a:p>
        </p:txBody>
      </p:sp>
      <p:sp>
        <p:nvSpPr>
          <p:cNvPr id="471" name="Google Shape;471;p36"/>
          <p:cNvSpPr txBox="1">
            <a:spLocks noGrp="1"/>
          </p:cNvSpPr>
          <p:nvPr>
            <p:ph type="title" idx="2"/>
          </p:nvPr>
        </p:nvSpPr>
        <p:spPr>
          <a:xfrm>
            <a:off x="1520406" y="1854344"/>
            <a:ext cx="1228800" cy="909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497" name="Google Shape;497;p36"/>
          <p:cNvGrpSpPr/>
          <p:nvPr/>
        </p:nvGrpSpPr>
        <p:grpSpPr>
          <a:xfrm>
            <a:off x="4015363" y="1061725"/>
            <a:ext cx="3982086" cy="3338716"/>
            <a:chOff x="4015363" y="1061725"/>
            <a:chExt cx="3982086" cy="3338716"/>
          </a:xfrm>
        </p:grpSpPr>
        <p:grpSp>
          <p:nvGrpSpPr>
            <p:cNvPr id="498" name="Google Shape;498;p36"/>
            <p:cNvGrpSpPr/>
            <p:nvPr/>
          </p:nvGrpSpPr>
          <p:grpSpPr>
            <a:xfrm>
              <a:off x="7733919" y="4138276"/>
              <a:ext cx="263530" cy="262165"/>
              <a:chOff x="8574475" y="3208550"/>
              <a:chExt cx="159300" cy="158475"/>
            </a:xfrm>
          </p:grpSpPr>
          <p:sp>
            <p:nvSpPr>
              <p:cNvPr id="499" name="Google Shape;499;p36"/>
              <p:cNvSpPr/>
              <p:nvPr/>
            </p:nvSpPr>
            <p:spPr>
              <a:xfrm>
                <a:off x="8643700" y="3208550"/>
                <a:ext cx="20025" cy="158475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39" extrusionOk="0">
                    <a:moveTo>
                      <a:pt x="401" y="1"/>
                    </a:moveTo>
                    <a:cubicBezTo>
                      <a:pt x="167" y="1"/>
                      <a:pt x="0" y="167"/>
                      <a:pt x="0" y="401"/>
                    </a:cubicBezTo>
                    <a:lnTo>
                      <a:pt x="0" y="5971"/>
                    </a:lnTo>
                    <a:cubicBezTo>
                      <a:pt x="0" y="6172"/>
                      <a:pt x="167" y="6338"/>
                      <a:pt x="401" y="6338"/>
                    </a:cubicBezTo>
                    <a:cubicBezTo>
                      <a:pt x="601" y="6338"/>
                      <a:pt x="801" y="6172"/>
                      <a:pt x="768" y="5971"/>
                    </a:cubicBezTo>
                    <a:lnTo>
                      <a:pt x="768" y="401"/>
                    </a:lnTo>
                    <a:cubicBezTo>
                      <a:pt x="768" y="167"/>
                      <a:pt x="601" y="1"/>
                      <a:pt x="4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6"/>
              <p:cNvSpPr/>
              <p:nvPr/>
            </p:nvSpPr>
            <p:spPr>
              <a:xfrm>
                <a:off x="8574475" y="3278600"/>
                <a:ext cx="159300" cy="19200"/>
              </a:xfrm>
              <a:custGeom>
                <a:avLst/>
                <a:gdLst/>
                <a:ahLst/>
                <a:cxnLst/>
                <a:rect l="l" t="t" r="r" b="b"/>
                <a:pathLst>
                  <a:path w="6372" h="768" extrusionOk="0">
                    <a:moveTo>
                      <a:pt x="368" y="1"/>
                    </a:moveTo>
                    <a:cubicBezTo>
                      <a:pt x="168" y="1"/>
                      <a:pt x="1" y="167"/>
                      <a:pt x="1" y="367"/>
                    </a:cubicBezTo>
                    <a:cubicBezTo>
                      <a:pt x="1" y="601"/>
                      <a:pt x="168" y="768"/>
                      <a:pt x="368" y="768"/>
                    </a:cubicBezTo>
                    <a:lnTo>
                      <a:pt x="5938" y="768"/>
                    </a:lnTo>
                    <a:cubicBezTo>
                      <a:pt x="6205" y="768"/>
                      <a:pt x="6372" y="601"/>
                      <a:pt x="6339" y="367"/>
                    </a:cubicBezTo>
                    <a:cubicBezTo>
                      <a:pt x="6339" y="167"/>
                      <a:pt x="6172" y="1"/>
                      <a:pt x="59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1" name="Google Shape;501;p36"/>
            <p:cNvGrpSpPr/>
            <p:nvPr/>
          </p:nvGrpSpPr>
          <p:grpSpPr>
            <a:xfrm>
              <a:off x="4923250" y="2316650"/>
              <a:ext cx="142625" cy="142625"/>
              <a:chOff x="4150500" y="2464675"/>
              <a:chExt cx="142625" cy="142625"/>
            </a:xfrm>
          </p:grpSpPr>
          <p:sp>
            <p:nvSpPr>
              <p:cNvPr id="502" name="Google Shape;502;p36"/>
              <p:cNvSpPr/>
              <p:nvPr/>
            </p:nvSpPr>
            <p:spPr>
              <a:xfrm>
                <a:off x="4211375" y="2464675"/>
                <a:ext cx="19200" cy="142625"/>
              </a:xfrm>
              <a:custGeom>
                <a:avLst/>
                <a:gdLst/>
                <a:ahLst/>
                <a:cxnLst/>
                <a:rect l="l" t="t" r="r" b="b"/>
                <a:pathLst>
                  <a:path w="768" h="5705" extrusionOk="0">
                    <a:moveTo>
                      <a:pt x="400" y="1"/>
                    </a:moveTo>
                    <a:cubicBezTo>
                      <a:pt x="167" y="1"/>
                      <a:pt x="0" y="168"/>
                      <a:pt x="0" y="368"/>
                    </a:cubicBezTo>
                    <a:lnTo>
                      <a:pt x="0" y="5338"/>
                    </a:lnTo>
                    <a:cubicBezTo>
                      <a:pt x="0" y="5538"/>
                      <a:pt x="167" y="5705"/>
                      <a:pt x="400" y="5705"/>
                    </a:cubicBezTo>
                    <a:cubicBezTo>
                      <a:pt x="601" y="5705"/>
                      <a:pt x="767" y="5505"/>
                      <a:pt x="767" y="5338"/>
                    </a:cubicBezTo>
                    <a:lnTo>
                      <a:pt x="767" y="368"/>
                    </a:lnTo>
                    <a:cubicBezTo>
                      <a:pt x="767" y="168"/>
                      <a:pt x="601" y="1"/>
                      <a:pt x="4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6"/>
              <p:cNvSpPr/>
              <p:nvPr/>
            </p:nvSpPr>
            <p:spPr>
              <a:xfrm>
                <a:off x="4150500" y="2526400"/>
                <a:ext cx="142625" cy="18375"/>
              </a:xfrm>
              <a:custGeom>
                <a:avLst/>
                <a:gdLst/>
                <a:ahLst/>
                <a:cxnLst/>
                <a:rect l="l" t="t" r="r" b="b"/>
                <a:pathLst>
                  <a:path w="5705" h="735" extrusionOk="0">
                    <a:moveTo>
                      <a:pt x="367" y="0"/>
                    </a:moveTo>
                    <a:cubicBezTo>
                      <a:pt x="134" y="0"/>
                      <a:pt x="0" y="167"/>
                      <a:pt x="0" y="367"/>
                    </a:cubicBezTo>
                    <a:cubicBezTo>
                      <a:pt x="0" y="567"/>
                      <a:pt x="134" y="734"/>
                      <a:pt x="367" y="734"/>
                    </a:cubicBezTo>
                    <a:lnTo>
                      <a:pt x="5271" y="734"/>
                    </a:lnTo>
                    <a:cubicBezTo>
                      <a:pt x="5537" y="734"/>
                      <a:pt x="5704" y="567"/>
                      <a:pt x="5704" y="367"/>
                    </a:cubicBezTo>
                    <a:cubicBezTo>
                      <a:pt x="5704" y="167"/>
                      <a:pt x="5537" y="0"/>
                      <a:pt x="53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4" name="Google Shape;504;p36"/>
            <p:cNvGrpSpPr/>
            <p:nvPr/>
          </p:nvGrpSpPr>
          <p:grpSpPr>
            <a:xfrm>
              <a:off x="5361450" y="1061725"/>
              <a:ext cx="266875" cy="266050"/>
              <a:chOff x="4656375" y="1180150"/>
              <a:chExt cx="266875" cy="266050"/>
            </a:xfrm>
          </p:grpSpPr>
          <p:sp>
            <p:nvSpPr>
              <p:cNvPr id="505" name="Google Shape;505;p36"/>
              <p:cNvSpPr/>
              <p:nvPr/>
            </p:nvSpPr>
            <p:spPr>
              <a:xfrm>
                <a:off x="4780625" y="1180150"/>
                <a:ext cx="19200" cy="266050"/>
              </a:xfrm>
              <a:custGeom>
                <a:avLst/>
                <a:gdLst/>
                <a:ahLst/>
                <a:cxnLst/>
                <a:rect l="l" t="t" r="r" b="b"/>
                <a:pathLst>
                  <a:path w="768" h="10642" extrusionOk="0">
                    <a:moveTo>
                      <a:pt x="368" y="0"/>
                    </a:moveTo>
                    <a:cubicBezTo>
                      <a:pt x="168" y="0"/>
                      <a:pt x="1" y="167"/>
                      <a:pt x="1" y="367"/>
                    </a:cubicBezTo>
                    <a:lnTo>
                      <a:pt x="1" y="10274"/>
                    </a:lnTo>
                    <a:cubicBezTo>
                      <a:pt x="1" y="10474"/>
                      <a:pt x="168" y="10641"/>
                      <a:pt x="368" y="10641"/>
                    </a:cubicBezTo>
                    <a:cubicBezTo>
                      <a:pt x="601" y="10641"/>
                      <a:pt x="768" y="10474"/>
                      <a:pt x="768" y="10274"/>
                    </a:cubicBezTo>
                    <a:lnTo>
                      <a:pt x="768" y="367"/>
                    </a:lnTo>
                    <a:cubicBezTo>
                      <a:pt x="768" y="167"/>
                      <a:pt x="601" y="0"/>
                      <a:pt x="3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6"/>
              <p:cNvSpPr/>
              <p:nvPr/>
            </p:nvSpPr>
            <p:spPr>
              <a:xfrm>
                <a:off x="4656375" y="1303575"/>
                <a:ext cx="266875" cy="18375"/>
              </a:xfrm>
              <a:custGeom>
                <a:avLst/>
                <a:gdLst/>
                <a:ahLst/>
                <a:cxnLst/>
                <a:rect l="l" t="t" r="r" b="b"/>
                <a:pathLst>
                  <a:path w="10675" h="735" extrusionOk="0">
                    <a:moveTo>
                      <a:pt x="401" y="0"/>
                    </a:moveTo>
                    <a:cubicBezTo>
                      <a:pt x="167" y="0"/>
                      <a:pt x="1" y="167"/>
                      <a:pt x="1" y="367"/>
                    </a:cubicBezTo>
                    <a:cubicBezTo>
                      <a:pt x="1" y="567"/>
                      <a:pt x="167" y="734"/>
                      <a:pt x="401" y="734"/>
                    </a:cubicBezTo>
                    <a:lnTo>
                      <a:pt x="10308" y="734"/>
                    </a:lnTo>
                    <a:cubicBezTo>
                      <a:pt x="10508" y="734"/>
                      <a:pt x="10675" y="567"/>
                      <a:pt x="10641" y="367"/>
                    </a:cubicBezTo>
                    <a:cubicBezTo>
                      <a:pt x="10641" y="167"/>
                      <a:pt x="10475" y="0"/>
                      <a:pt x="102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7" name="Google Shape;507;p36"/>
            <p:cNvSpPr/>
            <p:nvPr/>
          </p:nvSpPr>
          <p:spPr>
            <a:xfrm>
              <a:off x="7330600" y="1268950"/>
              <a:ext cx="325250" cy="293575"/>
            </a:xfrm>
            <a:custGeom>
              <a:avLst/>
              <a:gdLst/>
              <a:ahLst/>
              <a:cxnLst/>
              <a:rect l="l" t="t" r="r" b="b"/>
              <a:pathLst>
                <a:path w="13010" h="11743" extrusionOk="0">
                  <a:moveTo>
                    <a:pt x="9174" y="768"/>
                  </a:moveTo>
                  <a:cubicBezTo>
                    <a:pt x="10842" y="768"/>
                    <a:pt x="12176" y="2135"/>
                    <a:pt x="12176" y="3770"/>
                  </a:cubicBezTo>
                  <a:cubicBezTo>
                    <a:pt x="12176" y="4537"/>
                    <a:pt x="11876" y="5271"/>
                    <a:pt x="11375" y="5805"/>
                  </a:cubicBezTo>
                  <a:lnTo>
                    <a:pt x="6505" y="10642"/>
                  </a:lnTo>
                  <a:lnTo>
                    <a:pt x="1802" y="5972"/>
                  </a:lnTo>
                  <a:lnTo>
                    <a:pt x="1635" y="5805"/>
                  </a:lnTo>
                  <a:cubicBezTo>
                    <a:pt x="1135" y="5271"/>
                    <a:pt x="834" y="4504"/>
                    <a:pt x="834" y="3770"/>
                  </a:cubicBezTo>
                  <a:cubicBezTo>
                    <a:pt x="834" y="2102"/>
                    <a:pt x="2169" y="768"/>
                    <a:pt x="3837" y="768"/>
                  </a:cubicBezTo>
                  <a:cubicBezTo>
                    <a:pt x="4737" y="768"/>
                    <a:pt x="5638" y="1168"/>
                    <a:pt x="6138" y="1969"/>
                  </a:cubicBezTo>
                  <a:lnTo>
                    <a:pt x="6472" y="2369"/>
                  </a:lnTo>
                  <a:lnTo>
                    <a:pt x="6805" y="1969"/>
                  </a:lnTo>
                  <a:cubicBezTo>
                    <a:pt x="7339" y="1168"/>
                    <a:pt x="8206" y="768"/>
                    <a:pt x="9174" y="768"/>
                  </a:cubicBezTo>
                  <a:close/>
                  <a:moveTo>
                    <a:pt x="3803" y="1"/>
                  </a:moveTo>
                  <a:cubicBezTo>
                    <a:pt x="1702" y="1"/>
                    <a:pt x="0" y="1668"/>
                    <a:pt x="0" y="3770"/>
                  </a:cubicBezTo>
                  <a:cubicBezTo>
                    <a:pt x="0" y="4737"/>
                    <a:pt x="367" y="5638"/>
                    <a:pt x="1035" y="6338"/>
                  </a:cubicBezTo>
                  <a:lnTo>
                    <a:pt x="6505" y="11742"/>
                  </a:lnTo>
                  <a:lnTo>
                    <a:pt x="11809" y="6572"/>
                  </a:lnTo>
                  <a:lnTo>
                    <a:pt x="12009" y="6338"/>
                  </a:lnTo>
                  <a:cubicBezTo>
                    <a:pt x="12643" y="5638"/>
                    <a:pt x="13010" y="4737"/>
                    <a:pt x="13010" y="3770"/>
                  </a:cubicBezTo>
                  <a:cubicBezTo>
                    <a:pt x="13010" y="1735"/>
                    <a:pt x="11309" y="1"/>
                    <a:pt x="9207" y="1"/>
                  </a:cubicBezTo>
                  <a:cubicBezTo>
                    <a:pt x="8173" y="1"/>
                    <a:pt x="7206" y="434"/>
                    <a:pt x="6505" y="1135"/>
                  </a:cubicBezTo>
                  <a:cubicBezTo>
                    <a:pt x="5805" y="434"/>
                    <a:pt x="4837" y="1"/>
                    <a:pt x="38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8" name="Google Shape;508;p36"/>
            <p:cNvGrpSpPr/>
            <p:nvPr/>
          </p:nvGrpSpPr>
          <p:grpSpPr>
            <a:xfrm>
              <a:off x="4015363" y="3087400"/>
              <a:ext cx="1013088" cy="1064525"/>
              <a:chOff x="3910163" y="3066375"/>
              <a:chExt cx="1013088" cy="1064525"/>
            </a:xfrm>
          </p:grpSpPr>
          <p:sp>
            <p:nvSpPr>
              <p:cNvPr id="509" name="Google Shape;509;p36"/>
              <p:cNvSpPr/>
              <p:nvPr/>
            </p:nvSpPr>
            <p:spPr>
              <a:xfrm>
                <a:off x="3910163" y="3066375"/>
                <a:ext cx="406161" cy="406161"/>
              </a:xfrm>
              <a:custGeom>
                <a:avLst/>
                <a:gdLst/>
                <a:ahLst/>
                <a:cxnLst/>
                <a:rect l="l" t="t" r="r" b="b"/>
                <a:pathLst>
                  <a:path w="12176" h="12176" extrusionOk="0">
                    <a:moveTo>
                      <a:pt x="6105" y="801"/>
                    </a:moveTo>
                    <a:cubicBezTo>
                      <a:pt x="9007" y="801"/>
                      <a:pt x="11375" y="3169"/>
                      <a:pt x="11408" y="6105"/>
                    </a:cubicBezTo>
                    <a:cubicBezTo>
                      <a:pt x="11408" y="9007"/>
                      <a:pt x="9007" y="11375"/>
                      <a:pt x="6105" y="11375"/>
                    </a:cubicBezTo>
                    <a:cubicBezTo>
                      <a:pt x="3169" y="11375"/>
                      <a:pt x="801" y="9007"/>
                      <a:pt x="801" y="6105"/>
                    </a:cubicBezTo>
                    <a:cubicBezTo>
                      <a:pt x="801" y="3169"/>
                      <a:pt x="3169" y="801"/>
                      <a:pt x="6105" y="801"/>
                    </a:cubicBezTo>
                    <a:close/>
                    <a:moveTo>
                      <a:pt x="6105" y="0"/>
                    </a:moveTo>
                    <a:cubicBezTo>
                      <a:pt x="2736" y="0"/>
                      <a:pt x="0" y="2769"/>
                      <a:pt x="0" y="6105"/>
                    </a:cubicBezTo>
                    <a:cubicBezTo>
                      <a:pt x="0" y="9474"/>
                      <a:pt x="2769" y="12176"/>
                      <a:pt x="6105" y="12176"/>
                    </a:cubicBezTo>
                    <a:cubicBezTo>
                      <a:pt x="9440" y="12176"/>
                      <a:pt x="12176" y="9474"/>
                      <a:pt x="12176" y="6105"/>
                    </a:cubicBezTo>
                    <a:cubicBezTo>
                      <a:pt x="12176" y="2702"/>
                      <a:pt x="9440" y="0"/>
                      <a:pt x="61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0" name="Google Shape;510;p36"/>
              <p:cNvGrpSpPr/>
              <p:nvPr/>
            </p:nvGrpSpPr>
            <p:grpSpPr>
              <a:xfrm>
                <a:off x="4780625" y="3988275"/>
                <a:ext cx="142625" cy="142625"/>
                <a:chOff x="4150500" y="2464675"/>
                <a:chExt cx="142625" cy="142625"/>
              </a:xfrm>
            </p:grpSpPr>
            <p:sp>
              <p:nvSpPr>
                <p:cNvPr id="511" name="Google Shape;511;p36"/>
                <p:cNvSpPr/>
                <p:nvPr/>
              </p:nvSpPr>
              <p:spPr>
                <a:xfrm>
                  <a:off x="4211375" y="2464675"/>
                  <a:ext cx="19200" cy="14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" h="5705" extrusionOk="0">
                      <a:moveTo>
                        <a:pt x="400" y="1"/>
                      </a:moveTo>
                      <a:cubicBezTo>
                        <a:pt x="167" y="1"/>
                        <a:pt x="0" y="168"/>
                        <a:pt x="0" y="368"/>
                      </a:cubicBezTo>
                      <a:lnTo>
                        <a:pt x="0" y="5338"/>
                      </a:lnTo>
                      <a:cubicBezTo>
                        <a:pt x="0" y="5538"/>
                        <a:pt x="167" y="5705"/>
                        <a:pt x="400" y="5705"/>
                      </a:cubicBezTo>
                      <a:cubicBezTo>
                        <a:pt x="601" y="5705"/>
                        <a:pt x="767" y="5505"/>
                        <a:pt x="767" y="5338"/>
                      </a:cubicBezTo>
                      <a:lnTo>
                        <a:pt x="767" y="368"/>
                      </a:lnTo>
                      <a:cubicBezTo>
                        <a:pt x="767" y="168"/>
                        <a:pt x="601" y="1"/>
                        <a:pt x="40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36"/>
                <p:cNvSpPr/>
                <p:nvPr/>
              </p:nvSpPr>
              <p:spPr>
                <a:xfrm>
                  <a:off x="4150500" y="2526400"/>
                  <a:ext cx="142625" cy="1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5" h="735" extrusionOk="0">
                      <a:moveTo>
                        <a:pt x="367" y="0"/>
                      </a:moveTo>
                      <a:cubicBezTo>
                        <a:pt x="134" y="0"/>
                        <a:pt x="0" y="167"/>
                        <a:pt x="0" y="367"/>
                      </a:cubicBezTo>
                      <a:cubicBezTo>
                        <a:pt x="0" y="567"/>
                        <a:pt x="134" y="734"/>
                        <a:pt x="367" y="734"/>
                      </a:cubicBezTo>
                      <a:lnTo>
                        <a:pt x="5271" y="734"/>
                      </a:lnTo>
                      <a:cubicBezTo>
                        <a:pt x="5537" y="734"/>
                        <a:pt x="5704" y="567"/>
                        <a:pt x="5704" y="367"/>
                      </a:cubicBezTo>
                      <a:cubicBezTo>
                        <a:pt x="5704" y="167"/>
                        <a:pt x="5537" y="0"/>
                        <a:pt x="530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13" name="Google Shape;513;p36"/>
          <p:cNvSpPr txBox="1">
            <a:spLocks noGrp="1"/>
          </p:cNvSpPr>
          <p:nvPr>
            <p:ph type="subTitle" idx="3"/>
          </p:nvPr>
        </p:nvSpPr>
        <p:spPr>
          <a:xfrm>
            <a:off x="1030500" y="83000"/>
            <a:ext cx="3457800" cy="225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Front-End Web Development Using React – CSS</a:t>
            </a:r>
          </a:p>
        </p:txBody>
      </p:sp>
    </p:spTree>
    <p:extLst>
      <p:ext uri="{BB962C8B-B14F-4D97-AF65-F5344CB8AC3E}">
        <p14:creationId xmlns:p14="http://schemas.microsoft.com/office/powerpoint/2010/main" val="3022268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4"/>
          <p:cNvSpPr/>
          <p:nvPr/>
        </p:nvSpPr>
        <p:spPr>
          <a:xfrm>
            <a:off x="-1205558" y="913344"/>
            <a:ext cx="829200" cy="7757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4"/>
          <p:cNvSpPr txBox="1">
            <a:spLocks noGrp="1"/>
          </p:cNvSpPr>
          <p:nvPr>
            <p:ph type="title"/>
          </p:nvPr>
        </p:nvSpPr>
        <p:spPr>
          <a:xfrm>
            <a:off x="-1205560" y="292107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342" name="Google Shape;342;p34"/>
          <p:cNvSpPr txBox="1">
            <a:spLocks noGrp="1"/>
          </p:cNvSpPr>
          <p:nvPr>
            <p:ph type="title" idx="2"/>
          </p:nvPr>
        </p:nvSpPr>
        <p:spPr>
          <a:xfrm>
            <a:off x="-1205560" y="1089763"/>
            <a:ext cx="829200" cy="525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01</a:t>
            </a:r>
            <a:endParaRPr sz="3200" dirty="0"/>
          </a:p>
        </p:txBody>
      </p:sp>
      <p:sp>
        <p:nvSpPr>
          <p:cNvPr id="344" name="Google Shape;344;p34"/>
          <p:cNvSpPr txBox="1">
            <a:spLocks noGrp="1"/>
          </p:cNvSpPr>
          <p:nvPr>
            <p:ph type="subTitle" idx="3"/>
          </p:nvPr>
        </p:nvSpPr>
        <p:spPr>
          <a:xfrm>
            <a:off x="-258458" y="1149124"/>
            <a:ext cx="2812075" cy="324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Backgrounds</a:t>
            </a:r>
            <a:endParaRPr sz="1800" dirty="0"/>
          </a:p>
        </p:txBody>
      </p:sp>
      <p:sp>
        <p:nvSpPr>
          <p:cNvPr id="347" name="Google Shape;347;p34"/>
          <p:cNvSpPr txBox="1">
            <a:spLocks noGrp="1"/>
          </p:cNvSpPr>
          <p:nvPr>
            <p:ph type="subTitle" idx="6"/>
          </p:nvPr>
        </p:nvSpPr>
        <p:spPr>
          <a:xfrm>
            <a:off x="-258458" y="2363001"/>
            <a:ext cx="2700661" cy="324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Borders</a:t>
            </a:r>
            <a:endParaRPr sz="1800" dirty="0"/>
          </a:p>
        </p:txBody>
      </p:sp>
      <p:sp>
        <p:nvSpPr>
          <p:cNvPr id="350" name="Google Shape;350;p34"/>
          <p:cNvSpPr txBox="1">
            <a:spLocks noGrp="1"/>
          </p:cNvSpPr>
          <p:nvPr>
            <p:ph type="subTitle" idx="9"/>
          </p:nvPr>
        </p:nvSpPr>
        <p:spPr>
          <a:xfrm>
            <a:off x="-258458" y="3520644"/>
            <a:ext cx="2279100" cy="324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Margin and padding</a:t>
            </a:r>
          </a:p>
        </p:txBody>
      </p:sp>
      <p:sp>
        <p:nvSpPr>
          <p:cNvPr id="353" name="Google Shape;353;p34"/>
          <p:cNvSpPr txBox="1">
            <a:spLocks noGrp="1"/>
          </p:cNvSpPr>
          <p:nvPr>
            <p:ph type="subTitle" idx="15"/>
          </p:nvPr>
        </p:nvSpPr>
        <p:spPr>
          <a:xfrm>
            <a:off x="3618623" y="1139218"/>
            <a:ext cx="1074623" cy="324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Text</a:t>
            </a:r>
          </a:p>
        </p:txBody>
      </p:sp>
      <p:sp>
        <p:nvSpPr>
          <p:cNvPr id="356" name="Google Shape;356;p34"/>
          <p:cNvSpPr txBox="1">
            <a:spLocks noGrp="1"/>
          </p:cNvSpPr>
          <p:nvPr>
            <p:ph type="subTitle" idx="18"/>
          </p:nvPr>
        </p:nvSpPr>
        <p:spPr>
          <a:xfrm>
            <a:off x="3694402" y="2363001"/>
            <a:ext cx="1074623" cy="324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Fonts</a:t>
            </a:r>
            <a:endParaRPr sz="1800" dirty="0"/>
          </a:p>
        </p:txBody>
      </p:sp>
      <p:sp>
        <p:nvSpPr>
          <p:cNvPr id="359" name="Google Shape;359;p34"/>
          <p:cNvSpPr txBox="1">
            <a:spLocks noGrp="1"/>
          </p:cNvSpPr>
          <p:nvPr>
            <p:ph type="subTitle" idx="21"/>
          </p:nvPr>
        </p:nvSpPr>
        <p:spPr>
          <a:xfrm>
            <a:off x="3694402" y="3510418"/>
            <a:ext cx="998844" cy="324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Lists</a:t>
            </a:r>
            <a:endParaRPr sz="1800" dirty="0"/>
          </a:p>
        </p:txBody>
      </p:sp>
      <p:sp>
        <p:nvSpPr>
          <p:cNvPr id="21" name="Google Shape;340;p34">
            <a:extLst>
              <a:ext uri="{FF2B5EF4-FFF2-40B4-BE49-F238E27FC236}">
                <a16:creationId xmlns:a16="http://schemas.microsoft.com/office/drawing/2014/main" id="{5A9E94A3-5B46-11B0-F5B1-ECAFEBBBECBD}"/>
              </a:ext>
            </a:extLst>
          </p:cNvPr>
          <p:cNvSpPr/>
          <p:nvPr/>
        </p:nvSpPr>
        <p:spPr>
          <a:xfrm>
            <a:off x="-1205556" y="2120826"/>
            <a:ext cx="829200" cy="7757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342;p34">
            <a:extLst>
              <a:ext uri="{FF2B5EF4-FFF2-40B4-BE49-F238E27FC236}">
                <a16:creationId xmlns:a16="http://schemas.microsoft.com/office/drawing/2014/main" id="{0CB902DD-0214-535B-0263-8C87CCCF05D0}"/>
              </a:ext>
            </a:extLst>
          </p:cNvPr>
          <p:cNvSpPr txBox="1">
            <a:spLocks/>
          </p:cNvSpPr>
          <p:nvPr/>
        </p:nvSpPr>
        <p:spPr>
          <a:xfrm>
            <a:off x="-1205558" y="2297245"/>
            <a:ext cx="8292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r>
              <a:rPr lang="en" sz="3200" dirty="0"/>
              <a:t>02</a:t>
            </a:r>
          </a:p>
        </p:txBody>
      </p:sp>
      <p:sp>
        <p:nvSpPr>
          <p:cNvPr id="23" name="Google Shape;340;p34">
            <a:extLst>
              <a:ext uri="{FF2B5EF4-FFF2-40B4-BE49-F238E27FC236}">
                <a16:creationId xmlns:a16="http://schemas.microsoft.com/office/drawing/2014/main" id="{9A3F15E8-34D4-EB9A-436D-43F74044B4E6}"/>
              </a:ext>
            </a:extLst>
          </p:cNvPr>
          <p:cNvSpPr/>
          <p:nvPr/>
        </p:nvSpPr>
        <p:spPr>
          <a:xfrm>
            <a:off x="-1205554" y="3337132"/>
            <a:ext cx="829200" cy="7757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342;p34">
            <a:extLst>
              <a:ext uri="{FF2B5EF4-FFF2-40B4-BE49-F238E27FC236}">
                <a16:creationId xmlns:a16="http://schemas.microsoft.com/office/drawing/2014/main" id="{F3BB6045-BBC4-289B-7305-699D9FC565B3}"/>
              </a:ext>
            </a:extLst>
          </p:cNvPr>
          <p:cNvSpPr txBox="1">
            <a:spLocks/>
          </p:cNvSpPr>
          <p:nvPr/>
        </p:nvSpPr>
        <p:spPr>
          <a:xfrm>
            <a:off x="-1205556" y="3513551"/>
            <a:ext cx="8292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r>
              <a:rPr lang="en" sz="3200" dirty="0"/>
              <a:t>03</a:t>
            </a:r>
          </a:p>
        </p:txBody>
      </p:sp>
      <p:sp>
        <p:nvSpPr>
          <p:cNvPr id="25" name="Google Shape;340;p34">
            <a:extLst>
              <a:ext uri="{FF2B5EF4-FFF2-40B4-BE49-F238E27FC236}">
                <a16:creationId xmlns:a16="http://schemas.microsoft.com/office/drawing/2014/main" id="{E2099366-6945-44C8-5410-9247CFB5B277}"/>
              </a:ext>
            </a:extLst>
          </p:cNvPr>
          <p:cNvSpPr/>
          <p:nvPr/>
        </p:nvSpPr>
        <p:spPr>
          <a:xfrm>
            <a:off x="2671521" y="3333999"/>
            <a:ext cx="829200" cy="7757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342;p34">
            <a:extLst>
              <a:ext uri="{FF2B5EF4-FFF2-40B4-BE49-F238E27FC236}">
                <a16:creationId xmlns:a16="http://schemas.microsoft.com/office/drawing/2014/main" id="{D766894A-9784-35FA-663E-333D23F41810}"/>
              </a:ext>
            </a:extLst>
          </p:cNvPr>
          <p:cNvSpPr txBox="1">
            <a:spLocks/>
          </p:cNvSpPr>
          <p:nvPr/>
        </p:nvSpPr>
        <p:spPr>
          <a:xfrm>
            <a:off x="2671519" y="3510418"/>
            <a:ext cx="8292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r>
              <a:rPr lang="en" sz="3200" dirty="0"/>
              <a:t>06</a:t>
            </a:r>
          </a:p>
        </p:txBody>
      </p:sp>
      <p:sp>
        <p:nvSpPr>
          <p:cNvPr id="27" name="Google Shape;340;p34">
            <a:extLst>
              <a:ext uri="{FF2B5EF4-FFF2-40B4-BE49-F238E27FC236}">
                <a16:creationId xmlns:a16="http://schemas.microsoft.com/office/drawing/2014/main" id="{E7F2CFB0-5738-C95A-9942-9409242D68DA}"/>
              </a:ext>
            </a:extLst>
          </p:cNvPr>
          <p:cNvSpPr/>
          <p:nvPr/>
        </p:nvSpPr>
        <p:spPr>
          <a:xfrm>
            <a:off x="2671521" y="2120826"/>
            <a:ext cx="829200" cy="7757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342;p34">
            <a:extLst>
              <a:ext uri="{FF2B5EF4-FFF2-40B4-BE49-F238E27FC236}">
                <a16:creationId xmlns:a16="http://schemas.microsoft.com/office/drawing/2014/main" id="{6AB8BB53-5C2E-DF74-4502-B05122E17D6C}"/>
              </a:ext>
            </a:extLst>
          </p:cNvPr>
          <p:cNvSpPr txBox="1">
            <a:spLocks/>
          </p:cNvSpPr>
          <p:nvPr/>
        </p:nvSpPr>
        <p:spPr>
          <a:xfrm>
            <a:off x="2671519" y="2297245"/>
            <a:ext cx="8292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r>
              <a:rPr lang="en" sz="3200" dirty="0"/>
              <a:t>05</a:t>
            </a:r>
          </a:p>
        </p:txBody>
      </p:sp>
      <p:sp>
        <p:nvSpPr>
          <p:cNvPr id="29" name="Google Shape;340;p34">
            <a:extLst>
              <a:ext uri="{FF2B5EF4-FFF2-40B4-BE49-F238E27FC236}">
                <a16:creationId xmlns:a16="http://schemas.microsoft.com/office/drawing/2014/main" id="{F7E169B3-17F7-0B59-4C6A-30024BB88196}"/>
              </a:ext>
            </a:extLst>
          </p:cNvPr>
          <p:cNvSpPr/>
          <p:nvPr/>
        </p:nvSpPr>
        <p:spPr>
          <a:xfrm>
            <a:off x="2671523" y="981916"/>
            <a:ext cx="829200" cy="7757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42;p34">
            <a:extLst>
              <a:ext uri="{FF2B5EF4-FFF2-40B4-BE49-F238E27FC236}">
                <a16:creationId xmlns:a16="http://schemas.microsoft.com/office/drawing/2014/main" id="{900ED89E-21ED-2B0B-8CCB-FF362B3C2502}"/>
              </a:ext>
            </a:extLst>
          </p:cNvPr>
          <p:cNvSpPr txBox="1">
            <a:spLocks/>
          </p:cNvSpPr>
          <p:nvPr/>
        </p:nvSpPr>
        <p:spPr>
          <a:xfrm>
            <a:off x="2671521" y="1158335"/>
            <a:ext cx="8292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r>
              <a:rPr lang="en" sz="3200" dirty="0"/>
              <a:t>04</a:t>
            </a:r>
          </a:p>
        </p:txBody>
      </p:sp>
      <p:sp>
        <p:nvSpPr>
          <p:cNvPr id="55" name="Google Shape;353;p34">
            <a:extLst>
              <a:ext uri="{FF2B5EF4-FFF2-40B4-BE49-F238E27FC236}">
                <a16:creationId xmlns:a16="http://schemas.microsoft.com/office/drawing/2014/main" id="{91CE01E3-B1EF-70C4-9F81-27D958B3DF58}"/>
              </a:ext>
            </a:extLst>
          </p:cNvPr>
          <p:cNvSpPr txBox="1">
            <a:spLocks/>
          </p:cNvSpPr>
          <p:nvPr/>
        </p:nvSpPr>
        <p:spPr>
          <a:xfrm>
            <a:off x="6913326" y="1139218"/>
            <a:ext cx="1074623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sz="20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r>
              <a:rPr lang="en-US" sz="1800" dirty="0"/>
              <a:t>Display</a:t>
            </a:r>
          </a:p>
        </p:txBody>
      </p:sp>
      <p:sp>
        <p:nvSpPr>
          <p:cNvPr id="56" name="Google Shape;356;p34">
            <a:extLst>
              <a:ext uri="{FF2B5EF4-FFF2-40B4-BE49-F238E27FC236}">
                <a16:creationId xmlns:a16="http://schemas.microsoft.com/office/drawing/2014/main" id="{47B1510F-1FFC-AEF0-EBD5-1C891367D357}"/>
              </a:ext>
            </a:extLst>
          </p:cNvPr>
          <p:cNvSpPr txBox="1">
            <a:spLocks/>
          </p:cNvSpPr>
          <p:nvPr/>
        </p:nvSpPr>
        <p:spPr>
          <a:xfrm>
            <a:off x="6989105" y="2363001"/>
            <a:ext cx="1195028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sz="20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r>
              <a:rPr lang="en-US" sz="1800" dirty="0"/>
              <a:t>Position</a:t>
            </a:r>
          </a:p>
        </p:txBody>
      </p:sp>
      <p:sp>
        <p:nvSpPr>
          <p:cNvPr id="57" name="Google Shape;359;p34">
            <a:extLst>
              <a:ext uri="{FF2B5EF4-FFF2-40B4-BE49-F238E27FC236}">
                <a16:creationId xmlns:a16="http://schemas.microsoft.com/office/drawing/2014/main" id="{070F4AD0-51AB-8F65-B0A5-72715209D239}"/>
              </a:ext>
            </a:extLst>
          </p:cNvPr>
          <p:cNvSpPr txBox="1">
            <a:spLocks/>
          </p:cNvSpPr>
          <p:nvPr/>
        </p:nvSpPr>
        <p:spPr>
          <a:xfrm>
            <a:off x="6989105" y="3510418"/>
            <a:ext cx="998844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sz="20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r>
              <a:rPr lang="en-US" sz="1800" dirty="0"/>
              <a:t>Forms</a:t>
            </a:r>
          </a:p>
        </p:txBody>
      </p:sp>
      <p:sp>
        <p:nvSpPr>
          <p:cNvPr id="58" name="Google Shape;340;p34">
            <a:extLst>
              <a:ext uri="{FF2B5EF4-FFF2-40B4-BE49-F238E27FC236}">
                <a16:creationId xmlns:a16="http://schemas.microsoft.com/office/drawing/2014/main" id="{CFD473C9-20E6-7331-7413-217519B0B9E6}"/>
              </a:ext>
            </a:extLst>
          </p:cNvPr>
          <p:cNvSpPr/>
          <p:nvPr/>
        </p:nvSpPr>
        <p:spPr>
          <a:xfrm>
            <a:off x="5966224" y="3333999"/>
            <a:ext cx="829200" cy="7757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342;p34">
            <a:extLst>
              <a:ext uri="{FF2B5EF4-FFF2-40B4-BE49-F238E27FC236}">
                <a16:creationId xmlns:a16="http://schemas.microsoft.com/office/drawing/2014/main" id="{2E9F9771-EFCF-9FB7-94CB-FC1C9BDEB1F2}"/>
              </a:ext>
            </a:extLst>
          </p:cNvPr>
          <p:cNvSpPr txBox="1">
            <a:spLocks/>
          </p:cNvSpPr>
          <p:nvPr/>
        </p:nvSpPr>
        <p:spPr>
          <a:xfrm>
            <a:off x="5966222" y="3510418"/>
            <a:ext cx="8292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r>
              <a:rPr lang="en" sz="3200" dirty="0"/>
              <a:t>09</a:t>
            </a:r>
          </a:p>
        </p:txBody>
      </p:sp>
      <p:sp>
        <p:nvSpPr>
          <p:cNvPr id="60" name="Google Shape;340;p34">
            <a:extLst>
              <a:ext uri="{FF2B5EF4-FFF2-40B4-BE49-F238E27FC236}">
                <a16:creationId xmlns:a16="http://schemas.microsoft.com/office/drawing/2014/main" id="{76EF3898-54CB-E7AC-65FA-0E7A103B4D67}"/>
              </a:ext>
            </a:extLst>
          </p:cNvPr>
          <p:cNvSpPr/>
          <p:nvPr/>
        </p:nvSpPr>
        <p:spPr>
          <a:xfrm>
            <a:off x="5966224" y="2120826"/>
            <a:ext cx="829200" cy="7757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342;p34">
            <a:extLst>
              <a:ext uri="{FF2B5EF4-FFF2-40B4-BE49-F238E27FC236}">
                <a16:creationId xmlns:a16="http://schemas.microsoft.com/office/drawing/2014/main" id="{B588A324-23A3-6CB5-CAF0-D7D1AB085431}"/>
              </a:ext>
            </a:extLst>
          </p:cNvPr>
          <p:cNvSpPr txBox="1">
            <a:spLocks/>
          </p:cNvSpPr>
          <p:nvPr/>
        </p:nvSpPr>
        <p:spPr>
          <a:xfrm>
            <a:off x="5966222" y="2297245"/>
            <a:ext cx="8292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r>
              <a:rPr lang="en" sz="3200" dirty="0"/>
              <a:t>08</a:t>
            </a:r>
          </a:p>
        </p:txBody>
      </p:sp>
      <p:sp>
        <p:nvSpPr>
          <p:cNvPr id="62" name="Google Shape;340;p34">
            <a:extLst>
              <a:ext uri="{FF2B5EF4-FFF2-40B4-BE49-F238E27FC236}">
                <a16:creationId xmlns:a16="http://schemas.microsoft.com/office/drawing/2014/main" id="{5CD43175-B4E7-3E80-D96F-EADE0717E04A}"/>
              </a:ext>
            </a:extLst>
          </p:cNvPr>
          <p:cNvSpPr/>
          <p:nvPr/>
        </p:nvSpPr>
        <p:spPr>
          <a:xfrm>
            <a:off x="5966226" y="981916"/>
            <a:ext cx="829200" cy="7757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342;p34">
            <a:extLst>
              <a:ext uri="{FF2B5EF4-FFF2-40B4-BE49-F238E27FC236}">
                <a16:creationId xmlns:a16="http://schemas.microsoft.com/office/drawing/2014/main" id="{7C199DBD-3808-5B6D-C244-0C8A6F43ED7E}"/>
              </a:ext>
            </a:extLst>
          </p:cNvPr>
          <p:cNvSpPr txBox="1">
            <a:spLocks/>
          </p:cNvSpPr>
          <p:nvPr/>
        </p:nvSpPr>
        <p:spPr>
          <a:xfrm>
            <a:off x="5966224" y="1158335"/>
            <a:ext cx="8292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r>
              <a:rPr lang="en" sz="3200" dirty="0"/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112145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8"/>
          <p:cNvSpPr txBox="1">
            <a:spLocks noGrp="1"/>
          </p:cNvSpPr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Backgrounds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A4A4EE-9B43-8BD4-5BD9-9E64EF3E9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42" y="1552436"/>
            <a:ext cx="5242275" cy="254449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8"/>
          <p:cNvSpPr txBox="1">
            <a:spLocks noGrp="1"/>
          </p:cNvSpPr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Borders</a:t>
            </a:r>
            <a:endParaRPr dirty="0"/>
          </a:p>
        </p:txBody>
      </p:sp>
      <p:pic>
        <p:nvPicPr>
          <p:cNvPr id="5122" name="Picture 2" descr="More Control Over CSS Borders With Background-image | CSS-Tricks">
            <a:extLst>
              <a:ext uri="{FF2B5EF4-FFF2-40B4-BE49-F238E27FC236}">
                <a16:creationId xmlns:a16="http://schemas.microsoft.com/office/drawing/2014/main" id="{BE6C3366-46AB-ADF9-4389-701D02EB7A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6" t="15081" r="7272" b="22957"/>
          <a:stretch/>
        </p:blipFill>
        <p:spPr bwMode="auto">
          <a:xfrm>
            <a:off x="2403273" y="3290218"/>
            <a:ext cx="4583551" cy="162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3309D9-169F-A7A9-9396-0016BA6AC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125" y="978665"/>
            <a:ext cx="6746406" cy="220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55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8"/>
          <p:cNvSpPr txBox="1">
            <a:spLocks noGrp="1"/>
          </p:cNvSpPr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Margins and Padding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0407A9-E61E-55DC-EA4F-9EE666CEA8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25" t="11002" r="12454" b="25049"/>
          <a:stretch/>
        </p:blipFill>
        <p:spPr>
          <a:xfrm>
            <a:off x="714124" y="1913277"/>
            <a:ext cx="5186484" cy="30855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771122-A5F9-3D70-E9C0-E0D41CB72B34}"/>
              </a:ext>
            </a:extLst>
          </p:cNvPr>
          <p:cNvSpPr txBox="1"/>
          <p:nvPr/>
        </p:nvSpPr>
        <p:spPr>
          <a:xfrm>
            <a:off x="714124" y="1032800"/>
            <a:ext cx="70961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Raleway Medium" pitchFamily="2" charset="0"/>
              </a:rPr>
              <a:t>Margins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aleway Medium" pitchFamily="2" charset="0"/>
              </a:rPr>
              <a:t> are used to create space around elements, outside of any defined borders.</a:t>
            </a:r>
            <a:endParaRPr lang="en-US" dirty="0">
              <a:latin typeface="Raleway Medium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A442DC-F6C4-5ABB-F461-D5A2952FD7CC}"/>
              </a:ext>
            </a:extLst>
          </p:cNvPr>
          <p:cNvSpPr txBox="1"/>
          <p:nvPr/>
        </p:nvSpPr>
        <p:spPr>
          <a:xfrm>
            <a:off x="714123" y="1382059"/>
            <a:ext cx="78489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Raleway Medium" pitchFamily="2" charset="0"/>
              </a:rPr>
              <a:t>Padding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aleway Medium" pitchFamily="2" charset="0"/>
              </a:rPr>
              <a:t> is used to create space around an element's content, inside of any defined borders.</a:t>
            </a:r>
          </a:p>
        </p:txBody>
      </p:sp>
    </p:spTree>
    <p:extLst>
      <p:ext uri="{BB962C8B-B14F-4D97-AF65-F5344CB8AC3E}">
        <p14:creationId xmlns:p14="http://schemas.microsoft.com/office/powerpoint/2010/main" val="3748608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oogle Shape;319;p33"/>
          <p:cNvGrpSpPr/>
          <p:nvPr/>
        </p:nvGrpSpPr>
        <p:grpSpPr>
          <a:xfrm>
            <a:off x="714150" y="1584250"/>
            <a:ext cx="7715700" cy="281100"/>
            <a:chOff x="714175" y="1591475"/>
            <a:chExt cx="7715700" cy="281100"/>
          </a:xfrm>
        </p:grpSpPr>
        <p:sp>
          <p:nvSpPr>
            <p:cNvPr id="320" name="Google Shape;320;p33"/>
            <p:cNvSpPr/>
            <p:nvPr/>
          </p:nvSpPr>
          <p:spPr>
            <a:xfrm>
              <a:off x="714175" y="1591475"/>
              <a:ext cx="7715700" cy="281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1" name="Google Shape;321;p33"/>
            <p:cNvGrpSpPr/>
            <p:nvPr/>
          </p:nvGrpSpPr>
          <p:grpSpPr>
            <a:xfrm flipH="1">
              <a:off x="885025" y="1661675"/>
              <a:ext cx="575950" cy="140700"/>
              <a:chOff x="8416025" y="66500"/>
              <a:chExt cx="575950" cy="140700"/>
            </a:xfrm>
          </p:grpSpPr>
          <p:sp>
            <p:nvSpPr>
              <p:cNvPr id="322" name="Google Shape;322;p33"/>
              <p:cNvSpPr/>
              <p:nvPr/>
            </p:nvSpPr>
            <p:spPr>
              <a:xfrm>
                <a:off x="8851275" y="66500"/>
                <a:ext cx="140700" cy="140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33"/>
              <p:cNvSpPr/>
              <p:nvPr/>
            </p:nvSpPr>
            <p:spPr>
              <a:xfrm>
                <a:off x="8633650" y="66500"/>
                <a:ext cx="140700" cy="14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33"/>
              <p:cNvSpPr/>
              <p:nvPr/>
            </p:nvSpPr>
            <p:spPr>
              <a:xfrm>
                <a:off x="8416025" y="66500"/>
                <a:ext cx="140700" cy="140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5" name="Google Shape;325;p33"/>
          <p:cNvSpPr/>
          <p:nvPr/>
        </p:nvSpPr>
        <p:spPr>
          <a:xfrm>
            <a:off x="714150" y="1865350"/>
            <a:ext cx="7715700" cy="2259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3"/>
          <p:cNvSpPr txBox="1">
            <a:spLocks noGrp="1"/>
          </p:cNvSpPr>
          <p:nvPr>
            <p:ph type="title"/>
          </p:nvPr>
        </p:nvSpPr>
        <p:spPr>
          <a:xfrm>
            <a:off x="714150" y="686200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 of this lecture</a:t>
            </a:r>
            <a:endParaRPr dirty="0"/>
          </a:p>
        </p:txBody>
      </p:sp>
      <p:graphicFrame>
        <p:nvGraphicFramePr>
          <p:cNvPr id="328" name="Google Shape;328;p33"/>
          <p:cNvGraphicFramePr/>
          <p:nvPr>
            <p:extLst>
              <p:ext uri="{D42A27DB-BD31-4B8C-83A1-F6EECF244321}">
                <p14:modId xmlns:p14="http://schemas.microsoft.com/office/powerpoint/2010/main" val="2840872978"/>
              </p:ext>
            </p:extLst>
          </p:nvPr>
        </p:nvGraphicFramePr>
        <p:xfrm>
          <a:off x="849488" y="1943350"/>
          <a:ext cx="6807950" cy="1051500"/>
        </p:xfrm>
        <a:graphic>
          <a:graphicData uri="http://schemas.openxmlformats.org/drawingml/2006/table">
            <a:tbl>
              <a:tblPr>
                <a:noFill/>
                <a:tableStyleId>{45BFD5D3-072A-4D31-BC9F-6F6016E2E87A}</a:tableStyleId>
              </a:tblPr>
              <a:tblGrid>
                <a:gridCol w="176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accent2"/>
                          </a:solidFill>
                          <a:uFill>
                            <a:noFill/>
                          </a:uFill>
                          <a:latin typeface="Viga"/>
                          <a:ea typeface="Viga"/>
                          <a:cs typeface="Viga"/>
                          <a:sym typeface="Viga"/>
                        </a:rPr>
                        <a:t>Introduction to CSS</a:t>
                      </a:r>
                      <a:endParaRPr sz="1100" b="1" dirty="0">
                        <a:solidFill>
                          <a:schemeClr val="accen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884B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884B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884B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What is CSS?</a:t>
                      </a:r>
                      <a:endParaRPr sz="900" dirty="0">
                        <a:solidFill>
                          <a:schemeClr val="dk1"/>
                        </a:solidFill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884B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884B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884B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accent2"/>
                          </a:solidFill>
                          <a:uFill>
                            <a:noFill/>
                          </a:uFill>
                          <a:latin typeface="Viga"/>
                          <a:ea typeface="Viga"/>
                          <a:cs typeface="Viga"/>
                          <a:sym typeface="Viga"/>
                        </a:rPr>
                        <a:t>CSS selector types</a:t>
                      </a:r>
                      <a:endParaRPr sz="1100" b="1" dirty="0">
                        <a:solidFill>
                          <a:schemeClr val="accen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884B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884B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Definition and exmaples on all css selector types</a:t>
                      </a:r>
                      <a:endParaRPr sz="900" dirty="0">
                        <a:solidFill>
                          <a:schemeClr val="dk1"/>
                        </a:solidFill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884B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884B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accent2"/>
                          </a:solidFill>
                          <a:uFill>
                            <a:noFill/>
                          </a:uFill>
                          <a:latin typeface="Viga"/>
                          <a:ea typeface="Viga"/>
                          <a:cs typeface="Viga"/>
                          <a:sym typeface="Viga"/>
                        </a:rPr>
                        <a:t>CSS properties</a:t>
                      </a:r>
                      <a:endParaRPr sz="1100" b="1" dirty="0">
                        <a:solidFill>
                          <a:schemeClr val="accen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884B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884B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Definition and exmaple on every CSS property</a:t>
                      </a:r>
                      <a:endParaRPr sz="900" dirty="0">
                        <a:solidFill>
                          <a:schemeClr val="dk1"/>
                        </a:solidFill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884B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884B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8" name="Google Shape;1168;p51"/>
          <p:cNvGrpSpPr/>
          <p:nvPr/>
        </p:nvGrpSpPr>
        <p:grpSpPr>
          <a:xfrm>
            <a:off x="1045661" y="993983"/>
            <a:ext cx="2877332" cy="3011948"/>
            <a:chOff x="1045661" y="993983"/>
            <a:chExt cx="2877332" cy="3011948"/>
          </a:xfrm>
        </p:grpSpPr>
        <p:grpSp>
          <p:nvGrpSpPr>
            <p:cNvPr id="1169" name="Google Shape;1169;p51"/>
            <p:cNvGrpSpPr/>
            <p:nvPr/>
          </p:nvGrpSpPr>
          <p:grpSpPr>
            <a:xfrm>
              <a:off x="1358393" y="2202908"/>
              <a:ext cx="100275" cy="100275"/>
              <a:chOff x="1852468" y="1793870"/>
              <a:chExt cx="100275" cy="100275"/>
            </a:xfrm>
          </p:grpSpPr>
          <p:sp>
            <p:nvSpPr>
              <p:cNvPr id="1170" name="Google Shape;1170;p51"/>
              <p:cNvSpPr/>
              <p:nvPr/>
            </p:nvSpPr>
            <p:spPr>
              <a:xfrm>
                <a:off x="1895422" y="1793870"/>
                <a:ext cx="14340" cy="100275"/>
              </a:xfrm>
              <a:custGeom>
                <a:avLst/>
                <a:gdLst/>
                <a:ahLst/>
                <a:cxnLst/>
                <a:rect l="l" t="t" r="r" b="b"/>
                <a:pathLst>
                  <a:path w="668" h="4671" extrusionOk="0">
                    <a:moveTo>
                      <a:pt x="334" y="1"/>
                    </a:moveTo>
                    <a:cubicBezTo>
                      <a:pt x="134" y="1"/>
                      <a:pt x="0" y="167"/>
                      <a:pt x="0" y="334"/>
                    </a:cubicBezTo>
                    <a:lnTo>
                      <a:pt x="0" y="4337"/>
                    </a:lnTo>
                    <a:cubicBezTo>
                      <a:pt x="0" y="4537"/>
                      <a:pt x="167" y="4671"/>
                      <a:pt x="334" y="4671"/>
                    </a:cubicBezTo>
                    <a:cubicBezTo>
                      <a:pt x="501" y="4671"/>
                      <a:pt x="668" y="4537"/>
                      <a:pt x="668" y="4337"/>
                    </a:cubicBezTo>
                    <a:lnTo>
                      <a:pt x="668" y="334"/>
                    </a:lnTo>
                    <a:cubicBezTo>
                      <a:pt x="668" y="134"/>
                      <a:pt x="568" y="1"/>
                      <a:pt x="3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51"/>
              <p:cNvSpPr/>
              <p:nvPr/>
            </p:nvSpPr>
            <p:spPr>
              <a:xfrm>
                <a:off x="1852468" y="1836824"/>
                <a:ext cx="100275" cy="14362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669" extrusionOk="0">
                    <a:moveTo>
                      <a:pt x="334" y="1"/>
                    </a:moveTo>
                    <a:cubicBezTo>
                      <a:pt x="133" y="1"/>
                      <a:pt x="0" y="168"/>
                      <a:pt x="0" y="335"/>
                    </a:cubicBezTo>
                    <a:cubicBezTo>
                      <a:pt x="0" y="535"/>
                      <a:pt x="167" y="668"/>
                      <a:pt x="334" y="668"/>
                    </a:cubicBezTo>
                    <a:lnTo>
                      <a:pt x="4336" y="668"/>
                    </a:lnTo>
                    <a:cubicBezTo>
                      <a:pt x="4503" y="668"/>
                      <a:pt x="4670" y="535"/>
                      <a:pt x="4670" y="335"/>
                    </a:cubicBezTo>
                    <a:cubicBezTo>
                      <a:pt x="4670" y="134"/>
                      <a:pt x="4503" y="1"/>
                      <a:pt x="43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2" name="Google Shape;1172;p51"/>
            <p:cNvGrpSpPr/>
            <p:nvPr/>
          </p:nvGrpSpPr>
          <p:grpSpPr>
            <a:xfrm>
              <a:off x="1675592" y="1023041"/>
              <a:ext cx="291492" cy="289222"/>
              <a:chOff x="1967034" y="732675"/>
              <a:chExt cx="186209" cy="184771"/>
            </a:xfrm>
          </p:grpSpPr>
          <p:sp>
            <p:nvSpPr>
              <p:cNvPr id="1173" name="Google Shape;1173;p51"/>
              <p:cNvSpPr/>
              <p:nvPr/>
            </p:nvSpPr>
            <p:spPr>
              <a:xfrm>
                <a:off x="2052964" y="732675"/>
                <a:ext cx="14340" cy="184771"/>
              </a:xfrm>
              <a:custGeom>
                <a:avLst/>
                <a:gdLst/>
                <a:ahLst/>
                <a:cxnLst/>
                <a:rect l="l" t="t" r="r" b="b"/>
                <a:pathLst>
                  <a:path w="668" h="8607" extrusionOk="0">
                    <a:moveTo>
                      <a:pt x="334" y="0"/>
                    </a:moveTo>
                    <a:cubicBezTo>
                      <a:pt x="133" y="0"/>
                      <a:pt x="0" y="167"/>
                      <a:pt x="0" y="334"/>
                    </a:cubicBezTo>
                    <a:lnTo>
                      <a:pt x="0" y="8273"/>
                    </a:lnTo>
                    <a:cubicBezTo>
                      <a:pt x="0" y="8506"/>
                      <a:pt x="167" y="8606"/>
                      <a:pt x="334" y="8606"/>
                    </a:cubicBezTo>
                    <a:cubicBezTo>
                      <a:pt x="500" y="8606"/>
                      <a:pt x="667" y="8506"/>
                      <a:pt x="667" y="8339"/>
                    </a:cubicBezTo>
                    <a:lnTo>
                      <a:pt x="667" y="334"/>
                    </a:lnTo>
                    <a:cubicBezTo>
                      <a:pt x="667" y="100"/>
                      <a:pt x="500" y="0"/>
                      <a:pt x="3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51"/>
              <p:cNvSpPr/>
              <p:nvPr/>
            </p:nvSpPr>
            <p:spPr>
              <a:xfrm>
                <a:off x="1967034" y="817167"/>
                <a:ext cx="186209" cy="14340"/>
              </a:xfrm>
              <a:custGeom>
                <a:avLst/>
                <a:gdLst/>
                <a:ahLst/>
                <a:cxnLst/>
                <a:rect l="l" t="t" r="r" b="b"/>
                <a:pathLst>
                  <a:path w="8674" h="668" extrusionOk="0">
                    <a:moveTo>
                      <a:pt x="334" y="0"/>
                    </a:moveTo>
                    <a:cubicBezTo>
                      <a:pt x="134" y="0"/>
                      <a:pt x="0" y="134"/>
                      <a:pt x="0" y="334"/>
                    </a:cubicBezTo>
                    <a:cubicBezTo>
                      <a:pt x="0" y="567"/>
                      <a:pt x="167" y="667"/>
                      <a:pt x="334" y="667"/>
                    </a:cubicBezTo>
                    <a:lnTo>
                      <a:pt x="8339" y="667"/>
                    </a:lnTo>
                    <a:cubicBezTo>
                      <a:pt x="8506" y="667"/>
                      <a:pt x="8673" y="567"/>
                      <a:pt x="8673" y="334"/>
                    </a:cubicBezTo>
                    <a:cubicBezTo>
                      <a:pt x="8673" y="134"/>
                      <a:pt x="8506" y="0"/>
                      <a:pt x="833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5" name="Google Shape;1175;p51"/>
            <p:cNvGrpSpPr/>
            <p:nvPr/>
          </p:nvGrpSpPr>
          <p:grpSpPr>
            <a:xfrm>
              <a:off x="3518992" y="993983"/>
              <a:ext cx="114868" cy="114888"/>
              <a:chOff x="981426" y="1951871"/>
              <a:chExt cx="118604" cy="118625"/>
            </a:xfrm>
          </p:grpSpPr>
          <p:sp>
            <p:nvSpPr>
              <p:cNvPr id="1176" name="Google Shape;1176;p51"/>
              <p:cNvSpPr/>
              <p:nvPr/>
            </p:nvSpPr>
            <p:spPr>
              <a:xfrm>
                <a:off x="1033144" y="1951871"/>
                <a:ext cx="15172" cy="11862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5739" extrusionOk="0">
                    <a:moveTo>
                      <a:pt x="367" y="1"/>
                    </a:moveTo>
                    <a:cubicBezTo>
                      <a:pt x="167" y="1"/>
                      <a:pt x="0" y="167"/>
                      <a:pt x="0" y="401"/>
                    </a:cubicBezTo>
                    <a:lnTo>
                      <a:pt x="0" y="5338"/>
                    </a:lnTo>
                    <a:cubicBezTo>
                      <a:pt x="0" y="5571"/>
                      <a:pt x="167" y="5738"/>
                      <a:pt x="367" y="5738"/>
                    </a:cubicBezTo>
                    <a:cubicBezTo>
                      <a:pt x="567" y="5738"/>
                      <a:pt x="734" y="5505"/>
                      <a:pt x="734" y="5338"/>
                    </a:cubicBezTo>
                    <a:lnTo>
                      <a:pt x="734" y="401"/>
                    </a:lnTo>
                    <a:cubicBezTo>
                      <a:pt x="734" y="167"/>
                      <a:pt x="567" y="1"/>
                      <a:pt x="3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51"/>
              <p:cNvSpPr/>
              <p:nvPr/>
            </p:nvSpPr>
            <p:spPr>
              <a:xfrm>
                <a:off x="981426" y="2002907"/>
                <a:ext cx="118604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5738" h="768" extrusionOk="0">
                    <a:moveTo>
                      <a:pt x="367" y="0"/>
                    </a:moveTo>
                    <a:cubicBezTo>
                      <a:pt x="167" y="0"/>
                      <a:pt x="0" y="167"/>
                      <a:pt x="0" y="367"/>
                    </a:cubicBezTo>
                    <a:cubicBezTo>
                      <a:pt x="0" y="601"/>
                      <a:pt x="167" y="767"/>
                      <a:pt x="367" y="767"/>
                    </a:cubicBezTo>
                    <a:lnTo>
                      <a:pt x="5337" y="767"/>
                    </a:lnTo>
                    <a:cubicBezTo>
                      <a:pt x="5571" y="767"/>
                      <a:pt x="5738" y="601"/>
                      <a:pt x="5704" y="367"/>
                    </a:cubicBezTo>
                    <a:cubicBezTo>
                      <a:pt x="5704" y="167"/>
                      <a:pt x="5538" y="0"/>
                      <a:pt x="53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8" name="Google Shape;1178;p51"/>
            <p:cNvGrpSpPr/>
            <p:nvPr/>
          </p:nvGrpSpPr>
          <p:grpSpPr>
            <a:xfrm>
              <a:off x="3709291" y="3792229"/>
              <a:ext cx="213702" cy="213702"/>
              <a:chOff x="2485945" y="2065643"/>
              <a:chExt cx="220652" cy="220652"/>
            </a:xfrm>
          </p:grpSpPr>
          <p:sp>
            <p:nvSpPr>
              <p:cNvPr id="1179" name="Google Shape;1179;p51"/>
              <p:cNvSpPr/>
              <p:nvPr/>
            </p:nvSpPr>
            <p:spPr>
              <a:xfrm>
                <a:off x="2588678" y="2065643"/>
                <a:ext cx="15875" cy="220652"/>
              </a:xfrm>
              <a:custGeom>
                <a:avLst/>
                <a:gdLst/>
                <a:ahLst/>
                <a:cxnLst/>
                <a:rect l="l" t="t" r="r" b="b"/>
                <a:pathLst>
                  <a:path w="768" h="10675" extrusionOk="0">
                    <a:moveTo>
                      <a:pt x="368" y="1"/>
                    </a:moveTo>
                    <a:cubicBezTo>
                      <a:pt x="168" y="1"/>
                      <a:pt x="1" y="167"/>
                      <a:pt x="1" y="401"/>
                    </a:cubicBezTo>
                    <a:lnTo>
                      <a:pt x="1" y="10308"/>
                    </a:lnTo>
                    <a:cubicBezTo>
                      <a:pt x="1" y="10508"/>
                      <a:pt x="168" y="10675"/>
                      <a:pt x="368" y="10675"/>
                    </a:cubicBezTo>
                    <a:cubicBezTo>
                      <a:pt x="601" y="10675"/>
                      <a:pt x="768" y="10475"/>
                      <a:pt x="768" y="10275"/>
                    </a:cubicBezTo>
                    <a:lnTo>
                      <a:pt x="768" y="401"/>
                    </a:lnTo>
                    <a:cubicBezTo>
                      <a:pt x="768" y="167"/>
                      <a:pt x="601" y="1"/>
                      <a:pt x="3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51"/>
              <p:cNvSpPr/>
              <p:nvPr/>
            </p:nvSpPr>
            <p:spPr>
              <a:xfrm>
                <a:off x="2485945" y="2168376"/>
                <a:ext cx="220652" cy="15895"/>
              </a:xfrm>
              <a:custGeom>
                <a:avLst/>
                <a:gdLst/>
                <a:ahLst/>
                <a:cxnLst/>
                <a:rect l="l" t="t" r="r" b="b"/>
                <a:pathLst>
                  <a:path w="10675" h="769" extrusionOk="0">
                    <a:moveTo>
                      <a:pt x="401" y="1"/>
                    </a:moveTo>
                    <a:cubicBezTo>
                      <a:pt x="167" y="1"/>
                      <a:pt x="1" y="168"/>
                      <a:pt x="1" y="368"/>
                    </a:cubicBezTo>
                    <a:cubicBezTo>
                      <a:pt x="1" y="601"/>
                      <a:pt x="167" y="768"/>
                      <a:pt x="401" y="768"/>
                    </a:cubicBezTo>
                    <a:lnTo>
                      <a:pt x="10275" y="768"/>
                    </a:lnTo>
                    <a:cubicBezTo>
                      <a:pt x="10508" y="768"/>
                      <a:pt x="10675" y="601"/>
                      <a:pt x="10641" y="368"/>
                    </a:cubicBezTo>
                    <a:cubicBezTo>
                      <a:pt x="10641" y="168"/>
                      <a:pt x="10475" y="1"/>
                      <a:pt x="102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81" name="Google Shape;1181;p51"/>
            <p:cNvSpPr/>
            <p:nvPr/>
          </p:nvSpPr>
          <p:spPr>
            <a:xfrm>
              <a:off x="1045661" y="3714599"/>
              <a:ext cx="260460" cy="234434"/>
            </a:xfrm>
            <a:custGeom>
              <a:avLst/>
              <a:gdLst/>
              <a:ahLst/>
              <a:cxnLst/>
              <a:rect l="l" t="t" r="r" b="b"/>
              <a:pathLst>
                <a:path w="13010" h="11710" extrusionOk="0">
                  <a:moveTo>
                    <a:pt x="9140" y="735"/>
                  </a:moveTo>
                  <a:cubicBezTo>
                    <a:pt x="10808" y="735"/>
                    <a:pt x="12143" y="2102"/>
                    <a:pt x="12143" y="3737"/>
                  </a:cubicBezTo>
                  <a:cubicBezTo>
                    <a:pt x="12143" y="4538"/>
                    <a:pt x="11842" y="5238"/>
                    <a:pt x="11342" y="5772"/>
                  </a:cubicBezTo>
                  <a:lnTo>
                    <a:pt x="6472" y="10609"/>
                  </a:lnTo>
                  <a:lnTo>
                    <a:pt x="1768" y="5939"/>
                  </a:lnTo>
                  <a:lnTo>
                    <a:pt x="1602" y="5805"/>
                  </a:lnTo>
                  <a:cubicBezTo>
                    <a:pt x="1101" y="5238"/>
                    <a:pt x="801" y="4504"/>
                    <a:pt x="801" y="3737"/>
                  </a:cubicBezTo>
                  <a:cubicBezTo>
                    <a:pt x="801" y="2069"/>
                    <a:pt x="2135" y="735"/>
                    <a:pt x="3803" y="735"/>
                  </a:cubicBezTo>
                  <a:cubicBezTo>
                    <a:pt x="4771" y="735"/>
                    <a:pt x="5638" y="1168"/>
                    <a:pt x="6105" y="1936"/>
                  </a:cubicBezTo>
                  <a:lnTo>
                    <a:pt x="6438" y="2369"/>
                  </a:lnTo>
                  <a:lnTo>
                    <a:pt x="6772" y="1936"/>
                  </a:lnTo>
                  <a:cubicBezTo>
                    <a:pt x="7306" y="1168"/>
                    <a:pt x="8173" y="735"/>
                    <a:pt x="9140" y="735"/>
                  </a:cubicBezTo>
                  <a:close/>
                  <a:moveTo>
                    <a:pt x="3803" y="1"/>
                  </a:moveTo>
                  <a:cubicBezTo>
                    <a:pt x="1735" y="1"/>
                    <a:pt x="0" y="1669"/>
                    <a:pt x="0" y="3737"/>
                  </a:cubicBezTo>
                  <a:cubicBezTo>
                    <a:pt x="0" y="4704"/>
                    <a:pt x="367" y="5638"/>
                    <a:pt x="1035" y="6339"/>
                  </a:cubicBezTo>
                  <a:lnTo>
                    <a:pt x="6505" y="11709"/>
                  </a:lnTo>
                  <a:lnTo>
                    <a:pt x="11809" y="6539"/>
                  </a:lnTo>
                  <a:lnTo>
                    <a:pt x="12009" y="6339"/>
                  </a:lnTo>
                  <a:cubicBezTo>
                    <a:pt x="12643" y="5638"/>
                    <a:pt x="13010" y="4704"/>
                    <a:pt x="13010" y="3737"/>
                  </a:cubicBezTo>
                  <a:cubicBezTo>
                    <a:pt x="13010" y="1702"/>
                    <a:pt x="11309" y="1"/>
                    <a:pt x="9240" y="1"/>
                  </a:cubicBezTo>
                  <a:cubicBezTo>
                    <a:pt x="8173" y="1"/>
                    <a:pt x="7239" y="401"/>
                    <a:pt x="6505" y="1135"/>
                  </a:cubicBezTo>
                  <a:cubicBezTo>
                    <a:pt x="5805" y="401"/>
                    <a:pt x="4837" y="1"/>
                    <a:pt x="38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2" name="Google Shape;1182;p51"/>
          <p:cNvGrpSpPr/>
          <p:nvPr/>
        </p:nvGrpSpPr>
        <p:grpSpPr>
          <a:xfrm>
            <a:off x="2840803" y="5746120"/>
            <a:ext cx="101493" cy="100059"/>
            <a:chOff x="2938383" y="4189381"/>
            <a:chExt cx="104794" cy="103313"/>
          </a:xfrm>
        </p:grpSpPr>
        <p:sp>
          <p:nvSpPr>
            <p:cNvPr id="1183" name="Google Shape;1183;p51"/>
            <p:cNvSpPr/>
            <p:nvPr/>
          </p:nvSpPr>
          <p:spPr>
            <a:xfrm>
              <a:off x="2983298" y="4189381"/>
              <a:ext cx="14987" cy="103313"/>
            </a:xfrm>
            <a:custGeom>
              <a:avLst/>
              <a:gdLst/>
              <a:ahLst/>
              <a:cxnLst/>
              <a:rect l="l" t="t" r="r" b="b"/>
              <a:pathLst>
                <a:path w="668" h="4605" extrusionOk="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lnTo>
                    <a:pt x="0" y="4271"/>
                  </a:lnTo>
                  <a:cubicBezTo>
                    <a:pt x="0" y="4504"/>
                    <a:pt x="167" y="4604"/>
                    <a:pt x="334" y="4604"/>
                  </a:cubicBezTo>
                  <a:cubicBezTo>
                    <a:pt x="500" y="4604"/>
                    <a:pt x="634" y="4504"/>
                    <a:pt x="667" y="4337"/>
                  </a:cubicBezTo>
                  <a:lnTo>
                    <a:pt x="667" y="334"/>
                  </a:lnTo>
                  <a:cubicBezTo>
                    <a:pt x="667" y="101"/>
                    <a:pt x="534" y="1"/>
                    <a:pt x="3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51"/>
            <p:cNvSpPr/>
            <p:nvPr/>
          </p:nvSpPr>
          <p:spPr>
            <a:xfrm>
              <a:off x="2938383" y="4232792"/>
              <a:ext cx="104794" cy="14987"/>
            </a:xfrm>
            <a:custGeom>
              <a:avLst/>
              <a:gdLst/>
              <a:ahLst/>
              <a:cxnLst/>
              <a:rect l="l" t="t" r="r" b="b"/>
              <a:pathLst>
                <a:path w="4671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68"/>
                    <a:pt x="167" y="668"/>
                    <a:pt x="334" y="668"/>
                  </a:cubicBezTo>
                  <a:lnTo>
                    <a:pt x="4337" y="668"/>
                  </a:lnTo>
                  <a:cubicBezTo>
                    <a:pt x="4504" y="668"/>
                    <a:pt x="4637" y="568"/>
                    <a:pt x="4671" y="334"/>
                  </a:cubicBezTo>
                  <a:cubicBezTo>
                    <a:pt x="4671" y="134"/>
                    <a:pt x="4504" y="1"/>
                    <a:pt x="43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5" name="Google Shape;1185;p51"/>
          <p:cNvSpPr txBox="1">
            <a:spLocks noGrp="1"/>
          </p:cNvSpPr>
          <p:nvPr>
            <p:ph type="subTitle" idx="2"/>
          </p:nvPr>
        </p:nvSpPr>
        <p:spPr>
          <a:xfrm>
            <a:off x="1030500" y="83000"/>
            <a:ext cx="3457800" cy="225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Front-End Web Development Using React – CSS</a:t>
            </a:r>
          </a:p>
        </p:txBody>
      </p:sp>
      <p:sp>
        <p:nvSpPr>
          <p:cNvPr id="6" name="Google Shape;1405;p58">
            <a:extLst>
              <a:ext uri="{FF2B5EF4-FFF2-40B4-BE49-F238E27FC236}">
                <a16:creationId xmlns:a16="http://schemas.microsoft.com/office/drawing/2014/main" id="{821F66FB-86B9-E661-D331-4F84A0750C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31786" y="972961"/>
            <a:ext cx="5232765" cy="1219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Thanks</a:t>
            </a:r>
            <a:r>
              <a:rPr lang="en" dirty="0">
                <a:solidFill>
                  <a:schemeClr val="dk2"/>
                </a:solidFill>
              </a:rPr>
              <a:t>!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406" name="Google Shape;1406;p58"/>
          <p:cNvSpPr txBox="1">
            <a:spLocks noGrp="1"/>
          </p:cNvSpPr>
          <p:nvPr>
            <p:ph type="subTitle" idx="1"/>
          </p:nvPr>
        </p:nvSpPr>
        <p:spPr>
          <a:xfrm>
            <a:off x="2430680" y="2423271"/>
            <a:ext cx="4823400" cy="1116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rPr>
              <a:t>Does anyone have any question?</a:t>
            </a:r>
            <a:endParaRPr lang="ar-EG" sz="2000" b="1" dirty="0">
              <a:solidFill>
                <a:schemeClr val="accent2"/>
              </a:solidFill>
              <a:latin typeface="Viga"/>
              <a:ea typeface="Viga"/>
              <a:cs typeface="Viga"/>
              <a:sym typeface="Vig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ReemHassan160299@gmail.com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+201092427577</a:t>
            </a:r>
            <a:endParaRPr dirty="0"/>
          </a:p>
        </p:txBody>
      </p:sp>
      <p:sp>
        <p:nvSpPr>
          <p:cNvPr id="1407" name="Google Shape;1407;p58"/>
          <p:cNvSpPr/>
          <p:nvPr/>
        </p:nvSpPr>
        <p:spPr>
          <a:xfrm>
            <a:off x="2840803" y="4200861"/>
            <a:ext cx="3808200" cy="3396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Please keep this slide for attribution</a:t>
            </a:r>
            <a:endParaRPr sz="1200"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oogle Shape;462;p36"/>
          <p:cNvGrpSpPr/>
          <p:nvPr/>
        </p:nvGrpSpPr>
        <p:grpSpPr>
          <a:xfrm>
            <a:off x="589800" y="1047638"/>
            <a:ext cx="3090000" cy="421500"/>
            <a:chOff x="589800" y="1255075"/>
            <a:chExt cx="3090000" cy="421500"/>
          </a:xfrm>
        </p:grpSpPr>
        <p:sp>
          <p:nvSpPr>
            <p:cNvPr id="463" name="Google Shape;463;p36"/>
            <p:cNvSpPr/>
            <p:nvPr/>
          </p:nvSpPr>
          <p:spPr>
            <a:xfrm>
              <a:off x="589800" y="1255075"/>
              <a:ext cx="3090000" cy="421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64" name="Google Shape;464;p36"/>
            <p:cNvGrpSpPr/>
            <p:nvPr/>
          </p:nvGrpSpPr>
          <p:grpSpPr>
            <a:xfrm flipH="1">
              <a:off x="760650" y="1395475"/>
              <a:ext cx="575950" cy="140700"/>
              <a:chOff x="8416025" y="66500"/>
              <a:chExt cx="575950" cy="140700"/>
            </a:xfrm>
          </p:grpSpPr>
          <p:sp>
            <p:nvSpPr>
              <p:cNvPr id="465" name="Google Shape;465;p36"/>
              <p:cNvSpPr/>
              <p:nvPr/>
            </p:nvSpPr>
            <p:spPr>
              <a:xfrm>
                <a:off x="8851275" y="66500"/>
                <a:ext cx="140700" cy="140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6"/>
              <p:cNvSpPr/>
              <p:nvPr/>
            </p:nvSpPr>
            <p:spPr>
              <a:xfrm>
                <a:off x="8633650" y="66500"/>
                <a:ext cx="140700" cy="14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6"/>
              <p:cNvSpPr/>
              <p:nvPr/>
            </p:nvSpPr>
            <p:spPr>
              <a:xfrm>
                <a:off x="8416025" y="66500"/>
                <a:ext cx="140700" cy="140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68" name="Google Shape;468;p36"/>
          <p:cNvSpPr/>
          <p:nvPr/>
        </p:nvSpPr>
        <p:spPr>
          <a:xfrm>
            <a:off x="589800" y="1469138"/>
            <a:ext cx="3090000" cy="2931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36"/>
          <p:cNvSpPr/>
          <p:nvPr/>
        </p:nvSpPr>
        <p:spPr>
          <a:xfrm>
            <a:off x="1449906" y="1624406"/>
            <a:ext cx="1369800" cy="1369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36"/>
          <p:cNvSpPr txBox="1">
            <a:spLocks noGrp="1"/>
          </p:cNvSpPr>
          <p:nvPr>
            <p:ph type="title"/>
          </p:nvPr>
        </p:nvSpPr>
        <p:spPr>
          <a:xfrm>
            <a:off x="653925" y="3181663"/>
            <a:ext cx="2961750" cy="110426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accent2"/>
                </a:solidFill>
                <a:uFill>
                  <a:noFill/>
                </a:uFill>
                <a:latin typeface="Viga"/>
                <a:ea typeface="Viga"/>
                <a:cs typeface="Viga"/>
                <a:sym typeface="Viga"/>
              </a:rPr>
              <a:t>Introduction to CSS</a:t>
            </a:r>
            <a:endParaRPr lang="en-US" sz="3600" b="1" dirty="0">
              <a:solidFill>
                <a:schemeClr val="accent2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471" name="Google Shape;471;p36"/>
          <p:cNvSpPr txBox="1">
            <a:spLocks noGrp="1"/>
          </p:cNvSpPr>
          <p:nvPr>
            <p:ph type="title" idx="2"/>
          </p:nvPr>
        </p:nvSpPr>
        <p:spPr>
          <a:xfrm>
            <a:off x="1520406" y="1854344"/>
            <a:ext cx="1228800" cy="909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497" name="Google Shape;497;p36"/>
          <p:cNvGrpSpPr/>
          <p:nvPr/>
        </p:nvGrpSpPr>
        <p:grpSpPr>
          <a:xfrm>
            <a:off x="4015363" y="1061725"/>
            <a:ext cx="3982086" cy="3338716"/>
            <a:chOff x="4015363" y="1061725"/>
            <a:chExt cx="3982086" cy="3338716"/>
          </a:xfrm>
        </p:grpSpPr>
        <p:grpSp>
          <p:nvGrpSpPr>
            <p:cNvPr id="498" name="Google Shape;498;p36"/>
            <p:cNvGrpSpPr/>
            <p:nvPr/>
          </p:nvGrpSpPr>
          <p:grpSpPr>
            <a:xfrm>
              <a:off x="7733919" y="4138276"/>
              <a:ext cx="263530" cy="262165"/>
              <a:chOff x="8574475" y="3208550"/>
              <a:chExt cx="159300" cy="158475"/>
            </a:xfrm>
          </p:grpSpPr>
          <p:sp>
            <p:nvSpPr>
              <p:cNvPr id="499" name="Google Shape;499;p36"/>
              <p:cNvSpPr/>
              <p:nvPr/>
            </p:nvSpPr>
            <p:spPr>
              <a:xfrm>
                <a:off x="8643700" y="3208550"/>
                <a:ext cx="20025" cy="158475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39" extrusionOk="0">
                    <a:moveTo>
                      <a:pt x="401" y="1"/>
                    </a:moveTo>
                    <a:cubicBezTo>
                      <a:pt x="167" y="1"/>
                      <a:pt x="0" y="167"/>
                      <a:pt x="0" y="401"/>
                    </a:cubicBezTo>
                    <a:lnTo>
                      <a:pt x="0" y="5971"/>
                    </a:lnTo>
                    <a:cubicBezTo>
                      <a:pt x="0" y="6172"/>
                      <a:pt x="167" y="6338"/>
                      <a:pt x="401" y="6338"/>
                    </a:cubicBezTo>
                    <a:cubicBezTo>
                      <a:pt x="601" y="6338"/>
                      <a:pt x="801" y="6172"/>
                      <a:pt x="768" y="5971"/>
                    </a:cubicBezTo>
                    <a:lnTo>
                      <a:pt x="768" y="401"/>
                    </a:lnTo>
                    <a:cubicBezTo>
                      <a:pt x="768" y="167"/>
                      <a:pt x="601" y="1"/>
                      <a:pt x="4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6"/>
              <p:cNvSpPr/>
              <p:nvPr/>
            </p:nvSpPr>
            <p:spPr>
              <a:xfrm>
                <a:off x="8574475" y="3278600"/>
                <a:ext cx="159300" cy="19200"/>
              </a:xfrm>
              <a:custGeom>
                <a:avLst/>
                <a:gdLst/>
                <a:ahLst/>
                <a:cxnLst/>
                <a:rect l="l" t="t" r="r" b="b"/>
                <a:pathLst>
                  <a:path w="6372" h="768" extrusionOk="0">
                    <a:moveTo>
                      <a:pt x="368" y="1"/>
                    </a:moveTo>
                    <a:cubicBezTo>
                      <a:pt x="168" y="1"/>
                      <a:pt x="1" y="167"/>
                      <a:pt x="1" y="367"/>
                    </a:cubicBezTo>
                    <a:cubicBezTo>
                      <a:pt x="1" y="601"/>
                      <a:pt x="168" y="768"/>
                      <a:pt x="368" y="768"/>
                    </a:cubicBezTo>
                    <a:lnTo>
                      <a:pt x="5938" y="768"/>
                    </a:lnTo>
                    <a:cubicBezTo>
                      <a:pt x="6205" y="768"/>
                      <a:pt x="6372" y="601"/>
                      <a:pt x="6339" y="367"/>
                    </a:cubicBezTo>
                    <a:cubicBezTo>
                      <a:pt x="6339" y="167"/>
                      <a:pt x="6172" y="1"/>
                      <a:pt x="59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1" name="Google Shape;501;p36"/>
            <p:cNvGrpSpPr/>
            <p:nvPr/>
          </p:nvGrpSpPr>
          <p:grpSpPr>
            <a:xfrm>
              <a:off x="4923250" y="2316650"/>
              <a:ext cx="142625" cy="142625"/>
              <a:chOff x="4150500" y="2464675"/>
              <a:chExt cx="142625" cy="142625"/>
            </a:xfrm>
          </p:grpSpPr>
          <p:sp>
            <p:nvSpPr>
              <p:cNvPr id="502" name="Google Shape;502;p36"/>
              <p:cNvSpPr/>
              <p:nvPr/>
            </p:nvSpPr>
            <p:spPr>
              <a:xfrm>
                <a:off x="4211375" y="2464675"/>
                <a:ext cx="19200" cy="142625"/>
              </a:xfrm>
              <a:custGeom>
                <a:avLst/>
                <a:gdLst/>
                <a:ahLst/>
                <a:cxnLst/>
                <a:rect l="l" t="t" r="r" b="b"/>
                <a:pathLst>
                  <a:path w="768" h="5705" extrusionOk="0">
                    <a:moveTo>
                      <a:pt x="400" y="1"/>
                    </a:moveTo>
                    <a:cubicBezTo>
                      <a:pt x="167" y="1"/>
                      <a:pt x="0" y="168"/>
                      <a:pt x="0" y="368"/>
                    </a:cubicBezTo>
                    <a:lnTo>
                      <a:pt x="0" y="5338"/>
                    </a:lnTo>
                    <a:cubicBezTo>
                      <a:pt x="0" y="5538"/>
                      <a:pt x="167" y="5705"/>
                      <a:pt x="400" y="5705"/>
                    </a:cubicBezTo>
                    <a:cubicBezTo>
                      <a:pt x="601" y="5705"/>
                      <a:pt x="767" y="5505"/>
                      <a:pt x="767" y="5338"/>
                    </a:cubicBezTo>
                    <a:lnTo>
                      <a:pt x="767" y="368"/>
                    </a:lnTo>
                    <a:cubicBezTo>
                      <a:pt x="767" y="168"/>
                      <a:pt x="601" y="1"/>
                      <a:pt x="4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6"/>
              <p:cNvSpPr/>
              <p:nvPr/>
            </p:nvSpPr>
            <p:spPr>
              <a:xfrm>
                <a:off x="4150500" y="2526400"/>
                <a:ext cx="142625" cy="18375"/>
              </a:xfrm>
              <a:custGeom>
                <a:avLst/>
                <a:gdLst/>
                <a:ahLst/>
                <a:cxnLst/>
                <a:rect l="l" t="t" r="r" b="b"/>
                <a:pathLst>
                  <a:path w="5705" h="735" extrusionOk="0">
                    <a:moveTo>
                      <a:pt x="367" y="0"/>
                    </a:moveTo>
                    <a:cubicBezTo>
                      <a:pt x="134" y="0"/>
                      <a:pt x="0" y="167"/>
                      <a:pt x="0" y="367"/>
                    </a:cubicBezTo>
                    <a:cubicBezTo>
                      <a:pt x="0" y="567"/>
                      <a:pt x="134" y="734"/>
                      <a:pt x="367" y="734"/>
                    </a:cubicBezTo>
                    <a:lnTo>
                      <a:pt x="5271" y="734"/>
                    </a:lnTo>
                    <a:cubicBezTo>
                      <a:pt x="5537" y="734"/>
                      <a:pt x="5704" y="567"/>
                      <a:pt x="5704" y="367"/>
                    </a:cubicBezTo>
                    <a:cubicBezTo>
                      <a:pt x="5704" y="167"/>
                      <a:pt x="5537" y="0"/>
                      <a:pt x="53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4" name="Google Shape;504;p36"/>
            <p:cNvGrpSpPr/>
            <p:nvPr/>
          </p:nvGrpSpPr>
          <p:grpSpPr>
            <a:xfrm>
              <a:off x="5361450" y="1061725"/>
              <a:ext cx="266875" cy="266050"/>
              <a:chOff x="4656375" y="1180150"/>
              <a:chExt cx="266875" cy="266050"/>
            </a:xfrm>
          </p:grpSpPr>
          <p:sp>
            <p:nvSpPr>
              <p:cNvPr id="505" name="Google Shape;505;p36"/>
              <p:cNvSpPr/>
              <p:nvPr/>
            </p:nvSpPr>
            <p:spPr>
              <a:xfrm>
                <a:off x="4780625" y="1180150"/>
                <a:ext cx="19200" cy="266050"/>
              </a:xfrm>
              <a:custGeom>
                <a:avLst/>
                <a:gdLst/>
                <a:ahLst/>
                <a:cxnLst/>
                <a:rect l="l" t="t" r="r" b="b"/>
                <a:pathLst>
                  <a:path w="768" h="10642" extrusionOk="0">
                    <a:moveTo>
                      <a:pt x="368" y="0"/>
                    </a:moveTo>
                    <a:cubicBezTo>
                      <a:pt x="168" y="0"/>
                      <a:pt x="1" y="167"/>
                      <a:pt x="1" y="367"/>
                    </a:cubicBezTo>
                    <a:lnTo>
                      <a:pt x="1" y="10274"/>
                    </a:lnTo>
                    <a:cubicBezTo>
                      <a:pt x="1" y="10474"/>
                      <a:pt x="168" y="10641"/>
                      <a:pt x="368" y="10641"/>
                    </a:cubicBezTo>
                    <a:cubicBezTo>
                      <a:pt x="601" y="10641"/>
                      <a:pt x="768" y="10474"/>
                      <a:pt x="768" y="10274"/>
                    </a:cubicBezTo>
                    <a:lnTo>
                      <a:pt x="768" y="367"/>
                    </a:lnTo>
                    <a:cubicBezTo>
                      <a:pt x="768" y="167"/>
                      <a:pt x="601" y="0"/>
                      <a:pt x="3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6"/>
              <p:cNvSpPr/>
              <p:nvPr/>
            </p:nvSpPr>
            <p:spPr>
              <a:xfrm>
                <a:off x="4656375" y="1303575"/>
                <a:ext cx="266875" cy="18375"/>
              </a:xfrm>
              <a:custGeom>
                <a:avLst/>
                <a:gdLst/>
                <a:ahLst/>
                <a:cxnLst/>
                <a:rect l="l" t="t" r="r" b="b"/>
                <a:pathLst>
                  <a:path w="10675" h="735" extrusionOk="0">
                    <a:moveTo>
                      <a:pt x="401" y="0"/>
                    </a:moveTo>
                    <a:cubicBezTo>
                      <a:pt x="167" y="0"/>
                      <a:pt x="1" y="167"/>
                      <a:pt x="1" y="367"/>
                    </a:cubicBezTo>
                    <a:cubicBezTo>
                      <a:pt x="1" y="567"/>
                      <a:pt x="167" y="734"/>
                      <a:pt x="401" y="734"/>
                    </a:cubicBezTo>
                    <a:lnTo>
                      <a:pt x="10308" y="734"/>
                    </a:lnTo>
                    <a:cubicBezTo>
                      <a:pt x="10508" y="734"/>
                      <a:pt x="10675" y="567"/>
                      <a:pt x="10641" y="367"/>
                    </a:cubicBezTo>
                    <a:cubicBezTo>
                      <a:pt x="10641" y="167"/>
                      <a:pt x="10475" y="0"/>
                      <a:pt x="102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7" name="Google Shape;507;p36"/>
            <p:cNvSpPr/>
            <p:nvPr/>
          </p:nvSpPr>
          <p:spPr>
            <a:xfrm>
              <a:off x="7330600" y="1268950"/>
              <a:ext cx="325250" cy="293575"/>
            </a:xfrm>
            <a:custGeom>
              <a:avLst/>
              <a:gdLst/>
              <a:ahLst/>
              <a:cxnLst/>
              <a:rect l="l" t="t" r="r" b="b"/>
              <a:pathLst>
                <a:path w="13010" h="11743" extrusionOk="0">
                  <a:moveTo>
                    <a:pt x="9174" y="768"/>
                  </a:moveTo>
                  <a:cubicBezTo>
                    <a:pt x="10842" y="768"/>
                    <a:pt x="12176" y="2135"/>
                    <a:pt x="12176" y="3770"/>
                  </a:cubicBezTo>
                  <a:cubicBezTo>
                    <a:pt x="12176" y="4537"/>
                    <a:pt x="11876" y="5271"/>
                    <a:pt x="11375" y="5805"/>
                  </a:cubicBezTo>
                  <a:lnTo>
                    <a:pt x="6505" y="10642"/>
                  </a:lnTo>
                  <a:lnTo>
                    <a:pt x="1802" y="5972"/>
                  </a:lnTo>
                  <a:lnTo>
                    <a:pt x="1635" y="5805"/>
                  </a:lnTo>
                  <a:cubicBezTo>
                    <a:pt x="1135" y="5271"/>
                    <a:pt x="834" y="4504"/>
                    <a:pt x="834" y="3770"/>
                  </a:cubicBezTo>
                  <a:cubicBezTo>
                    <a:pt x="834" y="2102"/>
                    <a:pt x="2169" y="768"/>
                    <a:pt x="3837" y="768"/>
                  </a:cubicBezTo>
                  <a:cubicBezTo>
                    <a:pt x="4737" y="768"/>
                    <a:pt x="5638" y="1168"/>
                    <a:pt x="6138" y="1969"/>
                  </a:cubicBezTo>
                  <a:lnTo>
                    <a:pt x="6472" y="2369"/>
                  </a:lnTo>
                  <a:lnTo>
                    <a:pt x="6805" y="1969"/>
                  </a:lnTo>
                  <a:cubicBezTo>
                    <a:pt x="7339" y="1168"/>
                    <a:pt x="8206" y="768"/>
                    <a:pt x="9174" y="768"/>
                  </a:cubicBezTo>
                  <a:close/>
                  <a:moveTo>
                    <a:pt x="3803" y="1"/>
                  </a:moveTo>
                  <a:cubicBezTo>
                    <a:pt x="1702" y="1"/>
                    <a:pt x="0" y="1668"/>
                    <a:pt x="0" y="3770"/>
                  </a:cubicBezTo>
                  <a:cubicBezTo>
                    <a:pt x="0" y="4737"/>
                    <a:pt x="367" y="5638"/>
                    <a:pt x="1035" y="6338"/>
                  </a:cubicBezTo>
                  <a:lnTo>
                    <a:pt x="6505" y="11742"/>
                  </a:lnTo>
                  <a:lnTo>
                    <a:pt x="11809" y="6572"/>
                  </a:lnTo>
                  <a:lnTo>
                    <a:pt x="12009" y="6338"/>
                  </a:lnTo>
                  <a:cubicBezTo>
                    <a:pt x="12643" y="5638"/>
                    <a:pt x="13010" y="4737"/>
                    <a:pt x="13010" y="3770"/>
                  </a:cubicBezTo>
                  <a:cubicBezTo>
                    <a:pt x="13010" y="1735"/>
                    <a:pt x="11309" y="1"/>
                    <a:pt x="9207" y="1"/>
                  </a:cubicBezTo>
                  <a:cubicBezTo>
                    <a:pt x="8173" y="1"/>
                    <a:pt x="7206" y="434"/>
                    <a:pt x="6505" y="1135"/>
                  </a:cubicBezTo>
                  <a:cubicBezTo>
                    <a:pt x="5805" y="434"/>
                    <a:pt x="4837" y="1"/>
                    <a:pt x="38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8" name="Google Shape;508;p36"/>
            <p:cNvGrpSpPr/>
            <p:nvPr/>
          </p:nvGrpSpPr>
          <p:grpSpPr>
            <a:xfrm>
              <a:off x="4015363" y="3087400"/>
              <a:ext cx="1013088" cy="1064525"/>
              <a:chOff x="3910163" y="3066375"/>
              <a:chExt cx="1013088" cy="1064525"/>
            </a:xfrm>
          </p:grpSpPr>
          <p:sp>
            <p:nvSpPr>
              <p:cNvPr id="509" name="Google Shape;509;p36"/>
              <p:cNvSpPr/>
              <p:nvPr/>
            </p:nvSpPr>
            <p:spPr>
              <a:xfrm>
                <a:off x="3910163" y="3066375"/>
                <a:ext cx="406161" cy="406161"/>
              </a:xfrm>
              <a:custGeom>
                <a:avLst/>
                <a:gdLst/>
                <a:ahLst/>
                <a:cxnLst/>
                <a:rect l="l" t="t" r="r" b="b"/>
                <a:pathLst>
                  <a:path w="12176" h="12176" extrusionOk="0">
                    <a:moveTo>
                      <a:pt x="6105" y="801"/>
                    </a:moveTo>
                    <a:cubicBezTo>
                      <a:pt x="9007" y="801"/>
                      <a:pt x="11375" y="3169"/>
                      <a:pt x="11408" y="6105"/>
                    </a:cubicBezTo>
                    <a:cubicBezTo>
                      <a:pt x="11408" y="9007"/>
                      <a:pt x="9007" y="11375"/>
                      <a:pt x="6105" y="11375"/>
                    </a:cubicBezTo>
                    <a:cubicBezTo>
                      <a:pt x="3169" y="11375"/>
                      <a:pt x="801" y="9007"/>
                      <a:pt x="801" y="6105"/>
                    </a:cubicBezTo>
                    <a:cubicBezTo>
                      <a:pt x="801" y="3169"/>
                      <a:pt x="3169" y="801"/>
                      <a:pt x="6105" y="801"/>
                    </a:cubicBezTo>
                    <a:close/>
                    <a:moveTo>
                      <a:pt x="6105" y="0"/>
                    </a:moveTo>
                    <a:cubicBezTo>
                      <a:pt x="2736" y="0"/>
                      <a:pt x="0" y="2769"/>
                      <a:pt x="0" y="6105"/>
                    </a:cubicBezTo>
                    <a:cubicBezTo>
                      <a:pt x="0" y="9474"/>
                      <a:pt x="2769" y="12176"/>
                      <a:pt x="6105" y="12176"/>
                    </a:cubicBezTo>
                    <a:cubicBezTo>
                      <a:pt x="9440" y="12176"/>
                      <a:pt x="12176" y="9474"/>
                      <a:pt x="12176" y="6105"/>
                    </a:cubicBezTo>
                    <a:cubicBezTo>
                      <a:pt x="12176" y="2702"/>
                      <a:pt x="9440" y="0"/>
                      <a:pt x="61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0" name="Google Shape;510;p36"/>
              <p:cNvGrpSpPr/>
              <p:nvPr/>
            </p:nvGrpSpPr>
            <p:grpSpPr>
              <a:xfrm>
                <a:off x="4780625" y="3988275"/>
                <a:ext cx="142625" cy="142625"/>
                <a:chOff x="4150500" y="2464675"/>
                <a:chExt cx="142625" cy="142625"/>
              </a:xfrm>
            </p:grpSpPr>
            <p:sp>
              <p:nvSpPr>
                <p:cNvPr id="511" name="Google Shape;511;p36"/>
                <p:cNvSpPr/>
                <p:nvPr/>
              </p:nvSpPr>
              <p:spPr>
                <a:xfrm>
                  <a:off x="4211375" y="2464675"/>
                  <a:ext cx="19200" cy="14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" h="5705" extrusionOk="0">
                      <a:moveTo>
                        <a:pt x="400" y="1"/>
                      </a:moveTo>
                      <a:cubicBezTo>
                        <a:pt x="167" y="1"/>
                        <a:pt x="0" y="168"/>
                        <a:pt x="0" y="368"/>
                      </a:cubicBezTo>
                      <a:lnTo>
                        <a:pt x="0" y="5338"/>
                      </a:lnTo>
                      <a:cubicBezTo>
                        <a:pt x="0" y="5538"/>
                        <a:pt x="167" y="5705"/>
                        <a:pt x="400" y="5705"/>
                      </a:cubicBezTo>
                      <a:cubicBezTo>
                        <a:pt x="601" y="5705"/>
                        <a:pt x="767" y="5505"/>
                        <a:pt x="767" y="5338"/>
                      </a:cubicBezTo>
                      <a:lnTo>
                        <a:pt x="767" y="368"/>
                      </a:lnTo>
                      <a:cubicBezTo>
                        <a:pt x="767" y="168"/>
                        <a:pt x="601" y="1"/>
                        <a:pt x="40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36"/>
                <p:cNvSpPr/>
                <p:nvPr/>
              </p:nvSpPr>
              <p:spPr>
                <a:xfrm>
                  <a:off x="4150500" y="2526400"/>
                  <a:ext cx="142625" cy="1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5" h="735" extrusionOk="0">
                      <a:moveTo>
                        <a:pt x="367" y="0"/>
                      </a:moveTo>
                      <a:cubicBezTo>
                        <a:pt x="134" y="0"/>
                        <a:pt x="0" y="167"/>
                        <a:pt x="0" y="367"/>
                      </a:cubicBezTo>
                      <a:cubicBezTo>
                        <a:pt x="0" y="567"/>
                        <a:pt x="134" y="734"/>
                        <a:pt x="367" y="734"/>
                      </a:cubicBezTo>
                      <a:lnTo>
                        <a:pt x="5271" y="734"/>
                      </a:lnTo>
                      <a:cubicBezTo>
                        <a:pt x="5537" y="734"/>
                        <a:pt x="5704" y="567"/>
                        <a:pt x="5704" y="367"/>
                      </a:cubicBezTo>
                      <a:cubicBezTo>
                        <a:pt x="5704" y="167"/>
                        <a:pt x="5537" y="0"/>
                        <a:pt x="530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13" name="Google Shape;513;p36"/>
          <p:cNvSpPr txBox="1">
            <a:spLocks noGrp="1"/>
          </p:cNvSpPr>
          <p:nvPr>
            <p:ph type="subTitle" idx="3"/>
          </p:nvPr>
        </p:nvSpPr>
        <p:spPr>
          <a:xfrm>
            <a:off x="1030500" y="83000"/>
            <a:ext cx="3457800" cy="225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Front-End Web Development Using React – CSS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7"/>
          <p:cNvSpPr txBox="1">
            <a:spLocks noGrp="1"/>
          </p:cNvSpPr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accent2"/>
                </a:solidFill>
                <a:uFill>
                  <a:noFill/>
                </a:uFill>
                <a:latin typeface="Viga"/>
                <a:ea typeface="Viga"/>
                <a:cs typeface="Viga"/>
                <a:sym typeface="Viga"/>
              </a:rPr>
              <a:t>Introduction to CSS</a:t>
            </a:r>
            <a:endParaRPr lang="en-US" sz="3200" b="1" dirty="0">
              <a:solidFill>
                <a:schemeClr val="accent2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5" name="Google Shape;553;p38">
            <a:extLst>
              <a:ext uri="{FF2B5EF4-FFF2-40B4-BE49-F238E27FC236}">
                <a16:creationId xmlns:a16="http://schemas.microsoft.com/office/drawing/2014/main" id="{7C5116A4-8810-8978-B400-F6B5D5023D60}"/>
              </a:ext>
            </a:extLst>
          </p:cNvPr>
          <p:cNvSpPr txBox="1"/>
          <p:nvPr/>
        </p:nvSpPr>
        <p:spPr>
          <a:xfrm>
            <a:off x="731001" y="1442781"/>
            <a:ext cx="5045894" cy="282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CSS</a:t>
            </a:r>
            <a:r>
              <a:rPr lang="en" dirty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stands for cascading stylesheets.</a:t>
            </a:r>
            <a:endParaRPr dirty="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6" name="Google Shape;553;p38">
            <a:extLst>
              <a:ext uri="{FF2B5EF4-FFF2-40B4-BE49-F238E27FC236}">
                <a16:creationId xmlns:a16="http://schemas.microsoft.com/office/drawing/2014/main" id="{1FD6838A-E6B9-3669-A3FB-E907011EB889}"/>
              </a:ext>
            </a:extLst>
          </p:cNvPr>
          <p:cNvSpPr txBox="1"/>
          <p:nvPr/>
        </p:nvSpPr>
        <p:spPr>
          <a:xfrm>
            <a:off x="731001" y="1801339"/>
            <a:ext cx="511593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While HTML is the structure of the web page, </a:t>
            </a:r>
            <a:r>
              <a:rPr lang="en" dirty="0">
                <a:solidFill>
                  <a:schemeClr val="tx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CSS</a:t>
            </a:r>
            <a:r>
              <a:rPr lang="en" dirty="0">
                <a:solidFill>
                  <a:schemeClr val="tx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is responsible for the presentation of that structure. </a:t>
            </a:r>
            <a:endParaRPr dirty="0">
              <a:solidFill>
                <a:schemeClr val="tx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7" name="Google Shape;553;p38">
            <a:extLst>
              <a:ext uri="{FF2B5EF4-FFF2-40B4-BE49-F238E27FC236}">
                <a16:creationId xmlns:a16="http://schemas.microsoft.com/office/drawing/2014/main" id="{D576F4AA-2D45-A05D-3CD3-694548B977AF}"/>
              </a:ext>
            </a:extLst>
          </p:cNvPr>
          <p:cNvSpPr txBox="1"/>
          <p:nvPr/>
        </p:nvSpPr>
        <p:spPr>
          <a:xfrm>
            <a:off x="731001" y="1042878"/>
            <a:ext cx="7844609" cy="32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algn="l"/>
            <a:r>
              <a:rPr lang="en-US" b="0" i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Raleway Medium" pitchFamily="2" charset="0"/>
              </a:rPr>
              <a:t>CSS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aleway Medium" pitchFamily="2" charset="0"/>
              </a:rPr>
              <a:t> describes how HTML elements are to be displayed on screen, paper, or in other media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DC7724-4EAB-BE20-15DF-8FA918DF2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988" y="1442781"/>
            <a:ext cx="2854418" cy="33751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7"/>
          <p:cNvSpPr txBox="1">
            <a:spLocks noGrp="1"/>
          </p:cNvSpPr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accent2"/>
                </a:solidFill>
                <a:uFill>
                  <a:noFill/>
                </a:uFill>
                <a:latin typeface="Viga"/>
                <a:ea typeface="Viga"/>
                <a:cs typeface="Viga"/>
                <a:sym typeface="Viga"/>
              </a:rPr>
              <a:t>Introduction to CSS</a:t>
            </a:r>
            <a:endParaRPr lang="en-US" sz="3200" b="1" dirty="0">
              <a:solidFill>
                <a:schemeClr val="accent2"/>
              </a:solidFill>
              <a:latin typeface="Viga"/>
              <a:ea typeface="Viga"/>
              <a:cs typeface="Viga"/>
              <a:sym typeface="Vig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106E65-6CEC-A5A7-F1AB-0987613A2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480" y="1353248"/>
            <a:ext cx="4844290" cy="3505461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2A123735-5569-909A-AEA9-3FA8DC9A45A3}"/>
              </a:ext>
            </a:extLst>
          </p:cNvPr>
          <p:cNvSpPr/>
          <p:nvPr/>
        </p:nvSpPr>
        <p:spPr>
          <a:xfrm rot="20279643">
            <a:off x="2961405" y="2263492"/>
            <a:ext cx="109239" cy="616516"/>
          </a:xfrm>
          <a:prstGeom prst="downArrow">
            <a:avLst/>
          </a:prstGeom>
          <a:solidFill>
            <a:srgbClr val="EB6B2B"/>
          </a:solidFill>
          <a:ln>
            <a:solidFill>
              <a:srgbClr val="EB6B2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466BF38-DF61-D170-6A30-BB6879C14AEE}"/>
              </a:ext>
            </a:extLst>
          </p:cNvPr>
          <p:cNvSpPr/>
          <p:nvPr/>
        </p:nvSpPr>
        <p:spPr>
          <a:xfrm>
            <a:off x="2438400" y="1882140"/>
            <a:ext cx="1041400" cy="401320"/>
          </a:xfrm>
          <a:prstGeom prst="roundRect">
            <a:avLst/>
          </a:prstGeom>
          <a:solidFill>
            <a:srgbClr val="EB6B2B"/>
          </a:solidFill>
          <a:ln>
            <a:solidFill>
              <a:srgbClr val="EB6B2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Selector</a:t>
            </a:r>
          </a:p>
        </p:txBody>
      </p:sp>
    </p:spTree>
    <p:extLst>
      <p:ext uri="{BB962C8B-B14F-4D97-AF65-F5344CB8AC3E}">
        <p14:creationId xmlns:p14="http://schemas.microsoft.com/office/powerpoint/2010/main" val="1587751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7"/>
          <p:cNvSpPr txBox="1">
            <a:spLocks noGrp="1"/>
          </p:cNvSpPr>
          <p:nvPr>
            <p:ph type="title"/>
          </p:nvPr>
        </p:nvSpPr>
        <p:spPr>
          <a:xfrm>
            <a:off x="523420" y="425535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Types of styling </a:t>
            </a:r>
            <a:endParaRPr lang="en-US" sz="2000" dirty="0"/>
          </a:p>
        </p:txBody>
      </p:sp>
      <p:pic>
        <p:nvPicPr>
          <p:cNvPr id="1026" name="Picture 2" descr="Types of CSS [Inline, Internal and External CSS]">
            <a:extLst>
              <a:ext uri="{FF2B5EF4-FFF2-40B4-BE49-F238E27FC236}">
                <a16:creationId xmlns:a16="http://schemas.microsoft.com/office/drawing/2014/main" id="{7D4A5EA2-12C0-8062-218E-45B4AF71A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95" y="1860917"/>
            <a:ext cx="7051425" cy="193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545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7"/>
          <p:cNvSpPr txBox="1">
            <a:spLocks noGrp="1"/>
          </p:cNvSpPr>
          <p:nvPr>
            <p:ph type="title"/>
          </p:nvPr>
        </p:nvSpPr>
        <p:spPr>
          <a:xfrm>
            <a:off x="437383" y="425501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CSS Priority</a:t>
            </a:r>
            <a:endParaRPr lang="en-US" sz="2000" dirty="0"/>
          </a:p>
        </p:txBody>
      </p:sp>
      <p:pic>
        <p:nvPicPr>
          <p:cNvPr id="3076" name="Picture 4" descr="CSS Priority - Javacodepoint">
            <a:extLst>
              <a:ext uri="{FF2B5EF4-FFF2-40B4-BE49-F238E27FC236}">
                <a16:creationId xmlns:a16="http://schemas.microsoft.com/office/drawing/2014/main" id="{6A3BAA75-371C-27A6-0801-A47D1B630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87" y="1347602"/>
            <a:ext cx="3794863" cy="303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SS Priority - Javacodepoint">
            <a:extLst>
              <a:ext uri="{FF2B5EF4-FFF2-40B4-BE49-F238E27FC236}">
                <a16:creationId xmlns:a16="http://schemas.microsoft.com/office/drawing/2014/main" id="{0FA8FE6D-850C-27B0-692A-7D55BFD6F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560" y="1347601"/>
            <a:ext cx="3794864" cy="3035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610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7"/>
          <p:cNvSpPr txBox="1">
            <a:spLocks noGrp="1"/>
          </p:cNvSpPr>
          <p:nvPr>
            <p:ph type="title"/>
          </p:nvPr>
        </p:nvSpPr>
        <p:spPr>
          <a:xfrm>
            <a:off x="523420" y="425535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Types of styling </a:t>
            </a:r>
            <a:r>
              <a:rPr lang="en-US" sz="2000" dirty="0"/>
              <a:t>Cont.</a:t>
            </a:r>
          </a:p>
        </p:txBody>
      </p:sp>
      <p:sp>
        <p:nvSpPr>
          <p:cNvPr id="9" name="Google Shape;553;p38">
            <a:extLst>
              <a:ext uri="{FF2B5EF4-FFF2-40B4-BE49-F238E27FC236}">
                <a16:creationId xmlns:a16="http://schemas.microsoft.com/office/drawing/2014/main" id="{A018F50E-287A-32E3-93B7-734B41CBD733}"/>
              </a:ext>
            </a:extLst>
          </p:cNvPr>
          <p:cNvSpPr txBox="1"/>
          <p:nvPr/>
        </p:nvSpPr>
        <p:spPr>
          <a:xfrm>
            <a:off x="523420" y="1122056"/>
            <a:ext cx="8097160" cy="305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  <a:latin typeface="Raleway Medium" pitchFamily="2" charset="0"/>
                <a:ea typeface="Raleway Medium"/>
                <a:cs typeface="Raleway Medium"/>
                <a:sym typeface="Raleway Medium"/>
              </a:rPr>
              <a:t>Internal CSS</a:t>
            </a:r>
            <a:r>
              <a:rPr lang="en" dirty="0">
                <a:solidFill>
                  <a:schemeClr val="tx1"/>
                </a:solidFill>
                <a:latin typeface="Raleway Medium" pitchFamily="2" charset="0"/>
                <a:ea typeface="Raleway Medium"/>
                <a:cs typeface="Raleway Medium"/>
                <a:sym typeface="Raleway Medium"/>
              </a:rPr>
              <a:t>: </a:t>
            </a:r>
            <a:r>
              <a:rPr lang="en-US" b="0" i="0" dirty="0">
                <a:solidFill>
                  <a:schemeClr val="tx1"/>
                </a:solidFill>
                <a:effectLst/>
                <a:latin typeface="Raleway Medium" pitchFamily="2" charset="0"/>
              </a:rPr>
              <a:t>&lt;</a:t>
            </a:r>
            <a:r>
              <a:rPr lang="en-US" b="0" i="0" dirty="0">
                <a:solidFill>
                  <a:srgbClr val="FF0000"/>
                </a:solidFill>
                <a:effectLst/>
                <a:latin typeface="Raleway Medium" pitchFamily="2" charset="0"/>
              </a:rPr>
              <a:t>style</a:t>
            </a:r>
            <a:r>
              <a:rPr lang="en-US" b="0" i="0" dirty="0">
                <a:solidFill>
                  <a:schemeClr val="tx1"/>
                </a:solidFill>
                <a:effectLst/>
                <a:latin typeface="Raleway Medium" pitchFamily="2" charset="0"/>
              </a:rPr>
              <a:t>&gt; tag used in the head section inside the HTML file.</a:t>
            </a:r>
            <a:endParaRPr dirty="0">
              <a:solidFill>
                <a:schemeClr val="tx1"/>
              </a:solidFill>
              <a:latin typeface="Raleway Medium" pitchFamily="2" charset="0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4" name="Google Shape;553;p38">
            <a:extLst>
              <a:ext uri="{FF2B5EF4-FFF2-40B4-BE49-F238E27FC236}">
                <a16:creationId xmlns:a16="http://schemas.microsoft.com/office/drawing/2014/main" id="{B2B77115-E653-2E9F-58EA-B6E8FA922EBF}"/>
              </a:ext>
            </a:extLst>
          </p:cNvPr>
          <p:cNvSpPr txBox="1"/>
          <p:nvPr/>
        </p:nvSpPr>
        <p:spPr>
          <a:xfrm>
            <a:off x="523420" y="1427160"/>
            <a:ext cx="8457471" cy="77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2"/>
                </a:solidFill>
                <a:latin typeface="Raleway Medium" pitchFamily="2" charset="0"/>
                <a:ea typeface="Raleway Medium"/>
                <a:cs typeface="Raleway Medium"/>
                <a:sym typeface="Raleway Medium"/>
              </a:rPr>
              <a:t>External CSS: </a:t>
            </a:r>
            <a:r>
              <a:rPr lang="en-US" dirty="0">
                <a:solidFill>
                  <a:schemeClr val="tx1"/>
                </a:solidFill>
                <a:latin typeface="Raleway Medium" pitchFamily="2" charset="0"/>
                <a:ea typeface="Raleway Medium"/>
                <a:cs typeface="Raleway Medium"/>
                <a:sym typeface="Raleway Medium"/>
              </a:rPr>
              <a:t>Styles are in an external style sheet that is linked to the HTML file using the &lt;</a:t>
            </a:r>
            <a:r>
              <a:rPr lang="en-US" dirty="0">
                <a:solidFill>
                  <a:srgbClr val="FF0000"/>
                </a:solidFill>
                <a:latin typeface="Raleway Medium" pitchFamily="2" charset="0"/>
                <a:ea typeface="Raleway Medium"/>
                <a:cs typeface="Raleway Medium"/>
                <a:sym typeface="Raleway Medium"/>
              </a:rPr>
              <a:t>link</a:t>
            </a:r>
            <a:r>
              <a:rPr lang="en-US" dirty="0">
                <a:solidFill>
                  <a:schemeClr val="tx1"/>
                </a:solidFill>
                <a:latin typeface="Raleway Medium" pitchFamily="2" charset="0"/>
                <a:ea typeface="Raleway Medium"/>
                <a:cs typeface="Raleway Medium"/>
                <a:sym typeface="Raleway Medium"/>
              </a:rPr>
              <a:t>&gt; tag that is placed in the head section. </a:t>
            </a:r>
            <a:endParaRPr dirty="0">
              <a:solidFill>
                <a:schemeClr val="tx1"/>
              </a:solidFill>
              <a:latin typeface="Raleway Medium" pitchFamily="2" charset="0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4098" name="Picture 2" descr="Style HTML by Using External CSS and Inline Style">
            <a:extLst>
              <a:ext uri="{FF2B5EF4-FFF2-40B4-BE49-F238E27FC236}">
                <a16:creationId xmlns:a16="http://schemas.microsoft.com/office/drawing/2014/main" id="{E3CCECC6-03E4-6AD0-EB78-84C53A2154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46500" y="2055162"/>
            <a:ext cx="3836043" cy="28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79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oogle Shape;462;p36"/>
          <p:cNvGrpSpPr/>
          <p:nvPr/>
        </p:nvGrpSpPr>
        <p:grpSpPr>
          <a:xfrm>
            <a:off x="589800" y="1047638"/>
            <a:ext cx="3090000" cy="421500"/>
            <a:chOff x="589800" y="1255075"/>
            <a:chExt cx="3090000" cy="421500"/>
          </a:xfrm>
        </p:grpSpPr>
        <p:sp>
          <p:nvSpPr>
            <p:cNvPr id="463" name="Google Shape;463;p36"/>
            <p:cNvSpPr/>
            <p:nvPr/>
          </p:nvSpPr>
          <p:spPr>
            <a:xfrm>
              <a:off x="589800" y="1255075"/>
              <a:ext cx="3090000" cy="421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64" name="Google Shape;464;p36"/>
            <p:cNvGrpSpPr/>
            <p:nvPr/>
          </p:nvGrpSpPr>
          <p:grpSpPr>
            <a:xfrm flipH="1">
              <a:off x="760650" y="1395475"/>
              <a:ext cx="575950" cy="140700"/>
              <a:chOff x="8416025" y="66500"/>
              <a:chExt cx="575950" cy="140700"/>
            </a:xfrm>
          </p:grpSpPr>
          <p:sp>
            <p:nvSpPr>
              <p:cNvPr id="465" name="Google Shape;465;p36"/>
              <p:cNvSpPr/>
              <p:nvPr/>
            </p:nvSpPr>
            <p:spPr>
              <a:xfrm>
                <a:off x="8851275" y="66500"/>
                <a:ext cx="140700" cy="140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6"/>
              <p:cNvSpPr/>
              <p:nvPr/>
            </p:nvSpPr>
            <p:spPr>
              <a:xfrm>
                <a:off x="8633650" y="66500"/>
                <a:ext cx="140700" cy="14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6"/>
              <p:cNvSpPr/>
              <p:nvPr/>
            </p:nvSpPr>
            <p:spPr>
              <a:xfrm>
                <a:off x="8416025" y="66500"/>
                <a:ext cx="140700" cy="140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68" name="Google Shape;468;p36"/>
          <p:cNvSpPr/>
          <p:nvPr/>
        </p:nvSpPr>
        <p:spPr>
          <a:xfrm>
            <a:off x="589800" y="1469138"/>
            <a:ext cx="3090000" cy="2931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36"/>
          <p:cNvSpPr/>
          <p:nvPr/>
        </p:nvSpPr>
        <p:spPr>
          <a:xfrm>
            <a:off x="1449906" y="1624406"/>
            <a:ext cx="1369800" cy="1369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36"/>
          <p:cNvSpPr txBox="1">
            <a:spLocks noGrp="1"/>
          </p:cNvSpPr>
          <p:nvPr>
            <p:ph type="title"/>
          </p:nvPr>
        </p:nvSpPr>
        <p:spPr>
          <a:xfrm>
            <a:off x="505674" y="3122233"/>
            <a:ext cx="3479251" cy="110426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CSS selector types</a:t>
            </a:r>
            <a:endParaRPr dirty="0"/>
          </a:p>
        </p:txBody>
      </p:sp>
      <p:sp>
        <p:nvSpPr>
          <p:cNvPr id="471" name="Google Shape;471;p36"/>
          <p:cNvSpPr txBox="1">
            <a:spLocks noGrp="1"/>
          </p:cNvSpPr>
          <p:nvPr>
            <p:ph type="title" idx="2"/>
          </p:nvPr>
        </p:nvSpPr>
        <p:spPr>
          <a:xfrm>
            <a:off x="1520406" y="1854344"/>
            <a:ext cx="1228800" cy="909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497" name="Google Shape;497;p36"/>
          <p:cNvGrpSpPr/>
          <p:nvPr/>
        </p:nvGrpSpPr>
        <p:grpSpPr>
          <a:xfrm>
            <a:off x="4015363" y="1061725"/>
            <a:ext cx="3982086" cy="3338716"/>
            <a:chOff x="4015363" y="1061725"/>
            <a:chExt cx="3982086" cy="3338716"/>
          </a:xfrm>
        </p:grpSpPr>
        <p:grpSp>
          <p:nvGrpSpPr>
            <p:cNvPr id="498" name="Google Shape;498;p36"/>
            <p:cNvGrpSpPr/>
            <p:nvPr/>
          </p:nvGrpSpPr>
          <p:grpSpPr>
            <a:xfrm>
              <a:off x="7733919" y="4138276"/>
              <a:ext cx="263530" cy="262165"/>
              <a:chOff x="8574475" y="3208550"/>
              <a:chExt cx="159300" cy="158475"/>
            </a:xfrm>
          </p:grpSpPr>
          <p:sp>
            <p:nvSpPr>
              <p:cNvPr id="499" name="Google Shape;499;p36"/>
              <p:cNvSpPr/>
              <p:nvPr/>
            </p:nvSpPr>
            <p:spPr>
              <a:xfrm>
                <a:off x="8643700" y="3208550"/>
                <a:ext cx="20025" cy="158475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39" extrusionOk="0">
                    <a:moveTo>
                      <a:pt x="401" y="1"/>
                    </a:moveTo>
                    <a:cubicBezTo>
                      <a:pt x="167" y="1"/>
                      <a:pt x="0" y="167"/>
                      <a:pt x="0" y="401"/>
                    </a:cubicBezTo>
                    <a:lnTo>
                      <a:pt x="0" y="5971"/>
                    </a:lnTo>
                    <a:cubicBezTo>
                      <a:pt x="0" y="6172"/>
                      <a:pt x="167" y="6338"/>
                      <a:pt x="401" y="6338"/>
                    </a:cubicBezTo>
                    <a:cubicBezTo>
                      <a:pt x="601" y="6338"/>
                      <a:pt x="801" y="6172"/>
                      <a:pt x="768" y="5971"/>
                    </a:cubicBezTo>
                    <a:lnTo>
                      <a:pt x="768" y="401"/>
                    </a:lnTo>
                    <a:cubicBezTo>
                      <a:pt x="768" y="167"/>
                      <a:pt x="601" y="1"/>
                      <a:pt x="4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6"/>
              <p:cNvSpPr/>
              <p:nvPr/>
            </p:nvSpPr>
            <p:spPr>
              <a:xfrm>
                <a:off x="8574475" y="3278600"/>
                <a:ext cx="159300" cy="19200"/>
              </a:xfrm>
              <a:custGeom>
                <a:avLst/>
                <a:gdLst/>
                <a:ahLst/>
                <a:cxnLst/>
                <a:rect l="l" t="t" r="r" b="b"/>
                <a:pathLst>
                  <a:path w="6372" h="768" extrusionOk="0">
                    <a:moveTo>
                      <a:pt x="368" y="1"/>
                    </a:moveTo>
                    <a:cubicBezTo>
                      <a:pt x="168" y="1"/>
                      <a:pt x="1" y="167"/>
                      <a:pt x="1" y="367"/>
                    </a:cubicBezTo>
                    <a:cubicBezTo>
                      <a:pt x="1" y="601"/>
                      <a:pt x="168" y="768"/>
                      <a:pt x="368" y="768"/>
                    </a:cubicBezTo>
                    <a:lnTo>
                      <a:pt x="5938" y="768"/>
                    </a:lnTo>
                    <a:cubicBezTo>
                      <a:pt x="6205" y="768"/>
                      <a:pt x="6372" y="601"/>
                      <a:pt x="6339" y="367"/>
                    </a:cubicBezTo>
                    <a:cubicBezTo>
                      <a:pt x="6339" y="167"/>
                      <a:pt x="6172" y="1"/>
                      <a:pt x="59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1" name="Google Shape;501;p36"/>
            <p:cNvGrpSpPr/>
            <p:nvPr/>
          </p:nvGrpSpPr>
          <p:grpSpPr>
            <a:xfrm>
              <a:off x="4923250" y="2316650"/>
              <a:ext cx="142625" cy="142625"/>
              <a:chOff x="4150500" y="2464675"/>
              <a:chExt cx="142625" cy="142625"/>
            </a:xfrm>
          </p:grpSpPr>
          <p:sp>
            <p:nvSpPr>
              <p:cNvPr id="502" name="Google Shape;502;p36"/>
              <p:cNvSpPr/>
              <p:nvPr/>
            </p:nvSpPr>
            <p:spPr>
              <a:xfrm>
                <a:off x="4211375" y="2464675"/>
                <a:ext cx="19200" cy="142625"/>
              </a:xfrm>
              <a:custGeom>
                <a:avLst/>
                <a:gdLst/>
                <a:ahLst/>
                <a:cxnLst/>
                <a:rect l="l" t="t" r="r" b="b"/>
                <a:pathLst>
                  <a:path w="768" h="5705" extrusionOk="0">
                    <a:moveTo>
                      <a:pt x="400" y="1"/>
                    </a:moveTo>
                    <a:cubicBezTo>
                      <a:pt x="167" y="1"/>
                      <a:pt x="0" y="168"/>
                      <a:pt x="0" y="368"/>
                    </a:cubicBezTo>
                    <a:lnTo>
                      <a:pt x="0" y="5338"/>
                    </a:lnTo>
                    <a:cubicBezTo>
                      <a:pt x="0" y="5538"/>
                      <a:pt x="167" y="5705"/>
                      <a:pt x="400" y="5705"/>
                    </a:cubicBezTo>
                    <a:cubicBezTo>
                      <a:pt x="601" y="5705"/>
                      <a:pt x="767" y="5505"/>
                      <a:pt x="767" y="5338"/>
                    </a:cubicBezTo>
                    <a:lnTo>
                      <a:pt x="767" y="368"/>
                    </a:lnTo>
                    <a:cubicBezTo>
                      <a:pt x="767" y="168"/>
                      <a:pt x="601" y="1"/>
                      <a:pt x="4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6"/>
              <p:cNvSpPr/>
              <p:nvPr/>
            </p:nvSpPr>
            <p:spPr>
              <a:xfrm>
                <a:off x="4150500" y="2526400"/>
                <a:ext cx="142625" cy="18375"/>
              </a:xfrm>
              <a:custGeom>
                <a:avLst/>
                <a:gdLst/>
                <a:ahLst/>
                <a:cxnLst/>
                <a:rect l="l" t="t" r="r" b="b"/>
                <a:pathLst>
                  <a:path w="5705" h="735" extrusionOk="0">
                    <a:moveTo>
                      <a:pt x="367" y="0"/>
                    </a:moveTo>
                    <a:cubicBezTo>
                      <a:pt x="134" y="0"/>
                      <a:pt x="0" y="167"/>
                      <a:pt x="0" y="367"/>
                    </a:cubicBezTo>
                    <a:cubicBezTo>
                      <a:pt x="0" y="567"/>
                      <a:pt x="134" y="734"/>
                      <a:pt x="367" y="734"/>
                    </a:cubicBezTo>
                    <a:lnTo>
                      <a:pt x="5271" y="734"/>
                    </a:lnTo>
                    <a:cubicBezTo>
                      <a:pt x="5537" y="734"/>
                      <a:pt x="5704" y="567"/>
                      <a:pt x="5704" y="367"/>
                    </a:cubicBezTo>
                    <a:cubicBezTo>
                      <a:pt x="5704" y="167"/>
                      <a:pt x="5537" y="0"/>
                      <a:pt x="53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4" name="Google Shape;504;p36"/>
            <p:cNvGrpSpPr/>
            <p:nvPr/>
          </p:nvGrpSpPr>
          <p:grpSpPr>
            <a:xfrm>
              <a:off x="5361450" y="1061725"/>
              <a:ext cx="266875" cy="266050"/>
              <a:chOff x="4656375" y="1180150"/>
              <a:chExt cx="266875" cy="266050"/>
            </a:xfrm>
          </p:grpSpPr>
          <p:sp>
            <p:nvSpPr>
              <p:cNvPr id="505" name="Google Shape;505;p36"/>
              <p:cNvSpPr/>
              <p:nvPr/>
            </p:nvSpPr>
            <p:spPr>
              <a:xfrm>
                <a:off x="4780625" y="1180150"/>
                <a:ext cx="19200" cy="266050"/>
              </a:xfrm>
              <a:custGeom>
                <a:avLst/>
                <a:gdLst/>
                <a:ahLst/>
                <a:cxnLst/>
                <a:rect l="l" t="t" r="r" b="b"/>
                <a:pathLst>
                  <a:path w="768" h="10642" extrusionOk="0">
                    <a:moveTo>
                      <a:pt x="368" y="0"/>
                    </a:moveTo>
                    <a:cubicBezTo>
                      <a:pt x="168" y="0"/>
                      <a:pt x="1" y="167"/>
                      <a:pt x="1" y="367"/>
                    </a:cubicBezTo>
                    <a:lnTo>
                      <a:pt x="1" y="10274"/>
                    </a:lnTo>
                    <a:cubicBezTo>
                      <a:pt x="1" y="10474"/>
                      <a:pt x="168" y="10641"/>
                      <a:pt x="368" y="10641"/>
                    </a:cubicBezTo>
                    <a:cubicBezTo>
                      <a:pt x="601" y="10641"/>
                      <a:pt x="768" y="10474"/>
                      <a:pt x="768" y="10274"/>
                    </a:cubicBezTo>
                    <a:lnTo>
                      <a:pt x="768" y="367"/>
                    </a:lnTo>
                    <a:cubicBezTo>
                      <a:pt x="768" y="167"/>
                      <a:pt x="601" y="0"/>
                      <a:pt x="3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6"/>
              <p:cNvSpPr/>
              <p:nvPr/>
            </p:nvSpPr>
            <p:spPr>
              <a:xfrm>
                <a:off x="4656375" y="1303575"/>
                <a:ext cx="266875" cy="18375"/>
              </a:xfrm>
              <a:custGeom>
                <a:avLst/>
                <a:gdLst/>
                <a:ahLst/>
                <a:cxnLst/>
                <a:rect l="l" t="t" r="r" b="b"/>
                <a:pathLst>
                  <a:path w="10675" h="735" extrusionOk="0">
                    <a:moveTo>
                      <a:pt x="401" y="0"/>
                    </a:moveTo>
                    <a:cubicBezTo>
                      <a:pt x="167" y="0"/>
                      <a:pt x="1" y="167"/>
                      <a:pt x="1" y="367"/>
                    </a:cubicBezTo>
                    <a:cubicBezTo>
                      <a:pt x="1" y="567"/>
                      <a:pt x="167" y="734"/>
                      <a:pt x="401" y="734"/>
                    </a:cubicBezTo>
                    <a:lnTo>
                      <a:pt x="10308" y="734"/>
                    </a:lnTo>
                    <a:cubicBezTo>
                      <a:pt x="10508" y="734"/>
                      <a:pt x="10675" y="567"/>
                      <a:pt x="10641" y="367"/>
                    </a:cubicBezTo>
                    <a:cubicBezTo>
                      <a:pt x="10641" y="167"/>
                      <a:pt x="10475" y="0"/>
                      <a:pt x="102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7" name="Google Shape;507;p36"/>
            <p:cNvSpPr/>
            <p:nvPr/>
          </p:nvSpPr>
          <p:spPr>
            <a:xfrm>
              <a:off x="7330600" y="1268950"/>
              <a:ext cx="325250" cy="293575"/>
            </a:xfrm>
            <a:custGeom>
              <a:avLst/>
              <a:gdLst/>
              <a:ahLst/>
              <a:cxnLst/>
              <a:rect l="l" t="t" r="r" b="b"/>
              <a:pathLst>
                <a:path w="13010" h="11743" extrusionOk="0">
                  <a:moveTo>
                    <a:pt x="9174" y="768"/>
                  </a:moveTo>
                  <a:cubicBezTo>
                    <a:pt x="10842" y="768"/>
                    <a:pt x="12176" y="2135"/>
                    <a:pt x="12176" y="3770"/>
                  </a:cubicBezTo>
                  <a:cubicBezTo>
                    <a:pt x="12176" y="4537"/>
                    <a:pt x="11876" y="5271"/>
                    <a:pt x="11375" y="5805"/>
                  </a:cubicBezTo>
                  <a:lnTo>
                    <a:pt x="6505" y="10642"/>
                  </a:lnTo>
                  <a:lnTo>
                    <a:pt x="1802" y="5972"/>
                  </a:lnTo>
                  <a:lnTo>
                    <a:pt x="1635" y="5805"/>
                  </a:lnTo>
                  <a:cubicBezTo>
                    <a:pt x="1135" y="5271"/>
                    <a:pt x="834" y="4504"/>
                    <a:pt x="834" y="3770"/>
                  </a:cubicBezTo>
                  <a:cubicBezTo>
                    <a:pt x="834" y="2102"/>
                    <a:pt x="2169" y="768"/>
                    <a:pt x="3837" y="768"/>
                  </a:cubicBezTo>
                  <a:cubicBezTo>
                    <a:pt x="4737" y="768"/>
                    <a:pt x="5638" y="1168"/>
                    <a:pt x="6138" y="1969"/>
                  </a:cubicBezTo>
                  <a:lnTo>
                    <a:pt x="6472" y="2369"/>
                  </a:lnTo>
                  <a:lnTo>
                    <a:pt x="6805" y="1969"/>
                  </a:lnTo>
                  <a:cubicBezTo>
                    <a:pt x="7339" y="1168"/>
                    <a:pt x="8206" y="768"/>
                    <a:pt x="9174" y="768"/>
                  </a:cubicBezTo>
                  <a:close/>
                  <a:moveTo>
                    <a:pt x="3803" y="1"/>
                  </a:moveTo>
                  <a:cubicBezTo>
                    <a:pt x="1702" y="1"/>
                    <a:pt x="0" y="1668"/>
                    <a:pt x="0" y="3770"/>
                  </a:cubicBezTo>
                  <a:cubicBezTo>
                    <a:pt x="0" y="4737"/>
                    <a:pt x="367" y="5638"/>
                    <a:pt x="1035" y="6338"/>
                  </a:cubicBezTo>
                  <a:lnTo>
                    <a:pt x="6505" y="11742"/>
                  </a:lnTo>
                  <a:lnTo>
                    <a:pt x="11809" y="6572"/>
                  </a:lnTo>
                  <a:lnTo>
                    <a:pt x="12009" y="6338"/>
                  </a:lnTo>
                  <a:cubicBezTo>
                    <a:pt x="12643" y="5638"/>
                    <a:pt x="13010" y="4737"/>
                    <a:pt x="13010" y="3770"/>
                  </a:cubicBezTo>
                  <a:cubicBezTo>
                    <a:pt x="13010" y="1735"/>
                    <a:pt x="11309" y="1"/>
                    <a:pt x="9207" y="1"/>
                  </a:cubicBezTo>
                  <a:cubicBezTo>
                    <a:pt x="8173" y="1"/>
                    <a:pt x="7206" y="434"/>
                    <a:pt x="6505" y="1135"/>
                  </a:cubicBezTo>
                  <a:cubicBezTo>
                    <a:pt x="5805" y="434"/>
                    <a:pt x="4837" y="1"/>
                    <a:pt x="38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8" name="Google Shape;508;p36"/>
            <p:cNvGrpSpPr/>
            <p:nvPr/>
          </p:nvGrpSpPr>
          <p:grpSpPr>
            <a:xfrm>
              <a:off x="4015363" y="3087400"/>
              <a:ext cx="1013088" cy="1064525"/>
              <a:chOff x="3910163" y="3066375"/>
              <a:chExt cx="1013088" cy="1064525"/>
            </a:xfrm>
          </p:grpSpPr>
          <p:sp>
            <p:nvSpPr>
              <p:cNvPr id="509" name="Google Shape;509;p36"/>
              <p:cNvSpPr/>
              <p:nvPr/>
            </p:nvSpPr>
            <p:spPr>
              <a:xfrm>
                <a:off x="3910163" y="3066375"/>
                <a:ext cx="406161" cy="406161"/>
              </a:xfrm>
              <a:custGeom>
                <a:avLst/>
                <a:gdLst/>
                <a:ahLst/>
                <a:cxnLst/>
                <a:rect l="l" t="t" r="r" b="b"/>
                <a:pathLst>
                  <a:path w="12176" h="12176" extrusionOk="0">
                    <a:moveTo>
                      <a:pt x="6105" y="801"/>
                    </a:moveTo>
                    <a:cubicBezTo>
                      <a:pt x="9007" y="801"/>
                      <a:pt x="11375" y="3169"/>
                      <a:pt x="11408" y="6105"/>
                    </a:cubicBezTo>
                    <a:cubicBezTo>
                      <a:pt x="11408" y="9007"/>
                      <a:pt x="9007" y="11375"/>
                      <a:pt x="6105" y="11375"/>
                    </a:cubicBezTo>
                    <a:cubicBezTo>
                      <a:pt x="3169" y="11375"/>
                      <a:pt x="801" y="9007"/>
                      <a:pt x="801" y="6105"/>
                    </a:cubicBezTo>
                    <a:cubicBezTo>
                      <a:pt x="801" y="3169"/>
                      <a:pt x="3169" y="801"/>
                      <a:pt x="6105" y="801"/>
                    </a:cubicBezTo>
                    <a:close/>
                    <a:moveTo>
                      <a:pt x="6105" y="0"/>
                    </a:moveTo>
                    <a:cubicBezTo>
                      <a:pt x="2736" y="0"/>
                      <a:pt x="0" y="2769"/>
                      <a:pt x="0" y="6105"/>
                    </a:cubicBezTo>
                    <a:cubicBezTo>
                      <a:pt x="0" y="9474"/>
                      <a:pt x="2769" y="12176"/>
                      <a:pt x="6105" y="12176"/>
                    </a:cubicBezTo>
                    <a:cubicBezTo>
                      <a:pt x="9440" y="12176"/>
                      <a:pt x="12176" y="9474"/>
                      <a:pt x="12176" y="6105"/>
                    </a:cubicBezTo>
                    <a:cubicBezTo>
                      <a:pt x="12176" y="2702"/>
                      <a:pt x="9440" y="0"/>
                      <a:pt x="61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0" name="Google Shape;510;p36"/>
              <p:cNvGrpSpPr/>
              <p:nvPr/>
            </p:nvGrpSpPr>
            <p:grpSpPr>
              <a:xfrm>
                <a:off x="4780625" y="3988275"/>
                <a:ext cx="142625" cy="142625"/>
                <a:chOff x="4150500" y="2464675"/>
                <a:chExt cx="142625" cy="142625"/>
              </a:xfrm>
            </p:grpSpPr>
            <p:sp>
              <p:nvSpPr>
                <p:cNvPr id="511" name="Google Shape;511;p36"/>
                <p:cNvSpPr/>
                <p:nvPr/>
              </p:nvSpPr>
              <p:spPr>
                <a:xfrm>
                  <a:off x="4211375" y="2464675"/>
                  <a:ext cx="19200" cy="14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" h="5705" extrusionOk="0">
                      <a:moveTo>
                        <a:pt x="400" y="1"/>
                      </a:moveTo>
                      <a:cubicBezTo>
                        <a:pt x="167" y="1"/>
                        <a:pt x="0" y="168"/>
                        <a:pt x="0" y="368"/>
                      </a:cubicBezTo>
                      <a:lnTo>
                        <a:pt x="0" y="5338"/>
                      </a:lnTo>
                      <a:cubicBezTo>
                        <a:pt x="0" y="5538"/>
                        <a:pt x="167" y="5705"/>
                        <a:pt x="400" y="5705"/>
                      </a:cubicBezTo>
                      <a:cubicBezTo>
                        <a:pt x="601" y="5705"/>
                        <a:pt x="767" y="5505"/>
                        <a:pt x="767" y="5338"/>
                      </a:cubicBezTo>
                      <a:lnTo>
                        <a:pt x="767" y="368"/>
                      </a:lnTo>
                      <a:cubicBezTo>
                        <a:pt x="767" y="168"/>
                        <a:pt x="601" y="1"/>
                        <a:pt x="40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36"/>
                <p:cNvSpPr/>
                <p:nvPr/>
              </p:nvSpPr>
              <p:spPr>
                <a:xfrm>
                  <a:off x="4150500" y="2526400"/>
                  <a:ext cx="142625" cy="1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5" h="735" extrusionOk="0">
                      <a:moveTo>
                        <a:pt x="367" y="0"/>
                      </a:moveTo>
                      <a:cubicBezTo>
                        <a:pt x="134" y="0"/>
                        <a:pt x="0" y="167"/>
                        <a:pt x="0" y="367"/>
                      </a:cubicBezTo>
                      <a:cubicBezTo>
                        <a:pt x="0" y="567"/>
                        <a:pt x="134" y="734"/>
                        <a:pt x="367" y="734"/>
                      </a:cubicBezTo>
                      <a:lnTo>
                        <a:pt x="5271" y="734"/>
                      </a:lnTo>
                      <a:cubicBezTo>
                        <a:pt x="5537" y="734"/>
                        <a:pt x="5704" y="567"/>
                        <a:pt x="5704" y="367"/>
                      </a:cubicBezTo>
                      <a:cubicBezTo>
                        <a:pt x="5704" y="167"/>
                        <a:pt x="5537" y="0"/>
                        <a:pt x="530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13" name="Google Shape;513;p36"/>
          <p:cNvSpPr txBox="1">
            <a:spLocks noGrp="1"/>
          </p:cNvSpPr>
          <p:nvPr>
            <p:ph type="subTitle" idx="3"/>
          </p:nvPr>
        </p:nvSpPr>
        <p:spPr>
          <a:xfrm>
            <a:off x="1030500" y="83000"/>
            <a:ext cx="3457800" cy="225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Front-End Web Development Using React – CSS</a:t>
            </a:r>
          </a:p>
        </p:txBody>
      </p:sp>
    </p:spTree>
    <p:extLst>
      <p:ext uri="{BB962C8B-B14F-4D97-AF65-F5344CB8AC3E}">
        <p14:creationId xmlns:p14="http://schemas.microsoft.com/office/powerpoint/2010/main" val="3737108635"/>
      </p:ext>
    </p:extLst>
  </p:cSld>
  <p:clrMapOvr>
    <a:masterClrMapping/>
  </p:clrMapOvr>
</p:sld>
</file>

<file path=ppt/theme/theme1.xml><?xml version="1.0" encoding="utf-8"?>
<a:theme xmlns:a="http://schemas.openxmlformats.org/drawingml/2006/main" name="Web Design Marketing Plan for a Health Care Center by Slidesgo">
  <a:themeElements>
    <a:clrScheme name="Simple Light">
      <a:dk1>
        <a:srgbClr val="000000"/>
      </a:dk1>
      <a:lt1>
        <a:srgbClr val="F2F5FF"/>
      </a:lt1>
      <a:dk2>
        <a:srgbClr val="2F3CB4"/>
      </a:dk2>
      <a:lt2>
        <a:srgbClr val="6F7CF8"/>
      </a:lt2>
      <a:accent1>
        <a:srgbClr val="5560C7"/>
      </a:accent1>
      <a:accent2>
        <a:srgbClr val="2A36A7"/>
      </a:accent2>
      <a:accent3>
        <a:srgbClr val="DBE2FF"/>
      </a:accent3>
      <a:accent4>
        <a:srgbClr val="BFCBFC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4586</TotalTime>
  <Words>386</Words>
  <Application>Microsoft Office PowerPoint</Application>
  <PresentationFormat>On-screen Show (16:9)</PresentationFormat>
  <Paragraphs>75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Poppins Medium</vt:lpstr>
      <vt:lpstr>Montserrat</vt:lpstr>
      <vt:lpstr>Verdana</vt:lpstr>
      <vt:lpstr>Raleway Medium</vt:lpstr>
      <vt:lpstr>Viga</vt:lpstr>
      <vt:lpstr>Arial</vt:lpstr>
      <vt:lpstr>Raleway</vt:lpstr>
      <vt:lpstr>Web Design Marketing Plan for a Health Care Center by Slidesgo</vt:lpstr>
      <vt:lpstr>Front-End Web Development Using React  (Client Side Technologies - CSS)</vt:lpstr>
      <vt:lpstr>Contents of this lecture</vt:lpstr>
      <vt:lpstr>Introduction to CSS</vt:lpstr>
      <vt:lpstr>Introduction to CSS</vt:lpstr>
      <vt:lpstr>Introduction to CSS</vt:lpstr>
      <vt:lpstr>Types of styling </vt:lpstr>
      <vt:lpstr>CSS Priority</vt:lpstr>
      <vt:lpstr>Types of styling Cont.</vt:lpstr>
      <vt:lpstr>CSS selector types</vt:lpstr>
      <vt:lpstr>CSS selector types</vt:lpstr>
      <vt:lpstr>CSS selector types Cont.</vt:lpstr>
      <vt:lpstr>CSS selector types Cont.</vt:lpstr>
      <vt:lpstr>CSS selector types Cont.</vt:lpstr>
      <vt:lpstr>CSS selector types Cont.</vt:lpstr>
      <vt:lpstr>CSS properties</vt:lpstr>
      <vt:lpstr>Table of contents</vt:lpstr>
      <vt:lpstr>Backgrounds</vt:lpstr>
      <vt:lpstr>Borders</vt:lpstr>
      <vt:lpstr>Margins and Padding</vt:lpstr>
      <vt:lpstr> 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reem hassan</cp:lastModifiedBy>
  <cp:revision>270</cp:revision>
  <dcterms:modified xsi:type="dcterms:W3CDTF">2024-07-23T18:48:21Z</dcterms:modified>
</cp:coreProperties>
</file>