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8"/>
  </p:notesMasterIdLst>
  <p:sldIdLst>
    <p:sldId id="256" r:id="rId2"/>
    <p:sldId id="260" r:id="rId3"/>
    <p:sldId id="309" r:id="rId4"/>
    <p:sldId id="310" r:id="rId5"/>
    <p:sldId id="257" r:id="rId6"/>
    <p:sldId id="315" r:id="rId7"/>
    <p:sldId id="326" r:id="rId8"/>
    <p:sldId id="327" r:id="rId9"/>
    <p:sldId id="324" r:id="rId10"/>
    <p:sldId id="325" r:id="rId11"/>
    <p:sldId id="311" r:id="rId12"/>
    <p:sldId id="312" r:id="rId13"/>
    <p:sldId id="322" r:id="rId14"/>
    <p:sldId id="323" r:id="rId15"/>
    <p:sldId id="321" r:id="rId16"/>
    <p:sldId id="314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808BB-E4C1-4A78-9B5F-46EC70A7AF33}" v="40" dt="2024-06-12T22:37:47.994"/>
  </p1510:revLst>
</p1510:revInfo>
</file>

<file path=ppt/tableStyles.xml><?xml version="1.0" encoding="utf-8"?>
<a:tblStyleLst xmlns:a="http://schemas.openxmlformats.org/drawingml/2006/main" def="{9CC2AC9B-D835-405B-A166-2A21779A4CD0}">
  <a:tblStyle styleId="{9CC2AC9B-D835-405B-A166-2A21779A4C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0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bb0906d0eb_0_1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bb0906d0eb_0_1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b1e9488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b1e9488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b0906d0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b0906d0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653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1" name="Google Shape;2361;gbb87ace34f_0_1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2" name="Google Shape;2362;gbb87ace34f_0_1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42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87ace34f_0_26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b87ace34f_0_26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b87ace34f_0_26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b87ace34f_0_26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09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72400" y="905454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4500">
                <a:latin typeface="Bungee"/>
                <a:ea typeface="Bungee"/>
                <a:cs typeface="Bungee"/>
                <a:sym typeface="Bung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48600" y="3825500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2700000">
            <a:off x="7952397" y="-241774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4"/>
          <p:cNvSpPr/>
          <p:nvPr/>
        </p:nvSpPr>
        <p:spPr>
          <a:xfrm rot="2700000">
            <a:off x="8256806" y="1056283"/>
            <a:ext cx="943988" cy="943988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20000" y="1389600"/>
            <a:ext cx="4344000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●"/>
              <a:defRPr sz="12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○"/>
              <a:defRPr sz="12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ed Hat Text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/>
          <p:nvPr/>
        </p:nvSpPr>
        <p:spPr>
          <a:xfrm>
            <a:off x="-525450" y="3357275"/>
            <a:ext cx="3338150" cy="2789350"/>
          </a:xfrm>
          <a:custGeom>
            <a:avLst/>
            <a:gdLst/>
            <a:ahLst/>
            <a:cxnLst/>
            <a:rect l="l" t="t" r="r" b="b"/>
            <a:pathLst>
              <a:path w="133526" h="111574" extrusionOk="0">
                <a:moveTo>
                  <a:pt x="0" y="0"/>
                </a:moveTo>
                <a:lnTo>
                  <a:pt x="58419" y="58418"/>
                </a:lnTo>
                <a:lnTo>
                  <a:pt x="69822" y="47016"/>
                </a:lnTo>
                <a:lnTo>
                  <a:pt x="133526" y="111574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grpSp>
        <p:nvGrpSpPr>
          <p:cNvPr id="42" name="Google Shape;42;p7"/>
          <p:cNvGrpSpPr/>
          <p:nvPr/>
        </p:nvGrpSpPr>
        <p:grpSpPr>
          <a:xfrm>
            <a:off x="7101457" y="-555803"/>
            <a:ext cx="2678236" cy="2874159"/>
            <a:chOff x="7101457" y="-555803"/>
            <a:chExt cx="2678236" cy="2874159"/>
          </a:xfrm>
        </p:grpSpPr>
        <p:sp>
          <p:nvSpPr>
            <p:cNvPr id="43" name="Google Shape;43;p7"/>
            <p:cNvSpPr/>
            <p:nvPr/>
          </p:nvSpPr>
          <p:spPr>
            <a:xfrm rot="8100000">
              <a:off x="7905289" y="-234206"/>
              <a:ext cx="1552806" cy="1552806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7"/>
            <p:cNvSpPr/>
            <p:nvPr/>
          </p:nvSpPr>
          <p:spPr>
            <a:xfrm rot="8100000">
              <a:off x="7248573" y="95742"/>
              <a:ext cx="711067" cy="710854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 rot="8099496">
              <a:off x="7958592" y="572560"/>
              <a:ext cx="1446528" cy="1445892"/>
            </a:xfrm>
            <a:prstGeom prst="rect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155750" y="1642500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2"/>
          </p:nvPr>
        </p:nvSpPr>
        <p:spPr>
          <a:xfrm>
            <a:off x="1155750" y="3187463"/>
            <a:ext cx="6832500" cy="2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Bungee"/>
              <a:buNone/>
              <a:defRPr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/>
          <p:nvPr/>
        </p:nvSpPr>
        <p:spPr>
          <a:xfrm rot="-429113">
            <a:off x="-754320" y="359300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0" name="Google Shape;110;p14"/>
          <p:cNvSpPr/>
          <p:nvPr/>
        </p:nvSpPr>
        <p:spPr>
          <a:xfrm rot="-429113">
            <a:off x="-1039920" y="312265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1" name="Google Shape;111;p14"/>
          <p:cNvSpPr/>
          <p:nvPr/>
        </p:nvSpPr>
        <p:spPr>
          <a:xfrm rot="10370887">
            <a:off x="6453690" y="-883291"/>
            <a:ext cx="3375850" cy="2386519"/>
          </a:xfrm>
          <a:custGeom>
            <a:avLst/>
            <a:gdLst/>
            <a:ahLst/>
            <a:cxnLst/>
            <a:rect l="l" t="t" r="r" b="b"/>
            <a:pathLst>
              <a:path w="79790" h="65282" extrusionOk="0">
                <a:moveTo>
                  <a:pt x="0" y="15840"/>
                </a:moveTo>
                <a:lnTo>
                  <a:pt x="28864" y="0"/>
                </a:lnTo>
                <a:lnTo>
                  <a:pt x="51245" y="35755"/>
                </a:lnTo>
                <a:lnTo>
                  <a:pt x="57025" y="28864"/>
                </a:lnTo>
                <a:lnTo>
                  <a:pt x="79790" y="6528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  <p:sp>
        <p:nvSpPr>
          <p:cNvPr id="112" name="Google Shape;112;p14"/>
          <p:cNvSpPr/>
          <p:nvPr/>
        </p:nvSpPr>
        <p:spPr>
          <a:xfrm rot="10370887">
            <a:off x="6739290" y="-896595"/>
            <a:ext cx="3375850" cy="2870169"/>
          </a:xfrm>
          <a:custGeom>
            <a:avLst/>
            <a:gdLst/>
            <a:ahLst/>
            <a:cxnLst/>
            <a:rect l="l" t="t" r="r" b="b"/>
            <a:pathLst>
              <a:path w="79790" h="78512" extrusionOk="0">
                <a:moveTo>
                  <a:pt x="0" y="29070"/>
                </a:moveTo>
                <a:lnTo>
                  <a:pt x="42472" y="0"/>
                </a:lnTo>
                <a:lnTo>
                  <a:pt x="63796" y="51856"/>
                </a:lnTo>
                <a:lnTo>
                  <a:pt x="72035" y="32955"/>
                </a:lnTo>
                <a:lnTo>
                  <a:pt x="79790" y="78512"/>
                </a:lnTo>
              </a:path>
            </a:pathLst>
          </a:custGeom>
          <a:noFill/>
          <a:ln w="952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algn="bl" rotWithShape="0">
              <a:schemeClr val="accent6"/>
            </a:outerShdw>
          </a:effectLst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>
            <a:spLocks noGrp="1"/>
          </p:cNvSpPr>
          <p:nvPr>
            <p:ph type="ctrTitle"/>
          </p:nvPr>
        </p:nvSpPr>
        <p:spPr>
          <a:xfrm>
            <a:off x="872400" y="604225"/>
            <a:ext cx="5247300" cy="105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7200"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Font typeface="Bungee"/>
              <a:buNone/>
              <a:defRPr sz="5200"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subTitle" idx="1"/>
          </p:nvPr>
        </p:nvSpPr>
        <p:spPr>
          <a:xfrm>
            <a:off x="948600" y="1658725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Inter Medium"/>
              <a:buNone/>
              <a:defRPr sz="2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/>
          <p:nvPr/>
        </p:nvSpPr>
        <p:spPr>
          <a:xfrm rot="8100000">
            <a:off x="7569270" y="-591775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8100000">
            <a:off x="7072692" y="-158351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/>
          <p:nvPr/>
        </p:nvSpPr>
        <p:spPr>
          <a:xfrm rot="-8100000">
            <a:off x="-899329" y="4056087"/>
            <a:ext cx="1552806" cy="1552806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4"/>
          <p:cNvSpPr/>
          <p:nvPr/>
        </p:nvSpPr>
        <p:spPr>
          <a:xfrm rot="-8100000">
            <a:off x="-387431" y="3399477"/>
            <a:ext cx="711067" cy="710854"/>
          </a:xfrm>
          <a:prstGeom prst="rect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subTitle" idx="2"/>
          </p:nvPr>
        </p:nvSpPr>
        <p:spPr>
          <a:xfrm>
            <a:off x="948600" y="2159025"/>
            <a:ext cx="4283100" cy="75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Inter"/>
              <a:buNone/>
              <a:defRPr sz="2800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/>
          <p:nvPr/>
        </p:nvSpPr>
        <p:spPr>
          <a:xfrm>
            <a:off x="872400" y="3874350"/>
            <a:ext cx="44529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ONE_COLUMN_TEXT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ungee"/>
              <a:buNone/>
              <a:defRPr sz="3200">
                <a:solidFill>
                  <a:schemeClr val="dk1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8" r:id="rId4"/>
    <p:sldLayoutId id="2147483660" r:id="rId5"/>
    <p:sldLayoutId id="2147483670" r:id="rId6"/>
    <p:sldLayoutId id="2147483671" r:id="rId7"/>
    <p:sldLayoutId id="2147483672" r:id="rId8"/>
    <p:sldLayoutId id="2147483673" r:id="rId9"/>
    <p:sldLayoutId id="2147483674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/>
          <p:nvPr/>
        </p:nvSpPr>
        <p:spPr>
          <a:xfrm>
            <a:off x="756425" y="2342200"/>
            <a:ext cx="3955936" cy="6696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9" name="Google Shape;239;p31"/>
          <p:cNvGrpSpPr/>
          <p:nvPr/>
        </p:nvGrpSpPr>
        <p:grpSpPr>
          <a:xfrm>
            <a:off x="2334425" y="-106550"/>
            <a:ext cx="6847883" cy="5279450"/>
            <a:chOff x="2334425" y="-106550"/>
            <a:chExt cx="6847883" cy="5279450"/>
          </a:xfrm>
        </p:grpSpPr>
        <p:sp>
          <p:nvSpPr>
            <p:cNvPr id="240" name="Google Shape;240;p31"/>
            <p:cNvSpPr/>
            <p:nvPr/>
          </p:nvSpPr>
          <p:spPr>
            <a:xfrm>
              <a:off x="4431600" y="-106550"/>
              <a:ext cx="1334450" cy="2492200"/>
            </a:xfrm>
            <a:custGeom>
              <a:avLst/>
              <a:gdLst/>
              <a:ahLst/>
              <a:cxnLst/>
              <a:rect l="l" t="t" r="r" b="b"/>
              <a:pathLst>
                <a:path w="53378" h="99688" extrusionOk="0">
                  <a:moveTo>
                    <a:pt x="49084" y="67619"/>
                  </a:moveTo>
                  <a:lnTo>
                    <a:pt x="7727" y="0"/>
                  </a:lnTo>
                  <a:lnTo>
                    <a:pt x="0" y="4451"/>
                  </a:lnTo>
                  <a:lnTo>
                    <a:pt x="53378" y="9968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7839884" y="3549654"/>
              <a:ext cx="938135" cy="889697"/>
            </a:xfrm>
            <a:custGeom>
              <a:avLst/>
              <a:gdLst/>
              <a:ahLst/>
              <a:cxnLst/>
              <a:rect l="l" t="t" r="r" b="b"/>
              <a:pathLst>
                <a:path w="23067" h="21876" extrusionOk="0">
                  <a:moveTo>
                    <a:pt x="23066" y="1"/>
                  </a:moveTo>
                  <a:lnTo>
                    <a:pt x="0" y="16874"/>
                  </a:lnTo>
                  <a:lnTo>
                    <a:pt x="22939" y="21875"/>
                  </a:lnTo>
                  <a:lnTo>
                    <a:pt x="23066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5009130" y="532875"/>
              <a:ext cx="3667580" cy="3676243"/>
            </a:xfrm>
            <a:custGeom>
              <a:avLst/>
              <a:gdLst/>
              <a:ahLst/>
              <a:cxnLst/>
              <a:rect l="l" t="t" r="r" b="b"/>
              <a:pathLst>
                <a:path w="90179" h="90392" extrusionOk="0">
                  <a:moveTo>
                    <a:pt x="107" y="1"/>
                  </a:moveTo>
                  <a:lnTo>
                    <a:pt x="0" y="12320"/>
                  </a:lnTo>
                  <a:lnTo>
                    <a:pt x="18832" y="45983"/>
                  </a:lnTo>
                  <a:lnTo>
                    <a:pt x="36962" y="19427"/>
                  </a:lnTo>
                  <a:lnTo>
                    <a:pt x="78603" y="90392"/>
                  </a:lnTo>
                  <a:lnTo>
                    <a:pt x="90179" y="83646"/>
                  </a:lnTo>
                  <a:lnTo>
                    <a:pt x="37791" y="3874"/>
                  </a:lnTo>
                  <a:lnTo>
                    <a:pt x="18662" y="30216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6409317" y="2870302"/>
              <a:ext cx="381729" cy="485559"/>
            </a:xfrm>
            <a:custGeom>
              <a:avLst/>
              <a:gdLst/>
              <a:ahLst/>
              <a:cxnLst/>
              <a:rect l="l" t="t" r="r" b="b"/>
              <a:pathLst>
                <a:path w="9386" h="11939" extrusionOk="0">
                  <a:moveTo>
                    <a:pt x="3320" y="0"/>
                  </a:moveTo>
                  <a:lnTo>
                    <a:pt x="682" y="5405"/>
                  </a:lnTo>
                  <a:cubicBezTo>
                    <a:pt x="682" y="5405"/>
                    <a:pt x="1" y="9661"/>
                    <a:pt x="1363" y="11938"/>
                  </a:cubicBezTo>
                  <a:cubicBezTo>
                    <a:pt x="1363" y="11938"/>
                    <a:pt x="9343" y="9427"/>
                    <a:pt x="9386" y="65"/>
                  </a:cubicBezTo>
                  <a:lnTo>
                    <a:pt x="332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6463001" y="933515"/>
              <a:ext cx="324587" cy="472545"/>
            </a:xfrm>
            <a:custGeom>
              <a:avLst/>
              <a:gdLst/>
              <a:ahLst/>
              <a:cxnLst/>
              <a:rect l="l" t="t" r="r" b="b"/>
              <a:pathLst>
                <a:path w="7981" h="11619" extrusionOk="0">
                  <a:moveTo>
                    <a:pt x="4103" y="1"/>
                  </a:moveTo>
                  <a:cubicBezTo>
                    <a:pt x="3773" y="1"/>
                    <a:pt x="3575" y="278"/>
                    <a:pt x="3575" y="278"/>
                  </a:cubicBezTo>
                  <a:cubicBezTo>
                    <a:pt x="3395" y="116"/>
                    <a:pt x="3185" y="60"/>
                    <a:pt x="2996" y="60"/>
                  </a:cubicBezTo>
                  <a:cubicBezTo>
                    <a:pt x="2961" y="60"/>
                    <a:pt x="2927" y="62"/>
                    <a:pt x="2894" y="66"/>
                  </a:cubicBezTo>
                  <a:cubicBezTo>
                    <a:pt x="2491" y="129"/>
                    <a:pt x="2278" y="597"/>
                    <a:pt x="2468" y="959"/>
                  </a:cubicBezTo>
                  <a:cubicBezTo>
                    <a:pt x="2937" y="1831"/>
                    <a:pt x="3512" y="3640"/>
                    <a:pt x="3149" y="4555"/>
                  </a:cubicBezTo>
                  <a:cubicBezTo>
                    <a:pt x="2977" y="4991"/>
                    <a:pt x="2775" y="5125"/>
                    <a:pt x="2593" y="5125"/>
                  </a:cubicBezTo>
                  <a:cubicBezTo>
                    <a:pt x="2305" y="5125"/>
                    <a:pt x="2065" y="4789"/>
                    <a:pt x="2065" y="4789"/>
                  </a:cubicBezTo>
                  <a:lnTo>
                    <a:pt x="1447" y="3448"/>
                  </a:lnTo>
                  <a:cubicBezTo>
                    <a:pt x="1328" y="3209"/>
                    <a:pt x="1093" y="3075"/>
                    <a:pt x="847" y="3075"/>
                  </a:cubicBezTo>
                  <a:cubicBezTo>
                    <a:pt x="742" y="3075"/>
                    <a:pt x="635" y="3099"/>
                    <a:pt x="533" y="3150"/>
                  </a:cubicBezTo>
                  <a:cubicBezTo>
                    <a:pt x="213" y="3300"/>
                    <a:pt x="0" y="3726"/>
                    <a:pt x="170" y="4236"/>
                  </a:cubicBezTo>
                  <a:lnTo>
                    <a:pt x="2703" y="9513"/>
                  </a:lnTo>
                  <a:lnTo>
                    <a:pt x="6767" y="11619"/>
                  </a:lnTo>
                  <a:lnTo>
                    <a:pt x="6448" y="7448"/>
                  </a:lnTo>
                  <a:cubicBezTo>
                    <a:pt x="7980" y="4001"/>
                    <a:pt x="7192" y="1746"/>
                    <a:pt x="6789" y="874"/>
                  </a:cubicBezTo>
                  <a:cubicBezTo>
                    <a:pt x="6589" y="443"/>
                    <a:pt x="6342" y="334"/>
                    <a:pt x="6144" y="334"/>
                  </a:cubicBezTo>
                  <a:cubicBezTo>
                    <a:pt x="5941" y="334"/>
                    <a:pt x="5788" y="449"/>
                    <a:pt x="5788" y="449"/>
                  </a:cubicBezTo>
                  <a:cubicBezTo>
                    <a:pt x="5511" y="128"/>
                    <a:pt x="5269" y="33"/>
                    <a:pt x="5080" y="33"/>
                  </a:cubicBezTo>
                  <a:cubicBezTo>
                    <a:pt x="4804" y="33"/>
                    <a:pt x="4639" y="236"/>
                    <a:pt x="4639" y="236"/>
                  </a:cubicBezTo>
                  <a:cubicBezTo>
                    <a:pt x="4436" y="60"/>
                    <a:pt x="4255" y="1"/>
                    <a:pt x="4103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6509731" y="1246796"/>
              <a:ext cx="289977" cy="604112"/>
            </a:xfrm>
            <a:custGeom>
              <a:avLst/>
              <a:gdLst/>
              <a:ahLst/>
              <a:cxnLst/>
              <a:rect l="l" t="t" r="r" b="b"/>
              <a:pathLst>
                <a:path w="7130" h="14854" extrusionOk="0">
                  <a:moveTo>
                    <a:pt x="639" y="1"/>
                  </a:moveTo>
                  <a:lnTo>
                    <a:pt x="0" y="14620"/>
                  </a:lnTo>
                  <a:lnTo>
                    <a:pt x="7129" y="14853"/>
                  </a:lnTo>
                  <a:lnTo>
                    <a:pt x="6597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6607543" y="944822"/>
              <a:ext cx="23385" cy="97811"/>
            </a:xfrm>
            <a:custGeom>
              <a:avLst/>
              <a:gdLst/>
              <a:ahLst/>
              <a:cxnLst/>
              <a:rect l="l" t="t" r="r" b="b"/>
              <a:pathLst>
                <a:path w="575" h="2405" extrusionOk="0">
                  <a:moveTo>
                    <a:pt x="1" y="0"/>
                  </a:moveTo>
                  <a:cubicBezTo>
                    <a:pt x="1" y="21"/>
                    <a:pt x="469" y="979"/>
                    <a:pt x="554" y="2404"/>
                  </a:cubicBezTo>
                  <a:lnTo>
                    <a:pt x="574" y="2404"/>
                  </a:lnTo>
                  <a:cubicBezTo>
                    <a:pt x="489" y="957"/>
                    <a:pt x="21" y="21"/>
                    <a:pt x="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6651629" y="943073"/>
              <a:ext cx="25175" cy="96998"/>
            </a:xfrm>
            <a:custGeom>
              <a:avLst/>
              <a:gdLst/>
              <a:ahLst/>
              <a:cxnLst/>
              <a:rect l="l" t="t" r="r" b="b"/>
              <a:pathLst>
                <a:path w="619" h="2385" extrusionOk="0">
                  <a:moveTo>
                    <a:pt x="1" y="1"/>
                  </a:moveTo>
                  <a:cubicBezTo>
                    <a:pt x="1" y="1"/>
                    <a:pt x="597" y="787"/>
                    <a:pt x="554" y="2362"/>
                  </a:cubicBezTo>
                  <a:cubicBezTo>
                    <a:pt x="554" y="2384"/>
                    <a:pt x="576" y="2384"/>
                    <a:pt x="576" y="2384"/>
                  </a:cubicBezTo>
                  <a:lnTo>
                    <a:pt x="576" y="2362"/>
                  </a:lnTo>
                  <a:cubicBezTo>
                    <a:pt x="619" y="787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6698359" y="951736"/>
              <a:ext cx="20010" cy="88335"/>
            </a:xfrm>
            <a:custGeom>
              <a:avLst/>
              <a:gdLst/>
              <a:ahLst/>
              <a:cxnLst/>
              <a:rect l="l" t="t" r="r" b="b"/>
              <a:pathLst>
                <a:path w="492" h="2172" extrusionOk="0">
                  <a:moveTo>
                    <a:pt x="1" y="1"/>
                  </a:moveTo>
                  <a:cubicBezTo>
                    <a:pt x="1" y="21"/>
                    <a:pt x="469" y="830"/>
                    <a:pt x="406" y="2171"/>
                  </a:cubicBezTo>
                  <a:lnTo>
                    <a:pt x="426" y="2171"/>
                  </a:lnTo>
                  <a:cubicBezTo>
                    <a:pt x="491" y="830"/>
                    <a:pt x="23" y="1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6090871" y="1721131"/>
              <a:ext cx="724414" cy="659342"/>
            </a:xfrm>
            <a:custGeom>
              <a:avLst/>
              <a:gdLst/>
              <a:ahLst/>
              <a:cxnLst/>
              <a:rect l="l" t="t" r="r" b="b"/>
              <a:pathLst>
                <a:path w="17812" h="16212" extrusionOk="0">
                  <a:moveTo>
                    <a:pt x="13891" y="1"/>
                  </a:moveTo>
                  <a:cubicBezTo>
                    <a:pt x="12960" y="1"/>
                    <a:pt x="12026" y="359"/>
                    <a:pt x="11321" y="1084"/>
                  </a:cubicBezTo>
                  <a:lnTo>
                    <a:pt x="1490" y="9020"/>
                  </a:lnTo>
                  <a:cubicBezTo>
                    <a:pt x="0" y="10575"/>
                    <a:pt x="1617" y="14532"/>
                    <a:pt x="3342" y="15830"/>
                  </a:cubicBezTo>
                  <a:cubicBezTo>
                    <a:pt x="3706" y="16098"/>
                    <a:pt x="4103" y="16212"/>
                    <a:pt x="4513" y="16212"/>
                  </a:cubicBezTo>
                  <a:cubicBezTo>
                    <a:pt x="5730" y="16212"/>
                    <a:pt x="7062" y="15205"/>
                    <a:pt x="8001" y="14235"/>
                  </a:cubicBezTo>
                  <a:lnTo>
                    <a:pt x="16450" y="6064"/>
                  </a:lnTo>
                  <a:cubicBezTo>
                    <a:pt x="17726" y="4765"/>
                    <a:pt x="17811" y="2722"/>
                    <a:pt x="16662" y="1318"/>
                  </a:cubicBezTo>
                  <a:cubicBezTo>
                    <a:pt x="15956" y="444"/>
                    <a:pt x="14926" y="1"/>
                    <a:pt x="13891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6304632" y="2069835"/>
              <a:ext cx="347037" cy="129859"/>
            </a:xfrm>
            <a:custGeom>
              <a:avLst/>
              <a:gdLst/>
              <a:ahLst/>
              <a:cxnLst/>
              <a:rect l="l" t="t" r="r" b="b"/>
              <a:pathLst>
                <a:path w="8533" h="3193" extrusionOk="0">
                  <a:moveTo>
                    <a:pt x="1" y="0"/>
                  </a:moveTo>
                  <a:lnTo>
                    <a:pt x="6831" y="3192"/>
                  </a:lnTo>
                  <a:lnTo>
                    <a:pt x="8533" y="78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6224146" y="2026684"/>
              <a:ext cx="797091" cy="800386"/>
            </a:xfrm>
            <a:custGeom>
              <a:avLst/>
              <a:gdLst/>
              <a:ahLst/>
              <a:cxnLst/>
              <a:rect l="l" t="t" r="r" b="b"/>
              <a:pathLst>
                <a:path w="19599" h="19680" extrusionOk="0">
                  <a:moveTo>
                    <a:pt x="734" y="0"/>
                  </a:moveTo>
                  <a:cubicBezTo>
                    <a:pt x="235" y="0"/>
                    <a:pt x="0" y="83"/>
                    <a:pt x="0" y="83"/>
                  </a:cubicBezTo>
                  <a:lnTo>
                    <a:pt x="17534" y="19679"/>
                  </a:lnTo>
                  <a:lnTo>
                    <a:pt x="19599" y="12785"/>
                  </a:lnTo>
                  <a:cubicBezTo>
                    <a:pt x="8386" y="1202"/>
                    <a:pt x="2637" y="0"/>
                    <a:pt x="734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6566832" y="2021072"/>
              <a:ext cx="1064497" cy="1130992"/>
            </a:xfrm>
            <a:custGeom>
              <a:avLst/>
              <a:gdLst/>
              <a:ahLst/>
              <a:cxnLst/>
              <a:rect l="l" t="t" r="r" b="b"/>
              <a:pathLst>
                <a:path w="26174" h="27809" extrusionOk="0">
                  <a:moveTo>
                    <a:pt x="21589" y="0"/>
                  </a:moveTo>
                  <a:cubicBezTo>
                    <a:pt x="20428" y="0"/>
                    <a:pt x="19275" y="486"/>
                    <a:pt x="18470" y="1433"/>
                  </a:cubicBezTo>
                  <a:lnTo>
                    <a:pt x="5448" y="15987"/>
                  </a:lnTo>
                  <a:lnTo>
                    <a:pt x="4619" y="17009"/>
                  </a:lnTo>
                  <a:lnTo>
                    <a:pt x="1" y="23329"/>
                  </a:lnTo>
                  <a:cubicBezTo>
                    <a:pt x="1716" y="26737"/>
                    <a:pt x="3569" y="27809"/>
                    <a:pt x="5246" y="27809"/>
                  </a:cubicBezTo>
                  <a:cubicBezTo>
                    <a:pt x="6605" y="27809"/>
                    <a:pt x="7848" y="27105"/>
                    <a:pt x="8810" y="26371"/>
                  </a:cubicBezTo>
                  <a:cubicBezTo>
                    <a:pt x="9746" y="25670"/>
                    <a:pt x="16535" y="18838"/>
                    <a:pt x="17173" y="17860"/>
                  </a:cubicBezTo>
                  <a:lnTo>
                    <a:pt x="24961" y="6454"/>
                  </a:lnTo>
                  <a:cubicBezTo>
                    <a:pt x="26173" y="4710"/>
                    <a:pt x="25855" y="2306"/>
                    <a:pt x="24216" y="944"/>
                  </a:cubicBezTo>
                  <a:cubicBezTo>
                    <a:pt x="23451" y="311"/>
                    <a:pt x="22517" y="0"/>
                    <a:pt x="2158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8053605" y="1886373"/>
              <a:ext cx="456114" cy="237147"/>
            </a:xfrm>
            <a:custGeom>
              <a:avLst/>
              <a:gdLst/>
              <a:ahLst/>
              <a:cxnLst/>
              <a:rect l="l" t="t" r="r" b="b"/>
              <a:pathLst>
                <a:path w="11215" h="5831" extrusionOk="0">
                  <a:moveTo>
                    <a:pt x="8789" y="0"/>
                  </a:moveTo>
                  <a:lnTo>
                    <a:pt x="0" y="1703"/>
                  </a:lnTo>
                  <a:lnTo>
                    <a:pt x="3277" y="5831"/>
                  </a:lnTo>
                  <a:lnTo>
                    <a:pt x="11215" y="4299"/>
                  </a:lnTo>
                  <a:lnTo>
                    <a:pt x="878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8411054" y="1514242"/>
              <a:ext cx="244061" cy="559090"/>
            </a:xfrm>
            <a:custGeom>
              <a:avLst/>
              <a:gdLst/>
              <a:ahLst/>
              <a:cxnLst/>
              <a:rect l="l" t="t" r="r" b="b"/>
              <a:pathLst>
                <a:path w="6001" h="13747" extrusionOk="0">
                  <a:moveTo>
                    <a:pt x="1170" y="1"/>
                  </a:moveTo>
                  <a:lnTo>
                    <a:pt x="0" y="9150"/>
                  </a:lnTo>
                  <a:lnTo>
                    <a:pt x="1745" y="13747"/>
                  </a:lnTo>
                  <a:lnTo>
                    <a:pt x="6001" y="13129"/>
                  </a:lnTo>
                  <a:lnTo>
                    <a:pt x="117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8458597" y="1493460"/>
              <a:ext cx="255367" cy="554739"/>
            </a:xfrm>
            <a:custGeom>
              <a:avLst/>
              <a:gdLst/>
              <a:ahLst/>
              <a:cxnLst/>
              <a:rect l="l" t="t" r="r" b="b"/>
              <a:pathLst>
                <a:path w="6279" h="13640" extrusionOk="0">
                  <a:moveTo>
                    <a:pt x="1448" y="1"/>
                  </a:moveTo>
                  <a:lnTo>
                    <a:pt x="1" y="512"/>
                  </a:lnTo>
                  <a:lnTo>
                    <a:pt x="4832" y="13640"/>
                  </a:lnTo>
                  <a:lnTo>
                    <a:pt x="6279" y="13151"/>
                  </a:lnTo>
                  <a:lnTo>
                    <a:pt x="5363" y="10661"/>
                  </a:lnTo>
                  <a:cubicBezTo>
                    <a:pt x="5258" y="10701"/>
                    <a:pt x="5150" y="10719"/>
                    <a:pt x="5044" y="10719"/>
                  </a:cubicBezTo>
                  <a:cubicBezTo>
                    <a:pt x="4697" y="10719"/>
                    <a:pt x="4371" y="10518"/>
                    <a:pt x="4256" y="10193"/>
                  </a:cubicBezTo>
                  <a:cubicBezTo>
                    <a:pt x="4086" y="9747"/>
                    <a:pt x="4321" y="9256"/>
                    <a:pt x="4767" y="9086"/>
                  </a:cubicBezTo>
                  <a:lnTo>
                    <a:pt x="1448" y="1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8421425" y="1733169"/>
              <a:ext cx="31194" cy="41565"/>
            </a:xfrm>
            <a:custGeom>
              <a:avLst/>
              <a:gdLst/>
              <a:ahLst/>
              <a:cxnLst/>
              <a:rect l="l" t="t" r="r" b="b"/>
              <a:pathLst>
                <a:path w="767" h="1022" extrusionOk="0">
                  <a:moveTo>
                    <a:pt x="21" y="0"/>
                  </a:moveTo>
                  <a:cubicBezTo>
                    <a:pt x="1" y="0"/>
                    <a:pt x="1" y="22"/>
                    <a:pt x="21" y="22"/>
                  </a:cubicBezTo>
                  <a:lnTo>
                    <a:pt x="744" y="1022"/>
                  </a:lnTo>
                  <a:lnTo>
                    <a:pt x="767" y="1022"/>
                  </a:lnTo>
                  <a:lnTo>
                    <a:pt x="767" y="1001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8413616" y="1805033"/>
              <a:ext cx="29445" cy="38921"/>
            </a:xfrm>
            <a:custGeom>
              <a:avLst/>
              <a:gdLst/>
              <a:ahLst/>
              <a:cxnLst/>
              <a:rect l="l" t="t" r="r" b="b"/>
              <a:pathLst>
                <a:path w="724" h="957" extrusionOk="0">
                  <a:moveTo>
                    <a:pt x="22" y="0"/>
                  </a:moveTo>
                  <a:cubicBezTo>
                    <a:pt x="0" y="0"/>
                    <a:pt x="0" y="21"/>
                    <a:pt x="0" y="21"/>
                  </a:cubicBezTo>
                  <a:lnTo>
                    <a:pt x="681" y="957"/>
                  </a:lnTo>
                  <a:lnTo>
                    <a:pt x="724" y="957"/>
                  </a:lnTo>
                  <a:lnTo>
                    <a:pt x="724" y="936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7395076" y="1853471"/>
              <a:ext cx="970102" cy="527937"/>
            </a:xfrm>
            <a:custGeom>
              <a:avLst/>
              <a:gdLst/>
              <a:ahLst/>
              <a:cxnLst/>
              <a:rect l="l" t="t" r="r" b="b"/>
              <a:pathLst>
                <a:path w="23853" h="12981" extrusionOk="0">
                  <a:moveTo>
                    <a:pt x="19980" y="1"/>
                  </a:moveTo>
                  <a:cubicBezTo>
                    <a:pt x="19980" y="1"/>
                    <a:pt x="170" y="4022"/>
                    <a:pt x="0" y="4299"/>
                  </a:cubicBezTo>
                  <a:lnTo>
                    <a:pt x="1808" y="12981"/>
                  </a:lnTo>
                  <a:lnTo>
                    <a:pt x="23853" y="8150"/>
                  </a:lnTo>
                  <a:lnTo>
                    <a:pt x="19980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8167847" y="2844314"/>
              <a:ext cx="326295" cy="400762"/>
            </a:xfrm>
            <a:custGeom>
              <a:avLst/>
              <a:gdLst/>
              <a:ahLst/>
              <a:cxnLst/>
              <a:rect l="l" t="t" r="r" b="b"/>
              <a:pathLst>
                <a:path w="8023" h="9854" extrusionOk="0">
                  <a:moveTo>
                    <a:pt x="681" y="1"/>
                  </a:moveTo>
                  <a:lnTo>
                    <a:pt x="0" y="5235"/>
                  </a:lnTo>
                  <a:lnTo>
                    <a:pt x="6639" y="9854"/>
                  </a:lnTo>
                  <a:lnTo>
                    <a:pt x="8023" y="5130"/>
                  </a:lnTo>
                  <a:lnTo>
                    <a:pt x="68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8410159" y="2827029"/>
              <a:ext cx="384250" cy="513255"/>
            </a:xfrm>
            <a:custGeom>
              <a:avLst/>
              <a:gdLst/>
              <a:ahLst/>
              <a:cxnLst/>
              <a:rect l="l" t="t" r="r" b="b"/>
              <a:pathLst>
                <a:path w="9448" h="12620" extrusionOk="0">
                  <a:moveTo>
                    <a:pt x="9448" y="0"/>
                  </a:moveTo>
                  <a:lnTo>
                    <a:pt x="2065" y="5555"/>
                  </a:lnTo>
                  <a:lnTo>
                    <a:pt x="0" y="10001"/>
                  </a:lnTo>
                  <a:lnTo>
                    <a:pt x="3384" y="12619"/>
                  </a:lnTo>
                  <a:lnTo>
                    <a:pt x="9448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8547786" y="2827029"/>
              <a:ext cx="302015" cy="541765"/>
            </a:xfrm>
            <a:custGeom>
              <a:avLst/>
              <a:gdLst/>
              <a:ahLst/>
              <a:cxnLst/>
              <a:rect l="l" t="t" r="r" b="b"/>
              <a:pathLst>
                <a:path w="7426" h="13321" extrusionOk="0">
                  <a:moveTo>
                    <a:pt x="6064" y="0"/>
                  </a:moveTo>
                  <a:lnTo>
                    <a:pt x="0" y="12619"/>
                  </a:lnTo>
                  <a:lnTo>
                    <a:pt x="1382" y="13321"/>
                  </a:lnTo>
                  <a:lnTo>
                    <a:pt x="2511" y="10937"/>
                  </a:lnTo>
                  <a:cubicBezTo>
                    <a:pt x="2086" y="10725"/>
                    <a:pt x="1893" y="10236"/>
                    <a:pt x="2086" y="9811"/>
                  </a:cubicBezTo>
                  <a:cubicBezTo>
                    <a:pt x="2224" y="9502"/>
                    <a:pt x="2542" y="9328"/>
                    <a:pt x="2876" y="9328"/>
                  </a:cubicBezTo>
                  <a:cubicBezTo>
                    <a:pt x="3003" y="9328"/>
                    <a:pt x="3132" y="9353"/>
                    <a:pt x="3255" y="9405"/>
                  </a:cubicBezTo>
                  <a:lnTo>
                    <a:pt x="7426" y="703"/>
                  </a:lnTo>
                  <a:lnTo>
                    <a:pt x="6064" y="0"/>
                  </a:ln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8602243" y="2954286"/>
              <a:ext cx="10452" cy="51041"/>
            </a:xfrm>
            <a:custGeom>
              <a:avLst/>
              <a:gdLst/>
              <a:ahLst/>
              <a:cxnLst/>
              <a:rect l="l" t="t" r="r" b="b"/>
              <a:pathLst>
                <a:path w="257" h="1255" extrusionOk="0">
                  <a:moveTo>
                    <a:pt x="236" y="0"/>
                  </a:moveTo>
                  <a:cubicBezTo>
                    <a:pt x="236" y="0"/>
                    <a:pt x="214" y="0"/>
                    <a:pt x="214" y="21"/>
                  </a:cubicBezTo>
                  <a:lnTo>
                    <a:pt x="1" y="1234"/>
                  </a:lnTo>
                  <a:cubicBezTo>
                    <a:pt x="1" y="1234"/>
                    <a:pt x="23" y="1234"/>
                    <a:pt x="23" y="1255"/>
                  </a:cubicBezTo>
                  <a:cubicBezTo>
                    <a:pt x="43" y="1255"/>
                    <a:pt x="43" y="1234"/>
                    <a:pt x="43" y="1234"/>
                  </a:cubicBezTo>
                  <a:lnTo>
                    <a:pt x="256" y="21"/>
                  </a:lnTo>
                  <a:cubicBezTo>
                    <a:pt x="256" y="0"/>
                    <a:pt x="256" y="0"/>
                    <a:pt x="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8546037" y="2998372"/>
              <a:ext cx="9517" cy="47665"/>
            </a:xfrm>
            <a:custGeom>
              <a:avLst/>
              <a:gdLst/>
              <a:ahLst/>
              <a:cxnLst/>
              <a:rect l="l" t="t" r="r" b="b"/>
              <a:pathLst>
                <a:path w="234" h="1172" extrusionOk="0">
                  <a:moveTo>
                    <a:pt x="213" y="0"/>
                  </a:moveTo>
                  <a:cubicBezTo>
                    <a:pt x="213" y="0"/>
                    <a:pt x="191" y="0"/>
                    <a:pt x="191" y="23"/>
                  </a:cubicBezTo>
                  <a:lnTo>
                    <a:pt x="1" y="1149"/>
                  </a:lnTo>
                  <a:cubicBezTo>
                    <a:pt x="1" y="1172"/>
                    <a:pt x="1" y="1172"/>
                    <a:pt x="21" y="1172"/>
                  </a:cubicBezTo>
                  <a:lnTo>
                    <a:pt x="43" y="1172"/>
                  </a:lnTo>
                  <a:lnTo>
                    <a:pt x="234" y="23"/>
                  </a:lnTo>
                  <a:cubicBezTo>
                    <a:pt x="234" y="0"/>
                    <a:pt x="234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2334425" y="-83250"/>
              <a:ext cx="6847883" cy="5256150"/>
            </a:xfrm>
            <a:custGeom>
              <a:avLst/>
              <a:gdLst/>
              <a:ahLst/>
              <a:cxnLst/>
              <a:rect l="l" t="t" r="r" b="b"/>
              <a:pathLst>
                <a:path w="304655" h="210246" extrusionOk="0">
                  <a:moveTo>
                    <a:pt x="0" y="0"/>
                  </a:moveTo>
                  <a:lnTo>
                    <a:pt x="117390" y="65527"/>
                  </a:lnTo>
                  <a:lnTo>
                    <a:pt x="156210" y="136023"/>
                  </a:lnTo>
                  <a:lnTo>
                    <a:pt x="239749" y="156830"/>
                  </a:lnTo>
                  <a:lnTo>
                    <a:pt x="304655" y="210246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6483906" y="2398286"/>
              <a:ext cx="1301440" cy="834711"/>
            </a:xfrm>
            <a:custGeom>
              <a:avLst/>
              <a:gdLst/>
              <a:ahLst/>
              <a:cxnLst/>
              <a:rect l="l" t="t" r="r" b="b"/>
              <a:pathLst>
                <a:path w="32000" h="20524" extrusionOk="0">
                  <a:moveTo>
                    <a:pt x="27378" y="1"/>
                  </a:moveTo>
                  <a:cubicBezTo>
                    <a:pt x="26861" y="1"/>
                    <a:pt x="26335" y="100"/>
                    <a:pt x="25829" y="308"/>
                  </a:cubicBezTo>
                  <a:lnTo>
                    <a:pt x="7615" y="7393"/>
                  </a:lnTo>
                  <a:lnTo>
                    <a:pt x="6423" y="7926"/>
                  </a:lnTo>
                  <a:lnTo>
                    <a:pt x="19" y="13458"/>
                  </a:lnTo>
                  <a:cubicBezTo>
                    <a:pt x="0" y="19226"/>
                    <a:pt x="2678" y="20524"/>
                    <a:pt x="5123" y="20524"/>
                  </a:cubicBezTo>
                  <a:cubicBezTo>
                    <a:pt x="5609" y="20524"/>
                    <a:pt x="6086" y="20473"/>
                    <a:pt x="6530" y="20395"/>
                  </a:cubicBezTo>
                  <a:cubicBezTo>
                    <a:pt x="7679" y="20182"/>
                    <a:pt x="8786" y="19735"/>
                    <a:pt x="9807" y="19139"/>
                  </a:cubicBezTo>
                  <a:lnTo>
                    <a:pt x="29341" y="7734"/>
                  </a:lnTo>
                  <a:cubicBezTo>
                    <a:pt x="31213" y="6734"/>
                    <a:pt x="32000" y="4436"/>
                    <a:pt x="31171" y="2479"/>
                  </a:cubicBezTo>
                  <a:cubicBezTo>
                    <a:pt x="30496" y="937"/>
                    <a:pt x="28973" y="1"/>
                    <a:pt x="27378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7445263" y="2422891"/>
              <a:ext cx="934678" cy="805713"/>
            </a:xfrm>
            <a:custGeom>
              <a:avLst/>
              <a:gdLst/>
              <a:ahLst/>
              <a:cxnLst/>
              <a:rect l="l" t="t" r="r" b="b"/>
              <a:pathLst>
                <a:path w="22982" h="19811" extrusionOk="0">
                  <a:moveTo>
                    <a:pt x="5896" y="1"/>
                  </a:moveTo>
                  <a:cubicBezTo>
                    <a:pt x="5895" y="1"/>
                    <a:pt x="5894" y="1"/>
                    <a:pt x="5894" y="1"/>
                  </a:cubicBezTo>
                  <a:lnTo>
                    <a:pt x="0" y="7852"/>
                  </a:lnTo>
                  <a:lnTo>
                    <a:pt x="19747" y="19811"/>
                  </a:lnTo>
                  <a:lnTo>
                    <a:pt x="22981" y="11406"/>
                  </a:lnTo>
                  <a:cubicBezTo>
                    <a:pt x="22981" y="11406"/>
                    <a:pt x="6286" y="1"/>
                    <a:pt x="5896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5762908" y="2168013"/>
              <a:ext cx="541765" cy="783182"/>
            </a:xfrm>
            <a:custGeom>
              <a:avLst/>
              <a:gdLst/>
              <a:ahLst/>
              <a:cxnLst/>
              <a:rect l="l" t="t" r="r" b="b"/>
              <a:pathLst>
                <a:path w="13321" h="19257" extrusionOk="0">
                  <a:moveTo>
                    <a:pt x="7626" y="0"/>
                  </a:moveTo>
                  <a:cubicBezTo>
                    <a:pt x="6076" y="0"/>
                    <a:pt x="5027" y="1917"/>
                    <a:pt x="4512" y="3502"/>
                  </a:cubicBezTo>
                  <a:lnTo>
                    <a:pt x="554" y="14587"/>
                  </a:lnTo>
                  <a:cubicBezTo>
                    <a:pt x="1" y="16312"/>
                    <a:pt x="809" y="18184"/>
                    <a:pt x="2447" y="18928"/>
                  </a:cubicBezTo>
                  <a:cubicBezTo>
                    <a:pt x="2936" y="19151"/>
                    <a:pt x="3447" y="19257"/>
                    <a:pt x="3948" y="19257"/>
                  </a:cubicBezTo>
                  <a:cubicBezTo>
                    <a:pt x="5451" y="19257"/>
                    <a:pt x="6868" y="18312"/>
                    <a:pt x="7363" y="16780"/>
                  </a:cubicBezTo>
                  <a:lnTo>
                    <a:pt x="12660" y="5310"/>
                  </a:lnTo>
                  <a:cubicBezTo>
                    <a:pt x="13321" y="3267"/>
                    <a:pt x="10107" y="416"/>
                    <a:pt x="7979" y="33"/>
                  </a:cubicBezTo>
                  <a:cubicBezTo>
                    <a:pt x="7859" y="11"/>
                    <a:pt x="7741" y="0"/>
                    <a:pt x="7626" y="0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5457395" y="3606917"/>
              <a:ext cx="1196023" cy="935898"/>
            </a:xfrm>
            <a:custGeom>
              <a:avLst/>
              <a:gdLst/>
              <a:ahLst/>
              <a:cxnLst/>
              <a:rect l="l" t="t" r="r" b="b"/>
              <a:pathLst>
                <a:path w="29408" h="23012" extrusionOk="0">
                  <a:moveTo>
                    <a:pt x="5346" y="1"/>
                  </a:moveTo>
                  <a:cubicBezTo>
                    <a:pt x="5277" y="1"/>
                    <a:pt x="5223" y="40"/>
                    <a:pt x="5192" y="103"/>
                  </a:cubicBezTo>
                  <a:lnTo>
                    <a:pt x="43" y="13763"/>
                  </a:lnTo>
                  <a:cubicBezTo>
                    <a:pt x="0" y="13849"/>
                    <a:pt x="43" y="13956"/>
                    <a:pt x="150" y="13976"/>
                  </a:cubicBezTo>
                  <a:lnTo>
                    <a:pt x="23982" y="22998"/>
                  </a:lnTo>
                  <a:cubicBezTo>
                    <a:pt x="24006" y="23008"/>
                    <a:pt x="24029" y="23012"/>
                    <a:pt x="24051" y="23012"/>
                  </a:cubicBezTo>
                  <a:cubicBezTo>
                    <a:pt x="24131" y="23012"/>
                    <a:pt x="24200" y="22959"/>
                    <a:pt x="24215" y="22893"/>
                  </a:cubicBezTo>
                  <a:lnTo>
                    <a:pt x="29387" y="9252"/>
                  </a:lnTo>
                  <a:cubicBezTo>
                    <a:pt x="29407" y="9167"/>
                    <a:pt x="29365" y="9062"/>
                    <a:pt x="29280" y="9019"/>
                  </a:cubicBezTo>
                  <a:lnTo>
                    <a:pt x="5427" y="18"/>
                  </a:lnTo>
                  <a:cubicBezTo>
                    <a:pt x="5399" y="6"/>
                    <a:pt x="5371" y="1"/>
                    <a:pt x="5346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5947224" y="3596262"/>
              <a:ext cx="438829" cy="366193"/>
            </a:xfrm>
            <a:custGeom>
              <a:avLst/>
              <a:gdLst/>
              <a:ahLst/>
              <a:cxnLst/>
              <a:rect l="l" t="t" r="r" b="b"/>
              <a:pathLst>
                <a:path w="10790" h="9004" extrusionOk="0">
                  <a:moveTo>
                    <a:pt x="2639" y="748"/>
                  </a:moveTo>
                  <a:lnTo>
                    <a:pt x="9958" y="3536"/>
                  </a:lnTo>
                  <a:lnTo>
                    <a:pt x="8214" y="8195"/>
                  </a:lnTo>
                  <a:lnTo>
                    <a:pt x="873" y="5409"/>
                  </a:lnTo>
                  <a:lnTo>
                    <a:pt x="2639" y="748"/>
                  </a:lnTo>
                  <a:close/>
                  <a:moveTo>
                    <a:pt x="2570" y="0"/>
                  </a:moveTo>
                  <a:cubicBezTo>
                    <a:pt x="2485" y="0"/>
                    <a:pt x="2399" y="21"/>
                    <a:pt x="2320" y="67"/>
                  </a:cubicBezTo>
                  <a:cubicBezTo>
                    <a:pt x="2170" y="131"/>
                    <a:pt x="2043" y="259"/>
                    <a:pt x="2000" y="407"/>
                  </a:cubicBezTo>
                  <a:lnTo>
                    <a:pt x="65" y="5494"/>
                  </a:lnTo>
                  <a:cubicBezTo>
                    <a:pt x="0" y="5684"/>
                    <a:pt x="85" y="5897"/>
                    <a:pt x="278" y="5962"/>
                  </a:cubicBezTo>
                  <a:lnTo>
                    <a:pt x="8278" y="8983"/>
                  </a:lnTo>
                  <a:cubicBezTo>
                    <a:pt x="8321" y="9004"/>
                    <a:pt x="8363" y="9004"/>
                    <a:pt x="8406" y="9004"/>
                  </a:cubicBezTo>
                  <a:cubicBezTo>
                    <a:pt x="8469" y="9004"/>
                    <a:pt x="8512" y="9004"/>
                    <a:pt x="8554" y="8983"/>
                  </a:cubicBezTo>
                  <a:cubicBezTo>
                    <a:pt x="8661" y="8941"/>
                    <a:pt x="8724" y="8876"/>
                    <a:pt x="8746" y="8771"/>
                  </a:cubicBezTo>
                  <a:lnTo>
                    <a:pt x="10682" y="3684"/>
                  </a:lnTo>
                  <a:cubicBezTo>
                    <a:pt x="10789" y="3366"/>
                    <a:pt x="10639" y="3003"/>
                    <a:pt x="10321" y="2898"/>
                  </a:cubicBezTo>
                  <a:lnTo>
                    <a:pt x="2788" y="46"/>
                  </a:lnTo>
                  <a:cubicBezTo>
                    <a:pt x="2719" y="16"/>
                    <a:pt x="2644" y="0"/>
                    <a:pt x="2570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5936813" y="3252803"/>
              <a:ext cx="337561" cy="446679"/>
            </a:xfrm>
            <a:custGeom>
              <a:avLst/>
              <a:gdLst/>
              <a:ahLst/>
              <a:cxnLst/>
              <a:rect l="l" t="t" r="r" b="b"/>
              <a:pathLst>
                <a:path w="8300" h="10983" extrusionOk="0">
                  <a:moveTo>
                    <a:pt x="1" y="0"/>
                  </a:moveTo>
                  <a:lnTo>
                    <a:pt x="1192" y="4001"/>
                  </a:lnTo>
                  <a:cubicBezTo>
                    <a:pt x="469" y="7703"/>
                    <a:pt x="1725" y="9725"/>
                    <a:pt x="2299" y="10491"/>
                  </a:cubicBezTo>
                  <a:cubicBezTo>
                    <a:pt x="2533" y="10811"/>
                    <a:pt x="2752" y="10906"/>
                    <a:pt x="2931" y="10906"/>
                  </a:cubicBezTo>
                  <a:cubicBezTo>
                    <a:pt x="3191" y="10906"/>
                    <a:pt x="3363" y="10704"/>
                    <a:pt x="3363" y="10704"/>
                  </a:cubicBezTo>
                  <a:cubicBezTo>
                    <a:pt x="3633" y="10912"/>
                    <a:pt x="3852" y="10982"/>
                    <a:pt x="4024" y="10982"/>
                  </a:cubicBezTo>
                  <a:cubicBezTo>
                    <a:pt x="4379" y="10982"/>
                    <a:pt x="4534" y="10682"/>
                    <a:pt x="4534" y="10682"/>
                  </a:cubicBezTo>
                  <a:cubicBezTo>
                    <a:pt x="4697" y="10766"/>
                    <a:pt x="4839" y="10799"/>
                    <a:pt x="4961" y="10799"/>
                  </a:cubicBezTo>
                  <a:cubicBezTo>
                    <a:pt x="5394" y="10799"/>
                    <a:pt x="5576" y="10384"/>
                    <a:pt x="5576" y="10384"/>
                  </a:cubicBezTo>
                  <a:cubicBezTo>
                    <a:pt x="5710" y="10470"/>
                    <a:pt x="5850" y="10506"/>
                    <a:pt x="5986" y="10506"/>
                  </a:cubicBezTo>
                  <a:cubicBezTo>
                    <a:pt x="6088" y="10506"/>
                    <a:pt x="6187" y="10486"/>
                    <a:pt x="6279" y="10449"/>
                  </a:cubicBezTo>
                  <a:cubicBezTo>
                    <a:pt x="6662" y="10321"/>
                    <a:pt x="6767" y="9811"/>
                    <a:pt x="6492" y="9491"/>
                  </a:cubicBezTo>
                  <a:cubicBezTo>
                    <a:pt x="5853" y="8747"/>
                    <a:pt x="4895" y="7107"/>
                    <a:pt x="5065" y="6129"/>
                  </a:cubicBezTo>
                  <a:cubicBezTo>
                    <a:pt x="5142" y="5590"/>
                    <a:pt x="5353" y="5443"/>
                    <a:pt x="5562" y="5443"/>
                  </a:cubicBezTo>
                  <a:cubicBezTo>
                    <a:pt x="5816" y="5443"/>
                    <a:pt x="6066" y="5660"/>
                    <a:pt x="6066" y="5660"/>
                  </a:cubicBezTo>
                  <a:lnTo>
                    <a:pt x="6960" y="6832"/>
                  </a:lnTo>
                  <a:cubicBezTo>
                    <a:pt x="7092" y="7001"/>
                    <a:pt x="7288" y="7088"/>
                    <a:pt x="7486" y="7088"/>
                  </a:cubicBezTo>
                  <a:cubicBezTo>
                    <a:pt x="7636" y="7088"/>
                    <a:pt x="7788" y="7038"/>
                    <a:pt x="7916" y="6937"/>
                  </a:cubicBezTo>
                  <a:cubicBezTo>
                    <a:pt x="8194" y="6724"/>
                    <a:pt x="8299" y="6256"/>
                    <a:pt x="8024" y="5788"/>
                  </a:cubicBezTo>
                  <a:lnTo>
                    <a:pt x="4406" y="119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5780233" y="2778551"/>
              <a:ext cx="388561" cy="638722"/>
            </a:xfrm>
            <a:custGeom>
              <a:avLst/>
              <a:gdLst/>
              <a:ahLst/>
              <a:cxnLst/>
              <a:rect l="l" t="t" r="r" b="b"/>
              <a:pathLst>
                <a:path w="9554" h="15705" extrusionOk="0">
                  <a:moveTo>
                    <a:pt x="7022" y="1"/>
                  </a:moveTo>
                  <a:lnTo>
                    <a:pt x="0" y="1320"/>
                  </a:lnTo>
                  <a:lnTo>
                    <a:pt x="3745" y="15704"/>
                  </a:lnTo>
                  <a:lnTo>
                    <a:pt x="9553" y="14407"/>
                  </a:lnTo>
                  <a:lnTo>
                    <a:pt x="7022" y="1"/>
                  </a:ln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6132395" y="3620623"/>
              <a:ext cx="31194" cy="54538"/>
            </a:xfrm>
            <a:custGeom>
              <a:avLst/>
              <a:gdLst/>
              <a:ahLst/>
              <a:cxnLst/>
              <a:rect l="l" t="t" r="r" b="b"/>
              <a:pathLst>
                <a:path w="767" h="1341" extrusionOk="0">
                  <a:moveTo>
                    <a:pt x="1" y="1"/>
                  </a:moveTo>
                  <a:cubicBezTo>
                    <a:pt x="150" y="681"/>
                    <a:pt x="746" y="1340"/>
                    <a:pt x="767" y="1340"/>
                  </a:cubicBezTo>
                  <a:cubicBezTo>
                    <a:pt x="767" y="1340"/>
                    <a:pt x="171" y="659"/>
                    <a:pt x="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6090017" y="3628879"/>
              <a:ext cx="31194" cy="54945"/>
            </a:xfrm>
            <a:custGeom>
              <a:avLst/>
              <a:gdLst/>
              <a:ahLst/>
              <a:cxnLst/>
              <a:rect l="l" t="t" r="r" b="b"/>
              <a:pathLst>
                <a:path w="767" h="1351" extrusionOk="0">
                  <a:moveTo>
                    <a:pt x="15" y="1"/>
                  </a:moveTo>
                  <a:cubicBezTo>
                    <a:pt x="12" y="1"/>
                    <a:pt x="8" y="3"/>
                    <a:pt x="1" y="10"/>
                  </a:cubicBezTo>
                  <a:cubicBezTo>
                    <a:pt x="171" y="691"/>
                    <a:pt x="767" y="1350"/>
                    <a:pt x="767" y="1350"/>
                  </a:cubicBezTo>
                  <a:cubicBezTo>
                    <a:pt x="767" y="1350"/>
                    <a:pt x="171" y="669"/>
                    <a:pt x="21" y="10"/>
                  </a:cubicBezTo>
                  <a:cubicBezTo>
                    <a:pt x="21" y="10"/>
                    <a:pt x="21" y="1"/>
                    <a:pt x="1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6041579" y="3633556"/>
              <a:ext cx="31194" cy="54620"/>
            </a:xfrm>
            <a:custGeom>
              <a:avLst/>
              <a:gdLst/>
              <a:ahLst/>
              <a:cxnLst/>
              <a:rect l="l" t="t" r="r" b="b"/>
              <a:pathLst>
                <a:path w="767" h="1343" extrusionOk="0">
                  <a:moveTo>
                    <a:pt x="0" y="1"/>
                  </a:moveTo>
                  <a:lnTo>
                    <a:pt x="0" y="1"/>
                  </a:lnTo>
                  <a:cubicBezTo>
                    <a:pt x="148" y="682"/>
                    <a:pt x="744" y="1342"/>
                    <a:pt x="744" y="1342"/>
                  </a:cubicBezTo>
                  <a:lnTo>
                    <a:pt x="766" y="1342"/>
                  </a:lnTo>
                  <a:cubicBezTo>
                    <a:pt x="766" y="1320"/>
                    <a:pt x="170" y="66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6032916" y="2024813"/>
              <a:ext cx="836867" cy="846424"/>
            </a:xfrm>
            <a:custGeom>
              <a:avLst/>
              <a:gdLst/>
              <a:ahLst/>
              <a:cxnLst/>
              <a:rect l="l" t="t" r="r" b="b"/>
              <a:pathLst>
                <a:path w="20577" h="20812" extrusionOk="0">
                  <a:moveTo>
                    <a:pt x="4043" y="1"/>
                  </a:moveTo>
                  <a:lnTo>
                    <a:pt x="617" y="2405"/>
                  </a:lnTo>
                  <a:cubicBezTo>
                    <a:pt x="0" y="6597"/>
                    <a:pt x="15321" y="20811"/>
                    <a:pt x="15321" y="20811"/>
                  </a:cubicBezTo>
                  <a:lnTo>
                    <a:pt x="20576" y="13682"/>
                  </a:lnTo>
                  <a:cubicBezTo>
                    <a:pt x="20576" y="13682"/>
                    <a:pt x="19470" y="12002"/>
                    <a:pt x="13639" y="6277"/>
                  </a:cubicBezTo>
                  <a:cubicBezTo>
                    <a:pt x="7554" y="277"/>
                    <a:pt x="4043" y="1"/>
                    <a:pt x="40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6249280" y="2075854"/>
              <a:ext cx="83943" cy="71010"/>
            </a:xfrm>
            <a:custGeom>
              <a:avLst/>
              <a:gdLst/>
              <a:ahLst/>
              <a:cxnLst/>
              <a:rect l="l" t="t" r="r" b="b"/>
              <a:pathLst>
                <a:path w="2064" h="1746" extrusionOk="0">
                  <a:moveTo>
                    <a:pt x="0" y="1"/>
                  </a:moveTo>
                  <a:lnTo>
                    <a:pt x="318" y="1745"/>
                  </a:lnTo>
                  <a:lnTo>
                    <a:pt x="2063" y="1470"/>
                  </a:lnTo>
                  <a:lnTo>
                    <a:pt x="1362" y="12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6293367" y="1699453"/>
              <a:ext cx="880180" cy="534322"/>
            </a:xfrm>
            <a:custGeom>
              <a:avLst/>
              <a:gdLst/>
              <a:ahLst/>
              <a:cxnLst/>
              <a:rect l="l" t="t" r="r" b="b"/>
              <a:pathLst>
                <a:path w="21642" h="13138" extrusionOk="0">
                  <a:moveTo>
                    <a:pt x="19322" y="0"/>
                  </a:moveTo>
                  <a:cubicBezTo>
                    <a:pt x="13576" y="43"/>
                    <a:pt x="12364" y="4404"/>
                    <a:pt x="9321" y="8384"/>
                  </a:cubicBezTo>
                  <a:cubicBezTo>
                    <a:pt x="7641" y="10608"/>
                    <a:pt x="5766" y="11253"/>
                    <a:pt x="4156" y="11253"/>
                  </a:cubicBezTo>
                  <a:cubicBezTo>
                    <a:pt x="1932" y="11253"/>
                    <a:pt x="213" y="10022"/>
                    <a:pt x="213" y="10022"/>
                  </a:cubicBezTo>
                  <a:lnTo>
                    <a:pt x="1" y="10319"/>
                  </a:lnTo>
                  <a:cubicBezTo>
                    <a:pt x="1" y="10319"/>
                    <a:pt x="2830" y="13138"/>
                    <a:pt x="5758" y="13138"/>
                  </a:cubicBezTo>
                  <a:cubicBezTo>
                    <a:pt x="6948" y="13138"/>
                    <a:pt x="8154" y="12672"/>
                    <a:pt x="9193" y="11363"/>
                  </a:cubicBezTo>
                  <a:cubicBezTo>
                    <a:pt x="14771" y="4355"/>
                    <a:pt x="18567" y="3686"/>
                    <a:pt x="19812" y="3686"/>
                  </a:cubicBezTo>
                  <a:cubicBezTo>
                    <a:pt x="20106" y="3686"/>
                    <a:pt x="20258" y="3723"/>
                    <a:pt x="20258" y="3723"/>
                  </a:cubicBezTo>
                  <a:lnTo>
                    <a:pt x="21642" y="999"/>
                  </a:lnTo>
                  <a:lnTo>
                    <a:pt x="19322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5929899" y="2122584"/>
              <a:ext cx="838656" cy="1233277"/>
            </a:xfrm>
            <a:custGeom>
              <a:avLst/>
              <a:gdLst/>
              <a:ahLst/>
              <a:cxnLst/>
              <a:rect l="l" t="t" r="r" b="b"/>
              <a:pathLst>
                <a:path w="20621" h="30324" extrusionOk="0">
                  <a:moveTo>
                    <a:pt x="3150" y="1"/>
                  </a:moveTo>
                  <a:cubicBezTo>
                    <a:pt x="1405" y="2023"/>
                    <a:pt x="0" y="4639"/>
                    <a:pt x="406" y="6151"/>
                  </a:cubicBezTo>
                  <a:cubicBezTo>
                    <a:pt x="724" y="7363"/>
                    <a:pt x="9428" y="18896"/>
                    <a:pt x="9428" y="18896"/>
                  </a:cubicBezTo>
                  <a:cubicBezTo>
                    <a:pt x="10364" y="28897"/>
                    <a:pt x="13173" y="30323"/>
                    <a:pt x="13173" y="30323"/>
                  </a:cubicBezTo>
                  <a:cubicBezTo>
                    <a:pt x="12044" y="23407"/>
                    <a:pt x="20620" y="24343"/>
                    <a:pt x="17662" y="15641"/>
                  </a:cubicBezTo>
                  <a:cubicBezTo>
                    <a:pt x="13258" y="2746"/>
                    <a:pt x="3150" y="1"/>
                    <a:pt x="3150" y="1"/>
                  </a:cubicBezTo>
                  <a:close/>
                </a:path>
              </a:pathLst>
            </a:custGeom>
            <a:solidFill>
              <a:srgbClr val="4651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6057969" y="2126936"/>
              <a:ext cx="446597" cy="345329"/>
            </a:xfrm>
            <a:custGeom>
              <a:avLst/>
              <a:gdLst/>
              <a:ahLst/>
              <a:cxnLst/>
              <a:rect l="l" t="t" r="r" b="b"/>
              <a:pathLst>
                <a:path w="10981" h="8491" extrusionOk="0">
                  <a:moveTo>
                    <a:pt x="1" y="1"/>
                  </a:moveTo>
                  <a:lnTo>
                    <a:pt x="1" y="21"/>
                  </a:lnTo>
                  <a:lnTo>
                    <a:pt x="128" y="3979"/>
                  </a:lnTo>
                  <a:lnTo>
                    <a:pt x="151" y="3979"/>
                  </a:lnTo>
                  <a:lnTo>
                    <a:pt x="3172" y="3193"/>
                  </a:lnTo>
                  <a:lnTo>
                    <a:pt x="3172" y="3193"/>
                  </a:lnTo>
                  <a:lnTo>
                    <a:pt x="3107" y="4873"/>
                  </a:lnTo>
                  <a:lnTo>
                    <a:pt x="10980" y="8490"/>
                  </a:lnTo>
                  <a:lnTo>
                    <a:pt x="10980" y="8470"/>
                  </a:lnTo>
                  <a:lnTo>
                    <a:pt x="3130" y="4852"/>
                  </a:lnTo>
                  <a:lnTo>
                    <a:pt x="3193" y="3170"/>
                  </a:lnTo>
                  <a:lnTo>
                    <a:pt x="3172" y="3170"/>
                  </a:lnTo>
                  <a:lnTo>
                    <a:pt x="151" y="3959"/>
                  </a:lnTo>
                  <a:lnTo>
                    <a:pt x="23" y="21"/>
                  </a:lnTo>
                  <a:cubicBezTo>
                    <a:pt x="23" y="1"/>
                    <a:pt x="23" y="1"/>
                    <a:pt x="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6147158" y="2558729"/>
              <a:ext cx="109890" cy="257116"/>
            </a:xfrm>
            <a:custGeom>
              <a:avLst/>
              <a:gdLst/>
              <a:ahLst/>
              <a:cxnLst/>
              <a:rect l="l" t="t" r="r" b="b"/>
              <a:pathLst>
                <a:path w="2702" h="6322" extrusionOk="0">
                  <a:moveTo>
                    <a:pt x="1212" y="1"/>
                  </a:moveTo>
                  <a:lnTo>
                    <a:pt x="0" y="2662"/>
                  </a:lnTo>
                  <a:lnTo>
                    <a:pt x="2702" y="6322"/>
                  </a:lnTo>
                  <a:lnTo>
                    <a:pt x="2702" y="6322"/>
                  </a:lnTo>
                  <a:lnTo>
                    <a:pt x="1212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5937708" y="1837894"/>
              <a:ext cx="311614" cy="284731"/>
            </a:xfrm>
            <a:custGeom>
              <a:avLst/>
              <a:gdLst/>
              <a:ahLst/>
              <a:cxnLst/>
              <a:rect l="l" t="t" r="r" b="b"/>
              <a:pathLst>
                <a:path w="7662" h="7001" extrusionOk="0">
                  <a:moveTo>
                    <a:pt x="1" y="1"/>
                  </a:moveTo>
                  <a:lnTo>
                    <a:pt x="2980" y="7001"/>
                  </a:lnTo>
                  <a:lnTo>
                    <a:pt x="7661" y="5852"/>
                  </a:lnTo>
                  <a:lnTo>
                    <a:pt x="4660" y="29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6027710" y="1857782"/>
              <a:ext cx="154099" cy="93500"/>
            </a:xfrm>
            <a:custGeom>
              <a:avLst/>
              <a:gdLst/>
              <a:ahLst/>
              <a:cxnLst/>
              <a:rect l="l" t="t" r="r" b="b"/>
              <a:pathLst>
                <a:path w="3789" h="2299" extrusionOk="0">
                  <a:moveTo>
                    <a:pt x="2554" y="0"/>
                  </a:moveTo>
                  <a:lnTo>
                    <a:pt x="1" y="576"/>
                  </a:lnTo>
                  <a:lnTo>
                    <a:pt x="3788" y="2298"/>
                  </a:lnTo>
                  <a:lnTo>
                    <a:pt x="2554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5714429" y="1484716"/>
              <a:ext cx="539162" cy="406903"/>
            </a:xfrm>
            <a:custGeom>
              <a:avLst/>
              <a:gdLst/>
              <a:ahLst/>
              <a:cxnLst/>
              <a:rect l="l" t="t" r="r" b="b"/>
              <a:pathLst>
                <a:path w="13257" h="10005" extrusionOk="0">
                  <a:moveTo>
                    <a:pt x="5741" y="0"/>
                  </a:moveTo>
                  <a:cubicBezTo>
                    <a:pt x="4803" y="0"/>
                    <a:pt x="4172" y="429"/>
                    <a:pt x="4172" y="429"/>
                  </a:cubicBezTo>
                  <a:cubicBezTo>
                    <a:pt x="4064" y="492"/>
                    <a:pt x="3979" y="556"/>
                    <a:pt x="3874" y="642"/>
                  </a:cubicBezTo>
                  <a:cubicBezTo>
                    <a:pt x="1" y="3450"/>
                    <a:pt x="1831" y="9621"/>
                    <a:pt x="6618" y="10004"/>
                  </a:cubicBezTo>
                  <a:lnTo>
                    <a:pt x="8512" y="9982"/>
                  </a:lnTo>
                  <a:cubicBezTo>
                    <a:pt x="9724" y="9854"/>
                    <a:pt x="10896" y="9514"/>
                    <a:pt x="11662" y="8875"/>
                  </a:cubicBezTo>
                  <a:cubicBezTo>
                    <a:pt x="13257" y="7514"/>
                    <a:pt x="12513" y="5280"/>
                    <a:pt x="11342" y="4109"/>
                  </a:cubicBezTo>
                  <a:cubicBezTo>
                    <a:pt x="9151" y="1918"/>
                    <a:pt x="8300" y="1152"/>
                    <a:pt x="8300" y="1152"/>
                  </a:cubicBezTo>
                  <a:cubicBezTo>
                    <a:pt x="7365" y="254"/>
                    <a:pt x="6462" y="0"/>
                    <a:pt x="5741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6107342" y="1591231"/>
              <a:ext cx="102163" cy="88295"/>
            </a:xfrm>
            <a:custGeom>
              <a:avLst/>
              <a:gdLst/>
              <a:ahLst/>
              <a:cxnLst/>
              <a:rect l="l" t="t" r="r" b="b"/>
              <a:pathLst>
                <a:path w="2512" h="2171" extrusionOk="0">
                  <a:moveTo>
                    <a:pt x="0" y="1"/>
                  </a:moveTo>
                  <a:lnTo>
                    <a:pt x="1575" y="2171"/>
                  </a:lnTo>
                  <a:lnTo>
                    <a:pt x="2384" y="1150"/>
                  </a:lnTo>
                  <a:cubicBezTo>
                    <a:pt x="2511" y="979"/>
                    <a:pt x="2384" y="789"/>
                    <a:pt x="2191" y="7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6038935" y="1603269"/>
              <a:ext cx="63730" cy="62062"/>
            </a:xfrm>
            <a:custGeom>
              <a:avLst/>
              <a:gdLst/>
              <a:ahLst/>
              <a:cxnLst/>
              <a:rect l="l" t="t" r="r" b="b"/>
              <a:pathLst>
                <a:path w="1567" h="1526" extrusionOk="0">
                  <a:moveTo>
                    <a:pt x="606" y="1"/>
                  </a:moveTo>
                  <a:cubicBezTo>
                    <a:pt x="582" y="1"/>
                    <a:pt x="558" y="1"/>
                    <a:pt x="533" y="2"/>
                  </a:cubicBezTo>
                  <a:cubicBezTo>
                    <a:pt x="533" y="2"/>
                    <a:pt x="1" y="939"/>
                    <a:pt x="426" y="1386"/>
                  </a:cubicBezTo>
                  <a:cubicBezTo>
                    <a:pt x="525" y="1485"/>
                    <a:pt x="621" y="1525"/>
                    <a:pt x="713" y="1525"/>
                  </a:cubicBezTo>
                  <a:cubicBezTo>
                    <a:pt x="1093" y="1525"/>
                    <a:pt x="1385" y="833"/>
                    <a:pt x="1385" y="833"/>
                  </a:cubicBezTo>
                  <a:cubicBezTo>
                    <a:pt x="1385" y="833"/>
                    <a:pt x="1566" y="1"/>
                    <a:pt x="60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6050242" y="1600788"/>
              <a:ext cx="70969" cy="49373"/>
            </a:xfrm>
            <a:custGeom>
              <a:avLst/>
              <a:gdLst/>
              <a:ahLst/>
              <a:cxnLst/>
              <a:rect l="l" t="t" r="r" b="b"/>
              <a:pathLst>
                <a:path w="1745" h="1214" extrusionOk="0">
                  <a:moveTo>
                    <a:pt x="851" y="1"/>
                  </a:moveTo>
                  <a:lnTo>
                    <a:pt x="0" y="43"/>
                  </a:lnTo>
                  <a:cubicBezTo>
                    <a:pt x="0" y="43"/>
                    <a:pt x="370" y="1214"/>
                    <a:pt x="1412" y="1214"/>
                  </a:cubicBezTo>
                  <a:cubicBezTo>
                    <a:pt x="1430" y="1214"/>
                    <a:pt x="1449" y="1213"/>
                    <a:pt x="1467" y="1213"/>
                  </a:cubicBezTo>
                  <a:lnTo>
                    <a:pt x="1745" y="872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6049306" y="1595582"/>
              <a:ext cx="15617" cy="67553"/>
            </a:xfrm>
            <a:custGeom>
              <a:avLst/>
              <a:gdLst/>
              <a:ahLst/>
              <a:cxnLst/>
              <a:rect l="l" t="t" r="r" b="b"/>
              <a:pathLst>
                <a:path w="384" h="1661" extrusionOk="0">
                  <a:moveTo>
                    <a:pt x="341" y="1"/>
                  </a:moveTo>
                  <a:cubicBezTo>
                    <a:pt x="278" y="129"/>
                    <a:pt x="193" y="277"/>
                    <a:pt x="151" y="404"/>
                  </a:cubicBezTo>
                  <a:cubicBezTo>
                    <a:pt x="86" y="532"/>
                    <a:pt x="43" y="682"/>
                    <a:pt x="23" y="830"/>
                  </a:cubicBezTo>
                  <a:cubicBezTo>
                    <a:pt x="1" y="980"/>
                    <a:pt x="1" y="1128"/>
                    <a:pt x="43" y="1255"/>
                  </a:cubicBezTo>
                  <a:cubicBezTo>
                    <a:pt x="66" y="1341"/>
                    <a:pt x="86" y="1405"/>
                    <a:pt x="129" y="1468"/>
                  </a:cubicBezTo>
                  <a:cubicBezTo>
                    <a:pt x="108" y="1405"/>
                    <a:pt x="86" y="1341"/>
                    <a:pt x="66" y="1255"/>
                  </a:cubicBezTo>
                  <a:cubicBezTo>
                    <a:pt x="23" y="1128"/>
                    <a:pt x="23" y="980"/>
                    <a:pt x="66" y="830"/>
                  </a:cubicBezTo>
                  <a:cubicBezTo>
                    <a:pt x="86" y="682"/>
                    <a:pt x="129" y="554"/>
                    <a:pt x="171" y="404"/>
                  </a:cubicBezTo>
                  <a:cubicBezTo>
                    <a:pt x="236" y="277"/>
                    <a:pt x="299" y="149"/>
                    <a:pt x="384" y="21"/>
                  </a:cubicBezTo>
                  <a:cubicBezTo>
                    <a:pt x="384" y="21"/>
                    <a:pt x="384" y="1"/>
                    <a:pt x="364" y="1"/>
                  </a:cubicBezTo>
                  <a:close/>
                  <a:moveTo>
                    <a:pt x="129" y="1468"/>
                  </a:moveTo>
                  <a:cubicBezTo>
                    <a:pt x="151" y="1533"/>
                    <a:pt x="193" y="1596"/>
                    <a:pt x="256" y="1661"/>
                  </a:cubicBezTo>
                  <a:lnTo>
                    <a:pt x="256" y="1638"/>
                  </a:lnTo>
                  <a:cubicBezTo>
                    <a:pt x="214" y="1596"/>
                    <a:pt x="171" y="1533"/>
                    <a:pt x="129" y="146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6165297" y="1698193"/>
              <a:ext cx="21718" cy="19115"/>
            </a:xfrm>
            <a:custGeom>
              <a:avLst/>
              <a:gdLst/>
              <a:ahLst/>
              <a:cxnLst/>
              <a:rect l="l" t="t" r="r" b="b"/>
              <a:pathLst>
                <a:path w="534" h="470" extrusionOk="0">
                  <a:moveTo>
                    <a:pt x="261" y="1"/>
                  </a:moveTo>
                  <a:cubicBezTo>
                    <a:pt x="223" y="1"/>
                    <a:pt x="184" y="10"/>
                    <a:pt x="150" y="31"/>
                  </a:cubicBezTo>
                  <a:cubicBezTo>
                    <a:pt x="43" y="94"/>
                    <a:pt x="0" y="244"/>
                    <a:pt x="65" y="350"/>
                  </a:cubicBezTo>
                  <a:cubicBezTo>
                    <a:pt x="105" y="431"/>
                    <a:pt x="181" y="470"/>
                    <a:pt x="259" y="470"/>
                  </a:cubicBezTo>
                  <a:cubicBezTo>
                    <a:pt x="302" y="470"/>
                    <a:pt x="345" y="458"/>
                    <a:pt x="383" y="435"/>
                  </a:cubicBezTo>
                  <a:cubicBezTo>
                    <a:pt x="491" y="372"/>
                    <a:pt x="533" y="222"/>
                    <a:pt x="468" y="116"/>
                  </a:cubicBezTo>
                  <a:cubicBezTo>
                    <a:pt x="426" y="44"/>
                    <a:pt x="343" y="1"/>
                    <a:pt x="26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5967966" y="1540312"/>
              <a:ext cx="51976" cy="92118"/>
            </a:xfrm>
            <a:custGeom>
              <a:avLst/>
              <a:gdLst/>
              <a:ahLst/>
              <a:cxnLst/>
              <a:rect l="l" t="t" r="r" b="b"/>
              <a:pathLst>
                <a:path w="1278" h="2265" extrusionOk="0">
                  <a:moveTo>
                    <a:pt x="760" y="1"/>
                  </a:moveTo>
                  <a:cubicBezTo>
                    <a:pt x="570" y="1"/>
                    <a:pt x="390" y="106"/>
                    <a:pt x="321" y="296"/>
                  </a:cubicBezTo>
                  <a:lnTo>
                    <a:pt x="86" y="1743"/>
                  </a:lnTo>
                  <a:cubicBezTo>
                    <a:pt x="1" y="1934"/>
                    <a:pt x="86" y="2146"/>
                    <a:pt x="278" y="2231"/>
                  </a:cubicBezTo>
                  <a:cubicBezTo>
                    <a:pt x="328" y="2254"/>
                    <a:pt x="382" y="2264"/>
                    <a:pt x="434" y="2264"/>
                  </a:cubicBezTo>
                  <a:cubicBezTo>
                    <a:pt x="582" y="2264"/>
                    <a:pt x="726" y="2181"/>
                    <a:pt x="789" y="2041"/>
                  </a:cubicBezTo>
                  <a:lnTo>
                    <a:pt x="1172" y="657"/>
                  </a:lnTo>
                  <a:cubicBezTo>
                    <a:pt x="1277" y="401"/>
                    <a:pt x="1150" y="126"/>
                    <a:pt x="894" y="18"/>
                  </a:cubicBezTo>
                  <a:cubicBezTo>
                    <a:pt x="850" y="6"/>
                    <a:pt x="804" y="1"/>
                    <a:pt x="76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5646958" y="1462022"/>
              <a:ext cx="362614" cy="475392"/>
            </a:xfrm>
            <a:custGeom>
              <a:avLst/>
              <a:gdLst/>
              <a:ahLst/>
              <a:cxnLst/>
              <a:rect l="l" t="t" r="r" b="b"/>
              <a:pathLst>
                <a:path w="8916" h="11689" extrusionOk="0">
                  <a:moveTo>
                    <a:pt x="8639" y="1"/>
                  </a:moveTo>
                  <a:cubicBezTo>
                    <a:pt x="7513" y="1"/>
                    <a:pt x="3254" y="303"/>
                    <a:pt x="1745" y="4774"/>
                  </a:cubicBezTo>
                  <a:cubicBezTo>
                    <a:pt x="0" y="9966"/>
                    <a:pt x="8192" y="11689"/>
                    <a:pt x="8192" y="11689"/>
                  </a:cubicBezTo>
                  <a:lnTo>
                    <a:pt x="8341" y="9093"/>
                  </a:lnTo>
                  <a:lnTo>
                    <a:pt x="8021" y="7498"/>
                  </a:lnTo>
                  <a:cubicBezTo>
                    <a:pt x="8021" y="7498"/>
                    <a:pt x="7788" y="5433"/>
                    <a:pt x="5340" y="4476"/>
                  </a:cubicBezTo>
                  <a:cubicBezTo>
                    <a:pt x="5340" y="4476"/>
                    <a:pt x="7724" y="2051"/>
                    <a:pt x="8915" y="8"/>
                  </a:cubicBezTo>
                  <a:cubicBezTo>
                    <a:pt x="8915" y="8"/>
                    <a:pt x="8816" y="1"/>
                    <a:pt x="8639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5873693" y="1746224"/>
              <a:ext cx="128111" cy="113795"/>
            </a:xfrm>
            <a:custGeom>
              <a:avLst/>
              <a:gdLst/>
              <a:ahLst/>
              <a:cxnLst/>
              <a:rect l="l" t="t" r="r" b="b"/>
              <a:pathLst>
                <a:path w="3150" h="2798" extrusionOk="0">
                  <a:moveTo>
                    <a:pt x="1581" y="1"/>
                  </a:moveTo>
                  <a:cubicBezTo>
                    <a:pt x="1268" y="1"/>
                    <a:pt x="950" y="104"/>
                    <a:pt x="681" y="318"/>
                  </a:cubicBezTo>
                  <a:cubicBezTo>
                    <a:pt x="85" y="808"/>
                    <a:pt x="0" y="1679"/>
                    <a:pt x="489" y="2275"/>
                  </a:cubicBezTo>
                  <a:cubicBezTo>
                    <a:pt x="770" y="2617"/>
                    <a:pt x="1176" y="2798"/>
                    <a:pt x="1584" y="2798"/>
                  </a:cubicBezTo>
                  <a:cubicBezTo>
                    <a:pt x="1887" y="2798"/>
                    <a:pt x="2192" y="2697"/>
                    <a:pt x="2446" y="2488"/>
                  </a:cubicBezTo>
                  <a:cubicBezTo>
                    <a:pt x="3042" y="1999"/>
                    <a:pt x="3149" y="1126"/>
                    <a:pt x="2659" y="510"/>
                  </a:cubicBezTo>
                  <a:cubicBezTo>
                    <a:pt x="2384" y="174"/>
                    <a:pt x="1986" y="1"/>
                    <a:pt x="1581" y="1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5916966" y="1791164"/>
              <a:ext cx="55393" cy="11266"/>
            </a:xfrm>
            <a:custGeom>
              <a:avLst/>
              <a:gdLst/>
              <a:ahLst/>
              <a:cxnLst/>
              <a:rect l="l" t="t" r="r" b="b"/>
              <a:pathLst>
                <a:path w="1362" h="277" extrusionOk="0">
                  <a:moveTo>
                    <a:pt x="1340" y="1"/>
                  </a:moveTo>
                  <a:lnTo>
                    <a:pt x="0" y="256"/>
                  </a:lnTo>
                  <a:lnTo>
                    <a:pt x="0" y="277"/>
                  </a:lnTo>
                  <a:lnTo>
                    <a:pt x="1340" y="21"/>
                  </a:lnTo>
                  <a:cubicBezTo>
                    <a:pt x="1362" y="21"/>
                    <a:pt x="1362" y="1"/>
                    <a:pt x="1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3" name="Google Shape;293;p31"/>
          <p:cNvSpPr/>
          <p:nvPr/>
        </p:nvSpPr>
        <p:spPr>
          <a:xfrm>
            <a:off x="769450" y="3827125"/>
            <a:ext cx="4283100" cy="371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31"/>
          <p:cNvSpPr txBox="1">
            <a:spLocks noGrp="1"/>
          </p:cNvSpPr>
          <p:nvPr>
            <p:ph type="ctrTitle"/>
          </p:nvPr>
        </p:nvSpPr>
        <p:spPr>
          <a:xfrm>
            <a:off x="865173" y="1639322"/>
            <a:ext cx="4640700" cy="280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AlphaProphet</a:t>
            </a:r>
            <a:b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295" name="Google Shape;295;p31"/>
          <p:cNvSpPr txBox="1">
            <a:spLocks noGrp="1"/>
          </p:cNvSpPr>
          <p:nvPr>
            <p:ph type="subTitle" idx="1"/>
          </p:nvPr>
        </p:nvSpPr>
        <p:spPr>
          <a:xfrm>
            <a:off x="701400" y="3816232"/>
            <a:ext cx="4283100" cy="37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he-IL" sz="2000" b="1" dirty="0">
                <a:solidFill>
                  <a:schemeClr val="accent3"/>
                </a:solidFill>
                <a:latin typeface="+mj-lt"/>
              </a:rPr>
              <a:t>מגישים</a:t>
            </a:r>
            <a:r>
              <a:rPr lang="he-IL" sz="2000" dirty="0">
                <a:solidFill>
                  <a:schemeClr val="accent3"/>
                </a:solidFill>
              </a:rPr>
              <a:t>: </a:t>
            </a:r>
            <a:r>
              <a:rPr lang="he-IL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עומאר אלחסנאת ו עבדאללה </a:t>
            </a:r>
            <a:r>
              <a:rPr lang="he-IL" sz="1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אלחמאמדה</a:t>
            </a:r>
            <a:endParaRPr lang="he-IL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Google Shape;293;p31">
            <a:extLst>
              <a:ext uri="{FF2B5EF4-FFF2-40B4-BE49-F238E27FC236}">
                <a16:creationId xmlns:a16="http://schemas.microsoft.com/office/drawing/2014/main" id="{18187879-9187-22A0-45E9-6B2251B7C2B4}"/>
              </a:ext>
            </a:extLst>
          </p:cNvPr>
          <p:cNvSpPr/>
          <p:nvPr/>
        </p:nvSpPr>
        <p:spPr>
          <a:xfrm>
            <a:off x="769450" y="4314462"/>
            <a:ext cx="4283100" cy="371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he-IL" sz="2000" b="1" dirty="0"/>
              <a:t>מנחה</a:t>
            </a:r>
            <a:r>
              <a:rPr lang="he-IL" sz="1800" dirty="0"/>
              <a:t>: </a:t>
            </a:r>
            <a:r>
              <a:rPr lang="he-IL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ד"ר האופטמן עמי</a:t>
            </a:r>
            <a:endParaRPr lang="en-IN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9B896-333E-479D-EB08-65BA83707B08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Comparison</a:t>
            </a:r>
          </a:p>
        </p:txBody>
      </p:sp>
      <p:pic>
        <p:nvPicPr>
          <p:cNvPr id="5" name="صورة 4" descr="صورة تحتوي على نص, خط, تخطيط, خط يد&#10;&#10;تم إنشاء الوصف تلقائياً">
            <a:extLst>
              <a:ext uri="{FF2B5EF4-FFF2-40B4-BE49-F238E27FC236}">
                <a16:creationId xmlns:a16="http://schemas.microsoft.com/office/drawing/2014/main" id="{F0123905-97E7-2936-6EE6-C5D4C4784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4391" y="1067538"/>
            <a:ext cx="4141715" cy="2580016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AE05D5A7-3C97-8EB7-351A-B7C8BA71A0AE}"/>
              </a:ext>
            </a:extLst>
          </p:cNvPr>
          <p:cNvSpPr txBox="1"/>
          <p:nvPr/>
        </p:nvSpPr>
        <p:spPr>
          <a:xfrm>
            <a:off x="6353907" y="3935186"/>
            <a:ext cx="344532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Best Features</a:t>
            </a:r>
          </a:p>
          <a:p>
            <a:endParaRPr lang="en-US" b="1" dirty="0">
              <a:solidFill>
                <a:schemeClr val="tx1"/>
              </a:solidFill>
              <a:latin typeface="+mn-lt"/>
            </a:endParaRP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Revenue: 3122 $</a:t>
            </a:r>
            <a:endParaRPr lang="ar-IL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53F6ED8-D6C9-A2D0-1FDF-3CD8BA611A5A}"/>
              </a:ext>
            </a:extLst>
          </p:cNvPr>
          <p:cNvSpPr txBox="1"/>
          <p:nvPr/>
        </p:nvSpPr>
        <p:spPr>
          <a:xfrm>
            <a:off x="1760765" y="3935186"/>
            <a:ext cx="344532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All Features</a:t>
            </a:r>
          </a:p>
          <a:p>
            <a:endParaRPr lang="en-US" b="1" dirty="0">
              <a:solidFill>
                <a:schemeClr val="tx1"/>
              </a:solidFill>
              <a:latin typeface="+mn-lt"/>
            </a:endParaRPr>
          </a:p>
          <a:p>
            <a:r>
              <a:rPr lang="en-US" b="1" dirty="0">
                <a:solidFill>
                  <a:schemeClr val="tx1"/>
                </a:solidFill>
                <a:latin typeface="+mn-lt"/>
              </a:rPr>
              <a:t>Revenue: 1416 $</a:t>
            </a:r>
            <a:endParaRPr lang="ar-IL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3" name="صورة 12" descr="صورة تحتوي على نص, خط, تخطيط, رسم بياني&#10;&#10;تم إنشاء الوصف تلقائياً">
            <a:extLst>
              <a:ext uri="{FF2B5EF4-FFF2-40B4-BE49-F238E27FC236}">
                <a16:creationId xmlns:a16="http://schemas.microsoft.com/office/drawing/2014/main" id="{939EF427-28E9-8033-60AA-F75BA93A6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94" y="1067538"/>
            <a:ext cx="4454106" cy="25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75;p36">
            <a:extLst>
              <a:ext uri="{FF2B5EF4-FFF2-40B4-BE49-F238E27FC236}">
                <a16:creationId xmlns:a16="http://schemas.microsoft.com/office/drawing/2014/main" id="{BE1A5C4E-39CE-F25B-675C-48D151F0F8E0}"/>
              </a:ext>
            </a:extLst>
          </p:cNvPr>
          <p:cNvSpPr/>
          <p:nvPr/>
        </p:nvSpPr>
        <p:spPr>
          <a:xfrm>
            <a:off x="2899442" y="58600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67D4D-BB55-9584-E6B7-31D8544E412C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Work Process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0CA4F0-9488-1B25-62F8-6F4093077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46" y="1112966"/>
            <a:ext cx="8532108" cy="366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173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6CA83-9278-031D-1CB9-1BA2B6BC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" y="1443095"/>
            <a:ext cx="4017960" cy="2580016"/>
          </a:xfrm>
          <a:prstGeom prst="rect">
            <a:avLst/>
          </a:prstGeom>
        </p:spPr>
      </p:pic>
      <p:sp>
        <p:nvSpPr>
          <p:cNvPr id="6" name="Google Shape;375;p36">
            <a:extLst>
              <a:ext uri="{FF2B5EF4-FFF2-40B4-BE49-F238E27FC236}">
                <a16:creationId xmlns:a16="http://schemas.microsoft.com/office/drawing/2014/main" id="{2A886C24-6AD1-3169-4B52-4B8803FF7F0F}"/>
              </a:ext>
            </a:extLst>
          </p:cNvPr>
          <p:cNvSpPr/>
          <p:nvPr/>
        </p:nvSpPr>
        <p:spPr>
          <a:xfrm>
            <a:off x="1506097" y="2590013"/>
            <a:ext cx="1361287" cy="32270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DB3589-F291-657E-20F8-82B5EFA8B165}"/>
              </a:ext>
            </a:extLst>
          </p:cNvPr>
          <p:cNvSpPr/>
          <p:nvPr/>
        </p:nvSpPr>
        <p:spPr>
          <a:xfrm>
            <a:off x="4235115" y="2576048"/>
            <a:ext cx="673769" cy="350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9B896-333E-479D-EB08-65BA83707B08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Try Strategies</a:t>
            </a:r>
          </a:p>
        </p:txBody>
      </p:sp>
      <p:pic>
        <p:nvPicPr>
          <p:cNvPr id="10" name="صورة 9" descr="صورة تحتوي على نص, تخطيط, خط, رسم بياني&#10;&#10;تم إنشاء الوصف تلقائياً">
            <a:extLst>
              <a:ext uri="{FF2B5EF4-FFF2-40B4-BE49-F238E27FC236}">
                <a16:creationId xmlns:a16="http://schemas.microsoft.com/office/drawing/2014/main" id="{F400E338-00E0-8938-9B16-64F80D86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38" y="1443095"/>
            <a:ext cx="4111362" cy="25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6CA83-9278-031D-1CB9-1BA2B6BC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" y="1443095"/>
            <a:ext cx="4017960" cy="2580016"/>
          </a:xfrm>
          <a:prstGeom prst="rect">
            <a:avLst/>
          </a:prstGeom>
        </p:spPr>
      </p:pic>
      <p:sp>
        <p:nvSpPr>
          <p:cNvPr id="6" name="Google Shape;375;p36">
            <a:extLst>
              <a:ext uri="{FF2B5EF4-FFF2-40B4-BE49-F238E27FC236}">
                <a16:creationId xmlns:a16="http://schemas.microsoft.com/office/drawing/2014/main" id="{2A886C24-6AD1-3169-4B52-4B8803FF7F0F}"/>
              </a:ext>
            </a:extLst>
          </p:cNvPr>
          <p:cNvSpPr/>
          <p:nvPr/>
        </p:nvSpPr>
        <p:spPr>
          <a:xfrm>
            <a:off x="1502285" y="2926683"/>
            <a:ext cx="1361287" cy="32270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DB3589-F291-657E-20F8-82B5EFA8B165}"/>
              </a:ext>
            </a:extLst>
          </p:cNvPr>
          <p:cNvSpPr/>
          <p:nvPr/>
        </p:nvSpPr>
        <p:spPr>
          <a:xfrm>
            <a:off x="4235115" y="2576048"/>
            <a:ext cx="673769" cy="350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9B896-333E-479D-EB08-65BA83707B08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See Graph</a:t>
            </a:r>
          </a:p>
        </p:txBody>
      </p:sp>
      <p:pic>
        <p:nvPicPr>
          <p:cNvPr id="9" name="صورة 8" descr="صورة تحتوي على نص, لقطة شاشة, رسم بياني, تخطيط&#10;&#10;تم إنشاء الوصف تلقائياً">
            <a:extLst>
              <a:ext uri="{FF2B5EF4-FFF2-40B4-BE49-F238E27FC236}">
                <a16:creationId xmlns:a16="http://schemas.microsoft.com/office/drawing/2014/main" id="{D96A187A-0EBA-BFE0-2DBC-E4ED3FB6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27" y="1045028"/>
            <a:ext cx="4062771" cy="3469821"/>
          </a:xfrm>
          <a:prstGeom prst="rect">
            <a:avLst/>
          </a:prstGeom>
        </p:spPr>
      </p:pic>
      <p:pic>
        <p:nvPicPr>
          <p:cNvPr id="11" name="صورة 10" descr="صورة تحتوي على نص, رسم بياني, تخطيط, لقطة شاشة&#10;&#10;تم إنشاء الوصف تلقائياً">
            <a:extLst>
              <a:ext uri="{FF2B5EF4-FFF2-40B4-BE49-F238E27FC236}">
                <a16:creationId xmlns:a16="http://schemas.microsoft.com/office/drawing/2014/main" id="{067D3871-B88D-EF18-B12B-BFCAF6479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7828" y="1038799"/>
            <a:ext cx="4062770" cy="346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6CA83-9278-031D-1CB9-1BA2B6BC8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2" y="1443095"/>
            <a:ext cx="4017960" cy="2580016"/>
          </a:xfrm>
          <a:prstGeom prst="rect">
            <a:avLst/>
          </a:prstGeom>
        </p:spPr>
      </p:pic>
      <p:sp>
        <p:nvSpPr>
          <p:cNvPr id="6" name="Google Shape;375;p36">
            <a:extLst>
              <a:ext uri="{FF2B5EF4-FFF2-40B4-BE49-F238E27FC236}">
                <a16:creationId xmlns:a16="http://schemas.microsoft.com/office/drawing/2014/main" id="{2A886C24-6AD1-3169-4B52-4B8803FF7F0F}"/>
              </a:ext>
            </a:extLst>
          </p:cNvPr>
          <p:cNvSpPr/>
          <p:nvPr/>
        </p:nvSpPr>
        <p:spPr>
          <a:xfrm>
            <a:off x="1530590" y="3226827"/>
            <a:ext cx="1361287" cy="322704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4DB3589-F291-657E-20F8-82B5EFA8B165}"/>
              </a:ext>
            </a:extLst>
          </p:cNvPr>
          <p:cNvSpPr/>
          <p:nvPr/>
        </p:nvSpPr>
        <p:spPr>
          <a:xfrm>
            <a:off x="4235115" y="2576048"/>
            <a:ext cx="557321" cy="3506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79B896-333E-479D-EB08-65BA83707B08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 AI</a:t>
            </a:r>
          </a:p>
        </p:txBody>
      </p:sp>
      <p:pic>
        <p:nvPicPr>
          <p:cNvPr id="9" name="صورة 8" descr="صورة تحتوي على نص, تخطيط, خط, رسم بياني&#10;&#10;تم إنشاء الوصف تلقائياً">
            <a:extLst>
              <a:ext uri="{FF2B5EF4-FFF2-40B4-BE49-F238E27FC236}">
                <a16:creationId xmlns:a16="http://schemas.microsoft.com/office/drawing/2014/main" id="{98BDE8DE-3C01-1DBE-CE55-6259CBF52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86" y="1443095"/>
            <a:ext cx="4201012" cy="258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56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BCCDF-CAF8-BB8C-0B4E-6F994EB41AAC}"/>
              </a:ext>
            </a:extLst>
          </p:cNvPr>
          <p:cNvSpPr txBox="1"/>
          <p:nvPr/>
        </p:nvSpPr>
        <p:spPr>
          <a:xfrm>
            <a:off x="2790093" y="150990"/>
            <a:ext cx="356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What's next?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3E1AFFD-E738-6A84-DED5-8843DC83F5E3}"/>
              </a:ext>
            </a:extLst>
          </p:cNvPr>
          <p:cNvSpPr txBox="1"/>
          <p:nvPr/>
        </p:nvSpPr>
        <p:spPr>
          <a:xfrm>
            <a:off x="4038600" y="1339850"/>
            <a:ext cx="1828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 algn="r"/>
            <a:endParaRPr lang="ar-IL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5A77BF8-6783-E787-3A75-0A811DD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39850"/>
            <a:ext cx="9144000" cy="2344890"/>
          </a:xfrm>
        </p:spPr>
        <p:txBody>
          <a:bodyPr/>
          <a:lstStyle/>
          <a:p>
            <a:pPr marL="127000" indent="0">
              <a:buNone/>
            </a:pP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BD76341-7D0E-F5AB-A434-9ADD0F083645}"/>
              </a:ext>
            </a:extLst>
          </p:cNvPr>
          <p:cNvSpPr txBox="1"/>
          <p:nvPr/>
        </p:nvSpPr>
        <p:spPr>
          <a:xfrm>
            <a:off x="293914" y="1381696"/>
            <a:ext cx="7119257" cy="267765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To run strategies in real time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Increase the accuracy of the predictions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Adding more data (stocks, fundamental / technical information and more)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tx1"/>
                </a:solidFill>
              </a:rPr>
              <a:t>Adding more strategies and indicators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2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D4FBC-7B92-FBFD-83E5-B87AF5947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750" y="839893"/>
            <a:ext cx="6832500" cy="1341000"/>
          </a:xfrm>
        </p:spPr>
        <p:txBody>
          <a:bodyPr/>
          <a:lstStyle/>
          <a:p>
            <a:r>
              <a:rPr lang="en-US" sz="8100" b="1" dirty="0"/>
              <a:t>THANK YOU </a:t>
            </a:r>
          </a:p>
          <a:p>
            <a:r>
              <a:rPr lang="en-US" sz="8100" b="1" dirty="0">
                <a:sym typeface="Wingdings" pitchFamily="2" charset="2"/>
              </a:rPr>
              <a:t></a:t>
            </a:r>
          </a:p>
          <a:p>
            <a:r>
              <a:rPr lang="en-US" sz="8100" b="1" dirty="0">
                <a:sym typeface="Wingdings" pitchFamily="2" charset="2"/>
              </a:rPr>
              <a:t>Questions? </a:t>
            </a:r>
            <a:r>
              <a:rPr lang="en-US" sz="8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5983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>
            <a:spLocks noGrp="1"/>
          </p:cNvSpPr>
          <p:nvPr>
            <p:ph type="subTitle" idx="1"/>
          </p:nvPr>
        </p:nvSpPr>
        <p:spPr>
          <a:xfrm>
            <a:off x="1155750" y="1797245"/>
            <a:ext cx="6832500" cy="13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effectLst/>
                <a:latin typeface="+mn-lt"/>
              </a:rPr>
              <a:t>Using advanced data analysis to provide insightful predictions on stock prices. </a:t>
            </a:r>
            <a:endParaRPr b="1" dirty="0">
              <a:latin typeface="+mn-lt"/>
            </a:endParaRPr>
          </a:p>
        </p:txBody>
      </p:sp>
      <p:grpSp>
        <p:nvGrpSpPr>
          <p:cNvPr id="353" name="Google Shape;353;p35"/>
          <p:cNvGrpSpPr/>
          <p:nvPr/>
        </p:nvGrpSpPr>
        <p:grpSpPr>
          <a:xfrm>
            <a:off x="719996" y="540006"/>
            <a:ext cx="302887" cy="302887"/>
            <a:chOff x="150250" y="735900"/>
            <a:chExt cx="508200" cy="508200"/>
          </a:xfrm>
        </p:grpSpPr>
        <p:sp>
          <p:nvSpPr>
            <p:cNvPr id="354" name="Google Shape;354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35"/>
          <p:cNvGrpSpPr/>
          <p:nvPr/>
        </p:nvGrpSpPr>
        <p:grpSpPr>
          <a:xfrm>
            <a:off x="619912" y="987101"/>
            <a:ext cx="503118" cy="503118"/>
            <a:chOff x="150250" y="735900"/>
            <a:chExt cx="508200" cy="508200"/>
          </a:xfrm>
        </p:grpSpPr>
        <p:sp>
          <p:nvSpPr>
            <p:cNvPr id="357" name="Google Shape;357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" name="Google Shape;359;p35"/>
          <p:cNvGrpSpPr/>
          <p:nvPr/>
        </p:nvGrpSpPr>
        <p:grpSpPr>
          <a:xfrm>
            <a:off x="1155760" y="674426"/>
            <a:ext cx="262993" cy="262993"/>
            <a:chOff x="150250" y="735900"/>
            <a:chExt cx="508200" cy="508200"/>
          </a:xfrm>
        </p:grpSpPr>
        <p:sp>
          <p:nvSpPr>
            <p:cNvPr id="360" name="Google Shape;360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35"/>
          <p:cNvGrpSpPr/>
          <p:nvPr/>
        </p:nvGrpSpPr>
        <p:grpSpPr>
          <a:xfrm>
            <a:off x="8121121" y="4300606"/>
            <a:ext cx="302887" cy="302887"/>
            <a:chOff x="150250" y="735900"/>
            <a:chExt cx="508200" cy="508200"/>
          </a:xfrm>
        </p:grpSpPr>
        <p:sp>
          <p:nvSpPr>
            <p:cNvPr id="363" name="Google Shape;363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" name="Google Shape;365;p35"/>
          <p:cNvGrpSpPr/>
          <p:nvPr/>
        </p:nvGrpSpPr>
        <p:grpSpPr>
          <a:xfrm>
            <a:off x="8021012" y="3675101"/>
            <a:ext cx="503118" cy="503118"/>
            <a:chOff x="150250" y="735900"/>
            <a:chExt cx="508200" cy="508200"/>
          </a:xfrm>
        </p:grpSpPr>
        <p:sp>
          <p:nvSpPr>
            <p:cNvPr id="366" name="Google Shape;366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8" name="Google Shape;368;p35"/>
          <p:cNvGrpSpPr/>
          <p:nvPr/>
        </p:nvGrpSpPr>
        <p:grpSpPr>
          <a:xfrm>
            <a:off x="7628135" y="4178226"/>
            <a:ext cx="262993" cy="262993"/>
            <a:chOff x="150250" y="735900"/>
            <a:chExt cx="508200" cy="508200"/>
          </a:xfrm>
        </p:grpSpPr>
        <p:sp>
          <p:nvSpPr>
            <p:cNvPr id="369" name="Google Shape;369;p35"/>
            <p:cNvSpPr/>
            <p:nvPr/>
          </p:nvSpPr>
          <p:spPr>
            <a:xfrm>
              <a:off x="350467" y="886350"/>
              <a:ext cx="107788" cy="207304"/>
            </a:xfrm>
            <a:custGeom>
              <a:avLst/>
              <a:gdLst/>
              <a:ahLst/>
              <a:cxnLst/>
              <a:rect l="l" t="t" r="r" b="b"/>
              <a:pathLst>
                <a:path w="2450" h="4712" extrusionOk="0">
                  <a:moveTo>
                    <a:pt x="1224" y="1"/>
                  </a:moveTo>
                  <a:cubicBezTo>
                    <a:pt x="1063" y="1"/>
                    <a:pt x="928" y="135"/>
                    <a:pt x="928" y="297"/>
                  </a:cubicBezTo>
                  <a:lnTo>
                    <a:pt x="928" y="418"/>
                  </a:lnTo>
                  <a:cubicBezTo>
                    <a:pt x="404" y="539"/>
                    <a:pt x="0" y="997"/>
                    <a:pt x="0" y="1521"/>
                  </a:cubicBezTo>
                  <a:cubicBezTo>
                    <a:pt x="0" y="2154"/>
                    <a:pt x="551" y="2666"/>
                    <a:pt x="1224" y="2666"/>
                  </a:cubicBezTo>
                  <a:cubicBezTo>
                    <a:pt x="1574" y="2666"/>
                    <a:pt x="1870" y="2908"/>
                    <a:pt x="1870" y="3217"/>
                  </a:cubicBezTo>
                  <a:cubicBezTo>
                    <a:pt x="1870" y="3527"/>
                    <a:pt x="1574" y="3770"/>
                    <a:pt x="1224" y="3770"/>
                  </a:cubicBezTo>
                  <a:cubicBezTo>
                    <a:pt x="874" y="3770"/>
                    <a:pt x="592" y="3527"/>
                    <a:pt x="592" y="3217"/>
                  </a:cubicBezTo>
                  <a:cubicBezTo>
                    <a:pt x="592" y="3056"/>
                    <a:pt x="458" y="2921"/>
                    <a:pt x="296" y="2921"/>
                  </a:cubicBezTo>
                  <a:cubicBezTo>
                    <a:pt x="135" y="2921"/>
                    <a:pt x="0" y="3056"/>
                    <a:pt x="0" y="3217"/>
                  </a:cubicBezTo>
                  <a:cubicBezTo>
                    <a:pt x="0" y="3756"/>
                    <a:pt x="404" y="4200"/>
                    <a:pt x="928" y="4321"/>
                  </a:cubicBezTo>
                  <a:lnTo>
                    <a:pt x="928" y="4416"/>
                  </a:lnTo>
                  <a:cubicBezTo>
                    <a:pt x="928" y="4577"/>
                    <a:pt x="1063" y="4712"/>
                    <a:pt x="1224" y="4712"/>
                  </a:cubicBezTo>
                  <a:cubicBezTo>
                    <a:pt x="1386" y="4712"/>
                    <a:pt x="1520" y="4577"/>
                    <a:pt x="1520" y="4416"/>
                  </a:cubicBezTo>
                  <a:lnTo>
                    <a:pt x="1520" y="4321"/>
                  </a:lnTo>
                  <a:cubicBezTo>
                    <a:pt x="2059" y="4200"/>
                    <a:pt x="2450" y="3756"/>
                    <a:pt x="2450" y="3217"/>
                  </a:cubicBezTo>
                  <a:cubicBezTo>
                    <a:pt x="2450" y="2585"/>
                    <a:pt x="1911" y="2074"/>
                    <a:pt x="1224" y="2074"/>
                  </a:cubicBezTo>
                  <a:cubicBezTo>
                    <a:pt x="874" y="2074"/>
                    <a:pt x="592" y="1831"/>
                    <a:pt x="592" y="1521"/>
                  </a:cubicBezTo>
                  <a:cubicBezTo>
                    <a:pt x="592" y="1225"/>
                    <a:pt x="874" y="970"/>
                    <a:pt x="1224" y="970"/>
                  </a:cubicBezTo>
                  <a:cubicBezTo>
                    <a:pt x="1574" y="970"/>
                    <a:pt x="1870" y="1225"/>
                    <a:pt x="1870" y="1521"/>
                  </a:cubicBezTo>
                  <a:cubicBezTo>
                    <a:pt x="1870" y="1683"/>
                    <a:pt x="1992" y="1817"/>
                    <a:pt x="2167" y="1817"/>
                  </a:cubicBezTo>
                  <a:cubicBezTo>
                    <a:pt x="2328" y="1817"/>
                    <a:pt x="2450" y="1683"/>
                    <a:pt x="2450" y="1521"/>
                  </a:cubicBezTo>
                  <a:cubicBezTo>
                    <a:pt x="2450" y="997"/>
                    <a:pt x="2059" y="539"/>
                    <a:pt x="1520" y="418"/>
                  </a:cubicBezTo>
                  <a:lnTo>
                    <a:pt x="1520" y="297"/>
                  </a:lnTo>
                  <a:cubicBezTo>
                    <a:pt x="1520" y="135"/>
                    <a:pt x="1386" y="1"/>
                    <a:pt x="12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150250" y="735900"/>
              <a:ext cx="508200" cy="508200"/>
            </a:xfrm>
            <a:prstGeom prst="ellipse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6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A8E0EA-7A36-315C-F261-61E2B4B6B862}"/>
              </a:ext>
            </a:extLst>
          </p:cNvPr>
          <p:cNvSpPr txBox="1"/>
          <p:nvPr/>
        </p:nvSpPr>
        <p:spPr>
          <a:xfrm>
            <a:off x="3233029" y="229064"/>
            <a:ext cx="23096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Introduction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C881E2D8-9266-BC7D-E24F-7E757B665B01}"/>
              </a:ext>
            </a:extLst>
          </p:cNvPr>
          <p:cNvSpPr/>
          <p:nvPr/>
        </p:nvSpPr>
        <p:spPr>
          <a:xfrm>
            <a:off x="2911339" y="151564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>
            <a:spLocks noGrp="1"/>
          </p:cNvSpPr>
          <p:nvPr>
            <p:ph type="body" idx="1"/>
          </p:nvPr>
        </p:nvSpPr>
        <p:spPr>
          <a:xfrm>
            <a:off x="27450" y="557667"/>
            <a:ext cx="5185239" cy="317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Complexity of Influences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High Volatility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Söhne"/>
              </a:rPr>
              <a:t>Market Dynamics</a:t>
            </a:r>
            <a:endParaRPr lang="en-US" i="0" dirty="0">
              <a:solidFill>
                <a:schemeClr val="tx1"/>
              </a:solidFill>
              <a:effectLst/>
              <a:latin typeface="Söhne"/>
            </a:endParaRPr>
          </a:p>
        </p:txBody>
      </p:sp>
      <p:grpSp>
        <p:nvGrpSpPr>
          <p:cNvPr id="483" name="Google Shape;483;p37"/>
          <p:cNvGrpSpPr/>
          <p:nvPr/>
        </p:nvGrpSpPr>
        <p:grpSpPr>
          <a:xfrm>
            <a:off x="5574158" y="1624224"/>
            <a:ext cx="2686360" cy="2580797"/>
            <a:chOff x="5002350" y="604550"/>
            <a:chExt cx="1509700" cy="1450375"/>
          </a:xfrm>
        </p:grpSpPr>
        <p:sp>
          <p:nvSpPr>
            <p:cNvPr id="484" name="Google Shape;484;p37"/>
            <p:cNvSpPr/>
            <p:nvPr/>
          </p:nvSpPr>
          <p:spPr>
            <a:xfrm>
              <a:off x="5085050" y="604550"/>
              <a:ext cx="291875" cy="128275"/>
            </a:xfrm>
            <a:custGeom>
              <a:avLst/>
              <a:gdLst/>
              <a:ahLst/>
              <a:cxnLst/>
              <a:rect l="l" t="t" r="r" b="b"/>
              <a:pathLst>
                <a:path w="11675" h="5131" extrusionOk="0">
                  <a:moveTo>
                    <a:pt x="6212" y="1"/>
                  </a:moveTo>
                  <a:cubicBezTo>
                    <a:pt x="5737" y="1"/>
                    <a:pt x="5271" y="107"/>
                    <a:pt x="4868" y="339"/>
                  </a:cubicBezTo>
                  <a:cubicBezTo>
                    <a:pt x="4142" y="767"/>
                    <a:pt x="3778" y="1640"/>
                    <a:pt x="3963" y="2375"/>
                  </a:cubicBezTo>
                  <a:lnTo>
                    <a:pt x="3963" y="2375"/>
                  </a:lnTo>
                  <a:cubicBezTo>
                    <a:pt x="3791" y="2260"/>
                    <a:pt x="3584" y="2189"/>
                    <a:pt x="3371" y="2189"/>
                  </a:cubicBezTo>
                  <a:cubicBezTo>
                    <a:pt x="3363" y="2189"/>
                    <a:pt x="3355" y="2190"/>
                    <a:pt x="3347" y="2190"/>
                  </a:cubicBezTo>
                  <a:cubicBezTo>
                    <a:pt x="2908" y="2200"/>
                    <a:pt x="2512" y="2521"/>
                    <a:pt x="2408" y="2903"/>
                  </a:cubicBezTo>
                  <a:lnTo>
                    <a:pt x="2408" y="2903"/>
                  </a:lnTo>
                  <a:cubicBezTo>
                    <a:pt x="2355" y="2510"/>
                    <a:pt x="1885" y="2169"/>
                    <a:pt x="1412" y="2169"/>
                  </a:cubicBezTo>
                  <a:cubicBezTo>
                    <a:pt x="1373" y="2169"/>
                    <a:pt x="1333" y="2172"/>
                    <a:pt x="1294" y="2177"/>
                  </a:cubicBezTo>
                  <a:cubicBezTo>
                    <a:pt x="698" y="2266"/>
                    <a:pt x="254" y="2773"/>
                    <a:pt x="128" y="3305"/>
                  </a:cubicBezTo>
                  <a:cubicBezTo>
                    <a:pt x="1" y="3850"/>
                    <a:pt x="622" y="4585"/>
                    <a:pt x="736" y="5131"/>
                  </a:cubicBezTo>
                  <a:lnTo>
                    <a:pt x="11396" y="5131"/>
                  </a:lnTo>
                  <a:cubicBezTo>
                    <a:pt x="11511" y="4750"/>
                    <a:pt x="11675" y="4281"/>
                    <a:pt x="11624" y="3900"/>
                  </a:cubicBezTo>
                  <a:cubicBezTo>
                    <a:pt x="11573" y="3508"/>
                    <a:pt x="11333" y="3115"/>
                    <a:pt x="10927" y="2950"/>
                  </a:cubicBezTo>
                  <a:cubicBezTo>
                    <a:pt x="10826" y="2912"/>
                    <a:pt x="10716" y="2894"/>
                    <a:pt x="10605" y="2894"/>
                  </a:cubicBezTo>
                  <a:cubicBezTo>
                    <a:pt x="10275" y="2894"/>
                    <a:pt x="9945" y="3058"/>
                    <a:pt x="9850" y="3343"/>
                  </a:cubicBezTo>
                  <a:cubicBezTo>
                    <a:pt x="9621" y="2303"/>
                    <a:pt x="9102" y="1264"/>
                    <a:pt x="8164" y="618"/>
                  </a:cubicBezTo>
                  <a:cubicBezTo>
                    <a:pt x="7615" y="227"/>
                    <a:pt x="6905" y="1"/>
                    <a:pt x="621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6251875" y="1628225"/>
              <a:ext cx="230725" cy="101225"/>
            </a:xfrm>
            <a:custGeom>
              <a:avLst/>
              <a:gdLst/>
              <a:ahLst/>
              <a:cxnLst/>
              <a:rect l="l" t="t" r="r" b="b"/>
              <a:pathLst>
                <a:path w="9229" h="4049" extrusionOk="0">
                  <a:moveTo>
                    <a:pt x="4312" y="0"/>
                  </a:moveTo>
                  <a:cubicBezTo>
                    <a:pt x="3765" y="0"/>
                    <a:pt x="3204" y="179"/>
                    <a:pt x="2776" y="487"/>
                  </a:cubicBezTo>
                  <a:cubicBezTo>
                    <a:pt x="2041" y="1006"/>
                    <a:pt x="1623" y="1818"/>
                    <a:pt x="1445" y="2642"/>
                  </a:cubicBezTo>
                  <a:cubicBezTo>
                    <a:pt x="1370" y="2417"/>
                    <a:pt x="1108" y="2289"/>
                    <a:pt x="848" y="2289"/>
                  </a:cubicBezTo>
                  <a:cubicBezTo>
                    <a:pt x="757" y="2289"/>
                    <a:pt x="666" y="2305"/>
                    <a:pt x="583" y="2338"/>
                  </a:cubicBezTo>
                  <a:cubicBezTo>
                    <a:pt x="266" y="2465"/>
                    <a:pt x="89" y="2769"/>
                    <a:pt x="38" y="3073"/>
                  </a:cubicBezTo>
                  <a:cubicBezTo>
                    <a:pt x="0" y="3389"/>
                    <a:pt x="139" y="3744"/>
                    <a:pt x="228" y="4049"/>
                  </a:cubicBezTo>
                  <a:lnTo>
                    <a:pt x="8645" y="4049"/>
                  </a:lnTo>
                  <a:cubicBezTo>
                    <a:pt x="8733" y="3631"/>
                    <a:pt x="9228" y="3034"/>
                    <a:pt x="9127" y="2617"/>
                  </a:cubicBezTo>
                  <a:cubicBezTo>
                    <a:pt x="9025" y="2198"/>
                    <a:pt x="8671" y="1792"/>
                    <a:pt x="8201" y="1716"/>
                  </a:cubicBezTo>
                  <a:cubicBezTo>
                    <a:pt x="8168" y="1712"/>
                    <a:pt x="8136" y="1710"/>
                    <a:pt x="8103" y="1710"/>
                  </a:cubicBezTo>
                  <a:cubicBezTo>
                    <a:pt x="7727" y="1710"/>
                    <a:pt x="7357" y="1981"/>
                    <a:pt x="7319" y="2297"/>
                  </a:cubicBezTo>
                  <a:lnTo>
                    <a:pt x="7319" y="2297"/>
                  </a:lnTo>
                  <a:cubicBezTo>
                    <a:pt x="7237" y="1994"/>
                    <a:pt x="6926" y="1739"/>
                    <a:pt x="6579" y="1729"/>
                  </a:cubicBezTo>
                  <a:cubicBezTo>
                    <a:pt x="6571" y="1729"/>
                    <a:pt x="6563" y="1729"/>
                    <a:pt x="6555" y="1729"/>
                  </a:cubicBezTo>
                  <a:cubicBezTo>
                    <a:pt x="6391" y="1729"/>
                    <a:pt x="6230" y="1783"/>
                    <a:pt x="6095" y="1872"/>
                  </a:cubicBezTo>
                  <a:lnTo>
                    <a:pt x="6095" y="1872"/>
                  </a:lnTo>
                  <a:cubicBezTo>
                    <a:pt x="6241" y="1294"/>
                    <a:pt x="5951" y="606"/>
                    <a:pt x="5375" y="271"/>
                  </a:cubicBezTo>
                  <a:cubicBezTo>
                    <a:pt x="5059" y="85"/>
                    <a:pt x="4689" y="0"/>
                    <a:pt x="4312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6224625" y="832350"/>
              <a:ext cx="287425" cy="138450"/>
            </a:xfrm>
            <a:custGeom>
              <a:avLst/>
              <a:gdLst/>
              <a:ahLst/>
              <a:cxnLst/>
              <a:rect l="l" t="t" r="r" b="b"/>
              <a:pathLst>
                <a:path w="11497" h="5538" extrusionOk="0">
                  <a:moveTo>
                    <a:pt x="7153" y="1"/>
                  </a:moveTo>
                  <a:cubicBezTo>
                    <a:pt x="6853" y="1"/>
                    <a:pt x="6553" y="69"/>
                    <a:pt x="6274" y="214"/>
                  </a:cubicBezTo>
                  <a:cubicBezTo>
                    <a:pt x="5502" y="620"/>
                    <a:pt x="4999" y="1638"/>
                    <a:pt x="5025" y="2620"/>
                  </a:cubicBezTo>
                  <a:lnTo>
                    <a:pt x="5025" y="2620"/>
                  </a:lnTo>
                  <a:cubicBezTo>
                    <a:pt x="4891" y="2405"/>
                    <a:pt x="4679" y="2253"/>
                    <a:pt x="4454" y="2253"/>
                  </a:cubicBezTo>
                  <a:cubicBezTo>
                    <a:pt x="4440" y="2253"/>
                    <a:pt x="4425" y="2254"/>
                    <a:pt x="4411" y="2255"/>
                  </a:cubicBezTo>
                  <a:cubicBezTo>
                    <a:pt x="3942" y="2306"/>
                    <a:pt x="3612" y="2965"/>
                    <a:pt x="3815" y="3459"/>
                  </a:cubicBezTo>
                  <a:cubicBezTo>
                    <a:pt x="3383" y="3144"/>
                    <a:pt x="2868" y="2981"/>
                    <a:pt x="2355" y="2981"/>
                  </a:cubicBezTo>
                  <a:cubicBezTo>
                    <a:pt x="2040" y="2981"/>
                    <a:pt x="1726" y="3042"/>
                    <a:pt x="1432" y="3168"/>
                  </a:cubicBezTo>
                  <a:cubicBezTo>
                    <a:pt x="646" y="3484"/>
                    <a:pt x="0" y="4600"/>
                    <a:pt x="304" y="5538"/>
                  </a:cubicBezTo>
                  <a:lnTo>
                    <a:pt x="10964" y="5538"/>
                  </a:lnTo>
                  <a:cubicBezTo>
                    <a:pt x="11358" y="5538"/>
                    <a:pt x="11497" y="4435"/>
                    <a:pt x="11231" y="4067"/>
                  </a:cubicBezTo>
                  <a:cubicBezTo>
                    <a:pt x="11061" y="3821"/>
                    <a:pt x="10794" y="3711"/>
                    <a:pt x="10522" y="3711"/>
                  </a:cubicBezTo>
                  <a:cubicBezTo>
                    <a:pt x="10388" y="3711"/>
                    <a:pt x="10253" y="3738"/>
                    <a:pt x="10128" y="3788"/>
                  </a:cubicBezTo>
                  <a:cubicBezTo>
                    <a:pt x="9747" y="3954"/>
                    <a:pt x="9456" y="4309"/>
                    <a:pt x="9203" y="4676"/>
                  </a:cubicBezTo>
                  <a:cubicBezTo>
                    <a:pt x="9761" y="3611"/>
                    <a:pt x="9747" y="2154"/>
                    <a:pt x="9114" y="1152"/>
                  </a:cubicBezTo>
                  <a:cubicBezTo>
                    <a:pt x="8661" y="427"/>
                    <a:pt x="7904" y="1"/>
                    <a:pt x="715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002350" y="1465200"/>
              <a:ext cx="257325" cy="89325"/>
            </a:xfrm>
            <a:custGeom>
              <a:avLst/>
              <a:gdLst/>
              <a:ahLst/>
              <a:cxnLst/>
              <a:rect l="l" t="t" r="r" b="b"/>
              <a:pathLst>
                <a:path w="10293" h="3573" extrusionOk="0">
                  <a:moveTo>
                    <a:pt x="2999" y="0"/>
                  </a:moveTo>
                  <a:cubicBezTo>
                    <a:pt x="2471" y="0"/>
                    <a:pt x="1940" y="209"/>
                    <a:pt x="1597" y="606"/>
                  </a:cubicBezTo>
                  <a:cubicBezTo>
                    <a:pt x="1129" y="1164"/>
                    <a:pt x="1090" y="2051"/>
                    <a:pt x="1585" y="2597"/>
                  </a:cubicBezTo>
                  <a:cubicBezTo>
                    <a:pt x="1374" y="2442"/>
                    <a:pt x="1105" y="2340"/>
                    <a:pt x="849" y="2340"/>
                  </a:cubicBezTo>
                  <a:cubicBezTo>
                    <a:pt x="706" y="2340"/>
                    <a:pt x="567" y="2372"/>
                    <a:pt x="444" y="2445"/>
                  </a:cubicBezTo>
                  <a:cubicBezTo>
                    <a:pt x="89" y="2648"/>
                    <a:pt x="0" y="3370"/>
                    <a:pt x="355" y="3572"/>
                  </a:cubicBezTo>
                  <a:lnTo>
                    <a:pt x="9913" y="3572"/>
                  </a:lnTo>
                  <a:cubicBezTo>
                    <a:pt x="10293" y="2888"/>
                    <a:pt x="9989" y="1772"/>
                    <a:pt x="9241" y="1532"/>
                  </a:cubicBezTo>
                  <a:cubicBezTo>
                    <a:pt x="9161" y="1506"/>
                    <a:pt x="9089" y="1494"/>
                    <a:pt x="9024" y="1494"/>
                  </a:cubicBezTo>
                  <a:cubicBezTo>
                    <a:pt x="8514" y="1494"/>
                    <a:pt x="8430" y="2235"/>
                    <a:pt x="8356" y="2905"/>
                  </a:cubicBezTo>
                  <a:lnTo>
                    <a:pt x="8356" y="2905"/>
                  </a:lnTo>
                  <a:cubicBezTo>
                    <a:pt x="8273" y="2593"/>
                    <a:pt x="7599" y="2022"/>
                    <a:pt x="7416" y="1849"/>
                  </a:cubicBezTo>
                  <a:cubicBezTo>
                    <a:pt x="7307" y="1758"/>
                    <a:pt x="7167" y="1714"/>
                    <a:pt x="7028" y="1714"/>
                  </a:cubicBezTo>
                  <a:cubicBezTo>
                    <a:pt x="6875" y="1714"/>
                    <a:pt x="6723" y="1768"/>
                    <a:pt x="6617" y="1874"/>
                  </a:cubicBezTo>
                  <a:cubicBezTo>
                    <a:pt x="6718" y="1468"/>
                    <a:pt x="6427" y="1000"/>
                    <a:pt x="6008" y="911"/>
                  </a:cubicBezTo>
                  <a:cubicBezTo>
                    <a:pt x="5961" y="900"/>
                    <a:pt x="5913" y="896"/>
                    <a:pt x="5865" y="896"/>
                  </a:cubicBezTo>
                  <a:cubicBezTo>
                    <a:pt x="5492" y="896"/>
                    <a:pt x="5127" y="1186"/>
                    <a:pt x="5070" y="1558"/>
                  </a:cubicBezTo>
                  <a:cubicBezTo>
                    <a:pt x="4817" y="885"/>
                    <a:pt x="4259" y="302"/>
                    <a:pt x="3575" y="87"/>
                  </a:cubicBezTo>
                  <a:cubicBezTo>
                    <a:pt x="3390" y="29"/>
                    <a:pt x="3194" y="0"/>
                    <a:pt x="299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6100400" y="1050975"/>
              <a:ext cx="1275" cy="17425"/>
            </a:xfrm>
            <a:custGeom>
              <a:avLst/>
              <a:gdLst/>
              <a:ahLst/>
              <a:cxnLst/>
              <a:rect l="l" t="t" r="r" b="b"/>
              <a:pathLst>
                <a:path w="51" h="697" extrusionOk="0">
                  <a:moveTo>
                    <a:pt x="51" y="0"/>
                  </a:moveTo>
                  <a:cubicBezTo>
                    <a:pt x="26" y="228"/>
                    <a:pt x="0" y="469"/>
                    <a:pt x="0" y="697"/>
                  </a:cubicBezTo>
                  <a:cubicBezTo>
                    <a:pt x="0" y="469"/>
                    <a:pt x="26" y="228"/>
                    <a:pt x="5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6160600" y="1193875"/>
              <a:ext cx="24125" cy="9225"/>
            </a:xfrm>
            <a:custGeom>
              <a:avLst/>
              <a:gdLst/>
              <a:ahLst/>
              <a:cxnLst/>
              <a:rect l="l" t="t" r="r" b="b"/>
              <a:pathLst>
                <a:path w="965" h="369" extrusionOk="0">
                  <a:moveTo>
                    <a:pt x="1" y="0"/>
                  </a:moveTo>
                  <a:cubicBezTo>
                    <a:pt x="305" y="152"/>
                    <a:pt x="634" y="267"/>
                    <a:pt x="964" y="368"/>
                  </a:cubicBezTo>
                  <a:cubicBezTo>
                    <a:pt x="634" y="267"/>
                    <a:pt x="305" y="152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6108300" y="1005975"/>
              <a:ext cx="11125" cy="6975"/>
            </a:xfrm>
            <a:custGeom>
              <a:avLst/>
              <a:gdLst/>
              <a:ahLst/>
              <a:cxnLst/>
              <a:rect l="l" t="t" r="r" b="b"/>
              <a:pathLst>
                <a:path w="445" h="279" extrusionOk="0">
                  <a:moveTo>
                    <a:pt x="65" y="0"/>
                  </a:moveTo>
                  <a:cubicBezTo>
                    <a:pt x="39" y="88"/>
                    <a:pt x="14" y="190"/>
                    <a:pt x="1" y="279"/>
                  </a:cubicBezTo>
                  <a:cubicBezTo>
                    <a:pt x="106" y="195"/>
                    <a:pt x="228" y="146"/>
                    <a:pt x="361" y="146"/>
                  </a:cubicBezTo>
                  <a:cubicBezTo>
                    <a:pt x="388" y="146"/>
                    <a:pt x="416" y="148"/>
                    <a:pt x="445" y="152"/>
                  </a:cubicBezTo>
                  <a:cubicBezTo>
                    <a:pt x="305" y="114"/>
                    <a:pt x="178" y="63"/>
                    <a:pt x="65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903600" y="748000"/>
              <a:ext cx="12050" cy="2875"/>
            </a:xfrm>
            <a:custGeom>
              <a:avLst/>
              <a:gdLst/>
              <a:ahLst/>
              <a:cxnLst/>
              <a:rect l="l" t="t" r="r" b="b"/>
              <a:pathLst>
                <a:path w="482" h="115" extrusionOk="0">
                  <a:moveTo>
                    <a:pt x="0" y="115"/>
                  </a:moveTo>
                  <a:cubicBezTo>
                    <a:pt x="165" y="77"/>
                    <a:pt x="317" y="38"/>
                    <a:pt x="482" y="1"/>
                  </a:cubicBezTo>
                  <a:cubicBezTo>
                    <a:pt x="317" y="38"/>
                    <a:pt x="165" y="77"/>
                    <a:pt x="0" y="11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825325" y="763225"/>
              <a:ext cx="18075" cy="2225"/>
            </a:xfrm>
            <a:custGeom>
              <a:avLst/>
              <a:gdLst/>
              <a:ahLst/>
              <a:cxnLst/>
              <a:rect l="l" t="t" r="r" b="b"/>
              <a:pathLst>
                <a:path w="723" h="89" extrusionOk="0">
                  <a:moveTo>
                    <a:pt x="1" y="89"/>
                  </a:moveTo>
                  <a:cubicBezTo>
                    <a:pt x="241" y="63"/>
                    <a:pt x="482" y="38"/>
                    <a:pt x="723" y="0"/>
                  </a:cubicBezTo>
                  <a:cubicBezTo>
                    <a:pt x="482" y="38"/>
                    <a:pt x="241" y="63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843375" y="752125"/>
              <a:ext cx="54225" cy="11125"/>
            </a:xfrm>
            <a:custGeom>
              <a:avLst/>
              <a:gdLst/>
              <a:ahLst/>
              <a:cxnLst/>
              <a:rect l="l" t="t" r="r" b="b"/>
              <a:pathLst>
                <a:path w="2169" h="445" extrusionOk="0">
                  <a:moveTo>
                    <a:pt x="1" y="444"/>
                  </a:moveTo>
                  <a:cubicBezTo>
                    <a:pt x="724" y="330"/>
                    <a:pt x="1446" y="166"/>
                    <a:pt x="2169" y="0"/>
                  </a:cubicBezTo>
                  <a:cubicBezTo>
                    <a:pt x="1446" y="166"/>
                    <a:pt x="724" y="330"/>
                    <a:pt x="1" y="44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299575" y="1352325"/>
              <a:ext cx="2575" cy="2550"/>
            </a:xfrm>
            <a:custGeom>
              <a:avLst/>
              <a:gdLst/>
              <a:ahLst/>
              <a:cxnLst/>
              <a:rect l="l" t="t" r="r" b="b"/>
              <a:pathLst>
                <a:path w="103" h="102" extrusionOk="0">
                  <a:moveTo>
                    <a:pt x="1" y="0"/>
                  </a:moveTo>
                  <a:cubicBezTo>
                    <a:pt x="26" y="39"/>
                    <a:pt x="65" y="64"/>
                    <a:pt x="102" y="102"/>
                  </a:cubicBezTo>
                  <a:cubicBezTo>
                    <a:pt x="65" y="64"/>
                    <a:pt x="26" y="39"/>
                    <a:pt x="1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271400" y="1328225"/>
              <a:ext cx="2225" cy="1625"/>
            </a:xfrm>
            <a:custGeom>
              <a:avLst/>
              <a:gdLst/>
              <a:ahLst/>
              <a:cxnLst/>
              <a:rect l="l" t="t" r="r" b="b"/>
              <a:pathLst>
                <a:path w="89" h="65" extrusionOk="0">
                  <a:moveTo>
                    <a:pt x="89" y="65"/>
                  </a:moveTo>
                  <a:cubicBezTo>
                    <a:pt x="51" y="39"/>
                    <a:pt x="26" y="14"/>
                    <a:pt x="0" y="1"/>
                  </a:cubicBezTo>
                  <a:cubicBezTo>
                    <a:pt x="26" y="14"/>
                    <a:pt x="51" y="39"/>
                    <a:pt x="89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5294525" y="1347575"/>
              <a:ext cx="2550" cy="2575"/>
            </a:xfrm>
            <a:custGeom>
              <a:avLst/>
              <a:gdLst/>
              <a:ahLst/>
              <a:cxnLst/>
              <a:rect l="l" t="t" r="r" b="b"/>
              <a:pathLst>
                <a:path w="102" h="103" extrusionOk="0">
                  <a:moveTo>
                    <a:pt x="102" y="10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5289450" y="134315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76" y="63"/>
                    <a:pt x="39" y="26"/>
                    <a:pt x="0" y="0"/>
                  </a:cubicBezTo>
                  <a:cubicBezTo>
                    <a:pt x="39" y="26"/>
                    <a:pt x="76" y="63"/>
                    <a:pt x="102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5304350" y="1357075"/>
              <a:ext cx="2550" cy="2875"/>
            </a:xfrm>
            <a:custGeom>
              <a:avLst/>
              <a:gdLst/>
              <a:ahLst/>
              <a:cxnLst/>
              <a:rect l="l" t="t" r="r" b="b"/>
              <a:pathLst>
                <a:path w="102" h="115" extrusionOk="0">
                  <a:moveTo>
                    <a:pt x="102" y="114"/>
                  </a:moveTo>
                  <a:cubicBezTo>
                    <a:pt x="63" y="77"/>
                    <a:pt x="26" y="38"/>
                    <a:pt x="1" y="1"/>
                  </a:cubicBezTo>
                  <a:cubicBezTo>
                    <a:pt x="26" y="38"/>
                    <a:pt x="63" y="77"/>
                    <a:pt x="102" y="11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5801250" y="765425"/>
              <a:ext cx="24100" cy="1300"/>
            </a:xfrm>
            <a:custGeom>
              <a:avLst/>
              <a:gdLst/>
              <a:ahLst/>
              <a:cxnLst/>
              <a:rect l="l" t="t" r="r" b="b"/>
              <a:pathLst>
                <a:path w="964" h="52" extrusionOk="0">
                  <a:moveTo>
                    <a:pt x="0" y="51"/>
                  </a:moveTo>
                  <a:cubicBezTo>
                    <a:pt x="317" y="51"/>
                    <a:pt x="634" y="26"/>
                    <a:pt x="964" y="1"/>
                  </a:cubicBezTo>
                  <a:cubicBezTo>
                    <a:pt x="634" y="26"/>
                    <a:pt x="317" y="51"/>
                    <a:pt x="0" y="5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5279000" y="1334275"/>
              <a:ext cx="2875" cy="2225"/>
            </a:xfrm>
            <a:custGeom>
              <a:avLst/>
              <a:gdLst/>
              <a:ahLst/>
              <a:cxnLst/>
              <a:rect l="l" t="t" r="r" b="b"/>
              <a:pathLst>
                <a:path w="115" h="89" extrusionOk="0">
                  <a:moveTo>
                    <a:pt x="114" y="88"/>
                  </a:moveTo>
                  <a:cubicBezTo>
                    <a:pt x="77" y="51"/>
                    <a:pt x="38" y="26"/>
                    <a:pt x="1" y="0"/>
                  </a:cubicBezTo>
                  <a:cubicBezTo>
                    <a:pt x="38" y="26"/>
                    <a:pt x="77" y="51"/>
                    <a:pt x="114" y="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5284375" y="1338700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9"/>
                  </a:moveTo>
                  <a:cubicBezTo>
                    <a:pt x="64" y="51"/>
                    <a:pt x="39" y="26"/>
                    <a:pt x="1" y="1"/>
                  </a:cubicBezTo>
                  <a:cubicBezTo>
                    <a:pt x="39" y="26"/>
                    <a:pt x="64" y="51"/>
                    <a:pt x="102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5313225" y="1367225"/>
              <a:ext cx="57075" cy="88750"/>
            </a:xfrm>
            <a:custGeom>
              <a:avLst/>
              <a:gdLst/>
              <a:ahLst/>
              <a:cxnLst/>
              <a:rect l="l" t="t" r="r" b="b"/>
              <a:pathLst>
                <a:path w="2283" h="3550" extrusionOk="0">
                  <a:moveTo>
                    <a:pt x="1" y="1"/>
                  </a:moveTo>
                  <a:lnTo>
                    <a:pt x="1" y="1"/>
                  </a:lnTo>
                  <a:cubicBezTo>
                    <a:pt x="241" y="292"/>
                    <a:pt x="469" y="596"/>
                    <a:pt x="646" y="939"/>
                  </a:cubicBezTo>
                  <a:cubicBezTo>
                    <a:pt x="862" y="1331"/>
                    <a:pt x="1027" y="1737"/>
                    <a:pt x="1128" y="2155"/>
                  </a:cubicBezTo>
                  <a:lnTo>
                    <a:pt x="2282" y="3550"/>
                  </a:lnTo>
                  <a:cubicBezTo>
                    <a:pt x="1914" y="2421"/>
                    <a:pt x="1319" y="1356"/>
                    <a:pt x="444" y="432"/>
                  </a:cubicBezTo>
                  <a:cubicBezTo>
                    <a:pt x="305" y="292"/>
                    <a:pt x="165" y="139"/>
                    <a:pt x="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5223225" y="129085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4"/>
                  </a:moveTo>
                  <a:cubicBezTo>
                    <a:pt x="51" y="39"/>
                    <a:pt x="26" y="26"/>
                    <a:pt x="1" y="0"/>
                  </a:cubicBezTo>
                  <a:cubicBezTo>
                    <a:pt x="26" y="26"/>
                    <a:pt x="51" y="39"/>
                    <a:pt x="77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5192175" y="1260750"/>
              <a:ext cx="1600" cy="1600"/>
            </a:xfrm>
            <a:custGeom>
              <a:avLst/>
              <a:gdLst/>
              <a:ahLst/>
              <a:cxnLst/>
              <a:rect l="l" t="t" r="r" b="b"/>
              <a:pathLst>
                <a:path w="64" h="64" extrusionOk="0">
                  <a:moveTo>
                    <a:pt x="63" y="63"/>
                  </a:moveTo>
                  <a:cubicBezTo>
                    <a:pt x="38" y="51"/>
                    <a:pt x="26" y="26"/>
                    <a:pt x="0" y="0"/>
                  </a:cubicBezTo>
                  <a:cubicBezTo>
                    <a:pt x="26" y="26"/>
                    <a:pt x="38" y="51"/>
                    <a:pt x="63" y="6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5202950" y="1272450"/>
              <a:ext cx="1300" cy="1300"/>
            </a:xfrm>
            <a:custGeom>
              <a:avLst/>
              <a:gdLst/>
              <a:ahLst/>
              <a:cxnLst/>
              <a:rect l="l" t="t" r="r" b="b"/>
              <a:pathLst>
                <a:path w="52" h="52" extrusionOk="0">
                  <a:moveTo>
                    <a:pt x="51" y="5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5198175" y="12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5260925" y="1320000"/>
              <a:ext cx="1300" cy="975"/>
            </a:xfrm>
            <a:custGeom>
              <a:avLst/>
              <a:gdLst/>
              <a:ahLst/>
              <a:cxnLst/>
              <a:rect l="l" t="t" r="r" b="b"/>
              <a:pathLst>
                <a:path w="52" h="39" extrusionOk="0">
                  <a:moveTo>
                    <a:pt x="51" y="39"/>
                  </a:moveTo>
                  <a:cubicBezTo>
                    <a:pt x="39" y="26"/>
                    <a:pt x="14" y="14"/>
                    <a:pt x="1" y="0"/>
                  </a:cubicBezTo>
                  <a:cubicBezTo>
                    <a:pt x="14" y="14"/>
                    <a:pt x="39" y="26"/>
                    <a:pt x="51" y="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5207675" y="1276900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6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5" y="76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5266000" y="13238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6" y="64"/>
                  </a:moveTo>
                  <a:cubicBezTo>
                    <a:pt x="51" y="51"/>
                    <a:pt x="26" y="26"/>
                    <a:pt x="0" y="0"/>
                  </a:cubicBezTo>
                  <a:cubicBezTo>
                    <a:pt x="26" y="26"/>
                    <a:pt x="51" y="51"/>
                    <a:pt x="76" y="6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5217825" y="1286400"/>
              <a:ext cx="1925" cy="1625"/>
            </a:xfrm>
            <a:custGeom>
              <a:avLst/>
              <a:gdLst/>
              <a:ahLst/>
              <a:cxnLst/>
              <a:rect l="l" t="t" r="r" b="b"/>
              <a:pathLst>
                <a:path w="77" h="65" extrusionOk="0">
                  <a:moveTo>
                    <a:pt x="77" y="65"/>
                  </a:moveTo>
                  <a:cubicBezTo>
                    <a:pt x="51" y="39"/>
                    <a:pt x="26" y="14"/>
                    <a:pt x="1" y="1"/>
                  </a:cubicBezTo>
                  <a:cubicBezTo>
                    <a:pt x="26" y="14"/>
                    <a:pt x="51" y="39"/>
                    <a:pt x="77" y="65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317650" y="1747800"/>
              <a:ext cx="461100" cy="134350"/>
            </a:xfrm>
            <a:custGeom>
              <a:avLst/>
              <a:gdLst/>
              <a:ahLst/>
              <a:cxnLst/>
              <a:rect l="l" t="t" r="r" b="b"/>
              <a:pathLst>
                <a:path w="18444" h="5374" extrusionOk="0">
                  <a:moveTo>
                    <a:pt x="1610" y="1"/>
                  </a:moveTo>
                  <a:cubicBezTo>
                    <a:pt x="1686" y="356"/>
                    <a:pt x="1547" y="736"/>
                    <a:pt x="1281" y="977"/>
                  </a:cubicBezTo>
                  <a:cubicBezTo>
                    <a:pt x="1092" y="1140"/>
                    <a:pt x="845" y="1228"/>
                    <a:pt x="599" y="1228"/>
                  </a:cubicBezTo>
                  <a:cubicBezTo>
                    <a:pt x="481" y="1228"/>
                    <a:pt x="365" y="1208"/>
                    <a:pt x="255" y="1167"/>
                  </a:cubicBezTo>
                  <a:lnTo>
                    <a:pt x="255" y="1167"/>
                  </a:lnTo>
                  <a:cubicBezTo>
                    <a:pt x="584" y="1586"/>
                    <a:pt x="711" y="2143"/>
                    <a:pt x="609" y="2663"/>
                  </a:cubicBezTo>
                  <a:cubicBezTo>
                    <a:pt x="546" y="2967"/>
                    <a:pt x="317" y="3462"/>
                    <a:pt x="1" y="3677"/>
                  </a:cubicBezTo>
                  <a:cubicBezTo>
                    <a:pt x="495" y="4158"/>
                    <a:pt x="1116" y="4513"/>
                    <a:pt x="1776" y="4767"/>
                  </a:cubicBezTo>
                  <a:cubicBezTo>
                    <a:pt x="2986" y="5213"/>
                    <a:pt x="4289" y="5374"/>
                    <a:pt x="5601" y="5374"/>
                  </a:cubicBezTo>
                  <a:cubicBezTo>
                    <a:pt x="6900" y="5374"/>
                    <a:pt x="8208" y="5216"/>
                    <a:pt x="9444" y="5020"/>
                  </a:cubicBezTo>
                  <a:cubicBezTo>
                    <a:pt x="12119" y="4603"/>
                    <a:pt x="14438" y="3487"/>
                    <a:pt x="17037" y="2764"/>
                  </a:cubicBezTo>
                  <a:cubicBezTo>
                    <a:pt x="17480" y="2637"/>
                    <a:pt x="17950" y="2524"/>
                    <a:pt x="18444" y="2409"/>
                  </a:cubicBezTo>
                  <a:cubicBezTo>
                    <a:pt x="18065" y="2246"/>
                    <a:pt x="17650" y="2191"/>
                    <a:pt x="17225" y="2191"/>
                  </a:cubicBezTo>
                  <a:cubicBezTo>
                    <a:pt x="16825" y="2191"/>
                    <a:pt x="16417" y="2240"/>
                    <a:pt x="16023" y="2296"/>
                  </a:cubicBezTo>
                  <a:cubicBezTo>
                    <a:pt x="14514" y="2511"/>
                    <a:pt x="13019" y="2789"/>
                    <a:pt x="11511" y="3031"/>
                  </a:cubicBezTo>
                  <a:cubicBezTo>
                    <a:pt x="10409" y="3205"/>
                    <a:pt x="9013" y="3422"/>
                    <a:pt x="7635" y="3422"/>
                  </a:cubicBezTo>
                  <a:cubicBezTo>
                    <a:pt x="5699" y="3422"/>
                    <a:pt x="3797" y="2993"/>
                    <a:pt x="2790" y="1408"/>
                  </a:cubicBezTo>
                  <a:cubicBezTo>
                    <a:pt x="2536" y="1003"/>
                    <a:pt x="2346" y="584"/>
                    <a:pt x="2207" y="141"/>
                  </a:cubicBezTo>
                  <a:cubicBezTo>
                    <a:pt x="2004" y="115"/>
                    <a:pt x="1801" y="65"/>
                    <a:pt x="161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5229225" y="1295600"/>
              <a:ext cx="1000" cy="975"/>
            </a:xfrm>
            <a:custGeom>
              <a:avLst/>
              <a:gdLst/>
              <a:ahLst/>
              <a:cxnLst/>
              <a:rect l="l" t="t" r="r" b="b"/>
              <a:pathLst>
                <a:path w="40" h="39" extrusionOk="0">
                  <a:moveTo>
                    <a:pt x="39" y="38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5173450" y="1232225"/>
              <a:ext cx="1000" cy="2225"/>
            </a:xfrm>
            <a:custGeom>
              <a:avLst/>
              <a:gdLst/>
              <a:ahLst/>
              <a:cxnLst/>
              <a:rect l="l" t="t" r="r" b="b"/>
              <a:pathLst>
                <a:path w="40" h="89" extrusionOk="0">
                  <a:moveTo>
                    <a:pt x="40" y="89"/>
                  </a:moveTo>
                  <a:cubicBezTo>
                    <a:pt x="26" y="64"/>
                    <a:pt x="14" y="38"/>
                    <a:pt x="1" y="1"/>
                  </a:cubicBezTo>
                  <a:cubicBezTo>
                    <a:pt x="14" y="38"/>
                    <a:pt x="26" y="64"/>
                    <a:pt x="40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5162375" y="1192600"/>
              <a:ext cx="1300" cy="9875"/>
            </a:xfrm>
            <a:custGeom>
              <a:avLst/>
              <a:gdLst/>
              <a:ahLst/>
              <a:cxnLst/>
              <a:rect l="l" t="t" r="r" b="b"/>
              <a:pathLst>
                <a:path w="52" h="395" extrusionOk="0">
                  <a:moveTo>
                    <a:pt x="52" y="394"/>
                  </a:moveTo>
                  <a:cubicBezTo>
                    <a:pt x="38" y="267"/>
                    <a:pt x="13" y="127"/>
                    <a:pt x="1" y="1"/>
                  </a:cubicBezTo>
                  <a:cubicBezTo>
                    <a:pt x="13" y="127"/>
                    <a:pt x="38" y="267"/>
                    <a:pt x="52" y="39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187725" y="1255350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52" y="51"/>
                    <a:pt x="26" y="26"/>
                    <a:pt x="1" y="0"/>
                  </a:cubicBezTo>
                  <a:cubicBezTo>
                    <a:pt x="26" y="26"/>
                    <a:pt x="52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162050" y="1182800"/>
              <a:ext cx="25" cy="4750"/>
            </a:xfrm>
            <a:custGeom>
              <a:avLst/>
              <a:gdLst/>
              <a:ahLst/>
              <a:cxnLst/>
              <a:rect l="l" t="t" r="r" b="b"/>
              <a:pathLst>
                <a:path w="1" h="190" extrusionOk="0">
                  <a:moveTo>
                    <a:pt x="1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176625" y="1238225"/>
              <a:ext cx="1300" cy="2275"/>
            </a:xfrm>
            <a:custGeom>
              <a:avLst/>
              <a:gdLst/>
              <a:ahLst/>
              <a:cxnLst/>
              <a:rect l="l" t="t" r="r" b="b"/>
              <a:pathLst>
                <a:path w="52" h="91" extrusionOk="0">
                  <a:moveTo>
                    <a:pt x="51" y="90"/>
                  </a:moveTo>
                  <a:cubicBezTo>
                    <a:pt x="39" y="65"/>
                    <a:pt x="14" y="40"/>
                    <a:pt x="1" y="1"/>
                  </a:cubicBezTo>
                  <a:cubicBezTo>
                    <a:pt x="14" y="40"/>
                    <a:pt x="39" y="65"/>
                    <a:pt x="51" y="9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183925" y="1249975"/>
              <a:ext cx="1600" cy="1925"/>
            </a:xfrm>
            <a:custGeom>
              <a:avLst/>
              <a:gdLst/>
              <a:ahLst/>
              <a:cxnLst/>
              <a:rect l="l" t="t" r="r" b="b"/>
              <a:pathLst>
                <a:path w="64" h="77" extrusionOk="0">
                  <a:moveTo>
                    <a:pt x="64" y="77"/>
                  </a:moveTo>
                  <a:cubicBezTo>
                    <a:pt x="38" y="51"/>
                    <a:pt x="13" y="26"/>
                    <a:pt x="1" y="0"/>
                  </a:cubicBezTo>
                  <a:cubicBezTo>
                    <a:pt x="13" y="26"/>
                    <a:pt x="38" y="51"/>
                    <a:pt x="64" y="7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180125" y="1244275"/>
              <a:ext cx="1600" cy="2225"/>
            </a:xfrm>
            <a:custGeom>
              <a:avLst/>
              <a:gdLst/>
              <a:ahLst/>
              <a:cxnLst/>
              <a:rect l="l" t="t" r="r" b="b"/>
              <a:pathLst>
                <a:path w="64" h="89" extrusionOk="0">
                  <a:moveTo>
                    <a:pt x="64" y="89"/>
                  </a:moveTo>
                  <a:cubicBezTo>
                    <a:pt x="38" y="63"/>
                    <a:pt x="26" y="26"/>
                    <a:pt x="1" y="0"/>
                  </a:cubicBezTo>
                  <a:cubicBezTo>
                    <a:pt x="26" y="26"/>
                    <a:pt x="38" y="63"/>
                    <a:pt x="64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12750" y="1281675"/>
              <a:ext cx="1925" cy="1925"/>
            </a:xfrm>
            <a:custGeom>
              <a:avLst/>
              <a:gdLst/>
              <a:ahLst/>
              <a:cxnLst/>
              <a:rect l="l" t="t" r="r" b="b"/>
              <a:pathLst>
                <a:path w="77" h="77" extrusionOk="0">
                  <a:moveTo>
                    <a:pt x="77" y="76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420000" y="627400"/>
              <a:ext cx="829675" cy="354175"/>
            </a:xfrm>
            <a:custGeom>
              <a:avLst/>
              <a:gdLst/>
              <a:ahLst/>
              <a:cxnLst/>
              <a:rect l="l" t="t" r="r" b="b"/>
              <a:pathLst>
                <a:path w="33187" h="14167" extrusionOk="0">
                  <a:moveTo>
                    <a:pt x="6104" y="1"/>
                  </a:moveTo>
                  <a:cubicBezTo>
                    <a:pt x="4178" y="1"/>
                    <a:pt x="2379" y="1182"/>
                    <a:pt x="1383" y="2733"/>
                  </a:cubicBezTo>
                  <a:cubicBezTo>
                    <a:pt x="330" y="4369"/>
                    <a:pt x="39" y="6333"/>
                    <a:pt x="1" y="8260"/>
                  </a:cubicBezTo>
                  <a:lnTo>
                    <a:pt x="39" y="8184"/>
                  </a:lnTo>
                  <a:cubicBezTo>
                    <a:pt x="267" y="7487"/>
                    <a:pt x="572" y="6789"/>
                    <a:pt x="1091" y="6270"/>
                  </a:cubicBezTo>
                  <a:cubicBezTo>
                    <a:pt x="1560" y="5788"/>
                    <a:pt x="2194" y="5471"/>
                    <a:pt x="2853" y="5319"/>
                  </a:cubicBezTo>
                  <a:cubicBezTo>
                    <a:pt x="2879" y="5319"/>
                    <a:pt x="2891" y="5319"/>
                    <a:pt x="2916" y="5307"/>
                  </a:cubicBezTo>
                  <a:lnTo>
                    <a:pt x="2916" y="5293"/>
                  </a:lnTo>
                  <a:cubicBezTo>
                    <a:pt x="3423" y="4305"/>
                    <a:pt x="4184" y="3405"/>
                    <a:pt x="5096" y="2834"/>
                  </a:cubicBezTo>
                  <a:cubicBezTo>
                    <a:pt x="5198" y="2771"/>
                    <a:pt x="5299" y="2708"/>
                    <a:pt x="5414" y="2657"/>
                  </a:cubicBezTo>
                  <a:cubicBezTo>
                    <a:pt x="5515" y="2594"/>
                    <a:pt x="5617" y="2543"/>
                    <a:pt x="5730" y="2505"/>
                  </a:cubicBezTo>
                  <a:cubicBezTo>
                    <a:pt x="5997" y="2391"/>
                    <a:pt x="6276" y="2302"/>
                    <a:pt x="6567" y="2251"/>
                  </a:cubicBezTo>
                  <a:cubicBezTo>
                    <a:pt x="6748" y="2227"/>
                    <a:pt x="6939" y="2213"/>
                    <a:pt x="7131" y="2213"/>
                  </a:cubicBezTo>
                  <a:cubicBezTo>
                    <a:pt x="7235" y="2213"/>
                    <a:pt x="7339" y="2217"/>
                    <a:pt x="7442" y="2226"/>
                  </a:cubicBezTo>
                  <a:cubicBezTo>
                    <a:pt x="7758" y="2251"/>
                    <a:pt x="8050" y="2327"/>
                    <a:pt x="8341" y="2429"/>
                  </a:cubicBezTo>
                  <a:cubicBezTo>
                    <a:pt x="8456" y="2467"/>
                    <a:pt x="8570" y="2505"/>
                    <a:pt x="8684" y="2555"/>
                  </a:cubicBezTo>
                  <a:cubicBezTo>
                    <a:pt x="8848" y="2632"/>
                    <a:pt x="9014" y="2721"/>
                    <a:pt x="9178" y="2809"/>
                  </a:cubicBezTo>
                  <a:cubicBezTo>
                    <a:pt x="9343" y="2898"/>
                    <a:pt x="9495" y="3000"/>
                    <a:pt x="9660" y="3101"/>
                  </a:cubicBezTo>
                  <a:cubicBezTo>
                    <a:pt x="9761" y="3164"/>
                    <a:pt x="9863" y="3240"/>
                    <a:pt x="9977" y="3316"/>
                  </a:cubicBezTo>
                  <a:cubicBezTo>
                    <a:pt x="10028" y="3355"/>
                    <a:pt x="10079" y="3380"/>
                    <a:pt x="10129" y="3417"/>
                  </a:cubicBezTo>
                  <a:cubicBezTo>
                    <a:pt x="10395" y="3608"/>
                    <a:pt x="10648" y="3798"/>
                    <a:pt x="10915" y="3988"/>
                  </a:cubicBezTo>
                  <a:cubicBezTo>
                    <a:pt x="11232" y="4217"/>
                    <a:pt x="11549" y="4445"/>
                    <a:pt x="11865" y="4634"/>
                  </a:cubicBezTo>
                  <a:cubicBezTo>
                    <a:pt x="11929" y="4673"/>
                    <a:pt x="11980" y="4710"/>
                    <a:pt x="12031" y="4736"/>
                  </a:cubicBezTo>
                  <a:cubicBezTo>
                    <a:pt x="12195" y="4837"/>
                    <a:pt x="12372" y="4926"/>
                    <a:pt x="12538" y="5002"/>
                  </a:cubicBezTo>
                  <a:cubicBezTo>
                    <a:pt x="12601" y="5028"/>
                    <a:pt x="12651" y="5053"/>
                    <a:pt x="12715" y="5078"/>
                  </a:cubicBezTo>
                  <a:cubicBezTo>
                    <a:pt x="13158" y="5281"/>
                    <a:pt x="13615" y="5408"/>
                    <a:pt x="14071" y="5484"/>
                  </a:cubicBezTo>
                  <a:cubicBezTo>
                    <a:pt x="14236" y="5509"/>
                    <a:pt x="14388" y="5522"/>
                    <a:pt x="14540" y="5535"/>
                  </a:cubicBezTo>
                  <a:cubicBezTo>
                    <a:pt x="14705" y="5547"/>
                    <a:pt x="14857" y="5560"/>
                    <a:pt x="15009" y="5572"/>
                  </a:cubicBezTo>
                  <a:lnTo>
                    <a:pt x="15250" y="5572"/>
                  </a:lnTo>
                  <a:cubicBezTo>
                    <a:pt x="15567" y="5572"/>
                    <a:pt x="15884" y="5547"/>
                    <a:pt x="16214" y="5522"/>
                  </a:cubicBezTo>
                  <a:cubicBezTo>
                    <a:pt x="16454" y="5496"/>
                    <a:pt x="16695" y="5471"/>
                    <a:pt x="16936" y="5433"/>
                  </a:cubicBezTo>
                  <a:cubicBezTo>
                    <a:pt x="17659" y="5319"/>
                    <a:pt x="18381" y="5155"/>
                    <a:pt x="19104" y="4989"/>
                  </a:cubicBezTo>
                  <a:cubicBezTo>
                    <a:pt x="19180" y="4977"/>
                    <a:pt x="19268" y="4952"/>
                    <a:pt x="19344" y="4939"/>
                  </a:cubicBezTo>
                  <a:cubicBezTo>
                    <a:pt x="19509" y="4901"/>
                    <a:pt x="19661" y="4862"/>
                    <a:pt x="19826" y="4825"/>
                  </a:cubicBezTo>
                  <a:cubicBezTo>
                    <a:pt x="19978" y="4800"/>
                    <a:pt x="20143" y="4761"/>
                    <a:pt x="20295" y="4724"/>
                  </a:cubicBezTo>
                  <a:cubicBezTo>
                    <a:pt x="21193" y="4527"/>
                    <a:pt x="22158" y="4398"/>
                    <a:pt x="23101" y="4398"/>
                  </a:cubicBezTo>
                  <a:cubicBezTo>
                    <a:pt x="23317" y="4398"/>
                    <a:pt x="23531" y="4405"/>
                    <a:pt x="23743" y="4419"/>
                  </a:cubicBezTo>
                  <a:cubicBezTo>
                    <a:pt x="23907" y="4431"/>
                    <a:pt x="24073" y="4457"/>
                    <a:pt x="24225" y="4470"/>
                  </a:cubicBezTo>
                  <a:cubicBezTo>
                    <a:pt x="24313" y="4482"/>
                    <a:pt x="24402" y="4495"/>
                    <a:pt x="24478" y="4508"/>
                  </a:cubicBezTo>
                  <a:cubicBezTo>
                    <a:pt x="24504" y="4521"/>
                    <a:pt x="24516" y="4521"/>
                    <a:pt x="24529" y="4521"/>
                  </a:cubicBezTo>
                  <a:cubicBezTo>
                    <a:pt x="24592" y="4533"/>
                    <a:pt x="24643" y="4546"/>
                    <a:pt x="24706" y="4558"/>
                  </a:cubicBezTo>
                  <a:cubicBezTo>
                    <a:pt x="25797" y="4774"/>
                    <a:pt x="26785" y="5268"/>
                    <a:pt x="27507" y="6169"/>
                  </a:cubicBezTo>
                  <a:cubicBezTo>
                    <a:pt x="28661" y="7600"/>
                    <a:pt x="28775" y="9654"/>
                    <a:pt x="28458" y="11492"/>
                  </a:cubicBezTo>
                  <a:cubicBezTo>
                    <a:pt x="28395" y="11860"/>
                    <a:pt x="28319" y="12228"/>
                    <a:pt x="28230" y="12595"/>
                  </a:cubicBezTo>
                  <a:cubicBezTo>
                    <a:pt x="28281" y="12620"/>
                    <a:pt x="28332" y="12633"/>
                    <a:pt x="28395" y="12659"/>
                  </a:cubicBezTo>
                  <a:cubicBezTo>
                    <a:pt x="28826" y="12811"/>
                    <a:pt x="29257" y="13051"/>
                    <a:pt x="29574" y="13394"/>
                  </a:cubicBezTo>
                  <a:cubicBezTo>
                    <a:pt x="29802" y="13622"/>
                    <a:pt x="29966" y="13888"/>
                    <a:pt x="30093" y="14167"/>
                  </a:cubicBezTo>
                  <a:cubicBezTo>
                    <a:pt x="30803" y="12760"/>
                    <a:pt x="31690" y="11416"/>
                    <a:pt x="32273" y="9958"/>
                  </a:cubicBezTo>
                  <a:cubicBezTo>
                    <a:pt x="33085" y="7930"/>
                    <a:pt x="33186" y="5383"/>
                    <a:pt x="31577" y="3772"/>
                  </a:cubicBezTo>
                  <a:cubicBezTo>
                    <a:pt x="30569" y="2784"/>
                    <a:pt x="29206" y="2413"/>
                    <a:pt x="27761" y="2413"/>
                  </a:cubicBezTo>
                  <a:cubicBezTo>
                    <a:pt x="26279" y="2413"/>
                    <a:pt x="24710" y="2803"/>
                    <a:pt x="23350" y="3316"/>
                  </a:cubicBezTo>
                  <a:cubicBezTo>
                    <a:pt x="21249" y="4119"/>
                    <a:pt x="19024" y="5123"/>
                    <a:pt x="16814" y="5123"/>
                  </a:cubicBezTo>
                  <a:cubicBezTo>
                    <a:pt x="16198" y="5123"/>
                    <a:pt x="15582" y="5045"/>
                    <a:pt x="14971" y="4862"/>
                  </a:cubicBezTo>
                  <a:cubicBezTo>
                    <a:pt x="11840" y="3912"/>
                    <a:pt x="9901" y="426"/>
                    <a:pt x="6656" y="33"/>
                  </a:cubicBezTo>
                  <a:cubicBezTo>
                    <a:pt x="6471" y="11"/>
                    <a:pt x="6287" y="1"/>
                    <a:pt x="6104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6100075" y="1037950"/>
              <a:ext cx="334025" cy="414875"/>
            </a:xfrm>
            <a:custGeom>
              <a:avLst/>
              <a:gdLst/>
              <a:ahLst/>
              <a:cxnLst/>
              <a:rect l="l" t="t" r="r" b="b"/>
              <a:pathLst>
                <a:path w="13361" h="16595" extrusionOk="0">
                  <a:moveTo>
                    <a:pt x="127" y="1"/>
                  </a:moveTo>
                  <a:cubicBezTo>
                    <a:pt x="101" y="178"/>
                    <a:pt x="76" y="344"/>
                    <a:pt x="64" y="521"/>
                  </a:cubicBezTo>
                  <a:cubicBezTo>
                    <a:pt x="39" y="749"/>
                    <a:pt x="13" y="990"/>
                    <a:pt x="13" y="1218"/>
                  </a:cubicBezTo>
                  <a:cubicBezTo>
                    <a:pt x="0" y="1573"/>
                    <a:pt x="0" y="1941"/>
                    <a:pt x="39" y="2296"/>
                  </a:cubicBezTo>
                  <a:cubicBezTo>
                    <a:pt x="64" y="2524"/>
                    <a:pt x="101" y="2764"/>
                    <a:pt x="140" y="2992"/>
                  </a:cubicBezTo>
                  <a:cubicBezTo>
                    <a:pt x="216" y="3335"/>
                    <a:pt x="304" y="3665"/>
                    <a:pt x="431" y="3994"/>
                  </a:cubicBezTo>
                  <a:cubicBezTo>
                    <a:pt x="520" y="4197"/>
                    <a:pt x="609" y="4412"/>
                    <a:pt x="723" y="4603"/>
                  </a:cubicBezTo>
                  <a:cubicBezTo>
                    <a:pt x="951" y="4995"/>
                    <a:pt x="1230" y="5350"/>
                    <a:pt x="1572" y="5654"/>
                  </a:cubicBezTo>
                  <a:cubicBezTo>
                    <a:pt x="1839" y="5882"/>
                    <a:pt x="2117" y="6073"/>
                    <a:pt x="2422" y="6237"/>
                  </a:cubicBezTo>
                  <a:cubicBezTo>
                    <a:pt x="2726" y="6389"/>
                    <a:pt x="3055" y="6504"/>
                    <a:pt x="3385" y="6605"/>
                  </a:cubicBezTo>
                  <a:cubicBezTo>
                    <a:pt x="4019" y="6795"/>
                    <a:pt x="4703" y="6896"/>
                    <a:pt x="5388" y="6998"/>
                  </a:cubicBezTo>
                  <a:cubicBezTo>
                    <a:pt x="5413" y="6998"/>
                    <a:pt x="5439" y="6998"/>
                    <a:pt x="5476" y="7011"/>
                  </a:cubicBezTo>
                  <a:cubicBezTo>
                    <a:pt x="5932" y="7074"/>
                    <a:pt x="6402" y="7138"/>
                    <a:pt x="6858" y="7214"/>
                  </a:cubicBezTo>
                  <a:cubicBezTo>
                    <a:pt x="8696" y="7569"/>
                    <a:pt x="10749" y="8811"/>
                    <a:pt x="10673" y="10738"/>
                  </a:cubicBezTo>
                  <a:cubicBezTo>
                    <a:pt x="10648" y="11346"/>
                    <a:pt x="10407" y="11904"/>
                    <a:pt x="10078" y="12411"/>
                  </a:cubicBezTo>
                  <a:cubicBezTo>
                    <a:pt x="9875" y="12715"/>
                    <a:pt x="9647" y="13006"/>
                    <a:pt x="9406" y="13273"/>
                  </a:cubicBezTo>
                  <a:cubicBezTo>
                    <a:pt x="9038" y="13691"/>
                    <a:pt x="9152" y="14958"/>
                    <a:pt x="9482" y="16594"/>
                  </a:cubicBezTo>
                  <a:cubicBezTo>
                    <a:pt x="10318" y="16201"/>
                    <a:pt x="11092" y="15744"/>
                    <a:pt x="11713" y="15124"/>
                  </a:cubicBezTo>
                  <a:cubicBezTo>
                    <a:pt x="12867" y="13995"/>
                    <a:pt x="13360" y="12296"/>
                    <a:pt x="12993" y="10738"/>
                  </a:cubicBezTo>
                  <a:cubicBezTo>
                    <a:pt x="12638" y="9191"/>
                    <a:pt x="11434" y="7809"/>
                    <a:pt x="9875" y="7163"/>
                  </a:cubicBezTo>
                  <a:cubicBezTo>
                    <a:pt x="7859" y="6339"/>
                    <a:pt x="5375" y="6682"/>
                    <a:pt x="3613" y="5439"/>
                  </a:cubicBezTo>
                  <a:cubicBezTo>
                    <a:pt x="3549" y="5401"/>
                    <a:pt x="3512" y="5363"/>
                    <a:pt x="3461" y="5325"/>
                  </a:cubicBezTo>
                  <a:cubicBezTo>
                    <a:pt x="3422" y="5333"/>
                    <a:pt x="3381" y="5337"/>
                    <a:pt x="3339" y="5337"/>
                  </a:cubicBezTo>
                  <a:cubicBezTo>
                    <a:pt x="3139" y="5337"/>
                    <a:pt x="2919" y="5249"/>
                    <a:pt x="2751" y="5186"/>
                  </a:cubicBezTo>
                  <a:cubicBezTo>
                    <a:pt x="2092" y="4958"/>
                    <a:pt x="1496" y="4501"/>
                    <a:pt x="1129" y="3893"/>
                  </a:cubicBezTo>
                  <a:cubicBezTo>
                    <a:pt x="583" y="3018"/>
                    <a:pt x="520" y="1852"/>
                    <a:pt x="977" y="927"/>
                  </a:cubicBezTo>
                  <a:cubicBezTo>
                    <a:pt x="723" y="724"/>
                    <a:pt x="470" y="533"/>
                    <a:pt x="279" y="280"/>
                  </a:cubicBezTo>
                  <a:cubicBezTo>
                    <a:pt x="216" y="191"/>
                    <a:pt x="165" y="102"/>
                    <a:pt x="12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291675" y="1423950"/>
              <a:ext cx="91300" cy="287125"/>
            </a:xfrm>
            <a:custGeom>
              <a:avLst/>
              <a:gdLst/>
              <a:ahLst/>
              <a:cxnLst/>
              <a:rect l="l" t="t" r="r" b="b"/>
              <a:pathLst>
                <a:path w="3652" h="11485" extrusionOk="0">
                  <a:moveTo>
                    <a:pt x="2029" y="0"/>
                  </a:moveTo>
                  <a:lnTo>
                    <a:pt x="2029" y="0"/>
                  </a:lnTo>
                  <a:cubicBezTo>
                    <a:pt x="2485" y="1851"/>
                    <a:pt x="1990" y="3904"/>
                    <a:pt x="1091" y="5743"/>
                  </a:cubicBezTo>
                  <a:cubicBezTo>
                    <a:pt x="1065" y="7061"/>
                    <a:pt x="761" y="8391"/>
                    <a:pt x="432" y="9659"/>
                  </a:cubicBezTo>
                  <a:cubicBezTo>
                    <a:pt x="279" y="10242"/>
                    <a:pt x="114" y="10864"/>
                    <a:pt x="1" y="11484"/>
                  </a:cubicBezTo>
                  <a:cubicBezTo>
                    <a:pt x="964" y="10483"/>
                    <a:pt x="2003" y="9558"/>
                    <a:pt x="3106" y="8721"/>
                  </a:cubicBezTo>
                  <a:cubicBezTo>
                    <a:pt x="3258" y="7529"/>
                    <a:pt x="3474" y="6351"/>
                    <a:pt x="3562" y="5273"/>
                  </a:cubicBezTo>
                  <a:cubicBezTo>
                    <a:pt x="3651" y="4006"/>
                    <a:pt x="3562" y="2777"/>
                    <a:pt x="3246" y="1610"/>
                  </a:cubicBezTo>
                  <a:lnTo>
                    <a:pt x="2029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066975" y="908350"/>
              <a:ext cx="382550" cy="659175"/>
            </a:xfrm>
            <a:custGeom>
              <a:avLst/>
              <a:gdLst/>
              <a:ahLst/>
              <a:cxnLst/>
              <a:rect l="l" t="t" r="r" b="b"/>
              <a:pathLst>
                <a:path w="15302" h="26367" extrusionOk="0">
                  <a:moveTo>
                    <a:pt x="15301" y="1"/>
                  </a:moveTo>
                  <a:cubicBezTo>
                    <a:pt x="15006" y="307"/>
                    <a:pt x="14450" y="744"/>
                    <a:pt x="14068" y="744"/>
                  </a:cubicBezTo>
                  <a:cubicBezTo>
                    <a:pt x="14038" y="744"/>
                    <a:pt x="14010" y="742"/>
                    <a:pt x="13983" y="736"/>
                  </a:cubicBezTo>
                  <a:cubicBezTo>
                    <a:pt x="13843" y="1636"/>
                    <a:pt x="13539" y="2485"/>
                    <a:pt x="12943" y="3195"/>
                  </a:cubicBezTo>
                  <a:cubicBezTo>
                    <a:pt x="10839" y="5680"/>
                    <a:pt x="6555" y="4957"/>
                    <a:pt x="3563" y="6452"/>
                  </a:cubicBezTo>
                  <a:cubicBezTo>
                    <a:pt x="1332" y="7568"/>
                    <a:pt x="1" y="9976"/>
                    <a:pt x="77" y="12373"/>
                  </a:cubicBezTo>
                  <a:cubicBezTo>
                    <a:pt x="166" y="14768"/>
                    <a:pt x="1586" y="17075"/>
                    <a:pt x="3639" y="18533"/>
                  </a:cubicBezTo>
                  <a:cubicBezTo>
                    <a:pt x="5553" y="19889"/>
                    <a:pt x="8000" y="20612"/>
                    <a:pt x="9242" y="22754"/>
                  </a:cubicBezTo>
                  <a:cubicBezTo>
                    <a:pt x="9888" y="23894"/>
                    <a:pt x="10104" y="25124"/>
                    <a:pt x="10079" y="26367"/>
                  </a:cubicBezTo>
                  <a:cubicBezTo>
                    <a:pt x="10978" y="24528"/>
                    <a:pt x="11473" y="22475"/>
                    <a:pt x="11017" y="20624"/>
                  </a:cubicBezTo>
                  <a:lnTo>
                    <a:pt x="10978" y="20510"/>
                  </a:lnTo>
                  <a:cubicBezTo>
                    <a:pt x="10877" y="20092"/>
                    <a:pt x="10712" y="19686"/>
                    <a:pt x="10496" y="19294"/>
                  </a:cubicBezTo>
                  <a:cubicBezTo>
                    <a:pt x="10319" y="18951"/>
                    <a:pt x="10091" y="18647"/>
                    <a:pt x="9851" y="18356"/>
                  </a:cubicBezTo>
                  <a:cubicBezTo>
                    <a:pt x="9837" y="18330"/>
                    <a:pt x="9812" y="18305"/>
                    <a:pt x="9787" y="18279"/>
                  </a:cubicBezTo>
                  <a:cubicBezTo>
                    <a:pt x="9749" y="18241"/>
                    <a:pt x="9711" y="18190"/>
                    <a:pt x="9673" y="18153"/>
                  </a:cubicBezTo>
                  <a:cubicBezTo>
                    <a:pt x="9648" y="18114"/>
                    <a:pt x="9622" y="18089"/>
                    <a:pt x="9597" y="18063"/>
                  </a:cubicBezTo>
                  <a:cubicBezTo>
                    <a:pt x="9558" y="18026"/>
                    <a:pt x="9521" y="17987"/>
                    <a:pt x="9496" y="17950"/>
                  </a:cubicBezTo>
                  <a:cubicBezTo>
                    <a:pt x="9457" y="17925"/>
                    <a:pt x="9432" y="17886"/>
                    <a:pt x="9406" y="17861"/>
                  </a:cubicBezTo>
                  <a:cubicBezTo>
                    <a:pt x="9369" y="17823"/>
                    <a:pt x="9330" y="17798"/>
                    <a:pt x="9305" y="17759"/>
                  </a:cubicBezTo>
                  <a:cubicBezTo>
                    <a:pt x="9267" y="17722"/>
                    <a:pt x="9242" y="17696"/>
                    <a:pt x="9204" y="17671"/>
                  </a:cubicBezTo>
                  <a:lnTo>
                    <a:pt x="9102" y="17570"/>
                  </a:lnTo>
                  <a:cubicBezTo>
                    <a:pt x="9065" y="17544"/>
                    <a:pt x="9039" y="17506"/>
                    <a:pt x="9001" y="17480"/>
                  </a:cubicBezTo>
                  <a:cubicBezTo>
                    <a:pt x="8975" y="17455"/>
                    <a:pt x="8938" y="17418"/>
                    <a:pt x="8899" y="17392"/>
                  </a:cubicBezTo>
                  <a:cubicBezTo>
                    <a:pt x="8862" y="17354"/>
                    <a:pt x="8836" y="17328"/>
                    <a:pt x="8798" y="17303"/>
                  </a:cubicBezTo>
                  <a:cubicBezTo>
                    <a:pt x="8760" y="17265"/>
                    <a:pt x="8735" y="17240"/>
                    <a:pt x="8697" y="17215"/>
                  </a:cubicBezTo>
                  <a:cubicBezTo>
                    <a:pt x="8659" y="17176"/>
                    <a:pt x="8620" y="17151"/>
                    <a:pt x="8595" y="17125"/>
                  </a:cubicBezTo>
                  <a:cubicBezTo>
                    <a:pt x="8558" y="17088"/>
                    <a:pt x="8519" y="17063"/>
                    <a:pt x="8482" y="17037"/>
                  </a:cubicBezTo>
                  <a:cubicBezTo>
                    <a:pt x="8405" y="16973"/>
                    <a:pt x="8342" y="16911"/>
                    <a:pt x="8266" y="16860"/>
                  </a:cubicBezTo>
                  <a:cubicBezTo>
                    <a:pt x="8228" y="16834"/>
                    <a:pt x="8203" y="16809"/>
                    <a:pt x="8177" y="16796"/>
                  </a:cubicBezTo>
                  <a:cubicBezTo>
                    <a:pt x="8127" y="16758"/>
                    <a:pt x="8088" y="16720"/>
                    <a:pt x="8037" y="16682"/>
                  </a:cubicBezTo>
                  <a:cubicBezTo>
                    <a:pt x="8012" y="16669"/>
                    <a:pt x="7987" y="16644"/>
                    <a:pt x="7961" y="16618"/>
                  </a:cubicBezTo>
                  <a:lnTo>
                    <a:pt x="7809" y="16505"/>
                  </a:lnTo>
                  <a:cubicBezTo>
                    <a:pt x="7797" y="16492"/>
                    <a:pt x="7772" y="16480"/>
                    <a:pt x="7759" y="16466"/>
                  </a:cubicBezTo>
                  <a:cubicBezTo>
                    <a:pt x="7341" y="16150"/>
                    <a:pt x="6935" y="15846"/>
                    <a:pt x="6529" y="15528"/>
                  </a:cubicBezTo>
                  <a:lnTo>
                    <a:pt x="6491" y="15491"/>
                  </a:lnTo>
                  <a:cubicBezTo>
                    <a:pt x="6428" y="15452"/>
                    <a:pt x="6377" y="15402"/>
                    <a:pt x="6327" y="15364"/>
                  </a:cubicBezTo>
                  <a:cubicBezTo>
                    <a:pt x="6301" y="15339"/>
                    <a:pt x="6276" y="15326"/>
                    <a:pt x="6251" y="15300"/>
                  </a:cubicBezTo>
                  <a:cubicBezTo>
                    <a:pt x="6200" y="15263"/>
                    <a:pt x="6161" y="15224"/>
                    <a:pt x="6111" y="15187"/>
                  </a:cubicBezTo>
                  <a:cubicBezTo>
                    <a:pt x="6085" y="15161"/>
                    <a:pt x="6060" y="15136"/>
                    <a:pt x="6035" y="15123"/>
                  </a:cubicBezTo>
                  <a:cubicBezTo>
                    <a:pt x="5997" y="15085"/>
                    <a:pt x="5946" y="15047"/>
                    <a:pt x="5908" y="15009"/>
                  </a:cubicBezTo>
                  <a:lnTo>
                    <a:pt x="5832" y="14933"/>
                  </a:lnTo>
                  <a:cubicBezTo>
                    <a:pt x="5781" y="14895"/>
                    <a:pt x="5744" y="14857"/>
                    <a:pt x="5693" y="14818"/>
                  </a:cubicBezTo>
                  <a:cubicBezTo>
                    <a:pt x="5680" y="14793"/>
                    <a:pt x="5654" y="14768"/>
                    <a:pt x="5629" y="14742"/>
                  </a:cubicBezTo>
                  <a:cubicBezTo>
                    <a:pt x="5578" y="14705"/>
                    <a:pt x="5541" y="14666"/>
                    <a:pt x="5490" y="14616"/>
                  </a:cubicBezTo>
                  <a:lnTo>
                    <a:pt x="5439" y="14565"/>
                  </a:lnTo>
                  <a:cubicBezTo>
                    <a:pt x="5363" y="14489"/>
                    <a:pt x="5313" y="14426"/>
                    <a:pt x="5249" y="14362"/>
                  </a:cubicBezTo>
                  <a:cubicBezTo>
                    <a:pt x="5186" y="14299"/>
                    <a:pt x="5122" y="14235"/>
                    <a:pt x="5071" y="14159"/>
                  </a:cubicBezTo>
                  <a:cubicBezTo>
                    <a:pt x="5046" y="14147"/>
                    <a:pt x="5034" y="14122"/>
                    <a:pt x="5008" y="14096"/>
                  </a:cubicBezTo>
                  <a:cubicBezTo>
                    <a:pt x="4970" y="14058"/>
                    <a:pt x="4932" y="14007"/>
                    <a:pt x="4894" y="13957"/>
                  </a:cubicBezTo>
                  <a:cubicBezTo>
                    <a:pt x="4882" y="13931"/>
                    <a:pt x="4856" y="13906"/>
                    <a:pt x="4831" y="13880"/>
                  </a:cubicBezTo>
                  <a:cubicBezTo>
                    <a:pt x="4806" y="13830"/>
                    <a:pt x="4767" y="13792"/>
                    <a:pt x="4742" y="13742"/>
                  </a:cubicBezTo>
                  <a:cubicBezTo>
                    <a:pt x="4716" y="13716"/>
                    <a:pt x="4691" y="13691"/>
                    <a:pt x="4679" y="13665"/>
                  </a:cubicBezTo>
                  <a:cubicBezTo>
                    <a:pt x="4640" y="13615"/>
                    <a:pt x="4615" y="13564"/>
                    <a:pt x="4590" y="13526"/>
                  </a:cubicBezTo>
                  <a:cubicBezTo>
                    <a:pt x="4564" y="13500"/>
                    <a:pt x="4552" y="13463"/>
                    <a:pt x="4527" y="13437"/>
                  </a:cubicBezTo>
                  <a:cubicBezTo>
                    <a:pt x="4501" y="13387"/>
                    <a:pt x="4463" y="13336"/>
                    <a:pt x="4437" y="13285"/>
                  </a:cubicBezTo>
                  <a:cubicBezTo>
                    <a:pt x="4425" y="13260"/>
                    <a:pt x="4400" y="13235"/>
                    <a:pt x="4387" y="13196"/>
                  </a:cubicBezTo>
                  <a:cubicBezTo>
                    <a:pt x="4361" y="13145"/>
                    <a:pt x="4336" y="13095"/>
                    <a:pt x="4299" y="13044"/>
                  </a:cubicBezTo>
                  <a:cubicBezTo>
                    <a:pt x="4285" y="13019"/>
                    <a:pt x="4273" y="12993"/>
                    <a:pt x="4260" y="12956"/>
                  </a:cubicBezTo>
                  <a:cubicBezTo>
                    <a:pt x="4222" y="12880"/>
                    <a:pt x="4184" y="12790"/>
                    <a:pt x="4146" y="12714"/>
                  </a:cubicBezTo>
                  <a:cubicBezTo>
                    <a:pt x="4020" y="12410"/>
                    <a:pt x="3930" y="12094"/>
                    <a:pt x="3868" y="11764"/>
                  </a:cubicBezTo>
                  <a:cubicBezTo>
                    <a:pt x="3854" y="11637"/>
                    <a:pt x="3829" y="11497"/>
                    <a:pt x="3817" y="11371"/>
                  </a:cubicBezTo>
                  <a:cubicBezTo>
                    <a:pt x="3817" y="11308"/>
                    <a:pt x="3804" y="11244"/>
                    <a:pt x="3804" y="11168"/>
                  </a:cubicBezTo>
                  <a:lnTo>
                    <a:pt x="3804" y="10978"/>
                  </a:lnTo>
                  <a:lnTo>
                    <a:pt x="3804" y="10775"/>
                  </a:lnTo>
                  <a:cubicBezTo>
                    <a:pt x="3817" y="10573"/>
                    <a:pt x="3829" y="10382"/>
                    <a:pt x="3854" y="10179"/>
                  </a:cubicBezTo>
                  <a:cubicBezTo>
                    <a:pt x="3893" y="9989"/>
                    <a:pt x="3930" y="9787"/>
                    <a:pt x="3981" y="9596"/>
                  </a:cubicBezTo>
                  <a:cubicBezTo>
                    <a:pt x="4020" y="9469"/>
                    <a:pt x="4057" y="9343"/>
                    <a:pt x="4108" y="9216"/>
                  </a:cubicBezTo>
                  <a:cubicBezTo>
                    <a:pt x="4172" y="9038"/>
                    <a:pt x="4248" y="8849"/>
                    <a:pt x="4336" y="8671"/>
                  </a:cubicBezTo>
                  <a:cubicBezTo>
                    <a:pt x="4400" y="8557"/>
                    <a:pt x="4451" y="8443"/>
                    <a:pt x="4527" y="8328"/>
                  </a:cubicBezTo>
                  <a:cubicBezTo>
                    <a:pt x="4679" y="8063"/>
                    <a:pt x="4868" y="7821"/>
                    <a:pt x="5084" y="7593"/>
                  </a:cubicBezTo>
                  <a:cubicBezTo>
                    <a:pt x="5084" y="7581"/>
                    <a:pt x="5097" y="7568"/>
                    <a:pt x="5110" y="7556"/>
                  </a:cubicBezTo>
                  <a:cubicBezTo>
                    <a:pt x="5198" y="7454"/>
                    <a:pt x="5299" y="7365"/>
                    <a:pt x="5389" y="7277"/>
                  </a:cubicBezTo>
                  <a:cubicBezTo>
                    <a:pt x="5490" y="7201"/>
                    <a:pt x="5591" y="7112"/>
                    <a:pt x="5693" y="7036"/>
                  </a:cubicBezTo>
                  <a:cubicBezTo>
                    <a:pt x="6339" y="6579"/>
                    <a:pt x="7062" y="6313"/>
                    <a:pt x="7822" y="6111"/>
                  </a:cubicBezTo>
                  <a:cubicBezTo>
                    <a:pt x="9166" y="5756"/>
                    <a:pt x="10598" y="5616"/>
                    <a:pt x="11840" y="5007"/>
                  </a:cubicBezTo>
                  <a:cubicBezTo>
                    <a:pt x="12043" y="4919"/>
                    <a:pt x="12234" y="4805"/>
                    <a:pt x="12423" y="4691"/>
                  </a:cubicBezTo>
                  <a:cubicBezTo>
                    <a:pt x="12525" y="4615"/>
                    <a:pt x="12614" y="4551"/>
                    <a:pt x="12715" y="4475"/>
                  </a:cubicBezTo>
                  <a:cubicBezTo>
                    <a:pt x="12905" y="4323"/>
                    <a:pt x="13082" y="4171"/>
                    <a:pt x="13248" y="3993"/>
                  </a:cubicBezTo>
                  <a:cubicBezTo>
                    <a:pt x="13831" y="3398"/>
                    <a:pt x="14287" y="2663"/>
                    <a:pt x="14642" y="1864"/>
                  </a:cubicBezTo>
                  <a:cubicBezTo>
                    <a:pt x="14908" y="1269"/>
                    <a:pt x="15124" y="635"/>
                    <a:pt x="153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6128575" y="1879325"/>
              <a:ext cx="11450" cy="2225"/>
            </a:xfrm>
            <a:custGeom>
              <a:avLst/>
              <a:gdLst/>
              <a:ahLst/>
              <a:cxnLst/>
              <a:rect l="l" t="t" r="r" b="b"/>
              <a:pathLst>
                <a:path w="458" h="89" extrusionOk="0">
                  <a:moveTo>
                    <a:pt x="1" y="89"/>
                  </a:moveTo>
                  <a:cubicBezTo>
                    <a:pt x="153" y="51"/>
                    <a:pt x="305" y="26"/>
                    <a:pt x="457" y="1"/>
                  </a:cubicBezTo>
                  <a:cubicBezTo>
                    <a:pt x="305" y="26"/>
                    <a:pt x="153" y="51"/>
                    <a:pt x="1" y="8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6284500" y="1369750"/>
              <a:ext cx="52625" cy="101750"/>
            </a:xfrm>
            <a:custGeom>
              <a:avLst/>
              <a:gdLst/>
              <a:ahLst/>
              <a:cxnLst/>
              <a:rect l="l" t="t" r="r" b="b"/>
              <a:pathLst>
                <a:path w="2105" h="4070" extrusionOk="0">
                  <a:moveTo>
                    <a:pt x="2029" y="1"/>
                  </a:moveTo>
                  <a:cubicBezTo>
                    <a:pt x="2028" y="1"/>
                    <a:pt x="2028" y="1"/>
                    <a:pt x="2028" y="1"/>
                  </a:cubicBezTo>
                  <a:lnTo>
                    <a:pt x="2028" y="1"/>
                  </a:lnTo>
                  <a:cubicBezTo>
                    <a:pt x="2028" y="1"/>
                    <a:pt x="2028" y="1"/>
                    <a:pt x="2029" y="1"/>
                  </a:cubicBezTo>
                  <a:close/>
                  <a:moveTo>
                    <a:pt x="2028" y="1"/>
                  </a:moveTo>
                  <a:lnTo>
                    <a:pt x="2028" y="1"/>
                  </a:lnTo>
                  <a:cubicBezTo>
                    <a:pt x="1395" y="723"/>
                    <a:pt x="698" y="1370"/>
                    <a:pt x="0" y="2029"/>
                  </a:cubicBezTo>
                  <a:lnTo>
                    <a:pt x="445" y="4069"/>
                  </a:lnTo>
                  <a:cubicBezTo>
                    <a:pt x="1002" y="3829"/>
                    <a:pt x="1560" y="3588"/>
                    <a:pt x="2105" y="3322"/>
                  </a:cubicBezTo>
                  <a:cubicBezTo>
                    <a:pt x="1775" y="1687"/>
                    <a:pt x="1662" y="420"/>
                    <a:pt x="202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6180875" y="1814350"/>
              <a:ext cx="74825" cy="52325"/>
            </a:xfrm>
            <a:custGeom>
              <a:avLst/>
              <a:gdLst/>
              <a:ahLst/>
              <a:cxnLst/>
              <a:rect l="l" t="t" r="r" b="b"/>
              <a:pathLst>
                <a:path w="2993" h="2093" extrusionOk="0">
                  <a:moveTo>
                    <a:pt x="2283" y="1"/>
                  </a:moveTo>
                  <a:cubicBezTo>
                    <a:pt x="1815" y="935"/>
                    <a:pt x="957" y="1657"/>
                    <a:pt x="11" y="2088"/>
                  </a:cubicBezTo>
                  <a:lnTo>
                    <a:pt x="11" y="2088"/>
                  </a:lnTo>
                  <a:cubicBezTo>
                    <a:pt x="438" y="1895"/>
                    <a:pt x="1634" y="1429"/>
                    <a:pt x="2992" y="863"/>
                  </a:cubicBezTo>
                  <a:lnTo>
                    <a:pt x="2283" y="1"/>
                  </a:lnTo>
                  <a:close/>
                  <a:moveTo>
                    <a:pt x="11" y="2088"/>
                  </a:moveTo>
                  <a:cubicBezTo>
                    <a:pt x="8" y="2090"/>
                    <a:pt x="4" y="2091"/>
                    <a:pt x="1" y="2093"/>
                  </a:cubicBezTo>
                  <a:cubicBezTo>
                    <a:pt x="4" y="2091"/>
                    <a:pt x="8" y="2090"/>
                    <a:pt x="11" y="2088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6078525" y="1886600"/>
              <a:ext cx="6675" cy="675"/>
            </a:xfrm>
            <a:custGeom>
              <a:avLst/>
              <a:gdLst/>
              <a:ahLst/>
              <a:cxnLst/>
              <a:rect l="l" t="t" r="r" b="b"/>
              <a:pathLst>
                <a:path w="267" h="27" extrusionOk="0">
                  <a:moveTo>
                    <a:pt x="267" y="1"/>
                  </a:moveTo>
                  <a:cubicBezTo>
                    <a:pt x="178" y="14"/>
                    <a:pt x="89" y="26"/>
                    <a:pt x="0" y="26"/>
                  </a:cubicBezTo>
                  <a:lnTo>
                    <a:pt x="13" y="26"/>
                  </a:lnTo>
                  <a:cubicBezTo>
                    <a:pt x="102" y="26"/>
                    <a:pt x="191" y="14"/>
                    <a:pt x="267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308800" y="1362150"/>
              <a:ext cx="2850" cy="3200"/>
            </a:xfrm>
            <a:custGeom>
              <a:avLst/>
              <a:gdLst/>
              <a:ahLst/>
              <a:cxnLst/>
              <a:rect l="l" t="t" r="r" b="b"/>
              <a:pathLst>
                <a:path w="114" h="128" extrusionOk="0">
                  <a:moveTo>
                    <a:pt x="114" y="127"/>
                  </a:moveTo>
                  <a:cubicBezTo>
                    <a:pt x="76" y="89"/>
                    <a:pt x="38" y="38"/>
                    <a:pt x="0" y="1"/>
                  </a:cubicBezTo>
                  <a:cubicBezTo>
                    <a:pt x="38" y="38"/>
                    <a:pt x="76" y="89"/>
                    <a:pt x="114" y="127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6140000" y="1869825"/>
              <a:ext cx="32975" cy="9525"/>
            </a:xfrm>
            <a:custGeom>
              <a:avLst/>
              <a:gdLst/>
              <a:ahLst/>
              <a:cxnLst/>
              <a:rect l="l" t="t" r="r" b="b"/>
              <a:pathLst>
                <a:path w="1319" h="381" extrusionOk="0">
                  <a:moveTo>
                    <a:pt x="1319" y="0"/>
                  </a:moveTo>
                  <a:cubicBezTo>
                    <a:pt x="888" y="165"/>
                    <a:pt x="444" y="291"/>
                    <a:pt x="0" y="381"/>
                  </a:cubicBezTo>
                  <a:cubicBezTo>
                    <a:pt x="444" y="291"/>
                    <a:pt x="888" y="165"/>
                    <a:pt x="13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6078850" y="1835900"/>
              <a:ext cx="205375" cy="78950"/>
            </a:xfrm>
            <a:custGeom>
              <a:avLst/>
              <a:gdLst/>
              <a:ahLst/>
              <a:cxnLst/>
              <a:rect l="l" t="t" r="r" b="b"/>
              <a:pathLst>
                <a:path w="8215" h="3158" extrusionOk="0">
                  <a:moveTo>
                    <a:pt x="7073" y="1"/>
                  </a:moveTo>
                  <a:cubicBezTo>
                    <a:pt x="5704" y="572"/>
                    <a:pt x="4500" y="1040"/>
                    <a:pt x="4082" y="1231"/>
                  </a:cubicBezTo>
                  <a:cubicBezTo>
                    <a:pt x="3981" y="1268"/>
                    <a:pt x="3866" y="1319"/>
                    <a:pt x="3765" y="1357"/>
                  </a:cubicBezTo>
                  <a:cubicBezTo>
                    <a:pt x="3334" y="1522"/>
                    <a:pt x="2890" y="1648"/>
                    <a:pt x="2446" y="1738"/>
                  </a:cubicBezTo>
                  <a:cubicBezTo>
                    <a:pt x="2294" y="1763"/>
                    <a:pt x="2142" y="1788"/>
                    <a:pt x="1990" y="1826"/>
                  </a:cubicBezTo>
                  <a:lnTo>
                    <a:pt x="1965" y="1826"/>
                  </a:lnTo>
                  <a:lnTo>
                    <a:pt x="1736" y="1864"/>
                  </a:lnTo>
                  <a:cubicBezTo>
                    <a:pt x="1255" y="1927"/>
                    <a:pt x="748" y="1978"/>
                    <a:pt x="254" y="2029"/>
                  </a:cubicBezTo>
                  <a:cubicBezTo>
                    <a:pt x="178" y="2042"/>
                    <a:pt x="89" y="2054"/>
                    <a:pt x="0" y="2054"/>
                  </a:cubicBezTo>
                  <a:cubicBezTo>
                    <a:pt x="1052" y="2586"/>
                    <a:pt x="2218" y="2980"/>
                    <a:pt x="3384" y="3119"/>
                  </a:cubicBezTo>
                  <a:cubicBezTo>
                    <a:pt x="3616" y="3145"/>
                    <a:pt x="3850" y="3158"/>
                    <a:pt x="4085" y="3158"/>
                  </a:cubicBezTo>
                  <a:cubicBezTo>
                    <a:pt x="5695" y="3158"/>
                    <a:pt x="7340" y="2555"/>
                    <a:pt x="8214" y="1383"/>
                  </a:cubicBezTo>
                  <a:lnTo>
                    <a:pt x="7073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6280050" y="1816900"/>
              <a:ext cx="20325" cy="43750"/>
            </a:xfrm>
            <a:custGeom>
              <a:avLst/>
              <a:gdLst/>
              <a:ahLst/>
              <a:cxnLst/>
              <a:rect l="l" t="t" r="r" b="b"/>
              <a:pathLst>
                <a:path w="813" h="1750" extrusionOk="0">
                  <a:moveTo>
                    <a:pt x="787" y="0"/>
                  </a:moveTo>
                  <a:lnTo>
                    <a:pt x="787" y="0"/>
                  </a:lnTo>
                  <a:cubicBezTo>
                    <a:pt x="533" y="115"/>
                    <a:pt x="268" y="241"/>
                    <a:pt x="1" y="343"/>
                  </a:cubicBezTo>
                  <a:lnTo>
                    <a:pt x="407" y="1749"/>
                  </a:lnTo>
                  <a:cubicBezTo>
                    <a:pt x="457" y="1648"/>
                    <a:pt x="508" y="1547"/>
                    <a:pt x="559" y="1433"/>
                  </a:cubicBezTo>
                  <a:cubicBezTo>
                    <a:pt x="749" y="963"/>
                    <a:pt x="812" y="482"/>
                    <a:pt x="787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6255350" y="1738625"/>
              <a:ext cx="44375" cy="86850"/>
            </a:xfrm>
            <a:custGeom>
              <a:avLst/>
              <a:gdLst/>
              <a:ahLst/>
              <a:cxnLst/>
              <a:rect l="l" t="t" r="r" b="b"/>
              <a:pathLst>
                <a:path w="1775" h="3474" extrusionOk="0">
                  <a:moveTo>
                    <a:pt x="0" y="1"/>
                  </a:moveTo>
                  <a:lnTo>
                    <a:pt x="989" y="3474"/>
                  </a:lnTo>
                  <a:cubicBezTo>
                    <a:pt x="1256" y="3372"/>
                    <a:pt x="1521" y="3246"/>
                    <a:pt x="1775" y="3131"/>
                  </a:cubicBezTo>
                  <a:cubicBezTo>
                    <a:pt x="1737" y="2130"/>
                    <a:pt x="1306" y="1116"/>
                    <a:pt x="723" y="15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778725" y="1795375"/>
              <a:ext cx="299825" cy="92125"/>
            </a:xfrm>
            <a:custGeom>
              <a:avLst/>
              <a:gdLst/>
              <a:ahLst/>
              <a:cxnLst/>
              <a:rect l="l" t="t" r="r" b="b"/>
              <a:pathLst>
                <a:path w="11993" h="3685" extrusionOk="0">
                  <a:moveTo>
                    <a:pt x="4130" y="1"/>
                  </a:moveTo>
                  <a:cubicBezTo>
                    <a:pt x="2723" y="1"/>
                    <a:pt x="1294" y="215"/>
                    <a:pt x="1" y="506"/>
                  </a:cubicBezTo>
                  <a:cubicBezTo>
                    <a:pt x="52" y="532"/>
                    <a:pt x="115" y="557"/>
                    <a:pt x="166" y="582"/>
                  </a:cubicBezTo>
                  <a:cubicBezTo>
                    <a:pt x="3094" y="824"/>
                    <a:pt x="6504" y="2712"/>
                    <a:pt x="9558" y="3422"/>
                  </a:cubicBezTo>
                  <a:lnTo>
                    <a:pt x="8557" y="2167"/>
                  </a:lnTo>
                  <a:lnTo>
                    <a:pt x="9812" y="3472"/>
                  </a:lnTo>
                  <a:cubicBezTo>
                    <a:pt x="10442" y="3609"/>
                    <a:pt x="11047" y="3685"/>
                    <a:pt x="11632" y="3685"/>
                  </a:cubicBezTo>
                  <a:cubicBezTo>
                    <a:pt x="11753" y="3685"/>
                    <a:pt x="11873" y="3682"/>
                    <a:pt x="11992" y="3675"/>
                  </a:cubicBezTo>
                  <a:cubicBezTo>
                    <a:pt x="11879" y="3612"/>
                    <a:pt x="11764" y="3562"/>
                    <a:pt x="11650" y="3498"/>
                  </a:cubicBezTo>
                  <a:cubicBezTo>
                    <a:pt x="10674" y="2978"/>
                    <a:pt x="10243" y="2255"/>
                    <a:pt x="9445" y="1609"/>
                  </a:cubicBezTo>
                  <a:cubicBezTo>
                    <a:pt x="7999" y="415"/>
                    <a:pt x="6086" y="1"/>
                    <a:pt x="413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661475" y="704925"/>
              <a:ext cx="7975" cy="5400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1" y="0"/>
                  </a:moveTo>
                  <a:cubicBezTo>
                    <a:pt x="102" y="63"/>
                    <a:pt x="204" y="139"/>
                    <a:pt x="318" y="215"/>
                  </a:cubicBezTo>
                  <a:cubicBezTo>
                    <a:pt x="204" y="139"/>
                    <a:pt x="102" y="63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692875" y="727100"/>
              <a:ext cx="23775" cy="16175"/>
            </a:xfrm>
            <a:custGeom>
              <a:avLst/>
              <a:gdLst/>
              <a:ahLst/>
              <a:cxnLst/>
              <a:rect l="l" t="t" r="r" b="b"/>
              <a:pathLst>
                <a:path w="951" h="647" extrusionOk="0">
                  <a:moveTo>
                    <a:pt x="0" y="0"/>
                  </a:moveTo>
                  <a:cubicBezTo>
                    <a:pt x="317" y="229"/>
                    <a:pt x="634" y="457"/>
                    <a:pt x="950" y="646"/>
                  </a:cubicBezTo>
                  <a:cubicBezTo>
                    <a:pt x="634" y="457"/>
                    <a:pt x="317" y="229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6110850" y="1137800"/>
              <a:ext cx="7325" cy="15225"/>
            </a:xfrm>
            <a:custGeom>
              <a:avLst/>
              <a:gdLst/>
              <a:ahLst/>
              <a:cxnLst/>
              <a:rect l="l" t="t" r="r" b="b"/>
              <a:pathLst>
                <a:path w="293" h="609" extrusionOk="0">
                  <a:moveTo>
                    <a:pt x="0" y="0"/>
                  </a:moveTo>
                  <a:cubicBezTo>
                    <a:pt x="89" y="203"/>
                    <a:pt x="178" y="418"/>
                    <a:pt x="292" y="609"/>
                  </a:cubicBezTo>
                  <a:cubicBezTo>
                    <a:pt x="178" y="418"/>
                    <a:pt x="89" y="203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673225" y="712825"/>
              <a:ext cx="19675" cy="14300"/>
            </a:xfrm>
            <a:custGeom>
              <a:avLst/>
              <a:gdLst/>
              <a:ahLst/>
              <a:cxnLst/>
              <a:rect l="l" t="t" r="r" b="b"/>
              <a:pathLst>
                <a:path w="787" h="572" extrusionOk="0">
                  <a:moveTo>
                    <a:pt x="0" y="0"/>
                  </a:moveTo>
                  <a:cubicBezTo>
                    <a:pt x="266" y="191"/>
                    <a:pt x="519" y="381"/>
                    <a:pt x="786" y="571"/>
                  </a:cubicBezTo>
                  <a:cubicBezTo>
                    <a:pt x="519" y="381"/>
                    <a:pt x="266" y="191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649450" y="697600"/>
              <a:ext cx="12050" cy="7350"/>
            </a:xfrm>
            <a:custGeom>
              <a:avLst/>
              <a:gdLst/>
              <a:ahLst/>
              <a:cxnLst/>
              <a:rect l="l" t="t" r="r" b="b"/>
              <a:pathLst>
                <a:path w="482" h="294" extrusionOk="0">
                  <a:moveTo>
                    <a:pt x="0" y="1"/>
                  </a:moveTo>
                  <a:cubicBezTo>
                    <a:pt x="165" y="90"/>
                    <a:pt x="317" y="192"/>
                    <a:pt x="482" y="293"/>
                  </a:cubicBezTo>
                  <a:cubicBezTo>
                    <a:pt x="317" y="192"/>
                    <a:pt x="165" y="90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267900" y="1325400"/>
              <a:ext cx="3525" cy="2850"/>
            </a:xfrm>
            <a:custGeom>
              <a:avLst/>
              <a:gdLst/>
              <a:ahLst/>
              <a:cxnLst/>
              <a:rect l="l" t="t" r="r" b="b"/>
              <a:pathLst>
                <a:path w="141" h="114" extrusionOk="0">
                  <a:moveTo>
                    <a:pt x="140" y="114"/>
                  </a:moveTo>
                  <a:cubicBezTo>
                    <a:pt x="90" y="76"/>
                    <a:pt x="51" y="38"/>
                    <a:pt x="0" y="0"/>
                  </a:cubicBezTo>
                  <a:cubicBezTo>
                    <a:pt x="51" y="38"/>
                    <a:pt x="90" y="76"/>
                    <a:pt x="140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311625" y="1365325"/>
              <a:ext cx="1625" cy="1925"/>
            </a:xfrm>
            <a:custGeom>
              <a:avLst/>
              <a:gdLst/>
              <a:ahLst/>
              <a:cxnLst/>
              <a:rect l="l" t="t" r="r" b="b"/>
              <a:pathLst>
                <a:path w="65" h="77" extrusionOk="0">
                  <a:moveTo>
                    <a:pt x="65" y="77"/>
                  </a:moveTo>
                  <a:lnTo>
                    <a:pt x="65" y="77"/>
                  </a:lnTo>
                  <a:cubicBezTo>
                    <a:pt x="51" y="51"/>
                    <a:pt x="26" y="26"/>
                    <a:pt x="1" y="0"/>
                  </a:cubicBezTo>
                  <a:cubicBezTo>
                    <a:pt x="26" y="26"/>
                    <a:pt x="51" y="51"/>
                    <a:pt x="65" y="7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563250" y="683675"/>
              <a:ext cx="20925" cy="6350"/>
            </a:xfrm>
            <a:custGeom>
              <a:avLst/>
              <a:gdLst/>
              <a:ahLst/>
              <a:cxnLst/>
              <a:rect l="l" t="t" r="r" b="b"/>
              <a:pathLst>
                <a:path w="837" h="254" extrusionOk="0">
                  <a:moveTo>
                    <a:pt x="0" y="254"/>
                  </a:moveTo>
                  <a:cubicBezTo>
                    <a:pt x="267" y="140"/>
                    <a:pt x="546" y="51"/>
                    <a:pt x="837" y="0"/>
                  </a:cubicBezTo>
                  <a:cubicBezTo>
                    <a:pt x="546" y="51"/>
                    <a:pt x="267" y="140"/>
                    <a:pt x="0" y="25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555325" y="690000"/>
              <a:ext cx="7950" cy="3825"/>
            </a:xfrm>
            <a:custGeom>
              <a:avLst/>
              <a:gdLst/>
              <a:ahLst/>
              <a:cxnLst/>
              <a:rect l="l" t="t" r="r" b="b"/>
              <a:pathLst>
                <a:path w="318" h="153" extrusionOk="0">
                  <a:moveTo>
                    <a:pt x="1" y="153"/>
                  </a:moveTo>
                  <a:cubicBezTo>
                    <a:pt x="102" y="90"/>
                    <a:pt x="204" y="39"/>
                    <a:pt x="317" y="1"/>
                  </a:cubicBezTo>
                  <a:cubicBezTo>
                    <a:pt x="204" y="39"/>
                    <a:pt x="102" y="90"/>
                    <a:pt x="1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262200" y="1320950"/>
              <a:ext cx="3825" cy="2875"/>
            </a:xfrm>
            <a:custGeom>
              <a:avLst/>
              <a:gdLst/>
              <a:ahLst/>
              <a:cxnLst/>
              <a:rect l="l" t="t" r="r" b="b"/>
              <a:pathLst>
                <a:path w="153" h="115" extrusionOk="0">
                  <a:moveTo>
                    <a:pt x="152" y="114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720750" y="745775"/>
              <a:ext cx="12700" cy="6700"/>
            </a:xfrm>
            <a:custGeom>
              <a:avLst/>
              <a:gdLst/>
              <a:ahLst/>
              <a:cxnLst/>
              <a:rect l="l" t="t" r="r" b="b"/>
              <a:pathLst>
                <a:path w="508" h="268" extrusionOk="0">
                  <a:moveTo>
                    <a:pt x="1" y="1"/>
                  </a:moveTo>
                  <a:cubicBezTo>
                    <a:pt x="165" y="102"/>
                    <a:pt x="342" y="191"/>
                    <a:pt x="508" y="267"/>
                  </a:cubicBezTo>
                  <a:cubicBezTo>
                    <a:pt x="342" y="191"/>
                    <a:pt x="165" y="102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162050" y="1061100"/>
              <a:ext cx="1075900" cy="826175"/>
            </a:xfrm>
            <a:custGeom>
              <a:avLst/>
              <a:gdLst/>
              <a:ahLst/>
              <a:cxnLst/>
              <a:rect l="l" t="t" r="r" b="b"/>
              <a:pathLst>
                <a:path w="43036" h="33047" extrusionOk="0">
                  <a:moveTo>
                    <a:pt x="15896" y="10939"/>
                  </a:moveTo>
                  <a:lnTo>
                    <a:pt x="17861" y="12993"/>
                  </a:lnTo>
                  <a:lnTo>
                    <a:pt x="17696" y="13184"/>
                  </a:lnTo>
                  <a:lnTo>
                    <a:pt x="15896" y="10939"/>
                  </a:lnTo>
                  <a:close/>
                  <a:moveTo>
                    <a:pt x="28991" y="12258"/>
                  </a:moveTo>
                  <a:lnTo>
                    <a:pt x="33224" y="16834"/>
                  </a:lnTo>
                  <a:lnTo>
                    <a:pt x="33047" y="17024"/>
                  </a:lnTo>
                  <a:lnTo>
                    <a:pt x="28991" y="12258"/>
                  </a:lnTo>
                  <a:close/>
                  <a:moveTo>
                    <a:pt x="13121" y="15009"/>
                  </a:moveTo>
                  <a:lnTo>
                    <a:pt x="15085" y="17062"/>
                  </a:lnTo>
                  <a:lnTo>
                    <a:pt x="14907" y="17252"/>
                  </a:lnTo>
                  <a:lnTo>
                    <a:pt x="13121" y="15009"/>
                  </a:lnTo>
                  <a:close/>
                  <a:moveTo>
                    <a:pt x="30321" y="17848"/>
                  </a:moveTo>
                  <a:lnTo>
                    <a:pt x="32286" y="19902"/>
                  </a:lnTo>
                  <a:lnTo>
                    <a:pt x="32121" y="20091"/>
                  </a:lnTo>
                  <a:lnTo>
                    <a:pt x="30321" y="17848"/>
                  </a:lnTo>
                  <a:close/>
                  <a:moveTo>
                    <a:pt x="21309" y="18634"/>
                  </a:moveTo>
                  <a:lnTo>
                    <a:pt x="23261" y="20688"/>
                  </a:lnTo>
                  <a:lnTo>
                    <a:pt x="23096" y="20877"/>
                  </a:lnTo>
                  <a:lnTo>
                    <a:pt x="21309" y="18634"/>
                  </a:lnTo>
                  <a:close/>
                  <a:moveTo>
                    <a:pt x="22780" y="23235"/>
                  </a:moveTo>
                  <a:lnTo>
                    <a:pt x="26532" y="27811"/>
                  </a:lnTo>
                  <a:lnTo>
                    <a:pt x="26366" y="28014"/>
                  </a:lnTo>
                  <a:lnTo>
                    <a:pt x="22780" y="23235"/>
                  </a:lnTo>
                  <a:close/>
                  <a:moveTo>
                    <a:pt x="14172" y="24832"/>
                  </a:moveTo>
                  <a:lnTo>
                    <a:pt x="17861" y="29307"/>
                  </a:lnTo>
                  <a:lnTo>
                    <a:pt x="17696" y="29510"/>
                  </a:lnTo>
                  <a:lnTo>
                    <a:pt x="14172" y="24832"/>
                  </a:lnTo>
                  <a:close/>
                  <a:moveTo>
                    <a:pt x="4019" y="1"/>
                  </a:moveTo>
                  <a:cubicBezTo>
                    <a:pt x="3259" y="203"/>
                    <a:pt x="2536" y="469"/>
                    <a:pt x="1890" y="926"/>
                  </a:cubicBezTo>
                  <a:cubicBezTo>
                    <a:pt x="1788" y="1002"/>
                    <a:pt x="1687" y="1091"/>
                    <a:pt x="1586" y="1167"/>
                  </a:cubicBezTo>
                  <a:lnTo>
                    <a:pt x="1319" y="1433"/>
                  </a:lnTo>
                  <a:lnTo>
                    <a:pt x="2739" y="2903"/>
                  </a:lnTo>
                  <a:lnTo>
                    <a:pt x="2574" y="3106"/>
                  </a:lnTo>
                  <a:lnTo>
                    <a:pt x="1281" y="1483"/>
                  </a:lnTo>
                  <a:cubicBezTo>
                    <a:pt x="1065" y="1711"/>
                    <a:pt x="876" y="1953"/>
                    <a:pt x="724" y="2218"/>
                  </a:cubicBezTo>
                  <a:lnTo>
                    <a:pt x="533" y="2561"/>
                  </a:lnTo>
                  <a:cubicBezTo>
                    <a:pt x="445" y="2739"/>
                    <a:pt x="369" y="2928"/>
                    <a:pt x="305" y="3106"/>
                  </a:cubicBezTo>
                  <a:cubicBezTo>
                    <a:pt x="254" y="3233"/>
                    <a:pt x="217" y="3359"/>
                    <a:pt x="178" y="3486"/>
                  </a:cubicBezTo>
                  <a:cubicBezTo>
                    <a:pt x="178" y="3511"/>
                    <a:pt x="166" y="3537"/>
                    <a:pt x="166" y="3562"/>
                  </a:cubicBezTo>
                  <a:lnTo>
                    <a:pt x="3322" y="7403"/>
                  </a:lnTo>
                  <a:lnTo>
                    <a:pt x="3144" y="7606"/>
                  </a:lnTo>
                  <a:lnTo>
                    <a:pt x="153" y="3613"/>
                  </a:lnTo>
                  <a:cubicBezTo>
                    <a:pt x="115" y="3765"/>
                    <a:pt x="77" y="3917"/>
                    <a:pt x="51" y="4069"/>
                  </a:cubicBezTo>
                  <a:cubicBezTo>
                    <a:pt x="26" y="4272"/>
                    <a:pt x="14" y="4463"/>
                    <a:pt x="1" y="4665"/>
                  </a:cubicBezTo>
                  <a:lnTo>
                    <a:pt x="1" y="4868"/>
                  </a:lnTo>
                  <a:lnTo>
                    <a:pt x="1" y="5058"/>
                  </a:lnTo>
                  <a:cubicBezTo>
                    <a:pt x="1" y="5134"/>
                    <a:pt x="14" y="5198"/>
                    <a:pt x="14" y="5261"/>
                  </a:cubicBezTo>
                  <a:cubicBezTo>
                    <a:pt x="26" y="5387"/>
                    <a:pt x="51" y="5527"/>
                    <a:pt x="65" y="5654"/>
                  </a:cubicBezTo>
                  <a:cubicBezTo>
                    <a:pt x="127" y="5984"/>
                    <a:pt x="217" y="6300"/>
                    <a:pt x="343" y="6604"/>
                  </a:cubicBezTo>
                  <a:cubicBezTo>
                    <a:pt x="381" y="6680"/>
                    <a:pt x="419" y="6770"/>
                    <a:pt x="457" y="6846"/>
                  </a:cubicBezTo>
                  <a:cubicBezTo>
                    <a:pt x="470" y="6883"/>
                    <a:pt x="482" y="6909"/>
                    <a:pt x="496" y="6934"/>
                  </a:cubicBezTo>
                  <a:cubicBezTo>
                    <a:pt x="533" y="6985"/>
                    <a:pt x="558" y="7035"/>
                    <a:pt x="584" y="7086"/>
                  </a:cubicBezTo>
                  <a:cubicBezTo>
                    <a:pt x="597" y="7125"/>
                    <a:pt x="622" y="7150"/>
                    <a:pt x="634" y="7175"/>
                  </a:cubicBezTo>
                  <a:cubicBezTo>
                    <a:pt x="660" y="7226"/>
                    <a:pt x="698" y="7277"/>
                    <a:pt x="724" y="7327"/>
                  </a:cubicBezTo>
                  <a:cubicBezTo>
                    <a:pt x="749" y="7353"/>
                    <a:pt x="761" y="7390"/>
                    <a:pt x="787" y="7416"/>
                  </a:cubicBezTo>
                  <a:cubicBezTo>
                    <a:pt x="812" y="7454"/>
                    <a:pt x="837" y="7505"/>
                    <a:pt x="876" y="7555"/>
                  </a:cubicBezTo>
                  <a:cubicBezTo>
                    <a:pt x="888" y="7581"/>
                    <a:pt x="913" y="7606"/>
                    <a:pt x="939" y="7632"/>
                  </a:cubicBezTo>
                  <a:cubicBezTo>
                    <a:pt x="964" y="7682"/>
                    <a:pt x="1003" y="7720"/>
                    <a:pt x="1028" y="7770"/>
                  </a:cubicBezTo>
                  <a:cubicBezTo>
                    <a:pt x="1053" y="7796"/>
                    <a:pt x="1079" y="7821"/>
                    <a:pt x="1091" y="7847"/>
                  </a:cubicBezTo>
                  <a:cubicBezTo>
                    <a:pt x="1129" y="7897"/>
                    <a:pt x="1167" y="7948"/>
                    <a:pt x="1205" y="7986"/>
                  </a:cubicBezTo>
                  <a:cubicBezTo>
                    <a:pt x="1231" y="8012"/>
                    <a:pt x="1243" y="8037"/>
                    <a:pt x="1268" y="8049"/>
                  </a:cubicBezTo>
                  <a:cubicBezTo>
                    <a:pt x="1319" y="8125"/>
                    <a:pt x="1383" y="8189"/>
                    <a:pt x="1446" y="8252"/>
                  </a:cubicBezTo>
                  <a:cubicBezTo>
                    <a:pt x="1510" y="8316"/>
                    <a:pt x="1560" y="8379"/>
                    <a:pt x="1636" y="8455"/>
                  </a:cubicBezTo>
                  <a:lnTo>
                    <a:pt x="1687" y="8506"/>
                  </a:lnTo>
                  <a:cubicBezTo>
                    <a:pt x="1738" y="8556"/>
                    <a:pt x="1775" y="8595"/>
                    <a:pt x="1826" y="8632"/>
                  </a:cubicBezTo>
                  <a:cubicBezTo>
                    <a:pt x="1851" y="8658"/>
                    <a:pt x="1877" y="8683"/>
                    <a:pt x="1890" y="8708"/>
                  </a:cubicBezTo>
                  <a:cubicBezTo>
                    <a:pt x="1941" y="8747"/>
                    <a:pt x="1978" y="8785"/>
                    <a:pt x="2029" y="8823"/>
                  </a:cubicBezTo>
                  <a:lnTo>
                    <a:pt x="2105" y="8899"/>
                  </a:lnTo>
                  <a:cubicBezTo>
                    <a:pt x="2143" y="8937"/>
                    <a:pt x="2194" y="8975"/>
                    <a:pt x="2232" y="9013"/>
                  </a:cubicBezTo>
                  <a:cubicBezTo>
                    <a:pt x="2257" y="9026"/>
                    <a:pt x="2282" y="9051"/>
                    <a:pt x="2308" y="9077"/>
                  </a:cubicBezTo>
                  <a:cubicBezTo>
                    <a:pt x="2358" y="9114"/>
                    <a:pt x="2397" y="9153"/>
                    <a:pt x="2448" y="9190"/>
                  </a:cubicBezTo>
                  <a:cubicBezTo>
                    <a:pt x="2473" y="9216"/>
                    <a:pt x="2498" y="9229"/>
                    <a:pt x="2524" y="9254"/>
                  </a:cubicBezTo>
                  <a:cubicBezTo>
                    <a:pt x="2574" y="9292"/>
                    <a:pt x="2625" y="9342"/>
                    <a:pt x="2688" y="9381"/>
                  </a:cubicBezTo>
                  <a:lnTo>
                    <a:pt x="2726" y="9418"/>
                  </a:lnTo>
                  <a:cubicBezTo>
                    <a:pt x="3132" y="9736"/>
                    <a:pt x="3538" y="10040"/>
                    <a:pt x="3956" y="10356"/>
                  </a:cubicBezTo>
                  <a:cubicBezTo>
                    <a:pt x="3969" y="10370"/>
                    <a:pt x="3994" y="10382"/>
                    <a:pt x="4006" y="10395"/>
                  </a:cubicBezTo>
                  <a:lnTo>
                    <a:pt x="4158" y="10508"/>
                  </a:lnTo>
                  <a:cubicBezTo>
                    <a:pt x="4184" y="10534"/>
                    <a:pt x="4209" y="10559"/>
                    <a:pt x="4234" y="10572"/>
                  </a:cubicBezTo>
                  <a:cubicBezTo>
                    <a:pt x="4285" y="10610"/>
                    <a:pt x="4324" y="10648"/>
                    <a:pt x="4374" y="10686"/>
                  </a:cubicBezTo>
                  <a:cubicBezTo>
                    <a:pt x="4400" y="10699"/>
                    <a:pt x="4425" y="10724"/>
                    <a:pt x="4463" y="10750"/>
                  </a:cubicBezTo>
                  <a:cubicBezTo>
                    <a:pt x="4539" y="10801"/>
                    <a:pt x="4602" y="10863"/>
                    <a:pt x="4679" y="10927"/>
                  </a:cubicBezTo>
                  <a:cubicBezTo>
                    <a:pt x="4716" y="10953"/>
                    <a:pt x="4755" y="10978"/>
                    <a:pt x="4792" y="11015"/>
                  </a:cubicBezTo>
                  <a:cubicBezTo>
                    <a:pt x="4817" y="11041"/>
                    <a:pt x="4856" y="11066"/>
                    <a:pt x="4894" y="11105"/>
                  </a:cubicBezTo>
                  <a:cubicBezTo>
                    <a:pt x="4932" y="11130"/>
                    <a:pt x="4957" y="11155"/>
                    <a:pt x="4995" y="11193"/>
                  </a:cubicBezTo>
                  <a:cubicBezTo>
                    <a:pt x="5033" y="11218"/>
                    <a:pt x="5059" y="11244"/>
                    <a:pt x="5096" y="11282"/>
                  </a:cubicBezTo>
                  <a:cubicBezTo>
                    <a:pt x="5135" y="11308"/>
                    <a:pt x="5172" y="11345"/>
                    <a:pt x="5198" y="11370"/>
                  </a:cubicBezTo>
                  <a:cubicBezTo>
                    <a:pt x="5236" y="11396"/>
                    <a:pt x="5262" y="11434"/>
                    <a:pt x="5299" y="11460"/>
                  </a:cubicBezTo>
                  <a:lnTo>
                    <a:pt x="5401" y="11561"/>
                  </a:lnTo>
                  <a:cubicBezTo>
                    <a:pt x="5439" y="11586"/>
                    <a:pt x="5464" y="11612"/>
                    <a:pt x="5502" y="11649"/>
                  </a:cubicBezTo>
                  <a:cubicBezTo>
                    <a:pt x="5527" y="11688"/>
                    <a:pt x="5566" y="11713"/>
                    <a:pt x="5603" y="11751"/>
                  </a:cubicBezTo>
                  <a:cubicBezTo>
                    <a:pt x="5629" y="11776"/>
                    <a:pt x="5654" y="11815"/>
                    <a:pt x="5693" y="11840"/>
                  </a:cubicBezTo>
                  <a:cubicBezTo>
                    <a:pt x="5718" y="11877"/>
                    <a:pt x="5755" y="11916"/>
                    <a:pt x="5794" y="11953"/>
                  </a:cubicBezTo>
                  <a:cubicBezTo>
                    <a:pt x="5819" y="11979"/>
                    <a:pt x="5845" y="12004"/>
                    <a:pt x="5870" y="12043"/>
                  </a:cubicBezTo>
                  <a:cubicBezTo>
                    <a:pt x="5908" y="12080"/>
                    <a:pt x="5946" y="12131"/>
                    <a:pt x="5984" y="12169"/>
                  </a:cubicBezTo>
                  <a:cubicBezTo>
                    <a:pt x="6009" y="12195"/>
                    <a:pt x="6034" y="12220"/>
                    <a:pt x="6048" y="12246"/>
                  </a:cubicBezTo>
                  <a:cubicBezTo>
                    <a:pt x="6212" y="12384"/>
                    <a:pt x="6352" y="12537"/>
                    <a:pt x="6491" y="12677"/>
                  </a:cubicBezTo>
                  <a:cubicBezTo>
                    <a:pt x="7366" y="13601"/>
                    <a:pt x="7961" y="14666"/>
                    <a:pt x="8329" y="15795"/>
                  </a:cubicBezTo>
                  <a:lnTo>
                    <a:pt x="10281" y="18165"/>
                  </a:lnTo>
                  <a:lnTo>
                    <a:pt x="10104" y="18355"/>
                  </a:lnTo>
                  <a:lnTo>
                    <a:pt x="8431" y="16124"/>
                  </a:lnTo>
                  <a:lnTo>
                    <a:pt x="8431" y="16124"/>
                  </a:lnTo>
                  <a:cubicBezTo>
                    <a:pt x="8747" y="17291"/>
                    <a:pt x="8836" y="18520"/>
                    <a:pt x="8747" y="19787"/>
                  </a:cubicBezTo>
                  <a:cubicBezTo>
                    <a:pt x="8659" y="20865"/>
                    <a:pt x="8443" y="22043"/>
                    <a:pt x="8291" y="23235"/>
                  </a:cubicBezTo>
                  <a:cubicBezTo>
                    <a:pt x="8938" y="22753"/>
                    <a:pt x="9597" y="22297"/>
                    <a:pt x="10268" y="21879"/>
                  </a:cubicBezTo>
                  <a:cubicBezTo>
                    <a:pt x="11231" y="21296"/>
                    <a:pt x="12245" y="20751"/>
                    <a:pt x="13361" y="20586"/>
                  </a:cubicBezTo>
                  <a:cubicBezTo>
                    <a:pt x="13607" y="20551"/>
                    <a:pt x="13853" y="20534"/>
                    <a:pt x="14100" y="20534"/>
                  </a:cubicBezTo>
                  <a:cubicBezTo>
                    <a:pt x="15352" y="20534"/>
                    <a:pt x="16601" y="20964"/>
                    <a:pt x="17735" y="21536"/>
                  </a:cubicBezTo>
                  <a:cubicBezTo>
                    <a:pt x="17950" y="21651"/>
                    <a:pt x="18178" y="21765"/>
                    <a:pt x="18343" y="21955"/>
                  </a:cubicBezTo>
                  <a:cubicBezTo>
                    <a:pt x="18495" y="22145"/>
                    <a:pt x="18583" y="22412"/>
                    <a:pt x="18495" y="22640"/>
                  </a:cubicBezTo>
                  <a:cubicBezTo>
                    <a:pt x="18405" y="22889"/>
                    <a:pt x="18122" y="23026"/>
                    <a:pt x="17855" y="23026"/>
                  </a:cubicBezTo>
                  <a:cubicBezTo>
                    <a:pt x="17823" y="23026"/>
                    <a:pt x="17791" y="23024"/>
                    <a:pt x="17760" y="23020"/>
                  </a:cubicBezTo>
                  <a:cubicBezTo>
                    <a:pt x="17456" y="22995"/>
                    <a:pt x="17189" y="22843"/>
                    <a:pt x="16936" y="22690"/>
                  </a:cubicBezTo>
                  <a:lnTo>
                    <a:pt x="16936" y="22690"/>
                  </a:lnTo>
                  <a:cubicBezTo>
                    <a:pt x="16923" y="23083"/>
                    <a:pt x="17152" y="23426"/>
                    <a:pt x="17253" y="23793"/>
                  </a:cubicBezTo>
                  <a:cubicBezTo>
                    <a:pt x="17354" y="24173"/>
                    <a:pt x="17278" y="24668"/>
                    <a:pt x="16910" y="24795"/>
                  </a:cubicBezTo>
                  <a:cubicBezTo>
                    <a:pt x="16855" y="24813"/>
                    <a:pt x="16798" y="24821"/>
                    <a:pt x="16741" y="24821"/>
                  </a:cubicBezTo>
                  <a:cubicBezTo>
                    <a:pt x="16604" y="24821"/>
                    <a:pt x="16466" y="24776"/>
                    <a:pt x="16340" y="24731"/>
                  </a:cubicBezTo>
                  <a:cubicBezTo>
                    <a:pt x="15769" y="24541"/>
                    <a:pt x="15237" y="24249"/>
                    <a:pt x="14755" y="23869"/>
                  </a:cubicBezTo>
                  <a:lnTo>
                    <a:pt x="14755" y="23869"/>
                  </a:lnTo>
                  <a:cubicBezTo>
                    <a:pt x="14907" y="24262"/>
                    <a:pt x="14578" y="24693"/>
                    <a:pt x="14172" y="24832"/>
                  </a:cubicBezTo>
                  <a:cubicBezTo>
                    <a:pt x="14135" y="24845"/>
                    <a:pt x="14096" y="24858"/>
                    <a:pt x="14071" y="24858"/>
                  </a:cubicBezTo>
                  <a:cubicBezTo>
                    <a:pt x="13987" y="24874"/>
                    <a:pt x="13903" y="24881"/>
                    <a:pt x="13819" y="24881"/>
                  </a:cubicBezTo>
                  <a:cubicBezTo>
                    <a:pt x="13448" y="24881"/>
                    <a:pt x="13081" y="24737"/>
                    <a:pt x="12740" y="24592"/>
                  </a:cubicBezTo>
                  <a:cubicBezTo>
                    <a:pt x="12538" y="25631"/>
                    <a:pt x="11891" y="26569"/>
                    <a:pt x="10978" y="27127"/>
                  </a:cubicBezTo>
                  <a:lnTo>
                    <a:pt x="11777" y="27950"/>
                  </a:lnTo>
                  <a:lnTo>
                    <a:pt x="11612" y="28153"/>
                  </a:lnTo>
                  <a:lnTo>
                    <a:pt x="10839" y="27190"/>
                  </a:lnTo>
                  <a:cubicBezTo>
                    <a:pt x="10288" y="27499"/>
                    <a:pt x="9656" y="27654"/>
                    <a:pt x="9022" y="27654"/>
                  </a:cubicBezTo>
                  <a:cubicBezTo>
                    <a:pt x="8824" y="27654"/>
                    <a:pt x="8626" y="27639"/>
                    <a:pt x="8431" y="27609"/>
                  </a:cubicBezTo>
                  <a:lnTo>
                    <a:pt x="8431" y="27609"/>
                  </a:lnTo>
                  <a:cubicBezTo>
                    <a:pt x="8570" y="28052"/>
                    <a:pt x="8760" y="28471"/>
                    <a:pt x="9014" y="28876"/>
                  </a:cubicBezTo>
                  <a:cubicBezTo>
                    <a:pt x="10021" y="30461"/>
                    <a:pt x="11923" y="30890"/>
                    <a:pt x="13859" y="30890"/>
                  </a:cubicBezTo>
                  <a:cubicBezTo>
                    <a:pt x="15237" y="30890"/>
                    <a:pt x="16633" y="30673"/>
                    <a:pt x="17735" y="30499"/>
                  </a:cubicBezTo>
                  <a:cubicBezTo>
                    <a:pt x="19243" y="30257"/>
                    <a:pt x="20738" y="29979"/>
                    <a:pt x="22247" y="29764"/>
                  </a:cubicBezTo>
                  <a:cubicBezTo>
                    <a:pt x="22641" y="29708"/>
                    <a:pt x="23049" y="29659"/>
                    <a:pt x="23449" y="29659"/>
                  </a:cubicBezTo>
                  <a:cubicBezTo>
                    <a:pt x="23874" y="29659"/>
                    <a:pt x="24289" y="29714"/>
                    <a:pt x="24668" y="29877"/>
                  </a:cubicBezTo>
                  <a:cubicBezTo>
                    <a:pt x="25961" y="29586"/>
                    <a:pt x="27390" y="29372"/>
                    <a:pt x="28797" y="29372"/>
                  </a:cubicBezTo>
                  <a:cubicBezTo>
                    <a:pt x="30753" y="29372"/>
                    <a:pt x="32666" y="29786"/>
                    <a:pt x="34112" y="30980"/>
                  </a:cubicBezTo>
                  <a:cubicBezTo>
                    <a:pt x="34910" y="31626"/>
                    <a:pt x="35341" y="32349"/>
                    <a:pt x="36317" y="32869"/>
                  </a:cubicBezTo>
                  <a:cubicBezTo>
                    <a:pt x="36431" y="32933"/>
                    <a:pt x="36546" y="32983"/>
                    <a:pt x="36659" y="33046"/>
                  </a:cubicBezTo>
                  <a:cubicBezTo>
                    <a:pt x="36748" y="33046"/>
                    <a:pt x="36837" y="33034"/>
                    <a:pt x="36926" y="33021"/>
                  </a:cubicBezTo>
                  <a:cubicBezTo>
                    <a:pt x="37420" y="32970"/>
                    <a:pt x="37927" y="32919"/>
                    <a:pt x="38408" y="32856"/>
                  </a:cubicBezTo>
                  <a:lnTo>
                    <a:pt x="35405" y="28851"/>
                  </a:lnTo>
                  <a:lnTo>
                    <a:pt x="38662" y="32818"/>
                  </a:lnTo>
                  <a:cubicBezTo>
                    <a:pt x="38814" y="32780"/>
                    <a:pt x="38966" y="32755"/>
                    <a:pt x="39118" y="32730"/>
                  </a:cubicBezTo>
                  <a:cubicBezTo>
                    <a:pt x="39562" y="32640"/>
                    <a:pt x="40006" y="32514"/>
                    <a:pt x="40437" y="32349"/>
                  </a:cubicBezTo>
                  <a:cubicBezTo>
                    <a:pt x="40538" y="32311"/>
                    <a:pt x="40653" y="32260"/>
                    <a:pt x="40754" y="32223"/>
                  </a:cubicBezTo>
                  <a:cubicBezTo>
                    <a:pt x="41704" y="31792"/>
                    <a:pt x="42566" y="31069"/>
                    <a:pt x="43036" y="30131"/>
                  </a:cubicBezTo>
                  <a:lnTo>
                    <a:pt x="41286" y="28001"/>
                  </a:lnTo>
                  <a:lnTo>
                    <a:pt x="38371" y="31133"/>
                  </a:lnTo>
                  <a:lnTo>
                    <a:pt x="39512" y="27051"/>
                  </a:lnTo>
                  <a:lnTo>
                    <a:pt x="31716" y="28052"/>
                  </a:lnTo>
                  <a:lnTo>
                    <a:pt x="38751" y="25593"/>
                  </a:lnTo>
                  <a:lnTo>
                    <a:pt x="32641" y="24262"/>
                  </a:lnTo>
                  <a:lnTo>
                    <a:pt x="39879" y="24122"/>
                  </a:lnTo>
                  <a:lnTo>
                    <a:pt x="33072" y="21283"/>
                  </a:lnTo>
                  <a:lnTo>
                    <a:pt x="39461" y="19559"/>
                  </a:lnTo>
                  <a:lnTo>
                    <a:pt x="24377" y="2511"/>
                  </a:lnTo>
                  <a:lnTo>
                    <a:pt x="12512" y="11827"/>
                  </a:lnTo>
                  <a:lnTo>
                    <a:pt x="14603" y="14362"/>
                  </a:lnTo>
                  <a:lnTo>
                    <a:pt x="14439" y="14565"/>
                  </a:lnTo>
                  <a:lnTo>
                    <a:pt x="12423" y="11891"/>
                  </a:lnTo>
                  <a:lnTo>
                    <a:pt x="10851" y="13133"/>
                  </a:lnTo>
                  <a:lnTo>
                    <a:pt x="4019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6101025" y="1095325"/>
              <a:ext cx="2575" cy="17450"/>
            </a:xfrm>
            <a:custGeom>
              <a:avLst/>
              <a:gdLst/>
              <a:ahLst/>
              <a:cxnLst/>
              <a:rect l="l" t="t" r="r" b="b"/>
              <a:pathLst>
                <a:path w="103" h="698" extrusionOk="0">
                  <a:moveTo>
                    <a:pt x="1" y="1"/>
                  </a:moveTo>
                  <a:cubicBezTo>
                    <a:pt x="26" y="229"/>
                    <a:pt x="63" y="469"/>
                    <a:pt x="102" y="697"/>
                  </a:cubicBezTo>
                  <a:cubicBezTo>
                    <a:pt x="63" y="469"/>
                    <a:pt x="26" y="229"/>
                    <a:pt x="1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204225" y="1273725"/>
              <a:ext cx="3475" cy="3200"/>
            </a:xfrm>
            <a:custGeom>
              <a:avLst/>
              <a:gdLst/>
              <a:ahLst/>
              <a:cxnLst/>
              <a:rect l="l" t="t" r="r" b="b"/>
              <a:pathLst>
                <a:path w="139" h="128" extrusionOk="0">
                  <a:moveTo>
                    <a:pt x="139" y="127"/>
                  </a:moveTo>
                  <a:cubicBezTo>
                    <a:pt x="88" y="90"/>
                    <a:pt x="51" y="51"/>
                    <a:pt x="0" y="1"/>
                  </a:cubicBezTo>
                  <a:cubicBezTo>
                    <a:pt x="51" y="51"/>
                    <a:pt x="88" y="90"/>
                    <a:pt x="139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6013575" y="737875"/>
              <a:ext cx="12050" cy="1300"/>
            </a:xfrm>
            <a:custGeom>
              <a:avLst/>
              <a:gdLst/>
              <a:ahLst/>
              <a:cxnLst/>
              <a:rect l="l" t="t" r="r" b="b"/>
              <a:pathLst>
                <a:path w="482" h="52" extrusionOk="0">
                  <a:moveTo>
                    <a:pt x="0" y="0"/>
                  </a:moveTo>
                  <a:cubicBezTo>
                    <a:pt x="164" y="12"/>
                    <a:pt x="330" y="38"/>
                    <a:pt x="482" y="51"/>
                  </a:cubicBezTo>
                  <a:cubicBezTo>
                    <a:pt x="330" y="38"/>
                    <a:pt x="164" y="12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771750" y="764500"/>
              <a:ext cx="11775" cy="1275"/>
            </a:xfrm>
            <a:custGeom>
              <a:avLst/>
              <a:gdLst/>
              <a:ahLst/>
              <a:cxnLst/>
              <a:rect l="l" t="t" r="r" b="b"/>
              <a:pathLst>
                <a:path w="471" h="51" extrusionOk="0">
                  <a:moveTo>
                    <a:pt x="1" y="0"/>
                  </a:moveTo>
                  <a:cubicBezTo>
                    <a:pt x="166" y="25"/>
                    <a:pt x="318" y="38"/>
                    <a:pt x="470" y="51"/>
                  </a:cubicBezTo>
                  <a:cubicBezTo>
                    <a:pt x="318" y="38"/>
                    <a:pt x="166" y="25"/>
                    <a:pt x="1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783500" y="765750"/>
              <a:ext cx="11725" cy="975"/>
            </a:xfrm>
            <a:custGeom>
              <a:avLst/>
              <a:gdLst/>
              <a:ahLst/>
              <a:cxnLst/>
              <a:rect l="l" t="t" r="r" b="b"/>
              <a:pathLst>
                <a:path w="469" h="39" extrusionOk="0">
                  <a:moveTo>
                    <a:pt x="0" y="1"/>
                  </a:moveTo>
                  <a:cubicBezTo>
                    <a:pt x="165" y="13"/>
                    <a:pt x="317" y="26"/>
                    <a:pt x="469" y="38"/>
                  </a:cubicBezTo>
                  <a:cubicBezTo>
                    <a:pt x="317" y="26"/>
                    <a:pt x="165" y="13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230200" y="1296550"/>
              <a:ext cx="30750" cy="23475"/>
            </a:xfrm>
            <a:custGeom>
              <a:avLst/>
              <a:gdLst/>
              <a:ahLst/>
              <a:cxnLst/>
              <a:rect l="l" t="t" r="r" b="b"/>
              <a:pathLst>
                <a:path w="1230" h="939" extrusionOk="0">
                  <a:moveTo>
                    <a:pt x="1230" y="938"/>
                  </a:moveTo>
                  <a:cubicBezTo>
                    <a:pt x="812" y="622"/>
                    <a:pt x="406" y="318"/>
                    <a:pt x="0" y="0"/>
                  </a:cubicBezTo>
                  <a:cubicBezTo>
                    <a:pt x="406" y="318"/>
                    <a:pt x="812" y="622"/>
                    <a:pt x="1230" y="93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37100" y="691275"/>
              <a:ext cx="12375" cy="6350"/>
            </a:xfrm>
            <a:custGeom>
              <a:avLst/>
              <a:gdLst/>
              <a:ahLst/>
              <a:cxnLst/>
              <a:rect l="l" t="t" r="r" b="b"/>
              <a:pathLst>
                <a:path w="495" h="254" extrusionOk="0">
                  <a:moveTo>
                    <a:pt x="0" y="0"/>
                  </a:moveTo>
                  <a:cubicBezTo>
                    <a:pt x="164" y="77"/>
                    <a:pt x="330" y="166"/>
                    <a:pt x="494" y="254"/>
                  </a:cubicBezTo>
                  <a:cubicBezTo>
                    <a:pt x="330" y="166"/>
                    <a:pt x="164" y="77"/>
                    <a:pt x="0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174425" y="1234425"/>
              <a:ext cx="2225" cy="3825"/>
            </a:xfrm>
            <a:custGeom>
              <a:avLst/>
              <a:gdLst/>
              <a:ahLst/>
              <a:cxnLst/>
              <a:rect l="l" t="t" r="r" b="b"/>
              <a:pathLst>
                <a:path w="89" h="153" extrusionOk="0">
                  <a:moveTo>
                    <a:pt x="89" y="153"/>
                  </a:moveTo>
                  <a:cubicBezTo>
                    <a:pt x="63" y="102"/>
                    <a:pt x="38" y="52"/>
                    <a:pt x="1" y="1"/>
                  </a:cubicBezTo>
                  <a:cubicBezTo>
                    <a:pt x="38" y="52"/>
                    <a:pt x="63" y="102"/>
                    <a:pt x="89" y="15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214650" y="1283575"/>
              <a:ext cx="3200" cy="2850"/>
            </a:xfrm>
            <a:custGeom>
              <a:avLst/>
              <a:gdLst/>
              <a:ahLst/>
              <a:cxnLst/>
              <a:rect l="l" t="t" r="r" b="b"/>
              <a:pathLst>
                <a:path w="128" h="114" extrusionOk="0">
                  <a:moveTo>
                    <a:pt x="128" y="114"/>
                  </a:moveTo>
                  <a:cubicBezTo>
                    <a:pt x="90" y="76"/>
                    <a:pt x="39" y="38"/>
                    <a:pt x="1" y="0"/>
                  </a:cubicBezTo>
                  <a:cubicBezTo>
                    <a:pt x="39" y="38"/>
                    <a:pt x="90" y="76"/>
                    <a:pt x="128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398150" y="954925"/>
              <a:ext cx="34875" cy="53275"/>
            </a:xfrm>
            <a:custGeom>
              <a:avLst/>
              <a:gdLst/>
              <a:ahLst/>
              <a:cxnLst/>
              <a:rect l="l" t="t" r="r" b="b"/>
              <a:pathLst>
                <a:path w="1395" h="2131" extrusionOk="0">
                  <a:moveTo>
                    <a:pt x="1" y="2130"/>
                  </a:moveTo>
                  <a:cubicBezTo>
                    <a:pt x="584" y="1535"/>
                    <a:pt x="1040" y="800"/>
                    <a:pt x="1395" y="1"/>
                  </a:cubicBezTo>
                  <a:cubicBezTo>
                    <a:pt x="1040" y="800"/>
                    <a:pt x="584" y="1535"/>
                    <a:pt x="1" y="21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219725" y="1288000"/>
              <a:ext cx="3525" cy="2875"/>
            </a:xfrm>
            <a:custGeom>
              <a:avLst/>
              <a:gdLst/>
              <a:ahLst/>
              <a:cxnLst/>
              <a:rect l="l" t="t" r="r" b="b"/>
              <a:pathLst>
                <a:path w="141" h="115" extrusionOk="0">
                  <a:moveTo>
                    <a:pt x="141" y="114"/>
                  </a:moveTo>
                  <a:cubicBezTo>
                    <a:pt x="90" y="77"/>
                    <a:pt x="51" y="38"/>
                    <a:pt x="1" y="1"/>
                  </a:cubicBezTo>
                  <a:cubicBezTo>
                    <a:pt x="51" y="38"/>
                    <a:pt x="90" y="77"/>
                    <a:pt x="141" y="114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185500" y="1251875"/>
              <a:ext cx="2250" cy="3500"/>
            </a:xfrm>
            <a:custGeom>
              <a:avLst/>
              <a:gdLst/>
              <a:ahLst/>
              <a:cxnLst/>
              <a:rect l="l" t="t" r="r" b="b"/>
              <a:pathLst>
                <a:path w="90" h="140" extrusionOk="0">
                  <a:moveTo>
                    <a:pt x="90" y="139"/>
                  </a:moveTo>
                  <a:cubicBezTo>
                    <a:pt x="65" y="89"/>
                    <a:pt x="26" y="51"/>
                    <a:pt x="1" y="1"/>
                  </a:cubicBezTo>
                  <a:cubicBezTo>
                    <a:pt x="26" y="51"/>
                    <a:pt x="65" y="89"/>
                    <a:pt x="90" y="13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181700" y="1246475"/>
              <a:ext cx="2250" cy="3525"/>
            </a:xfrm>
            <a:custGeom>
              <a:avLst/>
              <a:gdLst/>
              <a:ahLst/>
              <a:cxnLst/>
              <a:rect l="l" t="t" r="r" b="b"/>
              <a:pathLst>
                <a:path w="90" h="141" extrusionOk="0">
                  <a:moveTo>
                    <a:pt x="90" y="140"/>
                  </a:moveTo>
                  <a:cubicBezTo>
                    <a:pt x="51" y="90"/>
                    <a:pt x="26" y="39"/>
                    <a:pt x="1" y="1"/>
                  </a:cubicBezTo>
                  <a:cubicBezTo>
                    <a:pt x="26" y="39"/>
                    <a:pt x="51" y="90"/>
                    <a:pt x="90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209275" y="1278800"/>
              <a:ext cx="3500" cy="2900"/>
            </a:xfrm>
            <a:custGeom>
              <a:avLst/>
              <a:gdLst/>
              <a:ahLst/>
              <a:cxnLst/>
              <a:rect l="l" t="t" r="r" b="b"/>
              <a:pathLst>
                <a:path w="140" h="116" extrusionOk="0">
                  <a:moveTo>
                    <a:pt x="140" y="115"/>
                  </a:moveTo>
                  <a:cubicBezTo>
                    <a:pt x="89" y="77"/>
                    <a:pt x="52" y="39"/>
                    <a:pt x="1" y="0"/>
                  </a:cubicBezTo>
                  <a:cubicBezTo>
                    <a:pt x="52" y="39"/>
                    <a:pt x="89" y="77"/>
                    <a:pt x="140" y="11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5189300" y="1257250"/>
              <a:ext cx="2900" cy="3525"/>
            </a:xfrm>
            <a:custGeom>
              <a:avLst/>
              <a:gdLst/>
              <a:ahLst/>
              <a:cxnLst/>
              <a:rect l="l" t="t" r="r" b="b"/>
              <a:pathLst>
                <a:path w="116" h="141" extrusionOk="0">
                  <a:moveTo>
                    <a:pt x="115" y="140"/>
                  </a:moveTo>
                  <a:cubicBezTo>
                    <a:pt x="77" y="102"/>
                    <a:pt x="39" y="51"/>
                    <a:pt x="1" y="1"/>
                  </a:cubicBezTo>
                  <a:cubicBezTo>
                    <a:pt x="39" y="51"/>
                    <a:pt x="77" y="102"/>
                    <a:pt x="115" y="14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5193750" y="1262325"/>
              <a:ext cx="4450" cy="5100"/>
            </a:xfrm>
            <a:custGeom>
              <a:avLst/>
              <a:gdLst/>
              <a:ahLst/>
              <a:cxnLst/>
              <a:rect l="l" t="t" r="r" b="b"/>
              <a:pathLst>
                <a:path w="178" h="204" extrusionOk="0">
                  <a:moveTo>
                    <a:pt x="178" y="203"/>
                  </a:moveTo>
                  <a:cubicBezTo>
                    <a:pt x="115" y="140"/>
                    <a:pt x="51" y="76"/>
                    <a:pt x="0" y="0"/>
                  </a:cubicBezTo>
                  <a:cubicBezTo>
                    <a:pt x="51" y="76"/>
                    <a:pt x="115" y="140"/>
                    <a:pt x="178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177900" y="1240475"/>
              <a:ext cx="2250" cy="3825"/>
            </a:xfrm>
            <a:custGeom>
              <a:avLst/>
              <a:gdLst/>
              <a:ahLst/>
              <a:cxnLst/>
              <a:rect l="l" t="t" r="r" b="b"/>
              <a:pathLst>
                <a:path w="90" h="153" extrusionOk="0">
                  <a:moveTo>
                    <a:pt x="90" y="152"/>
                  </a:moveTo>
                  <a:cubicBezTo>
                    <a:pt x="64" y="102"/>
                    <a:pt x="26" y="51"/>
                    <a:pt x="0" y="0"/>
                  </a:cubicBezTo>
                  <a:cubicBezTo>
                    <a:pt x="26" y="51"/>
                    <a:pt x="64" y="102"/>
                    <a:pt x="90" y="15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170625" y="1226200"/>
              <a:ext cx="2850" cy="6050"/>
            </a:xfrm>
            <a:custGeom>
              <a:avLst/>
              <a:gdLst/>
              <a:ahLst/>
              <a:cxnLst/>
              <a:rect l="l" t="t" r="r" b="b"/>
              <a:pathLst>
                <a:path w="114" h="242" extrusionOk="0">
                  <a:moveTo>
                    <a:pt x="114" y="242"/>
                  </a:moveTo>
                  <a:cubicBezTo>
                    <a:pt x="76" y="166"/>
                    <a:pt x="38" y="76"/>
                    <a:pt x="0" y="0"/>
                  </a:cubicBezTo>
                  <a:cubicBezTo>
                    <a:pt x="38" y="76"/>
                    <a:pt x="76" y="166"/>
                    <a:pt x="114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175375" y="1116550"/>
              <a:ext cx="4775" cy="8600"/>
            </a:xfrm>
            <a:custGeom>
              <a:avLst/>
              <a:gdLst/>
              <a:ahLst/>
              <a:cxnLst/>
              <a:rect l="l" t="t" r="r" b="b"/>
              <a:pathLst>
                <a:path w="191" h="344" extrusionOk="0">
                  <a:moveTo>
                    <a:pt x="0" y="343"/>
                  </a:moveTo>
                  <a:cubicBezTo>
                    <a:pt x="64" y="229"/>
                    <a:pt x="115" y="115"/>
                    <a:pt x="191" y="0"/>
                  </a:cubicBezTo>
                  <a:cubicBezTo>
                    <a:pt x="115" y="115"/>
                    <a:pt x="64" y="229"/>
                    <a:pt x="0" y="34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169650" y="1125125"/>
              <a:ext cx="5750" cy="13625"/>
            </a:xfrm>
            <a:custGeom>
              <a:avLst/>
              <a:gdLst/>
              <a:ahLst/>
              <a:cxnLst/>
              <a:rect l="l" t="t" r="r" b="b"/>
              <a:pathLst>
                <a:path w="230" h="545" extrusionOk="0">
                  <a:moveTo>
                    <a:pt x="1" y="545"/>
                  </a:moveTo>
                  <a:cubicBezTo>
                    <a:pt x="65" y="367"/>
                    <a:pt x="141" y="178"/>
                    <a:pt x="229" y="0"/>
                  </a:cubicBezTo>
                  <a:cubicBezTo>
                    <a:pt x="141" y="178"/>
                    <a:pt x="65" y="367"/>
                    <a:pt x="1" y="545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384850" y="1008175"/>
              <a:ext cx="13325" cy="12050"/>
            </a:xfrm>
            <a:custGeom>
              <a:avLst/>
              <a:gdLst/>
              <a:ahLst/>
              <a:cxnLst/>
              <a:rect l="l" t="t" r="r" b="b"/>
              <a:pathLst>
                <a:path w="533" h="482" extrusionOk="0">
                  <a:moveTo>
                    <a:pt x="0" y="482"/>
                  </a:moveTo>
                  <a:cubicBezTo>
                    <a:pt x="190" y="330"/>
                    <a:pt x="367" y="178"/>
                    <a:pt x="533" y="0"/>
                  </a:cubicBezTo>
                  <a:cubicBezTo>
                    <a:pt x="367" y="178"/>
                    <a:pt x="190" y="330"/>
                    <a:pt x="0" y="48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201675" y="1084225"/>
              <a:ext cx="7625" cy="6050"/>
            </a:xfrm>
            <a:custGeom>
              <a:avLst/>
              <a:gdLst/>
              <a:ahLst/>
              <a:cxnLst/>
              <a:rect l="l" t="t" r="r" b="b"/>
              <a:pathLst>
                <a:path w="305" h="242" extrusionOk="0">
                  <a:moveTo>
                    <a:pt x="1" y="242"/>
                  </a:moveTo>
                  <a:cubicBezTo>
                    <a:pt x="102" y="166"/>
                    <a:pt x="203" y="77"/>
                    <a:pt x="305" y="1"/>
                  </a:cubicBezTo>
                  <a:cubicBezTo>
                    <a:pt x="203" y="77"/>
                    <a:pt x="102" y="166"/>
                    <a:pt x="1" y="242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225125" y="1292450"/>
              <a:ext cx="4125" cy="3175"/>
            </a:xfrm>
            <a:custGeom>
              <a:avLst/>
              <a:gdLst/>
              <a:ahLst/>
              <a:cxnLst/>
              <a:rect l="l" t="t" r="r" b="b"/>
              <a:pathLst>
                <a:path w="165" h="127" extrusionOk="0">
                  <a:moveTo>
                    <a:pt x="165" y="127"/>
                  </a:moveTo>
                  <a:cubicBezTo>
                    <a:pt x="102" y="88"/>
                    <a:pt x="51" y="38"/>
                    <a:pt x="1" y="0"/>
                  </a:cubicBezTo>
                  <a:cubicBezTo>
                    <a:pt x="51" y="38"/>
                    <a:pt x="102" y="88"/>
                    <a:pt x="165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198175" y="1267400"/>
              <a:ext cx="4800" cy="5075"/>
            </a:xfrm>
            <a:custGeom>
              <a:avLst/>
              <a:gdLst/>
              <a:ahLst/>
              <a:cxnLst/>
              <a:rect l="l" t="t" r="r" b="b"/>
              <a:pathLst>
                <a:path w="192" h="203" extrusionOk="0">
                  <a:moveTo>
                    <a:pt x="191" y="203"/>
                  </a:moveTo>
                  <a:cubicBezTo>
                    <a:pt x="115" y="127"/>
                    <a:pt x="65" y="64"/>
                    <a:pt x="1" y="0"/>
                  </a:cubicBezTo>
                  <a:cubicBezTo>
                    <a:pt x="65" y="64"/>
                    <a:pt x="115" y="127"/>
                    <a:pt x="191" y="203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162050" y="1177725"/>
              <a:ext cx="25" cy="5100"/>
            </a:xfrm>
            <a:custGeom>
              <a:avLst/>
              <a:gdLst/>
              <a:ahLst/>
              <a:cxnLst/>
              <a:rect l="l" t="t" r="r" b="b"/>
              <a:pathLst>
                <a:path w="1" h="204" extrusionOk="0">
                  <a:moveTo>
                    <a:pt x="1" y="203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291975" y="1345350"/>
              <a:ext cx="2575" cy="2250"/>
            </a:xfrm>
            <a:custGeom>
              <a:avLst/>
              <a:gdLst/>
              <a:ahLst/>
              <a:cxnLst/>
              <a:rect l="l" t="t" r="r" b="b"/>
              <a:pathLst>
                <a:path w="103" h="90" extrusionOk="0">
                  <a:moveTo>
                    <a:pt x="102" y="90"/>
                  </a:moveTo>
                  <a:cubicBezTo>
                    <a:pt x="65" y="64"/>
                    <a:pt x="39" y="26"/>
                    <a:pt x="1" y="0"/>
                  </a:cubicBezTo>
                  <a:cubicBezTo>
                    <a:pt x="39" y="26"/>
                    <a:pt x="65" y="64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6172950" y="1866650"/>
              <a:ext cx="7950" cy="3200"/>
            </a:xfrm>
            <a:custGeom>
              <a:avLst/>
              <a:gdLst/>
              <a:ahLst/>
              <a:cxnLst/>
              <a:rect l="l" t="t" r="r" b="b"/>
              <a:pathLst>
                <a:path w="318" h="128" extrusionOk="0">
                  <a:moveTo>
                    <a:pt x="1" y="127"/>
                  </a:moveTo>
                  <a:cubicBezTo>
                    <a:pt x="102" y="89"/>
                    <a:pt x="217" y="38"/>
                    <a:pt x="318" y="1"/>
                  </a:cubicBezTo>
                  <a:lnTo>
                    <a:pt x="318" y="1"/>
                  </a:lnTo>
                  <a:lnTo>
                    <a:pt x="318" y="1"/>
                  </a:lnTo>
                  <a:cubicBezTo>
                    <a:pt x="217" y="38"/>
                    <a:pt x="102" y="89"/>
                    <a:pt x="1" y="12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297050" y="1350125"/>
              <a:ext cx="2550" cy="2225"/>
            </a:xfrm>
            <a:custGeom>
              <a:avLst/>
              <a:gdLst/>
              <a:ahLst/>
              <a:cxnLst/>
              <a:rect l="l" t="t" r="r" b="b"/>
              <a:pathLst>
                <a:path w="102" h="89" extrusionOk="0">
                  <a:moveTo>
                    <a:pt x="102" y="88"/>
                  </a:moveTo>
                  <a:cubicBezTo>
                    <a:pt x="64" y="51"/>
                    <a:pt x="39" y="25"/>
                    <a:pt x="1" y="0"/>
                  </a:cubicBezTo>
                  <a:cubicBezTo>
                    <a:pt x="39" y="25"/>
                    <a:pt x="64" y="51"/>
                    <a:pt x="102" y="8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492900" y="698250"/>
              <a:ext cx="54525" cy="61825"/>
            </a:xfrm>
            <a:custGeom>
              <a:avLst/>
              <a:gdLst/>
              <a:ahLst/>
              <a:cxnLst/>
              <a:rect l="l" t="t" r="r" b="b"/>
              <a:pathLst>
                <a:path w="2181" h="2473" extrusionOk="0">
                  <a:moveTo>
                    <a:pt x="0" y="2459"/>
                  </a:moveTo>
                  <a:cubicBezTo>
                    <a:pt x="507" y="1471"/>
                    <a:pt x="1268" y="571"/>
                    <a:pt x="2180" y="0"/>
                  </a:cubicBezTo>
                  <a:cubicBezTo>
                    <a:pt x="1268" y="571"/>
                    <a:pt x="507" y="1471"/>
                    <a:pt x="0" y="2459"/>
                  </a:cubicBezTo>
                  <a:lnTo>
                    <a:pt x="0" y="2473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6037650" y="741350"/>
              <a:ext cx="101725" cy="200925"/>
            </a:xfrm>
            <a:custGeom>
              <a:avLst/>
              <a:gdLst/>
              <a:ahLst/>
              <a:cxnLst/>
              <a:rect l="l" t="t" r="r" b="b"/>
              <a:pathLst>
                <a:path w="4069" h="8037" extrusionOk="0">
                  <a:moveTo>
                    <a:pt x="2801" y="1611"/>
                  </a:moveTo>
                  <a:cubicBezTo>
                    <a:pt x="3955" y="3042"/>
                    <a:pt x="4069" y="5096"/>
                    <a:pt x="3752" y="6934"/>
                  </a:cubicBezTo>
                  <a:cubicBezTo>
                    <a:pt x="3689" y="7302"/>
                    <a:pt x="3613" y="7670"/>
                    <a:pt x="3524" y="8037"/>
                  </a:cubicBezTo>
                  <a:lnTo>
                    <a:pt x="3524" y="8037"/>
                  </a:lnTo>
                  <a:cubicBezTo>
                    <a:pt x="3613" y="7670"/>
                    <a:pt x="3689" y="7302"/>
                    <a:pt x="3752" y="6934"/>
                  </a:cubicBezTo>
                  <a:cubicBezTo>
                    <a:pt x="4069" y="5096"/>
                    <a:pt x="3955" y="3042"/>
                    <a:pt x="2801" y="1611"/>
                  </a:cubicBezTo>
                  <a:cubicBezTo>
                    <a:pt x="2079" y="710"/>
                    <a:pt x="1091" y="216"/>
                    <a:pt x="0" y="0"/>
                  </a:cubicBezTo>
                  <a:cubicBezTo>
                    <a:pt x="1091" y="216"/>
                    <a:pt x="2079" y="710"/>
                    <a:pt x="2801" y="161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5584150" y="682650"/>
              <a:ext cx="21900" cy="1050"/>
            </a:xfrm>
            <a:custGeom>
              <a:avLst/>
              <a:gdLst/>
              <a:ahLst/>
              <a:cxnLst/>
              <a:rect l="l" t="t" r="r" b="b"/>
              <a:pathLst>
                <a:path w="876" h="42" extrusionOk="0">
                  <a:moveTo>
                    <a:pt x="612" y="3"/>
                  </a:moveTo>
                  <a:cubicBezTo>
                    <a:pt x="615" y="3"/>
                    <a:pt x="619" y="4"/>
                    <a:pt x="622" y="4"/>
                  </a:cubicBezTo>
                  <a:lnTo>
                    <a:pt x="648" y="4"/>
                  </a:lnTo>
                  <a:cubicBezTo>
                    <a:pt x="636" y="3"/>
                    <a:pt x="624" y="3"/>
                    <a:pt x="612" y="3"/>
                  </a:cubicBezTo>
                  <a:close/>
                  <a:moveTo>
                    <a:pt x="648" y="4"/>
                  </a:moveTo>
                  <a:lnTo>
                    <a:pt x="648" y="4"/>
                  </a:lnTo>
                  <a:cubicBezTo>
                    <a:pt x="712" y="5"/>
                    <a:pt x="776" y="8"/>
                    <a:pt x="840" y="13"/>
                  </a:cubicBezTo>
                  <a:lnTo>
                    <a:pt x="840" y="13"/>
                  </a:lnTo>
                  <a:cubicBezTo>
                    <a:pt x="815" y="9"/>
                    <a:pt x="792" y="4"/>
                    <a:pt x="775" y="4"/>
                  </a:cubicBezTo>
                  <a:close/>
                  <a:moveTo>
                    <a:pt x="840" y="13"/>
                  </a:moveTo>
                  <a:cubicBezTo>
                    <a:pt x="851" y="15"/>
                    <a:pt x="864" y="16"/>
                    <a:pt x="876" y="16"/>
                  </a:cubicBezTo>
                  <a:cubicBezTo>
                    <a:pt x="864" y="15"/>
                    <a:pt x="852" y="14"/>
                    <a:pt x="840" y="13"/>
                  </a:cubicBezTo>
                  <a:close/>
                  <a:moveTo>
                    <a:pt x="501" y="0"/>
                  </a:moveTo>
                  <a:cubicBezTo>
                    <a:pt x="363" y="0"/>
                    <a:pt x="228" y="14"/>
                    <a:pt x="95" y="30"/>
                  </a:cubicBezTo>
                  <a:lnTo>
                    <a:pt x="95" y="30"/>
                  </a:lnTo>
                  <a:cubicBezTo>
                    <a:pt x="247" y="12"/>
                    <a:pt x="406" y="3"/>
                    <a:pt x="565" y="3"/>
                  </a:cubicBezTo>
                  <a:cubicBezTo>
                    <a:pt x="581" y="3"/>
                    <a:pt x="596" y="3"/>
                    <a:pt x="612" y="3"/>
                  </a:cubicBezTo>
                  <a:lnTo>
                    <a:pt x="612" y="3"/>
                  </a:lnTo>
                  <a:cubicBezTo>
                    <a:pt x="575" y="1"/>
                    <a:pt x="538" y="0"/>
                    <a:pt x="501" y="0"/>
                  </a:cubicBezTo>
                  <a:close/>
                  <a:moveTo>
                    <a:pt x="95" y="30"/>
                  </a:moveTo>
                  <a:cubicBezTo>
                    <a:pt x="63" y="33"/>
                    <a:pt x="32" y="37"/>
                    <a:pt x="1" y="41"/>
                  </a:cubicBezTo>
                  <a:cubicBezTo>
                    <a:pt x="32" y="37"/>
                    <a:pt x="64" y="33"/>
                    <a:pt x="95" y="3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5302125" y="1354850"/>
              <a:ext cx="2250" cy="2250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0" y="1"/>
                  </a:moveTo>
                  <a:cubicBezTo>
                    <a:pt x="26" y="26"/>
                    <a:pt x="51" y="65"/>
                    <a:pt x="90" y="90"/>
                  </a:cubicBezTo>
                  <a:cubicBezTo>
                    <a:pt x="51" y="65"/>
                    <a:pt x="26" y="26"/>
                    <a:pt x="0" y="1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5163325" y="1148250"/>
              <a:ext cx="3200" cy="14600"/>
            </a:xfrm>
            <a:custGeom>
              <a:avLst/>
              <a:gdLst/>
              <a:ahLst/>
              <a:cxnLst/>
              <a:rect l="l" t="t" r="r" b="b"/>
              <a:pathLst>
                <a:path w="128" h="584" extrusionOk="0">
                  <a:moveTo>
                    <a:pt x="127" y="0"/>
                  </a:moveTo>
                  <a:cubicBezTo>
                    <a:pt x="95" y="120"/>
                    <a:pt x="69" y="244"/>
                    <a:pt x="44" y="367"/>
                  </a:cubicBezTo>
                  <a:lnTo>
                    <a:pt x="44" y="367"/>
                  </a:lnTo>
                  <a:cubicBezTo>
                    <a:pt x="62" y="287"/>
                    <a:pt x="82" y="207"/>
                    <a:pt x="102" y="127"/>
                  </a:cubicBezTo>
                  <a:cubicBezTo>
                    <a:pt x="102" y="115"/>
                    <a:pt x="102" y="89"/>
                    <a:pt x="115" y="76"/>
                  </a:cubicBezTo>
                  <a:cubicBezTo>
                    <a:pt x="115" y="51"/>
                    <a:pt x="127" y="25"/>
                    <a:pt x="127" y="0"/>
                  </a:cubicBezTo>
                  <a:close/>
                  <a:moveTo>
                    <a:pt x="44" y="367"/>
                  </a:moveTo>
                  <a:lnTo>
                    <a:pt x="44" y="367"/>
                  </a:lnTo>
                  <a:cubicBezTo>
                    <a:pt x="27" y="439"/>
                    <a:pt x="12" y="511"/>
                    <a:pt x="0" y="583"/>
                  </a:cubicBezTo>
                  <a:cubicBezTo>
                    <a:pt x="15" y="513"/>
                    <a:pt x="29" y="440"/>
                    <a:pt x="44" y="367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5286900" y="1340900"/>
              <a:ext cx="2575" cy="2275"/>
            </a:xfrm>
            <a:custGeom>
              <a:avLst/>
              <a:gdLst/>
              <a:ahLst/>
              <a:cxnLst/>
              <a:rect l="l" t="t" r="r" b="b"/>
              <a:pathLst>
                <a:path w="103" h="91" extrusionOk="0">
                  <a:moveTo>
                    <a:pt x="102" y="90"/>
                  </a:moveTo>
                  <a:cubicBezTo>
                    <a:pt x="65" y="52"/>
                    <a:pt x="39" y="26"/>
                    <a:pt x="1" y="1"/>
                  </a:cubicBezTo>
                  <a:cubicBezTo>
                    <a:pt x="39" y="26"/>
                    <a:pt x="65" y="52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5362975" y="682650"/>
              <a:ext cx="1005850" cy="831950"/>
            </a:xfrm>
            <a:custGeom>
              <a:avLst/>
              <a:gdLst/>
              <a:ahLst/>
              <a:cxnLst/>
              <a:rect l="l" t="t" r="r" b="b"/>
              <a:pathLst>
                <a:path w="40234" h="33278" extrusionOk="0">
                  <a:moveTo>
                    <a:pt x="22804" y="4275"/>
                  </a:moveTo>
                  <a:lnTo>
                    <a:pt x="26556" y="8838"/>
                  </a:lnTo>
                  <a:lnTo>
                    <a:pt x="26391" y="9041"/>
                  </a:lnTo>
                  <a:lnTo>
                    <a:pt x="22804" y="4275"/>
                  </a:lnTo>
                  <a:close/>
                  <a:moveTo>
                    <a:pt x="25428" y="11184"/>
                  </a:moveTo>
                  <a:lnTo>
                    <a:pt x="28458" y="14466"/>
                  </a:lnTo>
                  <a:lnTo>
                    <a:pt x="28293" y="14657"/>
                  </a:lnTo>
                  <a:lnTo>
                    <a:pt x="25428" y="11184"/>
                  </a:lnTo>
                  <a:close/>
                  <a:moveTo>
                    <a:pt x="27545" y="22376"/>
                  </a:moveTo>
                  <a:lnTo>
                    <a:pt x="29509" y="24417"/>
                  </a:lnTo>
                  <a:lnTo>
                    <a:pt x="29345" y="24620"/>
                  </a:lnTo>
                  <a:lnTo>
                    <a:pt x="27545" y="22376"/>
                  </a:lnTo>
                  <a:close/>
                  <a:moveTo>
                    <a:pt x="31475" y="23390"/>
                  </a:moveTo>
                  <a:lnTo>
                    <a:pt x="35239" y="27953"/>
                  </a:lnTo>
                  <a:lnTo>
                    <a:pt x="35061" y="28156"/>
                  </a:lnTo>
                  <a:lnTo>
                    <a:pt x="31475" y="23390"/>
                  </a:lnTo>
                  <a:close/>
                  <a:moveTo>
                    <a:pt x="9348" y="0"/>
                  </a:moveTo>
                  <a:cubicBezTo>
                    <a:pt x="9177" y="0"/>
                    <a:pt x="9012" y="21"/>
                    <a:pt x="8848" y="41"/>
                  </a:cubicBezTo>
                  <a:cubicBezTo>
                    <a:pt x="8557" y="92"/>
                    <a:pt x="8278" y="181"/>
                    <a:pt x="8011" y="295"/>
                  </a:cubicBezTo>
                  <a:cubicBezTo>
                    <a:pt x="7898" y="333"/>
                    <a:pt x="7796" y="384"/>
                    <a:pt x="7695" y="447"/>
                  </a:cubicBezTo>
                  <a:cubicBezTo>
                    <a:pt x="7580" y="498"/>
                    <a:pt x="7479" y="561"/>
                    <a:pt x="7377" y="624"/>
                  </a:cubicBezTo>
                  <a:cubicBezTo>
                    <a:pt x="6465" y="1195"/>
                    <a:pt x="5704" y="2095"/>
                    <a:pt x="5197" y="3083"/>
                  </a:cubicBezTo>
                  <a:lnTo>
                    <a:pt x="5197" y="3097"/>
                  </a:lnTo>
                  <a:cubicBezTo>
                    <a:pt x="5532" y="3023"/>
                    <a:pt x="5877" y="2992"/>
                    <a:pt x="6224" y="2992"/>
                  </a:cubicBezTo>
                  <a:cubicBezTo>
                    <a:pt x="6534" y="2992"/>
                    <a:pt x="6844" y="3016"/>
                    <a:pt x="7149" y="3058"/>
                  </a:cubicBezTo>
                  <a:cubicBezTo>
                    <a:pt x="7340" y="3083"/>
                    <a:pt x="7517" y="3109"/>
                    <a:pt x="7682" y="3198"/>
                  </a:cubicBezTo>
                  <a:cubicBezTo>
                    <a:pt x="7834" y="3286"/>
                    <a:pt x="7974" y="3438"/>
                    <a:pt x="7986" y="3616"/>
                  </a:cubicBezTo>
                  <a:cubicBezTo>
                    <a:pt x="8011" y="3832"/>
                    <a:pt x="7872" y="4021"/>
                    <a:pt x="7695" y="4148"/>
                  </a:cubicBezTo>
                  <a:cubicBezTo>
                    <a:pt x="7682" y="4161"/>
                    <a:pt x="7656" y="4174"/>
                    <a:pt x="7631" y="4187"/>
                  </a:cubicBezTo>
                  <a:lnTo>
                    <a:pt x="10496" y="7254"/>
                  </a:lnTo>
                  <a:lnTo>
                    <a:pt x="10331" y="7457"/>
                  </a:lnTo>
                  <a:lnTo>
                    <a:pt x="7606" y="4212"/>
                  </a:lnTo>
                  <a:cubicBezTo>
                    <a:pt x="7449" y="4295"/>
                    <a:pt x="7270" y="4339"/>
                    <a:pt x="7091" y="4339"/>
                  </a:cubicBezTo>
                  <a:cubicBezTo>
                    <a:pt x="6996" y="4339"/>
                    <a:pt x="6900" y="4327"/>
                    <a:pt x="6808" y="4300"/>
                  </a:cubicBezTo>
                  <a:lnTo>
                    <a:pt x="6808" y="4300"/>
                  </a:lnTo>
                  <a:cubicBezTo>
                    <a:pt x="7086" y="4567"/>
                    <a:pt x="7301" y="4897"/>
                    <a:pt x="7441" y="5252"/>
                  </a:cubicBezTo>
                  <a:cubicBezTo>
                    <a:pt x="7492" y="5378"/>
                    <a:pt x="7543" y="5530"/>
                    <a:pt x="7492" y="5657"/>
                  </a:cubicBezTo>
                  <a:cubicBezTo>
                    <a:pt x="7428" y="5847"/>
                    <a:pt x="7200" y="5936"/>
                    <a:pt x="6997" y="5961"/>
                  </a:cubicBezTo>
                  <a:cubicBezTo>
                    <a:pt x="6883" y="5979"/>
                    <a:pt x="6768" y="5988"/>
                    <a:pt x="6652" y="5988"/>
                  </a:cubicBezTo>
                  <a:cubicBezTo>
                    <a:pt x="6264" y="5988"/>
                    <a:pt x="5872" y="5890"/>
                    <a:pt x="5540" y="5695"/>
                  </a:cubicBezTo>
                  <a:lnTo>
                    <a:pt x="5540" y="5695"/>
                  </a:lnTo>
                  <a:cubicBezTo>
                    <a:pt x="5743" y="5897"/>
                    <a:pt x="5780" y="6240"/>
                    <a:pt x="5679" y="6494"/>
                  </a:cubicBezTo>
                  <a:cubicBezTo>
                    <a:pt x="5565" y="6759"/>
                    <a:pt x="5312" y="6962"/>
                    <a:pt x="5045" y="7064"/>
                  </a:cubicBezTo>
                  <a:cubicBezTo>
                    <a:pt x="4779" y="7178"/>
                    <a:pt x="4487" y="7190"/>
                    <a:pt x="4196" y="7190"/>
                  </a:cubicBezTo>
                  <a:cubicBezTo>
                    <a:pt x="4196" y="7419"/>
                    <a:pt x="4171" y="7635"/>
                    <a:pt x="4120" y="7850"/>
                  </a:cubicBezTo>
                  <a:lnTo>
                    <a:pt x="5197" y="8978"/>
                  </a:lnTo>
                  <a:lnTo>
                    <a:pt x="5033" y="9168"/>
                  </a:lnTo>
                  <a:lnTo>
                    <a:pt x="4082" y="7976"/>
                  </a:lnTo>
                  <a:cubicBezTo>
                    <a:pt x="3980" y="8294"/>
                    <a:pt x="3828" y="8598"/>
                    <a:pt x="3625" y="8851"/>
                  </a:cubicBezTo>
                  <a:cubicBezTo>
                    <a:pt x="3588" y="8902"/>
                    <a:pt x="3537" y="8965"/>
                    <a:pt x="3461" y="9029"/>
                  </a:cubicBezTo>
                  <a:cubicBezTo>
                    <a:pt x="3284" y="9663"/>
                    <a:pt x="3068" y="10297"/>
                    <a:pt x="2802" y="10892"/>
                  </a:cubicBezTo>
                  <a:cubicBezTo>
                    <a:pt x="2447" y="11691"/>
                    <a:pt x="1991" y="12426"/>
                    <a:pt x="1408" y="13021"/>
                  </a:cubicBezTo>
                  <a:cubicBezTo>
                    <a:pt x="1242" y="13199"/>
                    <a:pt x="1065" y="13351"/>
                    <a:pt x="875" y="13503"/>
                  </a:cubicBezTo>
                  <a:cubicBezTo>
                    <a:pt x="774" y="13579"/>
                    <a:pt x="685" y="13643"/>
                    <a:pt x="583" y="13719"/>
                  </a:cubicBezTo>
                  <a:cubicBezTo>
                    <a:pt x="394" y="13833"/>
                    <a:pt x="203" y="13947"/>
                    <a:pt x="0" y="14035"/>
                  </a:cubicBezTo>
                  <a:lnTo>
                    <a:pt x="3791" y="24835"/>
                  </a:lnTo>
                  <a:lnTo>
                    <a:pt x="8848" y="19968"/>
                  </a:lnTo>
                  <a:lnTo>
                    <a:pt x="6161" y="16812"/>
                  </a:lnTo>
                  <a:lnTo>
                    <a:pt x="9025" y="19790"/>
                  </a:lnTo>
                  <a:lnTo>
                    <a:pt x="16935" y="12173"/>
                  </a:lnTo>
                  <a:lnTo>
                    <a:pt x="33300" y="33277"/>
                  </a:lnTo>
                  <a:lnTo>
                    <a:pt x="36291" y="26826"/>
                  </a:lnTo>
                  <a:lnTo>
                    <a:pt x="36861" y="29513"/>
                  </a:lnTo>
                  <a:cubicBezTo>
                    <a:pt x="37559" y="28854"/>
                    <a:pt x="38256" y="28207"/>
                    <a:pt x="38890" y="27485"/>
                  </a:cubicBezTo>
                  <a:cubicBezTo>
                    <a:pt x="39131" y="27218"/>
                    <a:pt x="39359" y="26927"/>
                    <a:pt x="39562" y="26623"/>
                  </a:cubicBezTo>
                  <a:cubicBezTo>
                    <a:pt x="39891" y="26116"/>
                    <a:pt x="40132" y="25558"/>
                    <a:pt x="40157" y="24950"/>
                  </a:cubicBezTo>
                  <a:cubicBezTo>
                    <a:pt x="40233" y="23023"/>
                    <a:pt x="38180" y="21781"/>
                    <a:pt x="36342" y="21426"/>
                  </a:cubicBezTo>
                  <a:cubicBezTo>
                    <a:pt x="35886" y="21350"/>
                    <a:pt x="35416" y="21286"/>
                    <a:pt x="34960" y="21223"/>
                  </a:cubicBezTo>
                  <a:lnTo>
                    <a:pt x="34960" y="21223"/>
                  </a:lnTo>
                  <a:lnTo>
                    <a:pt x="36469" y="22795"/>
                  </a:lnTo>
                  <a:lnTo>
                    <a:pt x="36304" y="22998"/>
                  </a:lnTo>
                  <a:lnTo>
                    <a:pt x="34872" y="21210"/>
                  </a:lnTo>
                  <a:cubicBezTo>
                    <a:pt x="34187" y="21108"/>
                    <a:pt x="33503" y="21007"/>
                    <a:pt x="32869" y="20817"/>
                  </a:cubicBezTo>
                  <a:cubicBezTo>
                    <a:pt x="32539" y="20716"/>
                    <a:pt x="32210" y="20601"/>
                    <a:pt x="31906" y="20449"/>
                  </a:cubicBezTo>
                  <a:cubicBezTo>
                    <a:pt x="31601" y="20285"/>
                    <a:pt x="31323" y="20094"/>
                    <a:pt x="31056" y="19866"/>
                  </a:cubicBezTo>
                  <a:cubicBezTo>
                    <a:pt x="30714" y="19562"/>
                    <a:pt x="30435" y="19207"/>
                    <a:pt x="30207" y="18815"/>
                  </a:cubicBezTo>
                  <a:cubicBezTo>
                    <a:pt x="30093" y="18624"/>
                    <a:pt x="30004" y="18409"/>
                    <a:pt x="29915" y="18206"/>
                  </a:cubicBezTo>
                  <a:cubicBezTo>
                    <a:pt x="29788" y="17877"/>
                    <a:pt x="29700" y="17547"/>
                    <a:pt x="29624" y="17204"/>
                  </a:cubicBezTo>
                  <a:cubicBezTo>
                    <a:pt x="29585" y="16976"/>
                    <a:pt x="29548" y="16736"/>
                    <a:pt x="29523" y="16508"/>
                  </a:cubicBezTo>
                  <a:cubicBezTo>
                    <a:pt x="29484" y="16153"/>
                    <a:pt x="29484" y="15785"/>
                    <a:pt x="29497" y="15430"/>
                  </a:cubicBezTo>
                  <a:cubicBezTo>
                    <a:pt x="29497" y="15202"/>
                    <a:pt x="29523" y="14961"/>
                    <a:pt x="29548" y="14733"/>
                  </a:cubicBezTo>
                  <a:cubicBezTo>
                    <a:pt x="29560" y="14556"/>
                    <a:pt x="29585" y="14390"/>
                    <a:pt x="29611" y="14213"/>
                  </a:cubicBezTo>
                  <a:cubicBezTo>
                    <a:pt x="29535" y="14023"/>
                    <a:pt x="29497" y="13795"/>
                    <a:pt x="29548" y="13592"/>
                  </a:cubicBezTo>
                  <a:cubicBezTo>
                    <a:pt x="29599" y="13440"/>
                    <a:pt x="29687" y="13300"/>
                    <a:pt x="29814" y="13212"/>
                  </a:cubicBezTo>
                  <a:cubicBezTo>
                    <a:pt x="29827" y="13123"/>
                    <a:pt x="29852" y="13021"/>
                    <a:pt x="29878" y="12933"/>
                  </a:cubicBezTo>
                  <a:cubicBezTo>
                    <a:pt x="29573" y="12793"/>
                    <a:pt x="29294" y="12578"/>
                    <a:pt x="29078" y="12311"/>
                  </a:cubicBezTo>
                  <a:cubicBezTo>
                    <a:pt x="29002" y="12210"/>
                    <a:pt x="28926" y="12096"/>
                    <a:pt x="28914" y="11970"/>
                  </a:cubicBezTo>
                  <a:cubicBezTo>
                    <a:pt x="28901" y="11754"/>
                    <a:pt x="29092" y="11576"/>
                    <a:pt x="29294" y="11513"/>
                  </a:cubicBezTo>
                  <a:cubicBezTo>
                    <a:pt x="29365" y="11496"/>
                    <a:pt x="29438" y="11489"/>
                    <a:pt x="29512" y="11489"/>
                  </a:cubicBezTo>
                  <a:cubicBezTo>
                    <a:pt x="29652" y="11489"/>
                    <a:pt x="29796" y="11514"/>
                    <a:pt x="29928" y="11539"/>
                  </a:cubicBezTo>
                  <a:cubicBezTo>
                    <a:pt x="29662" y="11311"/>
                    <a:pt x="29433" y="10930"/>
                    <a:pt x="29599" y="10626"/>
                  </a:cubicBezTo>
                  <a:cubicBezTo>
                    <a:pt x="29687" y="10449"/>
                    <a:pt x="29890" y="10347"/>
                    <a:pt x="30093" y="10334"/>
                  </a:cubicBezTo>
                  <a:cubicBezTo>
                    <a:pt x="30117" y="10332"/>
                    <a:pt x="30141" y="10331"/>
                    <a:pt x="30165" y="10331"/>
                  </a:cubicBezTo>
                  <a:cubicBezTo>
                    <a:pt x="30280" y="10331"/>
                    <a:pt x="30395" y="10354"/>
                    <a:pt x="30511" y="10385"/>
                  </a:cubicBezTo>
                  <a:cubicBezTo>
                    <a:pt x="30600" y="10018"/>
                    <a:pt x="30676" y="9650"/>
                    <a:pt x="30739" y="9282"/>
                  </a:cubicBezTo>
                  <a:cubicBezTo>
                    <a:pt x="31056" y="7444"/>
                    <a:pt x="30942" y="5390"/>
                    <a:pt x="29788" y="3959"/>
                  </a:cubicBezTo>
                  <a:cubicBezTo>
                    <a:pt x="29066" y="3058"/>
                    <a:pt x="28078" y="2564"/>
                    <a:pt x="26987" y="2348"/>
                  </a:cubicBezTo>
                  <a:cubicBezTo>
                    <a:pt x="26924" y="2336"/>
                    <a:pt x="26873" y="2323"/>
                    <a:pt x="26810" y="2311"/>
                  </a:cubicBezTo>
                  <a:lnTo>
                    <a:pt x="26810" y="2311"/>
                  </a:lnTo>
                  <a:lnTo>
                    <a:pt x="28521" y="4085"/>
                  </a:lnTo>
                  <a:lnTo>
                    <a:pt x="28356" y="4288"/>
                  </a:lnTo>
                  <a:lnTo>
                    <a:pt x="26759" y="2298"/>
                  </a:lnTo>
                  <a:cubicBezTo>
                    <a:pt x="26683" y="2285"/>
                    <a:pt x="26594" y="2272"/>
                    <a:pt x="26506" y="2260"/>
                  </a:cubicBezTo>
                  <a:cubicBezTo>
                    <a:pt x="26354" y="2247"/>
                    <a:pt x="26188" y="2221"/>
                    <a:pt x="26024" y="2209"/>
                  </a:cubicBezTo>
                  <a:cubicBezTo>
                    <a:pt x="25812" y="2195"/>
                    <a:pt x="25598" y="2188"/>
                    <a:pt x="25382" y="2188"/>
                  </a:cubicBezTo>
                  <a:cubicBezTo>
                    <a:pt x="24439" y="2188"/>
                    <a:pt x="23474" y="2317"/>
                    <a:pt x="22576" y="2514"/>
                  </a:cubicBezTo>
                  <a:cubicBezTo>
                    <a:pt x="22424" y="2551"/>
                    <a:pt x="22259" y="2590"/>
                    <a:pt x="22107" y="2615"/>
                  </a:cubicBezTo>
                  <a:cubicBezTo>
                    <a:pt x="21942" y="2652"/>
                    <a:pt x="21790" y="2691"/>
                    <a:pt x="21625" y="2729"/>
                  </a:cubicBezTo>
                  <a:cubicBezTo>
                    <a:pt x="21549" y="2742"/>
                    <a:pt x="21461" y="2767"/>
                    <a:pt x="21385" y="2779"/>
                  </a:cubicBezTo>
                  <a:cubicBezTo>
                    <a:pt x="20662" y="2945"/>
                    <a:pt x="19940" y="3109"/>
                    <a:pt x="19217" y="3223"/>
                  </a:cubicBezTo>
                  <a:cubicBezTo>
                    <a:pt x="18976" y="3261"/>
                    <a:pt x="18735" y="3286"/>
                    <a:pt x="18495" y="3312"/>
                  </a:cubicBezTo>
                  <a:cubicBezTo>
                    <a:pt x="18165" y="3337"/>
                    <a:pt x="17848" y="3362"/>
                    <a:pt x="17531" y="3362"/>
                  </a:cubicBezTo>
                  <a:lnTo>
                    <a:pt x="17290" y="3362"/>
                  </a:lnTo>
                  <a:cubicBezTo>
                    <a:pt x="17138" y="3350"/>
                    <a:pt x="16986" y="3337"/>
                    <a:pt x="16821" y="3325"/>
                  </a:cubicBezTo>
                  <a:cubicBezTo>
                    <a:pt x="16669" y="3312"/>
                    <a:pt x="16517" y="3299"/>
                    <a:pt x="16352" y="3274"/>
                  </a:cubicBezTo>
                  <a:cubicBezTo>
                    <a:pt x="15896" y="3198"/>
                    <a:pt x="15439" y="3071"/>
                    <a:pt x="14996" y="2868"/>
                  </a:cubicBezTo>
                  <a:cubicBezTo>
                    <a:pt x="14932" y="2843"/>
                    <a:pt x="14882" y="2818"/>
                    <a:pt x="14819" y="2792"/>
                  </a:cubicBezTo>
                  <a:cubicBezTo>
                    <a:pt x="14653" y="2716"/>
                    <a:pt x="14476" y="2627"/>
                    <a:pt x="14312" y="2526"/>
                  </a:cubicBezTo>
                  <a:cubicBezTo>
                    <a:pt x="14261" y="2500"/>
                    <a:pt x="14210" y="2463"/>
                    <a:pt x="14146" y="2424"/>
                  </a:cubicBezTo>
                  <a:cubicBezTo>
                    <a:pt x="13830" y="2235"/>
                    <a:pt x="13513" y="2007"/>
                    <a:pt x="13196" y="1778"/>
                  </a:cubicBezTo>
                  <a:cubicBezTo>
                    <a:pt x="12929" y="1588"/>
                    <a:pt x="12676" y="1398"/>
                    <a:pt x="12410" y="1207"/>
                  </a:cubicBezTo>
                  <a:cubicBezTo>
                    <a:pt x="12360" y="1170"/>
                    <a:pt x="12309" y="1145"/>
                    <a:pt x="12258" y="1106"/>
                  </a:cubicBezTo>
                  <a:cubicBezTo>
                    <a:pt x="12144" y="1030"/>
                    <a:pt x="12042" y="954"/>
                    <a:pt x="11941" y="891"/>
                  </a:cubicBezTo>
                  <a:cubicBezTo>
                    <a:pt x="11776" y="790"/>
                    <a:pt x="11624" y="688"/>
                    <a:pt x="11459" y="599"/>
                  </a:cubicBezTo>
                  <a:cubicBezTo>
                    <a:pt x="11295" y="511"/>
                    <a:pt x="11129" y="422"/>
                    <a:pt x="10965" y="345"/>
                  </a:cubicBezTo>
                  <a:cubicBezTo>
                    <a:pt x="10851" y="295"/>
                    <a:pt x="10737" y="257"/>
                    <a:pt x="10622" y="219"/>
                  </a:cubicBezTo>
                  <a:cubicBezTo>
                    <a:pt x="10331" y="117"/>
                    <a:pt x="10039" y="41"/>
                    <a:pt x="9723" y="16"/>
                  </a:cubicBezTo>
                  <a:cubicBezTo>
                    <a:pt x="9684" y="16"/>
                    <a:pt x="9647" y="4"/>
                    <a:pt x="9622" y="4"/>
                  </a:cubicBezTo>
                  <a:lnTo>
                    <a:pt x="10712" y="1157"/>
                  </a:lnTo>
                  <a:lnTo>
                    <a:pt x="10546" y="1347"/>
                  </a:lnTo>
                  <a:lnTo>
                    <a:pt x="9469" y="4"/>
                  </a:lnTo>
                  <a:cubicBezTo>
                    <a:pt x="9429" y="1"/>
                    <a:pt x="9388" y="0"/>
                    <a:pt x="9348" y="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5194700" y="1090250"/>
              <a:ext cx="7000" cy="7000"/>
            </a:xfrm>
            <a:custGeom>
              <a:avLst/>
              <a:gdLst/>
              <a:ahLst/>
              <a:cxnLst/>
              <a:rect l="l" t="t" r="r" b="b"/>
              <a:pathLst>
                <a:path w="280" h="280" extrusionOk="0">
                  <a:moveTo>
                    <a:pt x="280" y="1"/>
                  </a:moveTo>
                  <a:cubicBezTo>
                    <a:pt x="190" y="89"/>
                    <a:pt x="89" y="178"/>
                    <a:pt x="1" y="280"/>
                  </a:cubicBezTo>
                  <a:lnTo>
                    <a:pt x="13" y="267"/>
                  </a:lnTo>
                  <a:lnTo>
                    <a:pt x="280" y="1"/>
                  </a:ln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5306900" y="135992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90"/>
                  </a:moveTo>
                  <a:cubicBezTo>
                    <a:pt x="51" y="51"/>
                    <a:pt x="25" y="26"/>
                    <a:pt x="0" y="0"/>
                  </a:cubicBezTo>
                  <a:cubicBezTo>
                    <a:pt x="25" y="26"/>
                    <a:pt x="51" y="51"/>
                    <a:pt x="76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6108300" y="1005975"/>
              <a:ext cx="1625" cy="6975"/>
            </a:xfrm>
            <a:custGeom>
              <a:avLst/>
              <a:gdLst/>
              <a:ahLst/>
              <a:cxnLst/>
              <a:rect l="l" t="t" r="r" b="b"/>
              <a:pathLst>
                <a:path w="65" h="279" extrusionOk="0">
                  <a:moveTo>
                    <a:pt x="1" y="279"/>
                  </a:moveTo>
                  <a:lnTo>
                    <a:pt x="1" y="279"/>
                  </a:lnTo>
                  <a:cubicBezTo>
                    <a:pt x="14" y="190"/>
                    <a:pt x="39" y="88"/>
                    <a:pt x="65" y="0"/>
                  </a:cubicBezTo>
                  <a:lnTo>
                    <a:pt x="65" y="0"/>
                  </a:lnTo>
                  <a:cubicBezTo>
                    <a:pt x="39" y="88"/>
                    <a:pt x="14" y="190"/>
                    <a:pt x="1" y="279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281850" y="1336475"/>
              <a:ext cx="2550" cy="2250"/>
            </a:xfrm>
            <a:custGeom>
              <a:avLst/>
              <a:gdLst/>
              <a:ahLst/>
              <a:cxnLst/>
              <a:rect l="l" t="t" r="r" b="b"/>
              <a:pathLst>
                <a:path w="102" h="90" extrusionOk="0">
                  <a:moveTo>
                    <a:pt x="102" y="90"/>
                  </a:moveTo>
                  <a:cubicBezTo>
                    <a:pt x="64" y="51"/>
                    <a:pt x="25" y="26"/>
                    <a:pt x="0" y="0"/>
                  </a:cubicBezTo>
                  <a:cubicBezTo>
                    <a:pt x="25" y="26"/>
                    <a:pt x="64" y="51"/>
                    <a:pt x="102" y="90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273600" y="1329825"/>
              <a:ext cx="5425" cy="4475"/>
            </a:xfrm>
            <a:custGeom>
              <a:avLst/>
              <a:gdLst/>
              <a:ahLst/>
              <a:cxnLst/>
              <a:rect l="l" t="t" r="r" b="b"/>
              <a:pathLst>
                <a:path w="217" h="179" extrusionOk="0">
                  <a:moveTo>
                    <a:pt x="217" y="178"/>
                  </a:moveTo>
                  <a:cubicBezTo>
                    <a:pt x="140" y="114"/>
                    <a:pt x="77" y="52"/>
                    <a:pt x="1" y="1"/>
                  </a:cubicBezTo>
                  <a:cubicBezTo>
                    <a:pt x="77" y="52"/>
                    <a:pt x="140" y="114"/>
                    <a:pt x="217" y="178"/>
                  </a:cubicBezTo>
                  <a:close/>
                </a:path>
              </a:pathLst>
            </a:custGeom>
            <a:solidFill>
              <a:srgbClr val="11DC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283750" y="1641975"/>
              <a:ext cx="89075" cy="197750"/>
            </a:xfrm>
            <a:custGeom>
              <a:avLst/>
              <a:gdLst/>
              <a:ahLst/>
              <a:cxnLst/>
              <a:rect l="l" t="t" r="r" b="b"/>
              <a:pathLst>
                <a:path w="3563" h="7910" extrusionOk="0">
                  <a:moveTo>
                    <a:pt x="3423" y="0"/>
                  </a:moveTo>
                  <a:lnTo>
                    <a:pt x="3423" y="0"/>
                  </a:lnTo>
                  <a:cubicBezTo>
                    <a:pt x="2320" y="837"/>
                    <a:pt x="1281" y="1762"/>
                    <a:pt x="318" y="2763"/>
                  </a:cubicBezTo>
                  <a:cubicBezTo>
                    <a:pt x="76" y="4044"/>
                    <a:pt x="0" y="5375"/>
                    <a:pt x="482" y="6605"/>
                  </a:cubicBezTo>
                  <a:cubicBezTo>
                    <a:pt x="685" y="7112"/>
                    <a:pt x="989" y="7543"/>
                    <a:pt x="1357" y="7910"/>
                  </a:cubicBezTo>
                  <a:cubicBezTo>
                    <a:pt x="1673" y="7695"/>
                    <a:pt x="1902" y="7200"/>
                    <a:pt x="1965" y="6896"/>
                  </a:cubicBezTo>
                  <a:cubicBezTo>
                    <a:pt x="2067" y="6376"/>
                    <a:pt x="1940" y="5819"/>
                    <a:pt x="1611" y="5400"/>
                  </a:cubicBezTo>
                  <a:lnTo>
                    <a:pt x="1611" y="5400"/>
                  </a:lnTo>
                  <a:cubicBezTo>
                    <a:pt x="1721" y="5441"/>
                    <a:pt x="1837" y="5461"/>
                    <a:pt x="1955" y="5461"/>
                  </a:cubicBezTo>
                  <a:cubicBezTo>
                    <a:pt x="2201" y="5461"/>
                    <a:pt x="2448" y="5373"/>
                    <a:pt x="2637" y="5210"/>
                  </a:cubicBezTo>
                  <a:cubicBezTo>
                    <a:pt x="2903" y="4969"/>
                    <a:pt x="3042" y="4589"/>
                    <a:pt x="2966" y="4234"/>
                  </a:cubicBezTo>
                  <a:lnTo>
                    <a:pt x="2966" y="4234"/>
                  </a:lnTo>
                  <a:cubicBezTo>
                    <a:pt x="3157" y="4298"/>
                    <a:pt x="3360" y="4348"/>
                    <a:pt x="3563" y="4374"/>
                  </a:cubicBezTo>
                  <a:cubicBezTo>
                    <a:pt x="3144" y="3017"/>
                    <a:pt x="3233" y="1496"/>
                    <a:pt x="3423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362325" y="1574450"/>
              <a:ext cx="264325" cy="178000"/>
            </a:xfrm>
            <a:custGeom>
              <a:avLst/>
              <a:gdLst/>
              <a:ahLst/>
              <a:cxnLst/>
              <a:rect l="l" t="t" r="r" b="b"/>
              <a:pathLst>
                <a:path w="10573" h="7120" extrusionOk="0">
                  <a:moveTo>
                    <a:pt x="6089" y="0"/>
                  </a:moveTo>
                  <a:cubicBezTo>
                    <a:pt x="5842" y="0"/>
                    <a:pt x="5596" y="17"/>
                    <a:pt x="5350" y="52"/>
                  </a:cubicBezTo>
                  <a:cubicBezTo>
                    <a:pt x="4234" y="217"/>
                    <a:pt x="3220" y="762"/>
                    <a:pt x="2257" y="1345"/>
                  </a:cubicBezTo>
                  <a:cubicBezTo>
                    <a:pt x="1586" y="1763"/>
                    <a:pt x="927" y="2219"/>
                    <a:pt x="280" y="2701"/>
                  </a:cubicBezTo>
                  <a:cubicBezTo>
                    <a:pt x="90" y="4197"/>
                    <a:pt x="1" y="5718"/>
                    <a:pt x="420" y="7075"/>
                  </a:cubicBezTo>
                  <a:cubicBezTo>
                    <a:pt x="615" y="7105"/>
                    <a:pt x="813" y="7120"/>
                    <a:pt x="1011" y="7120"/>
                  </a:cubicBezTo>
                  <a:cubicBezTo>
                    <a:pt x="1645" y="7120"/>
                    <a:pt x="2277" y="6965"/>
                    <a:pt x="2828" y="6656"/>
                  </a:cubicBezTo>
                  <a:lnTo>
                    <a:pt x="1801" y="5376"/>
                  </a:lnTo>
                  <a:lnTo>
                    <a:pt x="2967" y="6593"/>
                  </a:lnTo>
                  <a:cubicBezTo>
                    <a:pt x="3880" y="6035"/>
                    <a:pt x="4527" y="5097"/>
                    <a:pt x="4729" y="4058"/>
                  </a:cubicBezTo>
                  <a:cubicBezTo>
                    <a:pt x="5070" y="4203"/>
                    <a:pt x="5437" y="4347"/>
                    <a:pt x="5808" y="4347"/>
                  </a:cubicBezTo>
                  <a:cubicBezTo>
                    <a:pt x="5892" y="4347"/>
                    <a:pt x="5976" y="4340"/>
                    <a:pt x="6060" y="4324"/>
                  </a:cubicBezTo>
                  <a:cubicBezTo>
                    <a:pt x="6085" y="4324"/>
                    <a:pt x="6124" y="4311"/>
                    <a:pt x="6161" y="4298"/>
                  </a:cubicBezTo>
                  <a:cubicBezTo>
                    <a:pt x="6567" y="4159"/>
                    <a:pt x="6896" y="3728"/>
                    <a:pt x="6744" y="3335"/>
                  </a:cubicBezTo>
                  <a:lnTo>
                    <a:pt x="6744" y="3335"/>
                  </a:lnTo>
                  <a:cubicBezTo>
                    <a:pt x="7226" y="3715"/>
                    <a:pt x="7758" y="4007"/>
                    <a:pt x="8329" y="4197"/>
                  </a:cubicBezTo>
                  <a:cubicBezTo>
                    <a:pt x="8455" y="4242"/>
                    <a:pt x="8593" y="4287"/>
                    <a:pt x="8730" y="4287"/>
                  </a:cubicBezTo>
                  <a:cubicBezTo>
                    <a:pt x="8787" y="4287"/>
                    <a:pt x="8844" y="4279"/>
                    <a:pt x="8899" y="4261"/>
                  </a:cubicBezTo>
                  <a:cubicBezTo>
                    <a:pt x="9267" y="4134"/>
                    <a:pt x="9343" y="3639"/>
                    <a:pt x="9242" y="3259"/>
                  </a:cubicBezTo>
                  <a:cubicBezTo>
                    <a:pt x="9141" y="2892"/>
                    <a:pt x="8912" y="2549"/>
                    <a:pt x="8925" y="2156"/>
                  </a:cubicBezTo>
                  <a:lnTo>
                    <a:pt x="8925" y="2156"/>
                  </a:lnTo>
                  <a:cubicBezTo>
                    <a:pt x="9178" y="2309"/>
                    <a:pt x="9445" y="2461"/>
                    <a:pt x="9749" y="2486"/>
                  </a:cubicBezTo>
                  <a:cubicBezTo>
                    <a:pt x="9780" y="2490"/>
                    <a:pt x="9812" y="2492"/>
                    <a:pt x="9844" y="2492"/>
                  </a:cubicBezTo>
                  <a:cubicBezTo>
                    <a:pt x="10111" y="2492"/>
                    <a:pt x="10394" y="2355"/>
                    <a:pt x="10484" y="2106"/>
                  </a:cubicBezTo>
                  <a:cubicBezTo>
                    <a:pt x="10572" y="1878"/>
                    <a:pt x="10484" y="1611"/>
                    <a:pt x="10332" y="1421"/>
                  </a:cubicBezTo>
                  <a:cubicBezTo>
                    <a:pt x="10167" y="1231"/>
                    <a:pt x="9939" y="1117"/>
                    <a:pt x="9724" y="1002"/>
                  </a:cubicBezTo>
                  <a:cubicBezTo>
                    <a:pt x="8590" y="430"/>
                    <a:pt x="7341" y="0"/>
                    <a:pt x="608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6103225" y="942250"/>
              <a:ext cx="83400" cy="229150"/>
            </a:xfrm>
            <a:custGeom>
              <a:avLst/>
              <a:gdLst/>
              <a:ahLst/>
              <a:cxnLst/>
              <a:rect l="l" t="t" r="r" b="b"/>
              <a:pathLst>
                <a:path w="3336" h="9166" extrusionOk="0">
                  <a:moveTo>
                    <a:pt x="901" y="1"/>
                  </a:moveTo>
                  <a:cubicBezTo>
                    <a:pt x="825" y="318"/>
                    <a:pt x="749" y="635"/>
                    <a:pt x="673" y="939"/>
                  </a:cubicBezTo>
                  <a:cubicBezTo>
                    <a:pt x="609" y="1167"/>
                    <a:pt x="546" y="1395"/>
                    <a:pt x="496" y="1623"/>
                  </a:cubicBezTo>
                  <a:cubicBezTo>
                    <a:pt x="432" y="1839"/>
                    <a:pt x="381" y="2067"/>
                    <a:pt x="318" y="2296"/>
                  </a:cubicBezTo>
                  <a:cubicBezTo>
                    <a:pt x="305" y="2384"/>
                    <a:pt x="280" y="2460"/>
                    <a:pt x="268" y="2549"/>
                  </a:cubicBezTo>
                  <a:cubicBezTo>
                    <a:pt x="381" y="2612"/>
                    <a:pt x="508" y="2663"/>
                    <a:pt x="648" y="2701"/>
                  </a:cubicBezTo>
                  <a:cubicBezTo>
                    <a:pt x="619" y="2697"/>
                    <a:pt x="591" y="2695"/>
                    <a:pt x="564" y="2695"/>
                  </a:cubicBezTo>
                  <a:cubicBezTo>
                    <a:pt x="431" y="2695"/>
                    <a:pt x="309" y="2744"/>
                    <a:pt x="204" y="2828"/>
                  </a:cubicBezTo>
                  <a:lnTo>
                    <a:pt x="166" y="2980"/>
                  </a:lnTo>
                  <a:cubicBezTo>
                    <a:pt x="102" y="3259"/>
                    <a:pt x="52" y="3550"/>
                    <a:pt x="1" y="3829"/>
                  </a:cubicBezTo>
                  <a:cubicBezTo>
                    <a:pt x="39" y="3930"/>
                    <a:pt x="90" y="4019"/>
                    <a:pt x="153" y="4108"/>
                  </a:cubicBezTo>
                  <a:cubicBezTo>
                    <a:pt x="344" y="4361"/>
                    <a:pt x="597" y="4552"/>
                    <a:pt x="851" y="4755"/>
                  </a:cubicBezTo>
                  <a:cubicBezTo>
                    <a:pt x="394" y="5680"/>
                    <a:pt x="457" y="6846"/>
                    <a:pt x="1003" y="7721"/>
                  </a:cubicBezTo>
                  <a:cubicBezTo>
                    <a:pt x="1370" y="8329"/>
                    <a:pt x="1966" y="8786"/>
                    <a:pt x="2625" y="9014"/>
                  </a:cubicBezTo>
                  <a:cubicBezTo>
                    <a:pt x="2793" y="9077"/>
                    <a:pt x="3013" y="9165"/>
                    <a:pt x="3213" y="9165"/>
                  </a:cubicBezTo>
                  <a:cubicBezTo>
                    <a:pt x="3255" y="9165"/>
                    <a:pt x="3296" y="9161"/>
                    <a:pt x="3335" y="9153"/>
                  </a:cubicBezTo>
                  <a:cubicBezTo>
                    <a:pt x="1598" y="7797"/>
                    <a:pt x="1395" y="5274"/>
                    <a:pt x="2054" y="3259"/>
                  </a:cubicBezTo>
                  <a:cubicBezTo>
                    <a:pt x="2257" y="2676"/>
                    <a:pt x="2498" y="2130"/>
                    <a:pt x="2764" y="1573"/>
                  </a:cubicBezTo>
                  <a:cubicBezTo>
                    <a:pt x="2637" y="1294"/>
                    <a:pt x="2473" y="1028"/>
                    <a:pt x="2245" y="800"/>
                  </a:cubicBezTo>
                  <a:cubicBezTo>
                    <a:pt x="1928" y="457"/>
                    <a:pt x="1497" y="217"/>
                    <a:pt x="1066" y="65"/>
                  </a:cubicBezTo>
                  <a:cubicBezTo>
                    <a:pt x="1003" y="39"/>
                    <a:pt x="952" y="26"/>
                    <a:pt x="901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6120050" y="942250"/>
              <a:ext cx="5725" cy="23475"/>
            </a:xfrm>
            <a:custGeom>
              <a:avLst/>
              <a:gdLst/>
              <a:ahLst/>
              <a:cxnLst/>
              <a:rect l="l" t="t" r="r" b="b"/>
              <a:pathLst>
                <a:path w="229" h="939" extrusionOk="0">
                  <a:moveTo>
                    <a:pt x="0" y="939"/>
                  </a:moveTo>
                  <a:cubicBezTo>
                    <a:pt x="76" y="635"/>
                    <a:pt x="152" y="318"/>
                    <a:pt x="228" y="1"/>
                  </a:cubicBezTo>
                  <a:lnTo>
                    <a:pt x="228" y="1"/>
                  </a:lnTo>
                  <a:cubicBezTo>
                    <a:pt x="152" y="318"/>
                    <a:pt x="76" y="635"/>
                    <a:pt x="0" y="939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6085475" y="940900"/>
              <a:ext cx="40300" cy="65100"/>
            </a:xfrm>
            <a:custGeom>
              <a:avLst/>
              <a:gdLst/>
              <a:ahLst/>
              <a:cxnLst/>
              <a:rect l="l" t="t" r="r" b="b"/>
              <a:pathLst>
                <a:path w="1612" h="2604" extrusionOk="0">
                  <a:moveTo>
                    <a:pt x="1265" y="1"/>
                  </a:moveTo>
                  <a:cubicBezTo>
                    <a:pt x="1241" y="1"/>
                    <a:pt x="1217" y="2"/>
                    <a:pt x="1193" y="4"/>
                  </a:cubicBezTo>
                  <a:cubicBezTo>
                    <a:pt x="990" y="17"/>
                    <a:pt x="787" y="119"/>
                    <a:pt x="699" y="296"/>
                  </a:cubicBezTo>
                  <a:cubicBezTo>
                    <a:pt x="533" y="600"/>
                    <a:pt x="762" y="981"/>
                    <a:pt x="1028" y="1209"/>
                  </a:cubicBezTo>
                  <a:cubicBezTo>
                    <a:pt x="896" y="1184"/>
                    <a:pt x="752" y="1159"/>
                    <a:pt x="612" y="1159"/>
                  </a:cubicBezTo>
                  <a:cubicBezTo>
                    <a:pt x="538" y="1159"/>
                    <a:pt x="465" y="1166"/>
                    <a:pt x="394" y="1183"/>
                  </a:cubicBezTo>
                  <a:cubicBezTo>
                    <a:pt x="192" y="1246"/>
                    <a:pt x="1" y="1424"/>
                    <a:pt x="14" y="1640"/>
                  </a:cubicBezTo>
                  <a:cubicBezTo>
                    <a:pt x="26" y="1766"/>
                    <a:pt x="102" y="1880"/>
                    <a:pt x="178" y="1981"/>
                  </a:cubicBezTo>
                  <a:cubicBezTo>
                    <a:pt x="394" y="2248"/>
                    <a:pt x="673" y="2463"/>
                    <a:pt x="978" y="2603"/>
                  </a:cubicBezTo>
                  <a:cubicBezTo>
                    <a:pt x="990" y="2514"/>
                    <a:pt x="1015" y="2438"/>
                    <a:pt x="1028" y="2350"/>
                  </a:cubicBezTo>
                  <a:cubicBezTo>
                    <a:pt x="1091" y="2121"/>
                    <a:pt x="1142" y="1893"/>
                    <a:pt x="1206" y="1677"/>
                  </a:cubicBezTo>
                  <a:cubicBezTo>
                    <a:pt x="1256" y="1449"/>
                    <a:pt x="1319" y="1221"/>
                    <a:pt x="1383" y="993"/>
                  </a:cubicBezTo>
                  <a:cubicBezTo>
                    <a:pt x="1459" y="689"/>
                    <a:pt x="1535" y="372"/>
                    <a:pt x="1611" y="55"/>
                  </a:cubicBezTo>
                  <a:cubicBezTo>
                    <a:pt x="1495" y="24"/>
                    <a:pt x="1380" y="1"/>
                    <a:pt x="126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6115600" y="965700"/>
              <a:ext cx="4475" cy="17150"/>
            </a:xfrm>
            <a:custGeom>
              <a:avLst/>
              <a:gdLst/>
              <a:ahLst/>
              <a:cxnLst/>
              <a:rect l="l" t="t" r="r" b="b"/>
              <a:pathLst>
                <a:path w="179" h="686" extrusionOk="0">
                  <a:moveTo>
                    <a:pt x="178" y="1"/>
                  </a:moveTo>
                  <a:cubicBezTo>
                    <a:pt x="114" y="229"/>
                    <a:pt x="51" y="457"/>
                    <a:pt x="1" y="685"/>
                  </a:cubicBezTo>
                  <a:cubicBezTo>
                    <a:pt x="51" y="457"/>
                    <a:pt x="114" y="229"/>
                    <a:pt x="178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6100400" y="1012925"/>
              <a:ext cx="7925" cy="25050"/>
            </a:xfrm>
            <a:custGeom>
              <a:avLst/>
              <a:gdLst/>
              <a:ahLst/>
              <a:cxnLst/>
              <a:rect l="l" t="t" r="r" b="b"/>
              <a:pathLst>
                <a:path w="317" h="1002" extrusionOk="0">
                  <a:moveTo>
                    <a:pt x="317" y="1"/>
                  </a:moveTo>
                  <a:lnTo>
                    <a:pt x="317" y="1"/>
                  </a:lnTo>
                  <a:cubicBezTo>
                    <a:pt x="190" y="89"/>
                    <a:pt x="102" y="229"/>
                    <a:pt x="51" y="381"/>
                  </a:cubicBezTo>
                  <a:cubicBezTo>
                    <a:pt x="0" y="584"/>
                    <a:pt x="38" y="812"/>
                    <a:pt x="114" y="1002"/>
                  </a:cubicBezTo>
                  <a:cubicBezTo>
                    <a:pt x="165" y="723"/>
                    <a:pt x="215" y="432"/>
                    <a:pt x="279" y="153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6109900" y="999625"/>
              <a:ext cx="1300" cy="6375"/>
            </a:xfrm>
            <a:custGeom>
              <a:avLst/>
              <a:gdLst/>
              <a:ahLst/>
              <a:cxnLst/>
              <a:rect l="l" t="t" r="r" b="b"/>
              <a:pathLst>
                <a:path w="52" h="255" extrusionOk="0">
                  <a:moveTo>
                    <a:pt x="1" y="254"/>
                  </a:moveTo>
                  <a:cubicBezTo>
                    <a:pt x="13" y="165"/>
                    <a:pt x="38" y="89"/>
                    <a:pt x="51" y="1"/>
                  </a:cubicBezTo>
                  <a:cubicBezTo>
                    <a:pt x="38" y="89"/>
                    <a:pt x="13" y="165"/>
                    <a:pt x="1" y="254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6107375" y="1012925"/>
              <a:ext cx="950" cy="3850"/>
            </a:xfrm>
            <a:custGeom>
              <a:avLst/>
              <a:gdLst/>
              <a:ahLst/>
              <a:cxnLst/>
              <a:rect l="l" t="t" r="r" b="b"/>
              <a:pathLst>
                <a:path w="38" h="154" extrusionOk="0">
                  <a:moveTo>
                    <a:pt x="0" y="153"/>
                  </a:moveTo>
                  <a:lnTo>
                    <a:pt x="38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6244575" y="1699975"/>
              <a:ext cx="109350" cy="58625"/>
            </a:xfrm>
            <a:custGeom>
              <a:avLst/>
              <a:gdLst/>
              <a:ahLst/>
              <a:cxnLst/>
              <a:rect l="l" t="t" r="r" b="b"/>
              <a:pathLst>
                <a:path w="4374" h="2345" extrusionOk="0">
                  <a:moveTo>
                    <a:pt x="0" y="0"/>
                  </a:moveTo>
                  <a:lnTo>
                    <a:pt x="0" y="0"/>
                  </a:lnTo>
                  <a:cubicBezTo>
                    <a:pt x="13" y="26"/>
                    <a:pt x="26" y="51"/>
                    <a:pt x="51" y="63"/>
                  </a:cubicBezTo>
                  <a:cubicBezTo>
                    <a:pt x="431" y="583"/>
                    <a:pt x="825" y="1128"/>
                    <a:pt x="1154" y="1699"/>
                  </a:cubicBezTo>
                  <a:lnTo>
                    <a:pt x="4374" y="2345"/>
                  </a:lnTo>
                  <a:lnTo>
                    <a:pt x="3093" y="1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6327300" y="1612175"/>
              <a:ext cx="14600" cy="14300"/>
            </a:xfrm>
            <a:custGeom>
              <a:avLst/>
              <a:gdLst/>
              <a:ahLst/>
              <a:cxnLst/>
              <a:rect l="l" t="t" r="r" b="b"/>
              <a:pathLst>
                <a:path w="584" h="572" extrusionOk="0">
                  <a:moveTo>
                    <a:pt x="583" y="0"/>
                  </a:moveTo>
                  <a:lnTo>
                    <a:pt x="0" y="242"/>
                  </a:lnTo>
                  <a:lnTo>
                    <a:pt x="63" y="571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284200" y="1860625"/>
              <a:ext cx="13325" cy="26325"/>
            </a:xfrm>
            <a:custGeom>
              <a:avLst/>
              <a:gdLst/>
              <a:ahLst/>
              <a:cxnLst/>
              <a:rect l="l" t="t" r="r" b="b"/>
              <a:pathLst>
                <a:path w="533" h="1053" extrusionOk="0">
                  <a:moveTo>
                    <a:pt x="241" y="0"/>
                  </a:moveTo>
                  <a:cubicBezTo>
                    <a:pt x="165" y="140"/>
                    <a:pt x="88" y="267"/>
                    <a:pt x="0" y="394"/>
                  </a:cubicBezTo>
                  <a:lnTo>
                    <a:pt x="533" y="1053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220175" y="1689825"/>
              <a:ext cx="59900" cy="146100"/>
            </a:xfrm>
            <a:custGeom>
              <a:avLst/>
              <a:gdLst/>
              <a:ahLst/>
              <a:cxnLst/>
              <a:rect l="l" t="t" r="r" b="b"/>
              <a:pathLst>
                <a:path w="2396" h="5844" extrusionOk="0">
                  <a:moveTo>
                    <a:pt x="1" y="1"/>
                  </a:moveTo>
                  <a:cubicBezTo>
                    <a:pt x="697" y="1382"/>
                    <a:pt x="1331" y="2739"/>
                    <a:pt x="1002" y="4209"/>
                  </a:cubicBezTo>
                  <a:cubicBezTo>
                    <a:pt x="939" y="4475"/>
                    <a:pt x="837" y="4741"/>
                    <a:pt x="711" y="4982"/>
                  </a:cubicBezTo>
                  <a:lnTo>
                    <a:pt x="1420" y="5844"/>
                  </a:lnTo>
                  <a:cubicBezTo>
                    <a:pt x="1737" y="5717"/>
                    <a:pt x="2066" y="5578"/>
                    <a:pt x="2396" y="5426"/>
                  </a:cubicBezTo>
                  <a:lnTo>
                    <a:pt x="1407" y="1953"/>
                  </a:lnTo>
                  <a:lnTo>
                    <a:pt x="2130" y="2105"/>
                  </a:lnTo>
                  <a:cubicBezTo>
                    <a:pt x="1801" y="1534"/>
                    <a:pt x="1407" y="989"/>
                    <a:pt x="1027" y="469"/>
                  </a:cubicBezTo>
                  <a:cubicBezTo>
                    <a:pt x="1002" y="457"/>
                    <a:pt x="989" y="432"/>
                    <a:pt x="976" y="40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255675" y="1825450"/>
              <a:ext cx="34550" cy="45025"/>
            </a:xfrm>
            <a:custGeom>
              <a:avLst/>
              <a:gdLst/>
              <a:ahLst/>
              <a:cxnLst/>
              <a:rect l="l" t="t" r="r" b="b"/>
              <a:pathLst>
                <a:path w="1382" h="1801" extrusionOk="0">
                  <a:moveTo>
                    <a:pt x="976" y="1"/>
                  </a:moveTo>
                  <a:cubicBezTo>
                    <a:pt x="646" y="153"/>
                    <a:pt x="317" y="292"/>
                    <a:pt x="0" y="419"/>
                  </a:cubicBezTo>
                  <a:lnTo>
                    <a:pt x="1141" y="1801"/>
                  </a:lnTo>
                  <a:cubicBezTo>
                    <a:pt x="1229" y="1674"/>
                    <a:pt x="1306" y="1547"/>
                    <a:pt x="1382" y="1407"/>
                  </a:cubicBezTo>
                  <a:lnTo>
                    <a:pt x="976" y="1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5954925" y="1664150"/>
              <a:ext cx="298550" cy="175275"/>
            </a:xfrm>
            <a:custGeom>
              <a:avLst/>
              <a:gdLst/>
              <a:ahLst/>
              <a:cxnLst/>
              <a:rect l="l" t="t" r="r" b="b"/>
              <a:pathLst>
                <a:path w="11942" h="7011" extrusionOk="0">
                  <a:moveTo>
                    <a:pt x="8164" y="0"/>
                  </a:moveTo>
                  <a:lnTo>
                    <a:pt x="926" y="140"/>
                  </a:lnTo>
                  <a:lnTo>
                    <a:pt x="7036" y="1471"/>
                  </a:lnTo>
                  <a:lnTo>
                    <a:pt x="1" y="3930"/>
                  </a:lnTo>
                  <a:lnTo>
                    <a:pt x="7797" y="2929"/>
                  </a:lnTo>
                  <a:lnTo>
                    <a:pt x="6656" y="7011"/>
                  </a:lnTo>
                  <a:lnTo>
                    <a:pt x="9571" y="3879"/>
                  </a:lnTo>
                  <a:lnTo>
                    <a:pt x="11321" y="6009"/>
                  </a:lnTo>
                  <a:cubicBezTo>
                    <a:pt x="11447" y="5768"/>
                    <a:pt x="11549" y="5502"/>
                    <a:pt x="11612" y="5236"/>
                  </a:cubicBezTo>
                  <a:cubicBezTo>
                    <a:pt x="11941" y="3766"/>
                    <a:pt x="11307" y="2409"/>
                    <a:pt x="10611" y="1028"/>
                  </a:cubicBezTo>
                  <a:lnTo>
                    <a:pt x="8164" y="0"/>
                  </a:ln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886800" y="1367525"/>
              <a:ext cx="105875" cy="119175"/>
            </a:xfrm>
            <a:custGeom>
              <a:avLst/>
              <a:gdLst/>
              <a:ahLst/>
              <a:cxnLst/>
              <a:rect l="l" t="t" r="r" b="b"/>
              <a:pathLst>
                <a:path w="4235" h="4767" extrusionOk="0">
                  <a:moveTo>
                    <a:pt x="1" y="1"/>
                  </a:moveTo>
                  <a:lnTo>
                    <a:pt x="4057" y="4767"/>
                  </a:lnTo>
                  <a:lnTo>
                    <a:pt x="4234" y="457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933075" y="789500"/>
              <a:ext cx="93825" cy="119200"/>
            </a:xfrm>
            <a:custGeom>
              <a:avLst/>
              <a:gdLst/>
              <a:ahLst/>
              <a:cxnLst/>
              <a:rect l="l" t="t" r="r" b="b"/>
              <a:pathLst>
                <a:path w="3753" h="4768" extrusionOk="0">
                  <a:moveTo>
                    <a:pt x="0" y="1"/>
                  </a:moveTo>
                  <a:lnTo>
                    <a:pt x="3587" y="4767"/>
                  </a:lnTo>
                  <a:lnTo>
                    <a:pt x="3752" y="4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6149825" y="1267400"/>
              <a:ext cx="94125" cy="119175"/>
            </a:xfrm>
            <a:custGeom>
              <a:avLst/>
              <a:gdLst/>
              <a:ahLst/>
              <a:cxnLst/>
              <a:rect l="l" t="t" r="r" b="b"/>
              <a:pathLst>
                <a:path w="3765" h="4767" extrusionOk="0">
                  <a:moveTo>
                    <a:pt x="1" y="0"/>
                  </a:moveTo>
                  <a:lnTo>
                    <a:pt x="3587" y="4766"/>
                  </a:lnTo>
                  <a:lnTo>
                    <a:pt x="3765" y="45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472600" y="1356750"/>
              <a:ext cx="54550" cy="68475"/>
            </a:xfrm>
            <a:custGeom>
              <a:avLst/>
              <a:gdLst/>
              <a:ahLst/>
              <a:cxnLst/>
              <a:rect l="l" t="t" r="r" b="b"/>
              <a:pathLst>
                <a:path w="2182" h="2739" extrusionOk="0">
                  <a:moveTo>
                    <a:pt x="90" y="1"/>
                  </a:moveTo>
                  <a:lnTo>
                    <a:pt x="1" y="65"/>
                  </a:lnTo>
                  <a:lnTo>
                    <a:pt x="2017" y="2739"/>
                  </a:lnTo>
                  <a:lnTo>
                    <a:pt x="2181" y="2536"/>
                  </a:lnTo>
                  <a:lnTo>
                    <a:pt x="9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6127950" y="1881525"/>
              <a:ext cx="650" cy="25"/>
            </a:xfrm>
            <a:custGeom>
              <a:avLst/>
              <a:gdLst/>
              <a:ahLst/>
              <a:cxnLst/>
              <a:rect l="l" t="t" r="r" b="b"/>
              <a:pathLst>
                <a:path w="26" h="1" extrusionOk="0">
                  <a:moveTo>
                    <a:pt x="1" y="1"/>
                  </a:move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6047150" y="1782350"/>
              <a:ext cx="81450" cy="100175"/>
            </a:xfrm>
            <a:custGeom>
              <a:avLst/>
              <a:gdLst/>
              <a:ahLst/>
              <a:cxnLst/>
              <a:rect l="l" t="t" r="r" b="b"/>
              <a:pathLst>
                <a:path w="3258" h="4007" extrusionOk="0">
                  <a:moveTo>
                    <a:pt x="1" y="1"/>
                  </a:moveTo>
                  <a:lnTo>
                    <a:pt x="3004" y="4006"/>
                  </a:lnTo>
                  <a:lnTo>
                    <a:pt x="3233" y="3968"/>
                  </a:lnTo>
                  <a:lnTo>
                    <a:pt x="3258" y="39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731525" y="1641975"/>
              <a:ext cx="93825" cy="119500"/>
            </a:xfrm>
            <a:custGeom>
              <a:avLst/>
              <a:gdLst/>
              <a:ahLst/>
              <a:cxnLst/>
              <a:rect l="l" t="t" r="r" b="b"/>
              <a:pathLst>
                <a:path w="3753" h="4780" extrusionOk="0">
                  <a:moveTo>
                    <a:pt x="1" y="0"/>
                  </a:moveTo>
                  <a:lnTo>
                    <a:pt x="3587" y="4779"/>
                  </a:lnTo>
                  <a:lnTo>
                    <a:pt x="3753" y="45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341425" y="1421100"/>
              <a:ext cx="31400" cy="43125"/>
            </a:xfrm>
            <a:custGeom>
              <a:avLst/>
              <a:gdLst/>
              <a:ahLst/>
              <a:cxnLst/>
              <a:rect l="l" t="t" r="r" b="b"/>
              <a:pathLst>
                <a:path w="1256" h="1725" extrusionOk="0">
                  <a:moveTo>
                    <a:pt x="0" y="0"/>
                  </a:moveTo>
                  <a:lnTo>
                    <a:pt x="39" y="114"/>
                  </a:lnTo>
                  <a:lnTo>
                    <a:pt x="1256" y="1724"/>
                  </a:lnTo>
                  <a:cubicBezTo>
                    <a:pt x="1217" y="1610"/>
                    <a:pt x="1192" y="1508"/>
                    <a:pt x="1154" y="139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370275" y="1455950"/>
              <a:ext cx="48825" cy="64050"/>
            </a:xfrm>
            <a:custGeom>
              <a:avLst/>
              <a:gdLst/>
              <a:ahLst/>
              <a:cxnLst/>
              <a:rect l="l" t="t" r="r" b="b"/>
              <a:pathLst>
                <a:path w="1953" h="2562" extrusionOk="0">
                  <a:moveTo>
                    <a:pt x="0" y="1"/>
                  </a:moveTo>
                  <a:lnTo>
                    <a:pt x="0" y="1"/>
                  </a:lnTo>
                  <a:cubicBezTo>
                    <a:pt x="38" y="114"/>
                    <a:pt x="63" y="216"/>
                    <a:pt x="102" y="330"/>
                  </a:cubicBezTo>
                  <a:lnTo>
                    <a:pt x="1775" y="2561"/>
                  </a:lnTo>
                  <a:lnTo>
                    <a:pt x="1952" y="23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165850" y="1150150"/>
              <a:ext cx="79250" cy="101125"/>
            </a:xfrm>
            <a:custGeom>
              <a:avLst/>
              <a:gdLst/>
              <a:ahLst/>
              <a:cxnLst/>
              <a:rect l="l" t="t" r="r" b="b"/>
              <a:pathLst>
                <a:path w="3170" h="4045" extrusionOk="0">
                  <a:moveTo>
                    <a:pt x="14" y="0"/>
                  </a:moveTo>
                  <a:cubicBezTo>
                    <a:pt x="1" y="13"/>
                    <a:pt x="1" y="39"/>
                    <a:pt x="1" y="51"/>
                  </a:cubicBezTo>
                  <a:lnTo>
                    <a:pt x="2992" y="4044"/>
                  </a:lnTo>
                  <a:lnTo>
                    <a:pt x="3170" y="3841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6051600" y="1242050"/>
              <a:ext cx="49125" cy="56125"/>
            </a:xfrm>
            <a:custGeom>
              <a:avLst/>
              <a:gdLst/>
              <a:ahLst/>
              <a:cxnLst/>
              <a:rect l="l" t="t" r="r" b="b"/>
              <a:pathLst>
                <a:path w="1965" h="2245" extrusionOk="0">
                  <a:moveTo>
                    <a:pt x="0" y="0"/>
                  </a:moveTo>
                  <a:lnTo>
                    <a:pt x="1800" y="2244"/>
                  </a:lnTo>
                  <a:lnTo>
                    <a:pt x="1964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6234750" y="1212875"/>
              <a:ext cx="39950" cy="44725"/>
            </a:xfrm>
            <a:custGeom>
              <a:avLst/>
              <a:gdLst/>
              <a:ahLst/>
              <a:cxnLst/>
              <a:rect l="l" t="t" r="r" b="b"/>
              <a:pathLst>
                <a:path w="1598" h="1789" extrusionOk="0">
                  <a:moveTo>
                    <a:pt x="1" y="1"/>
                  </a:moveTo>
                  <a:lnTo>
                    <a:pt x="1433" y="1789"/>
                  </a:lnTo>
                  <a:lnTo>
                    <a:pt x="1598" y="1586"/>
                  </a:lnTo>
                  <a:lnTo>
                    <a:pt x="89" y="14"/>
                  </a:lnTo>
                  <a:cubicBezTo>
                    <a:pt x="52" y="1"/>
                    <a:pt x="26" y="1"/>
                    <a:pt x="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6031950" y="740075"/>
              <a:ext cx="44050" cy="49800"/>
            </a:xfrm>
            <a:custGeom>
              <a:avLst/>
              <a:gdLst/>
              <a:ahLst/>
              <a:cxnLst/>
              <a:rect l="l" t="t" r="r" b="b"/>
              <a:pathLst>
                <a:path w="1762" h="1992" extrusionOk="0">
                  <a:moveTo>
                    <a:pt x="0" y="1"/>
                  </a:moveTo>
                  <a:lnTo>
                    <a:pt x="1597" y="1991"/>
                  </a:lnTo>
                  <a:lnTo>
                    <a:pt x="1762" y="1788"/>
                  </a:lnTo>
                  <a:lnTo>
                    <a:pt x="51" y="14"/>
                  </a:lnTo>
                  <a:cubicBezTo>
                    <a:pt x="38" y="14"/>
                    <a:pt x="26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998650" y="962225"/>
              <a:ext cx="75775" cy="86850"/>
            </a:xfrm>
            <a:custGeom>
              <a:avLst/>
              <a:gdLst/>
              <a:ahLst/>
              <a:cxnLst/>
              <a:rect l="l" t="t" r="r" b="b"/>
              <a:pathLst>
                <a:path w="3031" h="3474" extrusionOk="0">
                  <a:moveTo>
                    <a:pt x="1" y="1"/>
                  </a:moveTo>
                  <a:lnTo>
                    <a:pt x="2866" y="3474"/>
                  </a:lnTo>
                  <a:lnTo>
                    <a:pt x="3031" y="32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920075" y="1507300"/>
              <a:ext cx="49150" cy="56100"/>
            </a:xfrm>
            <a:custGeom>
              <a:avLst/>
              <a:gdLst/>
              <a:ahLst/>
              <a:cxnLst/>
              <a:rect l="l" t="t" r="r" b="b"/>
              <a:pathLst>
                <a:path w="1966" h="2244" extrusionOk="0">
                  <a:moveTo>
                    <a:pt x="0" y="0"/>
                  </a:moveTo>
                  <a:lnTo>
                    <a:pt x="1800" y="2243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6017675" y="1880900"/>
              <a:ext cx="15875" cy="11775"/>
            </a:xfrm>
            <a:custGeom>
              <a:avLst/>
              <a:gdLst/>
              <a:ahLst/>
              <a:cxnLst/>
              <a:rect l="l" t="t" r="r" b="b"/>
              <a:pathLst>
                <a:path w="635" h="471" extrusionOk="0">
                  <a:moveTo>
                    <a:pt x="0" y="1"/>
                  </a:moveTo>
                  <a:lnTo>
                    <a:pt x="381" y="470"/>
                  </a:lnTo>
                  <a:cubicBezTo>
                    <a:pt x="470" y="457"/>
                    <a:pt x="546" y="457"/>
                    <a:pt x="634" y="445"/>
                  </a:cubicBezTo>
                  <a:lnTo>
                    <a:pt x="254" y="51"/>
                  </a:lnTo>
                  <a:cubicBezTo>
                    <a:pt x="178" y="39"/>
                    <a:pt x="90" y="14"/>
                    <a:pt x="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5992650" y="1849550"/>
              <a:ext cx="31375" cy="32650"/>
            </a:xfrm>
            <a:custGeom>
              <a:avLst/>
              <a:gdLst/>
              <a:ahLst/>
              <a:cxnLst/>
              <a:rect l="l" t="t" r="r" b="b"/>
              <a:pathLst>
                <a:path w="1255" h="1306" extrusionOk="0">
                  <a:moveTo>
                    <a:pt x="0" y="0"/>
                  </a:moveTo>
                  <a:lnTo>
                    <a:pt x="1001" y="1255"/>
                  </a:lnTo>
                  <a:cubicBezTo>
                    <a:pt x="1091" y="1268"/>
                    <a:pt x="1179" y="1293"/>
                    <a:pt x="1255" y="13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5490050" y="1436300"/>
              <a:ext cx="49125" cy="56100"/>
            </a:xfrm>
            <a:custGeom>
              <a:avLst/>
              <a:gdLst/>
              <a:ahLst/>
              <a:cxnLst/>
              <a:rect l="l" t="t" r="r" b="b"/>
              <a:pathLst>
                <a:path w="1965" h="2244" extrusionOk="0">
                  <a:moveTo>
                    <a:pt x="1" y="1"/>
                  </a:moveTo>
                  <a:lnTo>
                    <a:pt x="1787" y="2244"/>
                  </a:lnTo>
                  <a:lnTo>
                    <a:pt x="1965" y="20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5694775" y="1526950"/>
              <a:ext cx="48825" cy="56100"/>
            </a:xfrm>
            <a:custGeom>
              <a:avLst/>
              <a:gdLst/>
              <a:ahLst/>
              <a:cxnLst/>
              <a:rect l="l" t="t" r="r" b="b"/>
              <a:pathLst>
                <a:path w="1953" h="2244" extrusionOk="0">
                  <a:moveTo>
                    <a:pt x="0" y="0"/>
                  </a:moveTo>
                  <a:lnTo>
                    <a:pt x="1787" y="2243"/>
                  </a:lnTo>
                  <a:lnTo>
                    <a:pt x="1952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5194075" y="1096900"/>
              <a:ext cx="36450" cy="41850"/>
            </a:xfrm>
            <a:custGeom>
              <a:avLst/>
              <a:gdLst/>
              <a:ahLst/>
              <a:cxnLst/>
              <a:rect l="l" t="t" r="r" b="b"/>
              <a:pathLst>
                <a:path w="1458" h="1674" extrusionOk="0">
                  <a:moveTo>
                    <a:pt x="38" y="1"/>
                  </a:moveTo>
                  <a:lnTo>
                    <a:pt x="26" y="14"/>
                  </a:lnTo>
                  <a:cubicBezTo>
                    <a:pt x="13" y="26"/>
                    <a:pt x="0" y="39"/>
                    <a:pt x="0" y="51"/>
                  </a:cubicBezTo>
                  <a:lnTo>
                    <a:pt x="1293" y="1674"/>
                  </a:lnTo>
                  <a:lnTo>
                    <a:pt x="1458" y="1471"/>
                  </a:lnTo>
                  <a:lnTo>
                    <a:pt x="3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5465000" y="878875"/>
              <a:ext cx="27925" cy="32975"/>
            </a:xfrm>
            <a:custGeom>
              <a:avLst/>
              <a:gdLst/>
              <a:ahLst/>
              <a:cxnLst/>
              <a:rect l="l" t="t" r="r" b="b"/>
              <a:pathLst>
                <a:path w="1117" h="1319" extrusionOk="0">
                  <a:moveTo>
                    <a:pt x="39" y="1"/>
                  </a:moveTo>
                  <a:cubicBezTo>
                    <a:pt x="26" y="39"/>
                    <a:pt x="14" y="90"/>
                    <a:pt x="1" y="127"/>
                  </a:cubicBezTo>
                  <a:lnTo>
                    <a:pt x="952" y="1319"/>
                  </a:lnTo>
                  <a:lnTo>
                    <a:pt x="1116" y="1129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5599700" y="682725"/>
              <a:ext cx="31075" cy="33625"/>
            </a:xfrm>
            <a:custGeom>
              <a:avLst/>
              <a:gdLst/>
              <a:ahLst/>
              <a:cxnLst/>
              <a:rect l="l" t="t" r="r" b="b"/>
              <a:pathLst>
                <a:path w="1243" h="1345" extrusionOk="0">
                  <a:moveTo>
                    <a:pt x="0" y="1"/>
                  </a:moveTo>
                  <a:lnTo>
                    <a:pt x="1077" y="1344"/>
                  </a:lnTo>
                  <a:lnTo>
                    <a:pt x="1243" y="1154"/>
                  </a:lnTo>
                  <a:lnTo>
                    <a:pt x="15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5553100" y="787300"/>
              <a:ext cx="72275" cy="81800"/>
            </a:xfrm>
            <a:custGeom>
              <a:avLst/>
              <a:gdLst/>
              <a:ahLst/>
              <a:cxnLst/>
              <a:rect l="l" t="t" r="r" b="b"/>
              <a:pathLst>
                <a:path w="2891" h="3272" extrusionOk="0">
                  <a:moveTo>
                    <a:pt x="26" y="1"/>
                  </a:moveTo>
                  <a:lnTo>
                    <a:pt x="1" y="26"/>
                  </a:lnTo>
                  <a:lnTo>
                    <a:pt x="2726" y="3271"/>
                  </a:lnTo>
                  <a:lnTo>
                    <a:pt x="2891" y="3068"/>
                  </a:lnTo>
                  <a:lnTo>
                    <a:pt x="2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5559450" y="1334575"/>
              <a:ext cx="49150" cy="56125"/>
            </a:xfrm>
            <a:custGeom>
              <a:avLst/>
              <a:gdLst/>
              <a:ahLst/>
              <a:cxnLst/>
              <a:rect l="l" t="t" r="r" b="b"/>
              <a:pathLst>
                <a:path w="1966" h="2245" extrusionOk="0">
                  <a:moveTo>
                    <a:pt x="0" y="0"/>
                  </a:moveTo>
                  <a:lnTo>
                    <a:pt x="1800" y="2245"/>
                  </a:lnTo>
                  <a:lnTo>
                    <a:pt x="1965" y="2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5516975" y="1102925"/>
              <a:ext cx="71650" cy="78925"/>
            </a:xfrm>
            <a:custGeom>
              <a:avLst/>
              <a:gdLst/>
              <a:ahLst/>
              <a:cxnLst/>
              <a:rect l="l" t="t" r="r" b="b"/>
              <a:pathLst>
                <a:path w="2866" h="3157" extrusionOk="0">
                  <a:moveTo>
                    <a:pt x="1" y="1"/>
                  </a:moveTo>
                  <a:lnTo>
                    <a:pt x="2688" y="3157"/>
                  </a:lnTo>
                  <a:lnTo>
                    <a:pt x="2865" y="29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5433000" y="1739250"/>
              <a:ext cx="23475" cy="25700"/>
            </a:xfrm>
            <a:custGeom>
              <a:avLst/>
              <a:gdLst/>
              <a:ahLst/>
              <a:cxnLst/>
              <a:rect l="l" t="t" r="r" b="b"/>
              <a:pathLst>
                <a:path w="939" h="1028" extrusionOk="0">
                  <a:moveTo>
                    <a:pt x="140" y="1"/>
                  </a:moveTo>
                  <a:cubicBezTo>
                    <a:pt x="128" y="1"/>
                    <a:pt x="115" y="13"/>
                    <a:pt x="102" y="13"/>
                  </a:cubicBezTo>
                  <a:cubicBezTo>
                    <a:pt x="77" y="39"/>
                    <a:pt x="39" y="52"/>
                    <a:pt x="1" y="64"/>
                  </a:cubicBezTo>
                  <a:lnTo>
                    <a:pt x="774" y="1027"/>
                  </a:lnTo>
                  <a:lnTo>
                    <a:pt x="939" y="824"/>
                  </a:lnTo>
                  <a:lnTo>
                    <a:pt x="14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5407325" y="1708850"/>
              <a:ext cx="29175" cy="32000"/>
            </a:xfrm>
            <a:custGeom>
              <a:avLst/>
              <a:gdLst/>
              <a:ahLst/>
              <a:cxnLst/>
              <a:rect l="l" t="t" r="r" b="b"/>
              <a:pathLst>
                <a:path w="1167" h="1280" extrusionOk="0">
                  <a:moveTo>
                    <a:pt x="1" y="0"/>
                  </a:moveTo>
                  <a:lnTo>
                    <a:pt x="1028" y="1280"/>
                  </a:lnTo>
                  <a:cubicBezTo>
                    <a:pt x="1066" y="1268"/>
                    <a:pt x="1104" y="1255"/>
                    <a:pt x="1129" y="1229"/>
                  </a:cubicBezTo>
                  <a:cubicBezTo>
                    <a:pt x="1142" y="1229"/>
                    <a:pt x="1155" y="1217"/>
                    <a:pt x="1167" y="121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5516350" y="1681900"/>
              <a:ext cx="92250" cy="116975"/>
            </a:xfrm>
            <a:custGeom>
              <a:avLst/>
              <a:gdLst/>
              <a:ahLst/>
              <a:cxnLst/>
              <a:rect l="l" t="t" r="r" b="b"/>
              <a:pathLst>
                <a:path w="3690" h="4679" extrusionOk="0">
                  <a:moveTo>
                    <a:pt x="0" y="0"/>
                  </a:moveTo>
                  <a:lnTo>
                    <a:pt x="3524" y="4678"/>
                  </a:lnTo>
                  <a:lnTo>
                    <a:pt x="3689" y="44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5514450" y="1679675"/>
              <a:ext cx="1925" cy="2250"/>
            </a:xfrm>
            <a:custGeom>
              <a:avLst/>
              <a:gdLst/>
              <a:ahLst/>
              <a:cxnLst/>
              <a:rect l="l" t="t" r="r" b="b"/>
              <a:pathLst>
                <a:path w="77" h="90" extrusionOk="0">
                  <a:moveTo>
                    <a:pt x="76" y="89"/>
                  </a:moveTo>
                  <a:lnTo>
                    <a:pt x="76" y="8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6271200" y="1626450"/>
              <a:ext cx="83675" cy="119800"/>
            </a:xfrm>
            <a:custGeom>
              <a:avLst/>
              <a:gdLst/>
              <a:ahLst/>
              <a:cxnLst/>
              <a:rect l="l" t="t" r="r" b="b"/>
              <a:pathLst>
                <a:path w="3347" h="4792" extrusionOk="0">
                  <a:moveTo>
                    <a:pt x="2307" y="0"/>
                  </a:moveTo>
                  <a:lnTo>
                    <a:pt x="0" y="2573"/>
                  </a:lnTo>
                  <a:lnTo>
                    <a:pt x="2028" y="4234"/>
                  </a:lnTo>
                  <a:lnTo>
                    <a:pt x="3346" y="4792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6243925" y="1471475"/>
              <a:ext cx="83400" cy="181925"/>
            </a:xfrm>
            <a:custGeom>
              <a:avLst/>
              <a:gdLst/>
              <a:ahLst/>
              <a:cxnLst/>
              <a:rect l="l" t="t" r="r" b="b"/>
              <a:pathLst>
                <a:path w="3336" h="7277" extrusionOk="0">
                  <a:moveTo>
                    <a:pt x="2068" y="0"/>
                  </a:moveTo>
                  <a:cubicBezTo>
                    <a:pt x="1561" y="216"/>
                    <a:pt x="1066" y="431"/>
                    <a:pt x="609" y="673"/>
                  </a:cubicBezTo>
                  <a:lnTo>
                    <a:pt x="1" y="7276"/>
                  </a:lnTo>
                  <a:lnTo>
                    <a:pt x="3335" y="5870"/>
                  </a:lnTo>
                  <a:lnTo>
                    <a:pt x="206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6186900" y="1493025"/>
              <a:ext cx="63100" cy="126775"/>
            </a:xfrm>
            <a:custGeom>
              <a:avLst/>
              <a:gdLst/>
              <a:ahLst/>
              <a:cxnLst/>
              <a:rect l="l" t="t" r="r" b="b"/>
              <a:pathLst>
                <a:path w="2524" h="5071" extrusionOk="0">
                  <a:moveTo>
                    <a:pt x="2523" y="0"/>
                  </a:moveTo>
                  <a:lnTo>
                    <a:pt x="2523" y="0"/>
                  </a:lnTo>
                  <a:cubicBezTo>
                    <a:pt x="1521" y="571"/>
                    <a:pt x="710" y="1268"/>
                    <a:pt x="330" y="2321"/>
                  </a:cubicBezTo>
                  <a:cubicBezTo>
                    <a:pt x="0" y="3220"/>
                    <a:pt x="89" y="4158"/>
                    <a:pt x="419" y="5071"/>
                  </a:cubicBezTo>
                  <a:lnTo>
                    <a:pt x="252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6181200" y="1420475"/>
              <a:ext cx="114425" cy="208825"/>
            </a:xfrm>
            <a:custGeom>
              <a:avLst/>
              <a:gdLst/>
              <a:ahLst/>
              <a:cxnLst/>
              <a:rect l="l" t="t" r="r" b="b"/>
              <a:pathLst>
                <a:path w="4577" h="8353" extrusionOk="0">
                  <a:moveTo>
                    <a:pt x="4132" y="0"/>
                  </a:moveTo>
                  <a:cubicBezTo>
                    <a:pt x="3448" y="659"/>
                    <a:pt x="2763" y="1318"/>
                    <a:pt x="2155" y="2054"/>
                  </a:cubicBezTo>
                  <a:cubicBezTo>
                    <a:pt x="938" y="3524"/>
                    <a:pt x="0" y="5412"/>
                    <a:pt x="254" y="7339"/>
                  </a:cubicBezTo>
                  <a:cubicBezTo>
                    <a:pt x="292" y="7682"/>
                    <a:pt x="380" y="8023"/>
                    <a:pt x="482" y="8353"/>
                  </a:cubicBezTo>
                  <a:lnTo>
                    <a:pt x="647" y="7973"/>
                  </a:lnTo>
                  <a:cubicBezTo>
                    <a:pt x="317" y="7060"/>
                    <a:pt x="228" y="6122"/>
                    <a:pt x="558" y="5223"/>
                  </a:cubicBezTo>
                  <a:cubicBezTo>
                    <a:pt x="938" y="4170"/>
                    <a:pt x="1749" y="3473"/>
                    <a:pt x="2751" y="2902"/>
                  </a:cubicBezTo>
                  <a:lnTo>
                    <a:pt x="3194" y="1825"/>
                  </a:lnTo>
                  <a:lnTo>
                    <a:pt x="3118" y="2713"/>
                  </a:lnTo>
                  <a:cubicBezTo>
                    <a:pt x="3575" y="2471"/>
                    <a:pt x="4070" y="2256"/>
                    <a:pt x="4577" y="2040"/>
                  </a:cubicBezTo>
                  <a:lnTo>
                    <a:pt x="4132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5262525" y="986950"/>
              <a:ext cx="1022000" cy="677225"/>
            </a:xfrm>
            <a:custGeom>
              <a:avLst/>
              <a:gdLst/>
              <a:ahLst/>
              <a:cxnLst/>
              <a:rect l="l" t="t" r="r" b="b"/>
              <a:pathLst>
                <a:path w="40880" h="27089" extrusionOk="0">
                  <a:moveTo>
                    <a:pt x="20953" y="1"/>
                  </a:moveTo>
                  <a:lnTo>
                    <a:pt x="13043" y="7618"/>
                  </a:lnTo>
                  <a:lnTo>
                    <a:pt x="13082" y="7644"/>
                  </a:lnTo>
                  <a:lnTo>
                    <a:pt x="12917" y="7846"/>
                  </a:lnTo>
                  <a:lnTo>
                    <a:pt x="12866" y="7796"/>
                  </a:lnTo>
                  <a:lnTo>
                    <a:pt x="7809" y="12663"/>
                  </a:lnTo>
                  <a:lnTo>
                    <a:pt x="4018" y="1863"/>
                  </a:lnTo>
                  <a:cubicBezTo>
                    <a:pt x="2776" y="2472"/>
                    <a:pt x="1344" y="2612"/>
                    <a:pt x="0" y="2967"/>
                  </a:cubicBezTo>
                  <a:lnTo>
                    <a:pt x="6832" y="16099"/>
                  </a:lnTo>
                  <a:lnTo>
                    <a:pt x="8404" y="14857"/>
                  </a:lnTo>
                  <a:lnTo>
                    <a:pt x="6832" y="12752"/>
                  </a:lnTo>
                  <a:lnTo>
                    <a:pt x="8493" y="14793"/>
                  </a:lnTo>
                  <a:lnTo>
                    <a:pt x="20358" y="5477"/>
                  </a:lnTo>
                  <a:lnTo>
                    <a:pt x="35442" y="22525"/>
                  </a:lnTo>
                  <a:lnTo>
                    <a:pt x="29053" y="24249"/>
                  </a:lnTo>
                  <a:lnTo>
                    <a:pt x="35860" y="27088"/>
                  </a:lnTo>
                  <a:lnTo>
                    <a:pt x="36659" y="27076"/>
                  </a:lnTo>
                  <a:lnTo>
                    <a:pt x="37229" y="25694"/>
                  </a:lnTo>
                  <a:cubicBezTo>
                    <a:pt x="37127" y="25364"/>
                    <a:pt x="37039" y="25023"/>
                    <a:pt x="37001" y="24680"/>
                  </a:cubicBezTo>
                  <a:cubicBezTo>
                    <a:pt x="36747" y="22753"/>
                    <a:pt x="37685" y="20865"/>
                    <a:pt x="38902" y="19395"/>
                  </a:cubicBezTo>
                  <a:cubicBezTo>
                    <a:pt x="39510" y="18659"/>
                    <a:pt x="40195" y="18000"/>
                    <a:pt x="40879" y="17341"/>
                  </a:cubicBezTo>
                  <a:lnTo>
                    <a:pt x="40309" y="14654"/>
                  </a:lnTo>
                  <a:lnTo>
                    <a:pt x="37318" y="21105"/>
                  </a:lnTo>
                  <a:lnTo>
                    <a:pt x="20953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6197375" y="1488275"/>
              <a:ext cx="131525" cy="244050"/>
            </a:xfrm>
            <a:custGeom>
              <a:avLst/>
              <a:gdLst/>
              <a:ahLst/>
              <a:cxnLst/>
              <a:rect l="l" t="t" r="r" b="b"/>
              <a:pathLst>
                <a:path w="5261" h="9762" extrusionOk="0">
                  <a:moveTo>
                    <a:pt x="2471" y="1"/>
                  </a:moveTo>
                  <a:lnTo>
                    <a:pt x="2471" y="1"/>
                  </a:lnTo>
                  <a:cubicBezTo>
                    <a:pt x="2345" y="64"/>
                    <a:pt x="2218" y="127"/>
                    <a:pt x="2104" y="190"/>
                  </a:cubicBezTo>
                  <a:lnTo>
                    <a:pt x="0" y="5261"/>
                  </a:lnTo>
                  <a:cubicBezTo>
                    <a:pt x="393" y="6389"/>
                    <a:pt x="1153" y="7479"/>
                    <a:pt x="1888" y="8468"/>
                  </a:cubicBezTo>
                  <a:lnTo>
                    <a:pt x="4981" y="9761"/>
                  </a:lnTo>
                  <a:lnTo>
                    <a:pt x="2953" y="8100"/>
                  </a:lnTo>
                  <a:lnTo>
                    <a:pt x="5260" y="5527"/>
                  </a:lnTo>
                  <a:lnTo>
                    <a:pt x="5197" y="5198"/>
                  </a:lnTo>
                  <a:lnTo>
                    <a:pt x="1863" y="6604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6193225" y="1619775"/>
              <a:ext cx="51375" cy="80225"/>
            </a:xfrm>
            <a:custGeom>
              <a:avLst/>
              <a:gdLst/>
              <a:ahLst/>
              <a:cxnLst/>
              <a:rect l="l" t="t" r="r" b="b"/>
              <a:pathLst>
                <a:path w="2055" h="3209" extrusionOk="0">
                  <a:moveTo>
                    <a:pt x="166" y="1"/>
                  </a:moveTo>
                  <a:lnTo>
                    <a:pt x="1" y="381"/>
                  </a:lnTo>
                  <a:cubicBezTo>
                    <a:pt x="267" y="1218"/>
                    <a:pt x="685" y="2017"/>
                    <a:pt x="1079" y="2803"/>
                  </a:cubicBezTo>
                  <a:lnTo>
                    <a:pt x="2054" y="3208"/>
                  </a:lnTo>
                  <a:cubicBezTo>
                    <a:pt x="1319" y="2219"/>
                    <a:pt x="559" y="1129"/>
                    <a:pt x="166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6249975" y="1466100"/>
              <a:ext cx="11100" cy="26950"/>
            </a:xfrm>
            <a:custGeom>
              <a:avLst/>
              <a:gdLst/>
              <a:ahLst/>
              <a:cxnLst/>
              <a:rect l="l" t="t" r="r" b="b"/>
              <a:pathLst>
                <a:path w="444" h="1078" extrusionOk="0">
                  <a:moveTo>
                    <a:pt x="443" y="0"/>
                  </a:moveTo>
                  <a:lnTo>
                    <a:pt x="0" y="1077"/>
                  </a:lnTo>
                  <a:cubicBezTo>
                    <a:pt x="114" y="1014"/>
                    <a:pt x="241" y="951"/>
                    <a:pt x="367" y="888"/>
                  </a:cubicBezTo>
                  <a:lnTo>
                    <a:pt x="443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6159000" y="1629275"/>
              <a:ext cx="61200" cy="60575"/>
            </a:xfrm>
            <a:custGeom>
              <a:avLst/>
              <a:gdLst/>
              <a:ahLst/>
              <a:cxnLst/>
              <a:rect l="l" t="t" r="r" b="b"/>
              <a:pathLst>
                <a:path w="2448" h="2423" extrusionOk="0">
                  <a:moveTo>
                    <a:pt x="1370" y="1"/>
                  </a:moveTo>
                  <a:lnTo>
                    <a:pt x="800" y="1383"/>
                  </a:lnTo>
                  <a:lnTo>
                    <a:pt x="1" y="1395"/>
                  </a:lnTo>
                  <a:lnTo>
                    <a:pt x="2448" y="2423"/>
                  </a:lnTo>
                  <a:cubicBezTo>
                    <a:pt x="2054" y="1637"/>
                    <a:pt x="1636" y="838"/>
                    <a:pt x="1370" y="1"/>
                  </a:cubicBez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5433325" y="1305750"/>
              <a:ext cx="41550" cy="52625"/>
            </a:xfrm>
            <a:custGeom>
              <a:avLst/>
              <a:gdLst/>
              <a:ahLst/>
              <a:cxnLst/>
              <a:rect l="l" t="t" r="r" b="b"/>
              <a:pathLst>
                <a:path w="1662" h="2105" extrusionOk="0">
                  <a:moveTo>
                    <a:pt x="0" y="0"/>
                  </a:moveTo>
                  <a:lnTo>
                    <a:pt x="1572" y="2105"/>
                  </a:lnTo>
                  <a:lnTo>
                    <a:pt x="1661" y="20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584150" y="1177400"/>
              <a:ext cx="5425" cy="5725"/>
            </a:xfrm>
            <a:custGeom>
              <a:avLst/>
              <a:gdLst/>
              <a:ahLst/>
              <a:cxnLst/>
              <a:rect l="l" t="t" r="r" b="b"/>
              <a:pathLst>
                <a:path w="217" h="229" extrusionOk="0">
                  <a:moveTo>
                    <a:pt x="178" y="0"/>
                  </a:moveTo>
                  <a:lnTo>
                    <a:pt x="1" y="178"/>
                  </a:lnTo>
                  <a:lnTo>
                    <a:pt x="52" y="228"/>
                  </a:lnTo>
                  <a:lnTo>
                    <a:pt x="217" y="26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2F04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416525" y="760050"/>
              <a:ext cx="76400" cy="166925"/>
            </a:xfrm>
            <a:custGeom>
              <a:avLst/>
              <a:gdLst/>
              <a:ahLst/>
              <a:cxnLst/>
              <a:rect l="l" t="t" r="r" b="b"/>
              <a:pathLst>
                <a:path w="3056" h="6677" extrusionOk="0">
                  <a:moveTo>
                    <a:pt x="3055" y="1"/>
                  </a:moveTo>
                  <a:cubicBezTo>
                    <a:pt x="3030" y="13"/>
                    <a:pt x="3018" y="13"/>
                    <a:pt x="2992" y="13"/>
                  </a:cubicBezTo>
                  <a:cubicBezTo>
                    <a:pt x="2333" y="165"/>
                    <a:pt x="1699" y="482"/>
                    <a:pt x="1230" y="964"/>
                  </a:cubicBezTo>
                  <a:cubicBezTo>
                    <a:pt x="711" y="1483"/>
                    <a:pt x="406" y="2181"/>
                    <a:pt x="178" y="2878"/>
                  </a:cubicBezTo>
                  <a:lnTo>
                    <a:pt x="140" y="2954"/>
                  </a:lnTo>
                  <a:lnTo>
                    <a:pt x="140" y="3195"/>
                  </a:lnTo>
                  <a:cubicBezTo>
                    <a:pt x="140" y="4336"/>
                    <a:pt x="190" y="5553"/>
                    <a:pt x="1" y="6668"/>
                  </a:cubicBezTo>
                  <a:cubicBezTo>
                    <a:pt x="28" y="6674"/>
                    <a:pt x="56" y="6676"/>
                    <a:pt x="86" y="6676"/>
                  </a:cubicBezTo>
                  <a:cubicBezTo>
                    <a:pt x="468" y="6676"/>
                    <a:pt x="1024" y="6239"/>
                    <a:pt x="1319" y="5933"/>
                  </a:cubicBezTo>
                  <a:cubicBezTo>
                    <a:pt x="1344" y="5844"/>
                    <a:pt x="1370" y="5768"/>
                    <a:pt x="1395" y="5679"/>
                  </a:cubicBezTo>
                  <a:cubicBezTo>
                    <a:pt x="1421" y="5553"/>
                    <a:pt x="1458" y="5438"/>
                    <a:pt x="1483" y="5311"/>
                  </a:cubicBezTo>
                  <a:cubicBezTo>
                    <a:pt x="1547" y="5071"/>
                    <a:pt x="1598" y="4830"/>
                    <a:pt x="1661" y="4589"/>
                  </a:cubicBezTo>
                  <a:lnTo>
                    <a:pt x="1661" y="4551"/>
                  </a:lnTo>
                  <a:cubicBezTo>
                    <a:pt x="1674" y="4513"/>
                    <a:pt x="1674" y="4488"/>
                    <a:pt x="1686" y="4449"/>
                  </a:cubicBezTo>
                  <a:cubicBezTo>
                    <a:pt x="1762" y="4133"/>
                    <a:pt x="1826" y="3816"/>
                    <a:pt x="1902" y="3499"/>
                  </a:cubicBezTo>
                  <a:cubicBezTo>
                    <a:pt x="1965" y="3258"/>
                    <a:pt x="2016" y="3017"/>
                    <a:pt x="2080" y="2776"/>
                  </a:cubicBezTo>
                  <a:lnTo>
                    <a:pt x="2269" y="2054"/>
                  </a:lnTo>
                  <a:cubicBezTo>
                    <a:pt x="2308" y="1940"/>
                    <a:pt x="2345" y="1826"/>
                    <a:pt x="2384" y="1699"/>
                  </a:cubicBezTo>
                  <a:cubicBezTo>
                    <a:pt x="2561" y="1116"/>
                    <a:pt x="2776" y="545"/>
                    <a:pt x="3055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449500" y="873800"/>
              <a:ext cx="15525" cy="34575"/>
            </a:xfrm>
            <a:custGeom>
              <a:avLst/>
              <a:gdLst/>
              <a:ahLst/>
              <a:cxnLst/>
              <a:rect l="l" t="t" r="r" b="b"/>
              <a:pathLst>
                <a:path w="621" h="1383" extrusionOk="0">
                  <a:moveTo>
                    <a:pt x="342" y="1"/>
                  </a:moveTo>
                  <a:lnTo>
                    <a:pt x="342" y="39"/>
                  </a:lnTo>
                  <a:cubicBezTo>
                    <a:pt x="279" y="280"/>
                    <a:pt x="228" y="521"/>
                    <a:pt x="164" y="761"/>
                  </a:cubicBezTo>
                  <a:cubicBezTo>
                    <a:pt x="139" y="888"/>
                    <a:pt x="102" y="1003"/>
                    <a:pt x="76" y="1129"/>
                  </a:cubicBezTo>
                  <a:cubicBezTo>
                    <a:pt x="51" y="1218"/>
                    <a:pt x="25" y="1294"/>
                    <a:pt x="0" y="1383"/>
                  </a:cubicBezTo>
                  <a:cubicBezTo>
                    <a:pt x="76" y="1319"/>
                    <a:pt x="127" y="1256"/>
                    <a:pt x="164" y="1205"/>
                  </a:cubicBezTo>
                  <a:cubicBezTo>
                    <a:pt x="367" y="952"/>
                    <a:pt x="519" y="648"/>
                    <a:pt x="621" y="330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464075" y="829450"/>
              <a:ext cx="4450" cy="18100"/>
            </a:xfrm>
            <a:custGeom>
              <a:avLst/>
              <a:gdLst/>
              <a:ahLst/>
              <a:cxnLst/>
              <a:rect l="l" t="t" r="r" b="b"/>
              <a:pathLst>
                <a:path w="178" h="724" extrusionOk="0">
                  <a:moveTo>
                    <a:pt x="0" y="723"/>
                  </a:moveTo>
                  <a:cubicBezTo>
                    <a:pt x="63" y="482"/>
                    <a:pt x="114" y="241"/>
                    <a:pt x="178" y="0"/>
                  </a:cubicBezTo>
                  <a:cubicBezTo>
                    <a:pt x="114" y="241"/>
                    <a:pt x="63" y="482"/>
                    <a:pt x="0" y="723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476100" y="760050"/>
              <a:ext cx="16825" cy="42500"/>
            </a:xfrm>
            <a:custGeom>
              <a:avLst/>
              <a:gdLst/>
              <a:ahLst/>
              <a:cxnLst/>
              <a:rect l="l" t="t" r="r" b="b"/>
              <a:pathLst>
                <a:path w="673" h="1700" extrusionOk="0">
                  <a:moveTo>
                    <a:pt x="672" y="1"/>
                  </a:moveTo>
                  <a:cubicBezTo>
                    <a:pt x="393" y="545"/>
                    <a:pt x="178" y="1116"/>
                    <a:pt x="1" y="1699"/>
                  </a:cubicBezTo>
                  <a:cubicBezTo>
                    <a:pt x="178" y="1116"/>
                    <a:pt x="393" y="545"/>
                    <a:pt x="672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468500" y="811400"/>
              <a:ext cx="4775" cy="18075"/>
            </a:xfrm>
            <a:custGeom>
              <a:avLst/>
              <a:gdLst/>
              <a:ahLst/>
              <a:cxnLst/>
              <a:rect l="l" t="t" r="r" b="b"/>
              <a:pathLst>
                <a:path w="191" h="723" extrusionOk="0">
                  <a:moveTo>
                    <a:pt x="1" y="722"/>
                  </a:moveTo>
                  <a:lnTo>
                    <a:pt x="19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5453600" y="874775"/>
              <a:ext cx="4450" cy="18075"/>
            </a:xfrm>
            <a:custGeom>
              <a:avLst/>
              <a:gdLst/>
              <a:ahLst/>
              <a:cxnLst/>
              <a:rect l="l" t="t" r="r" b="b"/>
              <a:pathLst>
                <a:path w="178" h="723" extrusionOk="0">
                  <a:moveTo>
                    <a:pt x="0" y="722"/>
                  </a:moveTo>
                  <a:cubicBezTo>
                    <a:pt x="64" y="482"/>
                    <a:pt x="115" y="241"/>
                    <a:pt x="178" y="0"/>
                  </a:cubicBezTo>
                  <a:cubicBezTo>
                    <a:pt x="115" y="241"/>
                    <a:pt x="64" y="482"/>
                    <a:pt x="0" y="722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5458675" y="757425"/>
              <a:ext cx="104600" cy="121475"/>
            </a:xfrm>
            <a:custGeom>
              <a:avLst/>
              <a:gdLst/>
              <a:ahLst/>
              <a:cxnLst/>
              <a:rect l="l" t="t" r="r" b="b"/>
              <a:pathLst>
                <a:path w="4184" h="4859" extrusionOk="0">
                  <a:moveTo>
                    <a:pt x="2396" y="1"/>
                  </a:moveTo>
                  <a:cubicBezTo>
                    <a:pt x="2049" y="1"/>
                    <a:pt x="1704" y="32"/>
                    <a:pt x="1369" y="106"/>
                  </a:cubicBezTo>
                  <a:cubicBezTo>
                    <a:pt x="1090" y="650"/>
                    <a:pt x="875" y="1221"/>
                    <a:pt x="698" y="1804"/>
                  </a:cubicBezTo>
                  <a:cubicBezTo>
                    <a:pt x="659" y="1931"/>
                    <a:pt x="622" y="2045"/>
                    <a:pt x="583" y="2159"/>
                  </a:cubicBezTo>
                  <a:lnTo>
                    <a:pt x="394" y="2881"/>
                  </a:lnTo>
                  <a:cubicBezTo>
                    <a:pt x="330" y="3122"/>
                    <a:pt x="279" y="3363"/>
                    <a:pt x="216" y="3604"/>
                  </a:cubicBezTo>
                  <a:cubicBezTo>
                    <a:pt x="140" y="3921"/>
                    <a:pt x="76" y="4238"/>
                    <a:pt x="0" y="4554"/>
                  </a:cubicBezTo>
                  <a:lnTo>
                    <a:pt x="292" y="4859"/>
                  </a:lnTo>
                  <a:cubicBezTo>
                    <a:pt x="343" y="4644"/>
                    <a:pt x="368" y="4428"/>
                    <a:pt x="368" y="4199"/>
                  </a:cubicBezTo>
                  <a:cubicBezTo>
                    <a:pt x="659" y="4199"/>
                    <a:pt x="951" y="4187"/>
                    <a:pt x="1217" y="4073"/>
                  </a:cubicBezTo>
                  <a:cubicBezTo>
                    <a:pt x="1484" y="3971"/>
                    <a:pt x="1737" y="3768"/>
                    <a:pt x="1851" y="3503"/>
                  </a:cubicBezTo>
                  <a:cubicBezTo>
                    <a:pt x="1952" y="3249"/>
                    <a:pt x="1915" y="2906"/>
                    <a:pt x="1712" y="2704"/>
                  </a:cubicBezTo>
                  <a:lnTo>
                    <a:pt x="1712" y="2704"/>
                  </a:lnTo>
                  <a:cubicBezTo>
                    <a:pt x="2044" y="2899"/>
                    <a:pt x="2436" y="2997"/>
                    <a:pt x="2824" y="2997"/>
                  </a:cubicBezTo>
                  <a:cubicBezTo>
                    <a:pt x="2940" y="2997"/>
                    <a:pt x="3055" y="2988"/>
                    <a:pt x="3169" y="2970"/>
                  </a:cubicBezTo>
                  <a:cubicBezTo>
                    <a:pt x="3372" y="2945"/>
                    <a:pt x="3600" y="2856"/>
                    <a:pt x="3664" y="2666"/>
                  </a:cubicBezTo>
                  <a:cubicBezTo>
                    <a:pt x="3715" y="2539"/>
                    <a:pt x="3664" y="2387"/>
                    <a:pt x="3613" y="2261"/>
                  </a:cubicBezTo>
                  <a:cubicBezTo>
                    <a:pt x="3473" y="1906"/>
                    <a:pt x="3258" y="1576"/>
                    <a:pt x="2980" y="1309"/>
                  </a:cubicBezTo>
                  <a:lnTo>
                    <a:pt x="2980" y="1309"/>
                  </a:lnTo>
                  <a:cubicBezTo>
                    <a:pt x="3072" y="1336"/>
                    <a:pt x="3168" y="1348"/>
                    <a:pt x="3263" y="1348"/>
                  </a:cubicBezTo>
                  <a:cubicBezTo>
                    <a:pt x="3442" y="1348"/>
                    <a:pt x="3621" y="1304"/>
                    <a:pt x="3778" y="1221"/>
                  </a:cubicBezTo>
                  <a:lnTo>
                    <a:pt x="3309" y="650"/>
                  </a:lnTo>
                  <a:lnTo>
                    <a:pt x="3803" y="1196"/>
                  </a:lnTo>
                  <a:cubicBezTo>
                    <a:pt x="3828" y="1183"/>
                    <a:pt x="3854" y="1170"/>
                    <a:pt x="3867" y="1157"/>
                  </a:cubicBezTo>
                  <a:cubicBezTo>
                    <a:pt x="4044" y="1030"/>
                    <a:pt x="4183" y="841"/>
                    <a:pt x="4158" y="625"/>
                  </a:cubicBezTo>
                  <a:cubicBezTo>
                    <a:pt x="4146" y="447"/>
                    <a:pt x="4006" y="295"/>
                    <a:pt x="3854" y="207"/>
                  </a:cubicBezTo>
                  <a:cubicBezTo>
                    <a:pt x="3689" y="118"/>
                    <a:pt x="3512" y="92"/>
                    <a:pt x="3321" y="67"/>
                  </a:cubicBezTo>
                  <a:cubicBezTo>
                    <a:pt x="3016" y="25"/>
                    <a:pt x="2706" y="1"/>
                    <a:pt x="2396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5458025" y="871275"/>
              <a:ext cx="7975" cy="10800"/>
            </a:xfrm>
            <a:custGeom>
              <a:avLst/>
              <a:gdLst/>
              <a:ahLst/>
              <a:cxnLst/>
              <a:rect l="l" t="t" r="r" b="b"/>
              <a:pathLst>
                <a:path w="319" h="432" extrusionOk="0">
                  <a:moveTo>
                    <a:pt x="26" y="0"/>
                  </a:moveTo>
                  <a:cubicBezTo>
                    <a:pt x="14" y="39"/>
                    <a:pt x="14" y="64"/>
                    <a:pt x="1" y="102"/>
                  </a:cubicBezTo>
                  <a:lnTo>
                    <a:pt x="280" y="431"/>
                  </a:lnTo>
                  <a:cubicBezTo>
                    <a:pt x="293" y="394"/>
                    <a:pt x="305" y="343"/>
                    <a:pt x="318" y="305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5541400" y="773675"/>
              <a:ext cx="12350" cy="14300"/>
            </a:xfrm>
            <a:custGeom>
              <a:avLst/>
              <a:gdLst/>
              <a:ahLst/>
              <a:cxnLst/>
              <a:rect l="l" t="t" r="r" b="b"/>
              <a:pathLst>
                <a:path w="494" h="572" extrusionOk="0">
                  <a:moveTo>
                    <a:pt x="0" y="0"/>
                  </a:moveTo>
                  <a:lnTo>
                    <a:pt x="469" y="571"/>
                  </a:lnTo>
                  <a:lnTo>
                    <a:pt x="494" y="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5421275" y="1959825"/>
              <a:ext cx="662025" cy="95100"/>
            </a:xfrm>
            <a:custGeom>
              <a:avLst/>
              <a:gdLst/>
              <a:ahLst/>
              <a:cxnLst/>
              <a:rect l="l" t="t" r="r" b="b"/>
              <a:pathLst>
                <a:path w="26481" h="3804" extrusionOk="0">
                  <a:moveTo>
                    <a:pt x="13234" y="0"/>
                  </a:moveTo>
                  <a:cubicBezTo>
                    <a:pt x="5933" y="0"/>
                    <a:pt x="0" y="849"/>
                    <a:pt x="0" y="1902"/>
                  </a:cubicBezTo>
                  <a:cubicBezTo>
                    <a:pt x="0" y="2953"/>
                    <a:pt x="5933" y="3803"/>
                    <a:pt x="13234" y="3803"/>
                  </a:cubicBezTo>
                  <a:cubicBezTo>
                    <a:pt x="20548" y="3803"/>
                    <a:pt x="26481" y="2953"/>
                    <a:pt x="26481" y="1902"/>
                  </a:cubicBezTo>
                  <a:cubicBezTo>
                    <a:pt x="26481" y="849"/>
                    <a:pt x="20548" y="0"/>
                    <a:pt x="13234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544550" y="1942375"/>
              <a:ext cx="114425" cy="86950"/>
            </a:xfrm>
            <a:custGeom>
              <a:avLst/>
              <a:gdLst/>
              <a:ahLst/>
              <a:cxnLst/>
              <a:rect l="l" t="t" r="r" b="b"/>
              <a:pathLst>
                <a:path w="4577" h="3478" extrusionOk="0">
                  <a:moveTo>
                    <a:pt x="1649" y="1"/>
                  </a:moveTo>
                  <a:lnTo>
                    <a:pt x="1497" y="901"/>
                  </a:lnTo>
                  <a:cubicBezTo>
                    <a:pt x="1497" y="901"/>
                    <a:pt x="1" y="3183"/>
                    <a:pt x="812" y="3449"/>
                  </a:cubicBezTo>
                  <a:cubicBezTo>
                    <a:pt x="872" y="3468"/>
                    <a:pt x="942" y="3477"/>
                    <a:pt x="1021" y="3477"/>
                  </a:cubicBezTo>
                  <a:cubicBezTo>
                    <a:pt x="2023" y="3477"/>
                    <a:pt x="4454" y="2016"/>
                    <a:pt x="4513" y="1687"/>
                  </a:cubicBezTo>
                  <a:cubicBezTo>
                    <a:pt x="4576" y="1332"/>
                    <a:pt x="4488" y="51"/>
                    <a:pt x="4488" y="51"/>
                  </a:cubicBezTo>
                  <a:lnTo>
                    <a:pt x="1649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5857650" y="1939850"/>
              <a:ext cx="116650" cy="85950"/>
            </a:xfrm>
            <a:custGeom>
              <a:avLst/>
              <a:gdLst/>
              <a:ahLst/>
              <a:cxnLst/>
              <a:rect l="l" t="t" r="r" b="b"/>
              <a:pathLst>
                <a:path w="4666" h="3438" extrusionOk="0">
                  <a:moveTo>
                    <a:pt x="2840" y="0"/>
                  </a:moveTo>
                  <a:lnTo>
                    <a:pt x="13" y="216"/>
                  </a:lnTo>
                  <a:cubicBezTo>
                    <a:pt x="13" y="216"/>
                    <a:pt x="1" y="1496"/>
                    <a:pt x="89" y="1839"/>
                  </a:cubicBezTo>
                  <a:cubicBezTo>
                    <a:pt x="170" y="2162"/>
                    <a:pt x="2577" y="3438"/>
                    <a:pt x="3614" y="3438"/>
                  </a:cubicBezTo>
                  <a:cubicBezTo>
                    <a:pt x="3717" y="3438"/>
                    <a:pt x="3807" y="3425"/>
                    <a:pt x="3879" y="3397"/>
                  </a:cubicBezTo>
                  <a:cubicBezTo>
                    <a:pt x="4665" y="3081"/>
                    <a:pt x="3043" y="901"/>
                    <a:pt x="3043" y="901"/>
                  </a:cubicBezTo>
                  <a:lnTo>
                    <a:pt x="2840" y="0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858275" y="1964575"/>
              <a:ext cx="101750" cy="61175"/>
            </a:xfrm>
            <a:custGeom>
              <a:avLst/>
              <a:gdLst/>
              <a:ahLst/>
              <a:cxnLst/>
              <a:rect l="l" t="t" r="r" b="b"/>
              <a:pathLst>
                <a:path w="4070" h="2447" extrusionOk="0">
                  <a:moveTo>
                    <a:pt x="3094" y="0"/>
                  </a:moveTo>
                  <a:cubicBezTo>
                    <a:pt x="2638" y="140"/>
                    <a:pt x="1928" y="203"/>
                    <a:pt x="1281" y="203"/>
                  </a:cubicBezTo>
                  <a:cubicBezTo>
                    <a:pt x="787" y="203"/>
                    <a:pt x="317" y="165"/>
                    <a:pt x="1" y="89"/>
                  </a:cubicBezTo>
                  <a:lnTo>
                    <a:pt x="1" y="89"/>
                  </a:lnTo>
                  <a:cubicBezTo>
                    <a:pt x="1" y="406"/>
                    <a:pt x="26" y="710"/>
                    <a:pt x="64" y="850"/>
                  </a:cubicBezTo>
                  <a:cubicBezTo>
                    <a:pt x="140" y="1179"/>
                    <a:pt x="2548" y="2447"/>
                    <a:pt x="3588" y="2447"/>
                  </a:cubicBezTo>
                  <a:cubicBezTo>
                    <a:pt x="3689" y="2447"/>
                    <a:pt x="3778" y="2434"/>
                    <a:pt x="3854" y="2408"/>
                  </a:cubicBezTo>
                  <a:cubicBezTo>
                    <a:pt x="3993" y="2346"/>
                    <a:pt x="4057" y="2231"/>
                    <a:pt x="4069" y="2067"/>
                  </a:cubicBezTo>
                  <a:lnTo>
                    <a:pt x="4069" y="2067"/>
                  </a:lnTo>
                  <a:cubicBezTo>
                    <a:pt x="3993" y="2117"/>
                    <a:pt x="3867" y="2155"/>
                    <a:pt x="3638" y="2155"/>
                  </a:cubicBezTo>
                  <a:lnTo>
                    <a:pt x="3613" y="2155"/>
                  </a:lnTo>
                  <a:cubicBezTo>
                    <a:pt x="3043" y="2143"/>
                    <a:pt x="1712" y="1509"/>
                    <a:pt x="1826" y="698"/>
                  </a:cubicBezTo>
                  <a:cubicBezTo>
                    <a:pt x="1928" y="279"/>
                    <a:pt x="2561" y="152"/>
                    <a:pt x="3157" y="101"/>
                  </a:cubicBezTo>
                  <a:cubicBezTo>
                    <a:pt x="3131" y="64"/>
                    <a:pt x="3106" y="25"/>
                    <a:pt x="3094" y="0"/>
                  </a:cubicBezTo>
                  <a:close/>
                </a:path>
              </a:pathLst>
            </a:custGeom>
            <a:solidFill>
              <a:srgbClr val="181D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5883300" y="1945425"/>
              <a:ext cx="60875" cy="46825"/>
            </a:xfrm>
            <a:custGeom>
              <a:avLst/>
              <a:gdLst/>
              <a:ahLst/>
              <a:cxnLst/>
              <a:rect l="l" t="t" r="r" b="b"/>
              <a:pathLst>
                <a:path w="2435" h="1873" extrusionOk="0">
                  <a:moveTo>
                    <a:pt x="708" y="1"/>
                  </a:moveTo>
                  <a:cubicBezTo>
                    <a:pt x="502" y="1"/>
                    <a:pt x="288" y="49"/>
                    <a:pt x="178" y="208"/>
                  </a:cubicBezTo>
                  <a:cubicBezTo>
                    <a:pt x="1" y="450"/>
                    <a:pt x="141" y="754"/>
                    <a:pt x="293" y="969"/>
                  </a:cubicBezTo>
                  <a:cubicBezTo>
                    <a:pt x="381" y="1096"/>
                    <a:pt x="470" y="1248"/>
                    <a:pt x="546" y="1388"/>
                  </a:cubicBezTo>
                  <a:cubicBezTo>
                    <a:pt x="757" y="1727"/>
                    <a:pt x="567" y="1872"/>
                    <a:pt x="567" y="1872"/>
                  </a:cubicBezTo>
                  <a:cubicBezTo>
                    <a:pt x="568" y="1872"/>
                    <a:pt x="569" y="1871"/>
                    <a:pt x="572" y="1869"/>
                  </a:cubicBezTo>
                  <a:cubicBezTo>
                    <a:pt x="851" y="1729"/>
                    <a:pt x="685" y="1312"/>
                    <a:pt x="559" y="1121"/>
                  </a:cubicBezTo>
                  <a:cubicBezTo>
                    <a:pt x="406" y="906"/>
                    <a:pt x="141" y="652"/>
                    <a:pt x="229" y="348"/>
                  </a:cubicBezTo>
                  <a:cubicBezTo>
                    <a:pt x="280" y="183"/>
                    <a:pt x="457" y="132"/>
                    <a:pt x="609" y="120"/>
                  </a:cubicBezTo>
                  <a:cubicBezTo>
                    <a:pt x="664" y="111"/>
                    <a:pt x="718" y="107"/>
                    <a:pt x="772" y="107"/>
                  </a:cubicBezTo>
                  <a:cubicBezTo>
                    <a:pt x="870" y="107"/>
                    <a:pt x="968" y="121"/>
                    <a:pt x="1066" y="145"/>
                  </a:cubicBezTo>
                  <a:cubicBezTo>
                    <a:pt x="1699" y="310"/>
                    <a:pt x="2080" y="867"/>
                    <a:pt x="2409" y="1400"/>
                  </a:cubicBezTo>
                  <a:cubicBezTo>
                    <a:pt x="2422" y="1400"/>
                    <a:pt x="2435" y="1400"/>
                    <a:pt x="2435" y="1388"/>
                  </a:cubicBezTo>
                  <a:cubicBezTo>
                    <a:pt x="2282" y="1045"/>
                    <a:pt x="2080" y="741"/>
                    <a:pt x="1814" y="475"/>
                  </a:cubicBezTo>
                  <a:cubicBezTo>
                    <a:pt x="1586" y="259"/>
                    <a:pt x="1307" y="95"/>
                    <a:pt x="1003" y="31"/>
                  </a:cubicBezTo>
                  <a:cubicBezTo>
                    <a:pt x="917" y="14"/>
                    <a:pt x="813" y="1"/>
                    <a:pt x="708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7"/>
            <p:cNvSpPr/>
            <p:nvPr/>
          </p:nvSpPr>
          <p:spPr>
            <a:xfrm>
              <a:off x="5567375" y="1188775"/>
              <a:ext cx="370475" cy="780975"/>
            </a:xfrm>
            <a:custGeom>
              <a:avLst/>
              <a:gdLst/>
              <a:ahLst/>
              <a:cxnLst/>
              <a:rect l="l" t="t" r="r" b="b"/>
              <a:pathLst>
                <a:path w="14819" h="31239" extrusionOk="0">
                  <a:moveTo>
                    <a:pt x="10954" y="1"/>
                  </a:moveTo>
                  <a:cubicBezTo>
                    <a:pt x="10184" y="1"/>
                    <a:pt x="6261" y="51"/>
                    <a:pt x="1686" y="1016"/>
                  </a:cubicBezTo>
                  <a:cubicBezTo>
                    <a:pt x="1559" y="1523"/>
                    <a:pt x="1458" y="2131"/>
                    <a:pt x="1382" y="2841"/>
                  </a:cubicBezTo>
                  <a:cubicBezTo>
                    <a:pt x="1217" y="4438"/>
                    <a:pt x="1141" y="6479"/>
                    <a:pt x="1077" y="8786"/>
                  </a:cubicBezTo>
                  <a:cubicBezTo>
                    <a:pt x="925" y="14491"/>
                    <a:pt x="1" y="19485"/>
                    <a:pt x="457" y="30702"/>
                  </a:cubicBezTo>
                  <a:cubicBezTo>
                    <a:pt x="1010" y="30950"/>
                    <a:pt x="1706" y="31008"/>
                    <a:pt x="2357" y="31008"/>
                  </a:cubicBezTo>
                  <a:cubicBezTo>
                    <a:pt x="2675" y="31008"/>
                    <a:pt x="2983" y="30994"/>
                    <a:pt x="3258" y="30981"/>
                  </a:cubicBezTo>
                  <a:cubicBezTo>
                    <a:pt x="3526" y="30971"/>
                    <a:pt x="3761" y="30953"/>
                    <a:pt x="3942" y="30953"/>
                  </a:cubicBezTo>
                  <a:cubicBezTo>
                    <a:pt x="3983" y="30953"/>
                    <a:pt x="4021" y="30954"/>
                    <a:pt x="4057" y="30956"/>
                  </a:cubicBezTo>
                  <a:cubicBezTo>
                    <a:pt x="3981" y="29486"/>
                    <a:pt x="5527" y="18584"/>
                    <a:pt x="5590" y="16265"/>
                  </a:cubicBezTo>
                  <a:cubicBezTo>
                    <a:pt x="5691" y="11981"/>
                    <a:pt x="6122" y="7632"/>
                    <a:pt x="6592" y="7607"/>
                  </a:cubicBezTo>
                  <a:cubicBezTo>
                    <a:pt x="6593" y="7607"/>
                    <a:pt x="6595" y="7607"/>
                    <a:pt x="6596" y="7607"/>
                  </a:cubicBezTo>
                  <a:cubicBezTo>
                    <a:pt x="7053" y="7607"/>
                    <a:pt x="7949" y="14270"/>
                    <a:pt x="8429" y="17026"/>
                  </a:cubicBezTo>
                  <a:cubicBezTo>
                    <a:pt x="8899" y="19789"/>
                    <a:pt x="11320" y="28561"/>
                    <a:pt x="11358" y="31032"/>
                  </a:cubicBezTo>
                  <a:cubicBezTo>
                    <a:pt x="11618" y="31168"/>
                    <a:pt x="12243" y="31238"/>
                    <a:pt x="12915" y="31238"/>
                  </a:cubicBezTo>
                  <a:cubicBezTo>
                    <a:pt x="13617" y="31238"/>
                    <a:pt x="14371" y="31162"/>
                    <a:pt x="14818" y="31007"/>
                  </a:cubicBezTo>
                  <a:cubicBezTo>
                    <a:pt x="14755" y="27204"/>
                    <a:pt x="13855" y="19459"/>
                    <a:pt x="12550" y="11689"/>
                  </a:cubicBezTo>
                  <a:cubicBezTo>
                    <a:pt x="12105" y="9091"/>
                    <a:pt x="11497" y="5212"/>
                    <a:pt x="11383" y="3525"/>
                  </a:cubicBezTo>
                  <a:cubicBezTo>
                    <a:pt x="11282" y="1776"/>
                    <a:pt x="11091" y="27"/>
                    <a:pt x="11091" y="2"/>
                  </a:cubicBezTo>
                  <a:cubicBezTo>
                    <a:pt x="11091" y="2"/>
                    <a:pt x="11044" y="1"/>
                    <a:pt x="10954" y="1"/>
                  </a:cubicBezTo>
                  <a:close/>
                </a:path>
              </a:pathLst>
            </a:custGeom>
            <a:solidFill>
              <a:srgbClr val="2D36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7"/>
            <p:cNvSpPr/>
            <p:nvPr/>
          </p:nvSpPr>
          <p:spPr>
            <a:xfrm>
              <a:off x="5532525" y="1246025"/>
              <a:ext cx="125500" cy="57100"/>
            </a:xfrm>
            <a:custGeom>
              <a:avLst/>
              <a:gdLst/>
              <a:ahLst/>
              <a:cxnLst/>
              <a:rect l="l" t="t" r="r" b="b"/>
              <a:pathLst>
                <a:path w="5020" h="2284" extrusionOk="0">
                  <a:moveTo>
                    <a:pt x="4939" y="1"/>
                  </a:moveTo>
                  <a:cubicBezTo>
                    <a:pt x="4904" y="1"/>
                    <a:pt x="4866" y="28"/>
                    <a:pt x="4817" y="44"/>
                  </a:cubicBezTo>
                  <a:cubicBezTo>
                    <a:pt x="4665" y="120"/>
                    <a:pt x="4500" y="184"/>
                    <a:pt x="4335" y="235"/>
                  </a:cubicBezTo>
                  <a:cubicBezTo>
                    <a:pt x="3676" y="463"/>
                    <a:pt x="2979" y="602"/>
                    <a:pt x="2294" y="716"/>
                  </a:cubicBezTo>
                  <a:cubicBezTo>
                    <a:pt x="1902" y="779"/>
                    <a:pt x="1508" y="843"/>
                    <a:pt x="1116" y="931"/>
                  </a:cubicBezTo>
                  <a:cubicBezTo>
                    <a:pt x="824" y="982"/>
                    <a:pt x="519" y="1046"/>
                    <a:pt x="266" y="1210"/>
                  </a:cubicBezTo>
                  <a:cubicBezTo>
                    <a:pt x="139" y="1286"/>
                    <a:pt x="0" y="1413"/>
                    <a:pt x="26" y="1565"/>
                  </a:cubicBezTo>
                  <a:cubicBezTo>
                    <a:pt x="51" y="1717"/>
                    <a:pt x="190" y="1806"/>
                    <a:pt x="330" y="1857"/>
                  </a:cubicBezTo>
                  <a:cubicBezTo>
                    <a:pt x="1229" y="2224"/>
                    <a:pt x="2269" y="1945"/>
                    <a:pt x="3195" y="2224"/>
                  </a:cubicBezTo>
                  <a:cubicBezTo>
                    <a:pt x="3282" y="2254"/>
                    <a:pt x="3371" y="2283"/>
                    <a:pt x="3459" y="2283"/>
                  </a:cubicBezTo>
                  <a:cubicBezTo>
                    <a:pt x="3485" y="2283"/>
                    <a:pt x="3510" y="2281"/>
                    <a:pt x="3536" y="2275"/>
                  </a:cubicBezTo>
                  <a:cubicBezTo>
                    <a:pt x="3638" y="2263"/>
                    <a:pt x="3714" y="2199"/>
                    <a:pt x="3790" y="2148"/>
                  </a:cubicBezTo>
                  <a:cubicBezTo>
                    <a:pt x="4133" y="1882"/>
                    <a:pt x="4449" y="1578"/>
                    <a:pt x="4665" y="1210"/>
                  </a:cubicBezTo>
                  <a:cubicBezTo>
                    <a:pt x="4842" y="919"/>
                    <a:pt x="4956" y="602"/>
                    <a:pt x="4994" y="272"/>
                  </a:cubicBezTo>
                  <a:cubicBezTo>
                    <a:pt x="4994" y="209"/>
                    <a:pt x="5020" y="82"/>
                    <a:pt x="4994" y="32"/>
                  </a:cubicBezTo>
                  <a:cubicBezTo>
                    <a:pt x="4976" y="9"/>
                    <a:pt x="4958" y="1"/>
                    <a:pt x="49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7"/>
            <p:cNvSpPr/>
            <p:nvPr/>
          </p:nvSpPr>
          <p:spPr>
            <a:xfrm>
              <a:off x="5522675" y="1260000"/>
              <a:ext cx="135650" cy="57725"/>
            </a:xfrm>
            <a:custGeom>
              <a:avLst/>
              <a:gdLst/>
              <a:ahLst/>
              <a:cxnLst/>
              <a:rect l="l" t="t" r="r" b="b"/>
              <a:pathLst>
                <a:path w="5426" h="2309" extrusionOk="0">
                  <a:moveTo>
                    <a:pt x="2271" y="0"/>
                  </a:moveTo>
                  <a:cubicBezTo>
                    <a:pt x="1707" y="0"/>
                    <a:pt x="1143" y="120"/>
                    <a:pt x="622" y="360"/>
                  </a:cubicBezTo>
                  <a:cubicBezTo>
                    <a:pt x="470" y="436"/>
                    <a:pt x="318" y="512"/>
                    <a:pt x="191" y="639"/>
                  </a:cubicBezTo>
                  <a:cubicBezTo>
                    <a:pt x="77" y="766"/>
                    <a:pt x="1" y="930"/>
                    <a:pt x="14" y="1107"/>
                  </a:cubicBezTo>
                  <a:cubicBezTo>
                    <a:pt x="39" y="1285"/>
                    <a:pt x="153" y="1437"/>
                    <a:pt x="293" y="1564"/>
                  </a:cubicBezTo>
                  <a:cubicBezTo>
                    <a:pt x="648" y="1856"/>
                    <a:pt x="1104" y="1983"/>
                    <a:pt x="1547" y="2045"/>
                  </a:cubicBezTo>
                  <a:cubicBezTo>
                    <a:pt x="2004" y="2109"/>
                    <a:pt x="2460" y="2109"/>
                    <a:pt x="2904" y="2198"/>
                  </a:cubicBezTo>
                  <a:cubicBezTo>
                    <a:pt x="3157" y="2240"/>
                    <a:pt x="3400" y="2308"/>
                    <a:pt x="3650" y="2308"/>
                  </a:cubicBezTo>
                  <a:cubicBezTo>
                    <a:pt x="3701" y="2308"/>
                    <a:pt x="3752" y="2305"/>
                    <a:pt x="3803" y="2299"/>
                  </a:cubicBezTo>
                  <a:cubicBezTo>
                    <a:pt x="4197" y="2248"/>
                    <a:pt x="4539" y="1995"/>
                    <a:pt x="4767" y="1690"/>
                  </a:cubicBezTo>
                  <a:cubicBezTo>
                    <a:pt x="5008" y="1374"/>
                    <a:pt x="5160" y="1006"/>
                    <a:pt x="5299" y="651"/>
                  </a:cubicBezTo>
                  <a:cubicBezTo>
                    <a:pt x="5363" y="487"/>
                    <a:pt x="5426" y="322"/>
                    <a:pt x="5388" y="157"/>
                  </a:cubicBezTo>
                  <a:lnTo>
                    <a:pt x="5388" y="157"/>
                  </a:lnTo>
                  <a:cubicBezTo>
                    <a:pt x="5338" y="245"/>
                    <a:pt x="5287" y="322"/>
                    <a:pt x="5236" y="398"/>
                  </a:cubicBezTo>
                  <a:cubicBezTo>
                    <a:pt x="4894" y="816"/>
                    <a:pt x="4387" y="1095"/>
                    <a:pt x="3854" y="1234"/>
                  </a:cubicBezTo>
                  <a:cubicBezTo>
                    <a:pt x="3476" y="1342"/>
                    <a:pt x="3085" y="1373"/>
                    <a:pt x="2695" y="1373"/>
                  </a:cubicBezTo>
                  <a:cubicBezTo>
                    <a:pt x="2536" y="1373"/>
                    <a:pt x="2377" y="1368"/>
                    <a:pt x="2220" y="1361"/>
                  </a:cubicBezTo>
                  <a:cubicBezTo>
                    <a:pt x="1826" y="1336"/>
                    <a:pt x="1066" y="1323"/>
                    <a:pt x="1180" y="1133"/>
                  </a:cubicBezTo>
                  <a:cubicBezTo>
                    <a:pt x="1252" y="1007"/>
                    <a:pt x="1906" y="926"/>
                    <a:pt x="2529" y="926"/>
                  </a:cubicBezTo>
                  <a:cubicBezTo>
                    <a:pt x="2783" y="926"/>
                    <a:pt x="3032" y="939"/>
                    <a:pt x="3234" y="968"/>
                  </a:cubicBezTo>
                  <a:cubicBezTo>
                    <a:pt x="3310" y="968"/>
                    <a:pt x="3423" y="955"/>
                    <a:pt x="3411" y="879"/>
                  </a:cubicBezTo>
                  <a:cubicBezTo>
                    <a:pt x="3398" y="829"/>
                    <a:pt x="3335" y="816"/>
                    <a:pt x="3284" y="803"/>
                  </a:cubicBezTo>
                  <a:cubicBezTo>
                    <a:pt x="2777" y="740"/>
                    <a:pt x="1332" y="842"/>
                    <a:pt x="1307" y="639"/>
                  </a:cubicBezTo>
                  <a:cubicBezTo>
                    <a:pt x="1294" y="423"/>
                    <a:pt x="2308" y="157"/>
                    <a:pt x="2637" y="17"/>
                  </a:cubicBezTo>
                  <a:cubicBezTo>
                    <a:pt x="2515" y="6"/>
                    <a:pt x="2393" y="0"/>
                    <a:pt x="2271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7"/>
            <p:cNvSpPr/>
            <p:nvPr/>
          </p:nvSpPr>
          <p:spPr>
            <a:xfrm rot="-900956">
              <a:off x="5615700" y="1244700"/>
              <a:ext cx="56428" cy="76079"/>
            </a:xfrm>
            <a:custGeom>
              <a:avLst/>
              <a:gdLst/>
              <a:ahLst/>
              <a:cxnLst/>
              <a:rect l="l" t="t" r="r" b="b"/>
              <a:pathLst>
                <a:path w="2257" h="3043" extrusionOk="0">
                  <a:moveTo>
                    <a:pt x="1864" y="1"/>
                  </a:moveTo>
                  <a:cubicBezTo>
                    <a:pt x="1864" y="1"/>
                    <a:pt x="1521" y="1027"/>
                    <a:pt x="1103" y="1598"/>
                  </a:cubicBezTo>
                  <a:cubicBezTo>
                    <a:pt x="672" y="2168"/>
                    <a:pt x="0" y="2764"/>
                    <a:pt x="0" y="2764"/>
                  </a:cubicBezTo>
                  <a:lnTo>
                    <a:pt x="152" y="3043"/>
                  </a:lnTo>
                  <a:cubicBezTo>
                    <a:pt x="152" y="3043"/>
                    <a:pt x="558" y="2776"/>
                    <a:pt x="1293" y="2016"/>
                  </a:cubicBezTo>
                  <a:cubicBezTo>
                    <a:pt x="2041" y="1243"/>
                    <a:pt x="2256" y="89"/>
                    <a:pt x="2256" y="89"/>
                  </a:cubicBezTo>
                  <a:lnTo>
                    <a:pt x="1864" y="1"/>
                  </a:ln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7"/>
            <p:cNvSpPr/>
            <p:nvPr/>
          </p:nvSpPr>
          <p:spPr>
            <a:xfrm>
              <a:off x="5828800" y="1237975"/>
              <a:ext cx="109375" cy="42500"/>
            </a:xfrm>
            <a:custGeom>
              <a:avLst/>
              <a:gdLst/>
              <a:ahLst/>
              <a:cxnLst/>
              <a:rect l="l" t="t" r="r" b="b"/>
              <a:pathLst>
                <a:path w="4375" h="1700" extrusionOk="0">
                  <a:moveTo>
                    <a:pt x="203" y="0"/>
                  </a:moveTo>
                  <a:cubicBezTo>
                    <a:pt x="159" y="0"/>
                    <a:pt x="114" y="15"/>
                    <a:pt x="77" y="62"/>
                  </a:cubicBezTo>
                  <a:cubicBezTo>
                    <a:pt x="1" y="176"/>
                    <a:pt x="141" y="709"/>
                    <a:pt x="242" y="911"/>
                  </a:cubicBezTo>
                  <a:cubicBezTo>
                    <a:pt x="355" y="1190"/>
                    <a:pt x="622" y="1608"/>
                    <a:pt x="761" y="1672"/>
                  </a:cubicBezTo>
                  <a:cubicBezTo>
                    <a:pt x="798" y="1692"/>
                    <a:pt x="847" y="1700"/>
                    <a:pt x="902" y="1700"/>
                  </a:cubicBezTo>
                  <a:cubicBezTo>
                    <a:pt x="1053" y="1700"/>
                    <a:pt x="1244" y="1640"/>
                    <a:pt x="1319" y="1621"/>
                  </a:cubicBezTo>
                  <a:cubicBezTo>
                    <a:pt x="2219" y="1355"/>
                    <a:pt x="3093" y="1507"/>
                    <a:pt x="3981" y="1190"/>
                  </a:cubicBezTo>
                  <a:cubicBezTo>
                    <a:pt x="4121" y="1140"/>
                    <a:pt x="4273" y="1064"/>
                    <a:pt x="4324" y="949"/>
                  </a:cubicBezTo>
                  <a:cubicBezTo>
                    <a:pt x="4374" y="835"/>
                    <a:pt x="4285" y="734"/>
                    <a:pt x="4184" y="683"/>
                  </a:cubicBezTo>
                  <a:cubicBezTo>
                    <a:pt x="3994" y="582"/>
                    <a:pt x="3740" y="543"/>
                    <a:pt x="3487" y="518"/>
                  </a:cubicBezTo>
                  <a:cubicBezTo>
                    <a:pt x="3157" y="480"/>
                    <a:pt x="2815" y="455"/>
                    <a:pt x="2473" y="417"/>
                  </a:cubicBezTo>
                  <a:cubicBezTo>
                    <a:pt x="1890" y="366"/>
                    <a:pt x="1294" y="303"/>
                    <a:pt x="749" y="163"/>
                  </a:cubicBezTo>
                  <a:cubicBezTo>
                    <a:pt x="622" y="126"/>
                    <a:pt x="482" y="87"/>
                    <a:pt x="355" y="36"/>
                  </a:cubicBezTo>
                  <a:cubicBezTo>
                    <a:pt x="326" y="29"/>
                    <a:pt x="266" y="0"/>
                    <a:pt x="20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7"/>
            <p:cNvSpPr/>
            <p:nvPr/>
          </p:nvSpPr>
          <p:spPr>
            <a:xfrm>
              <a:off x="5828500" y="1241400"/>
              <a:ext cx="110925" cy="52025"/>
            </a:xfrm>
            <a:custGeom>
              <a:avLst/>
              <a:gdLst/>
              <a:ahLst/>
              <a:cxnLst/>
              <a:rect l="l" t="t" r="r" b="b"/>
              <a:pathLst>
                <a:path w="4437" h="2081" extrusionOk="0">
                  <a:moveTo>
                    <a:pt x="2996" y="1"/>
                  </a:moveTo>
                  <a:cubicBezTo>
                    <a:pt x="2808" y="1"/>
                    <a:pt x="2615" y="18"/>
                    <a:pt x="2421" y="51"/>
                  </a:cubicBezTo>
                  <a:cubicBezTo>
                    <a:pt x="2662" y="141"/>
                    <a:pt x="3460" y="305"/>
                    <a:pt x="3398" y="482"/>
                  </a:cubicBezTo>
                  <a:cubicBezTo>
                    <a:pt x="3347" y="660"/>
                    <a:pt x="2142" y="673"/>
                    <a:pt x="1699" y="761"/>
                  </a:cubicBezTo>
                  <a:cubicBezTo>
                    <a:pt x="1648" y="774"/>
                    <a:pt x="1598" y="787"/>
                    <a:pt x="1584" y="837"/>
                  </a:cubicBezTo>
                  <a:cubicBezTo>
                    <a:pt x="1565" y="887"/>
                    <a:pt x="1606" y="905"/>
                    <a:pt x="1656" y="905"/>
                  </a:cubicBezTo>
                  <a:cubicBezTo>
                    <a:pt x="1670" y="905"/>
                    <a:pt x="1685" y="904"/>
                    <a:pt x="1699" y="901"/>
                  </a:cubicBezTo>
                  <a:cubicBezTo>
                    <a:pt x="2003" y="831"/>
                    <a:pt x="2415" y="796"/>
                    <a:pt x="2757" y="796"/>
                  </a:cubicBezTo>
                  <a:cubicBezTo>
                    <a:pt x="3100" y="796"/>
                    <a:pt x="3372" y="831"/>
                    <a:pt x="3398" y="901"/>
                  </a:cubicBezTo>
                  <a:cubicBezTo>
                    <a:pt x="3448" y="1053"/>
                    <a:pt x="2801" y="1116"/>
                    <a:pt x="2472" y="1167"/>
                  </a:cubicBezTo>
                  <a:cubicBezTo>
                    <a:pt x="2206" y="1203"/>
                    <a:pt x="1940" y="1227"/>
                    <a:pt x="1686" y="1227"/>
                  </a:cubicBezTo>
                  <a:cubicBezTo>
                    <a:pt x="1491" y="1227"/>
                    <a:pt x="1304" y="1213"/>
                    <a:pt x="1128" y="1180"/>
                  </a:cubicBezTo>
                  <a:cubicBezTo>
                    <a:pt x="710" y="1091"/>
                    <a:pt x="342" y="888"/>
                    <a:pt x="153" y="546"/>
                  </a:cubicBezTo>
                  <a:cubicBezTo>
                    <a:pt x="114" y="482"/>
                    <a:pt x="89" y="420"/>
                    <a:pt x="76" y="356"/>
                  </a:cubicBezTo>
                  <a:cubicBezTo>
                    <a:pt x="0" y="496"/>
                    <a:pt x="13" y="635"/>
                    <a:pt x="38" y="761"/>
                  </a:cubicBezTo>
                  <a:cubicBezTo>
                    <a:pt x="76" y="1066"/>
                    <a:pt x="127" y="1370"/>
                    <a:pt x="254" y="1623"/>
                  </a:cubicBezTo>
                  <a:cubicBezTo>
                    <a:pt x="381" y="1865"/>
                    <a:pt x="609" y="2067"/>
                    <a:pt x="925" y="2080"/>
                  </a:cubicBezTo>
                  <a:cubicBezTo>
                    <a:pt x="940" y="2080"/>
                    <a:pt x="956" y="2081"/>
                    <a:pt x="971" y="2081"/>
                  </a:cubicBezTo>
                  <a:cubicBezTo>
                    <a:pt x="1211" y="2081"/>
                    <a:pt x="1461" y="1988"/>
                    <a:pt x="1711" y="1927"/>
                  </a:cubicBezTo>
                  <a:cubicBezTo>
                    <a:pt x="2105" y="1826"/>
                    <a:pt x="2497" y="1789"/>
                    <a:pt x="2890" y="1699"/>
                  </a:cubicBezTo>
                  <a:cubicBezTo>
                    <a:pt x="3283" y="1623"/>
                    <a:pt x="3689" y="1484"/>
                    <a:pt x="4043" y="1205"/>
                  </a:cubicBezTo>
                  <a:cubicBezTo>
                    <a:pt x="4196" y="1091"/>
                    <a:pt x="4336" y="952"/>
                    <a:pt x="4386" y="800"/>
                  </a:cubicBezTo>
                  <a:cubicBezTo>
                    <a:pt x="4437" y="648"/>
                    <a:pt x="4412" y="508"/>
                    <a:pt x="4336" y="406"/>
                  </a:cubicBezTo>
                  <a:cubicBezTo>
                    <a:pt x="4259" y="318"/>
                    <a:pt x="4145" y="254"/>
                    <a:pt x="4031" y="204"/>
                  </a:cubicBezTo>
                  <a:cubicBezTo>
                    <a:pt x="3727" y="68"/>
                    <a:pt x="3372" y="1"/>
                    <a:pt x="299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7"/>
            <p:cNvSpPr/>
            <p:nvPr/>
          </p:nvSpPr>
          <p:spPr>
            <a:xfrm rot="571731">
              <a:off x="5821152" y="1236540"/>
              <a:ext cx="27770" cy="59144"/>
            </a:xfrm>
            <a:custGeom>
              <a:avLst/>
              <a:gdLst/>
              <a:ahLst/>
              <a:cxnLst/>
              <a:rect l="l" t="t" r="r" b="b"/>
              <a:pathLst>
                <a:path w="1046" h="2045" extrusionOk="0">
                  <a:moveTo>
                    <a:pt x="393" y="1"/>
                  </a:moveTo>
                  <a:lnTo>
                    <a:pt x="1" y="90"/>
                  </a:lnTo>
                  <a:cubicBezTo>
                    <a:pt x="1" y="90"/>
                    <a:pt x="178" y="1243"/>
                    <a:pt x="900" y="2029"/>
                  </a:cubicBezTo>
                  <a:cubicBezTo>
                    <a:pt x="910" y="2039"/>
                    <a:pt x="920" y="2044"/>
                    <a:pt x="930" y="2044"/>
                  </a:cubicBezTo>
                  <a:cubicBezTo>
                    <a:pt x="1012" y="2044"/>
                    <a:pt x="1046" y="1662"/>
                    <a:pt x="875" y="1218"/>
                  </a:cubicBezTo>
                  <a:cubicBezTo>
                    <a:pt x="596" y="660"/>
                    <a:pt x="393" y="1"/>
                    <a:pt x="393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7"/>
            <p:cNvSpPr/>
            <p:nvPr/>
          </p:nvSpPr>
          <p:spPr>
            <a:xfrm>
              <a:off x="5713300" y="1366275"/>
              <a:ext cx="53100" cy="17025"/>
            </a:xfrm>
            <a:custGeom>
              <a:avLst/>
              <a:gdLst/>
              <a:ahLst/>
              <a:cxnLst/>
              <a:rect l="l" t="t" r="r" b="b"/>
              <a:pathLst>
                <a:path w="2124" h="681" extrusionOk="0">
                  <a:moveTo>
                    <a:pt x="2085" y="0"/>
                  </a:moveTo>
                  <a:cubicBezTo>
                    <a:pt x="1921" y="0"/>
                    <a:pt x="1730" y="25"/>
                    <a:pt x="1566" y="64"/>
                  </a:cubicBezTo>
                  <a:cubicBezTo>
                    <a:pt x="1376" y="89"/>
                    <a:pt x="1198" y="140"/>
                    <a:pt x="1021" y="203"/>
                  </a:cubicBezTo>
                  <a:cubicBezTo>
                    <a:pt x="666" y="304"/>
                    <a:pt x="324" y="456"/>
                    <a:pt x="20" y="647"/>
                  </a:cubicBezTo>
                  <a:cubicBezTo>
                    <a:pt x="0" y="656"/>
                    <a:pt x="3" y="681"/>
                    <a:pt x="22" y="681"/>
                  </a:cubicBezTo>
                  <a:cubicBezTo>
                    <a:pt x="28" y="681"/>
                    <a:pt x="36" y="678"/>
                    <a:pt x="45" y="672"/>
                  </a:cubicBezTo>
                  <a:cubicBezTo>
                    <a:pt x="362" y="520"/>
                    <a:pt x="704" y="368"/>
                    <a:pt x="1046" y="267"/>
                  </a:cubicBezTo>
                  <a:cubicBezTo>
                    <a:pt x="1211" y="216"/>
                    <a:pt x="1389" y="177"/>
                    <a:pt x="1553" y="140"/>
                  </a:cubicBezTo>
                  <a:cubicBezTo>
                    <a:pt x="1730" y="101"/>
                    <a:pt x="1908" y="76"/>
                    <a:pt x="2085" y="39"/>
                  </a:cubicBezTo>
                  <a:cubicBezTo>
                    <a:pt x="2124" y="39"/>
                    <a:pt x="2111" y="0"/>
                    <a:pt x="208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7"/>
            <p:cNvSpPr/>
            <p:nvPr/>
          </p:nvSpPr>
          <p:spPr>
            <a:xfrm>
              <a:off x="5725500" y="1243150"/>
              <a:ext cx="5425" cy="81775"/>
            </a:xfrm>
            <a:custGeom>
              <a:avLst/>
              <a:gdLst/>
              <a:ahLst/>
              <a:cxnLst/>
              <a:rect l="l" t="t" r="r" b="b"/>
              <a:pathLst>
                <a:path w="217" h="3271" extrusionOk="0">
                  <a:moveTo>
                    <a:pt x="20" y="1"/>
                  </a:moveTo>
                  <a:cubicBezTo>
                    <a:pt x="10" y="1"/>
                    <a:pt x="0" y="7"/>
                    <a:pt x="0" y="20"/>
                  </a:cubicBezTo>
                  <a:cubicBezTo>
                    <a:pt x="51" y="552"/>
                    <a:pt x="76" y="1097"/>
                    <a:pt x="102" y="1629"/>
                  </a:cubicBezTo>
                  <a:cubicBezTo>
                    <a:pt x="115" y="1896"/>
                    <a:pt x="127" y="2162"/>
                    <a:pt x="127" y="2428"/>
                  </a:cubicBezTo>
                  <a:cubicBezTo>
                    <a:pt x="140" y="2707"/>
                    <a:pt x="127" y="2986"/>
                    <a:pt x="152" y="3252"/>
                  </a:cubicBezTo>
                  <a:cubicBezTo>
                    <a:pt x="152" y="3264"/>
                    <a:pt x="162" y="3271"/>
                    <a:pt x="172" y="3271"/>
                  </a:cubicBezTo>
                  <a:cubicBezTo>
                    <a:pt x="181" y="3271"/>
                    <a:pt x="191" y="3264"/>
                    <a:pt x="191" y="3252"/>
                  </a:cubicBezTo>
                  <a:cubicBezTo>
                    <a:pt x="216" y="2986"/>
                    <a:pt x="191" y="2707"/>
                    <a:pt x="191" y="2428"/>
                  </a:cubicBezTo>
                  <a:lnTo>
                    <a:pt x="152" y="1629"/>
                  </a:lnTo>
                  <a:cubicBezTo>
                    <a:pt x="127" y="1097"/>
                    <a:pt x="89" y="552"/>
                    <a:pt x="39" y="20"/>
                  </a:cubicBezTo>
                  <a:cubicBezTo>
                    <a:pt x="39" y="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7"/>
            <p:cNvSpPr/>
            <p:nvPr/>
          </p:nvSpPr>
          <p:spPr>
            <a:xfrm>
              <a:off x="5735450" y="1235675"/>
              <a:ext cx="7500" cy="88525"/>
            </a:xfrm>
            <a:custGeom>
              <a:avLst/>
              <a:gdLst/>
              <a:ahLst/>
              <a:cxnLst/>
              <a:rect l="l" t="t" r="r" b="b"/>
              <a:pathLst>
                <a:path w="300" h="3541" extrusionOk="0">
                  <a:moveTo>
                    <a:pt x="21" y="1"/>
                  </a:moveTo>
                  <a:cubicBezTo>
                    <a:pt x="12" y="1"/>
                    <a:pt x="0" y="11"/>
                    <a:pt x="8" y="27"/>
                  </a:cubicBezTo>
                  <a:cubicBezTo>
                    <a:pt x="33" y="306"/>
                    <a:pt x="97" y="598"/>
                    <a:pt x="122" y="889"/>
                  </a:cubicBezTo>
                  <a:cubicBezTo>
                    <a:pt x="160" y="1181"/>
                    <a:pt x="185" y="1472"/>
                    <a:pt x="199" y="1764"/>
                  </a:cubicBezTo>
                  <a:cubicBezTo>
                    <a:pt x="236" y="2359"/>
                    <a:pt x="224" y="2942"/>
                    <a:pt x="199" y="3525"/>
                  </a:cubicBezTo>
                  <a:cubicBezTo>
                    <a:pt x="199" y="3533"/>
                    <a:pt x="207" y="3540"/>
                    <a:pt x="214" y="3540"/>
                  </a:cubicBezTo>
                  <a:cubicBezTo>
                    <a:pt x="219" y="3540"/>
                    <a:pt x="224" y="3536"/>
                    <a:pt x="224" y="3525"/>
                  </a:cubicBezTo>
                  <a:cubicBezTo>
                    <a:pt x="300" y="2942"/>
                    <a:pt x="300" y="2347"/>
                    <a:pt x="261" y="1764"/>
                  </a:cubicBezTo>
                  <a:cubicBezTo>
                    <a:pt x="249" y="1472"/>
                    <a:pt x="224" y="1181"/>
                    <a:pt x="185" y="889"/>
                  </a:cubicBezTo>
                  <a:cubicBezTo>
                    <a:pt x="148" y="598"/>
                    <a:pt x="122" y="294"/>
                    <a:pt x="33" y="15"/>
                  </a:cubicBezTo>
                  <a:cubicBezTo>
                    <a:pt x="33" y="5"/>
                    <a:pt x="28" y="1"/>
                    <a:pt x="21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7"/>
            <p:cNvSpPr/>
            <p:nvPr/>
          </p:nvSpPr>
          <p:spPr>
            <a:xfrm>
              <a:off x="5924200" y="1200200"/>
              <a:ext cx="60875" cy="72000"/>
            </a:xfrm>
            <a:custGeom>
              <a:avLst/>
              <a:gdLst/>
              <a:ahLst/>
              <a:cxnLst/>
              <a:rect l="l" t="t" r="r" b="b"/>
              <a:pathLst>
                <a:path w="2435" h="2880" extrusionOk="0">
                  <a:moveTo>
                    <a:pt x="773" y="1"/>
                  </a:moveTo>
                  <a:cubicBezTo>
                    <a:pt x="710" y="1"/>
                    <a:pt x="634" y="1"/>
                    <a:pt x="584" y="39"/>
                  </a:cubicBezTo>
                  <a:cubicBezTo>
                    <a:pt x="520" y="77"/>
                    <a:pt x="482" y="153"/>
                    <a:pt x="457" y="217"/>
                  </a:cubicBezTo>
                  <a:cubicBezTo>
                    <a:pt x="190" y="863"/>
                    <a:pt x="26" y="1561"/>
                    <a:pt x="1" y="2257"/>
                  </a:cubicBezTo>
                  <a:cubicBezTo>
                    <a:pt x="1" y="2333"/>
                    <a:pt x="1" y="2422"/>
                    <a:pt x="77" y="2448"/>
                  </a:cubicBezTo>
                  <a:cubicBezTo>
                    <a:pt x="87" y="2455"/>
                    <a:pt x="100" y="2458"/>
                    <a:pt x="113" y="2458"/>
                  </a:cubicBezTo>
                  <a:cubicBezTo>
                    <a:pt x="148" y="2458"/>
                    <a:pt x="188" y="2437"/>
                    <a:pt x="215" y="2409"/>
                  </a:cubicBezTo>
                  <a:cubicBezTo>
                    <a:pt x="254" y="2372"/>
                    <a:pt x="266" y="2321"/>
                    <a:pt x="292" y="2283"/>
                  </a:cubicBezTo>
                  <a:cubicBezTo>
                    <a:pt x="368" y="2042"/>
                    <a:pt x="457" y="1801"/>
                    <a:pt x="545" y="1561"/>
                  </a:cubicBezTo>
                  <a:cubicBezTo>
                    <a:pt x="567" y="1504"/>
                    <a:pt x="609" y="1429"/>
                    <a:pt x="671" y="1429"/>
                  </a:cubicBezTo>
                  <a:cubicBezTo>
                    <a:pt x="679" y="1429"/>
                    <a:pt x="688" y="1431"/>
                    <a:pt x="697" y="1434"/>
                  </a:cubicBezTo>
                  <a:cubicBezTo>
                    <a:pt x="761" y="1446"/>
                    <a:pt x="786" y="1535"/>
                    <a:pt x="773" y="1598"/>
                  </a:cubicBezTo>
                  <a:cubicBezTo>
                    <a:pt x="748" y="1941"/>
                    <a:pt x="545" y="2257"/>
                    <a:pt x="254" y="2435"/>
                  </a:cubicBezTo>
                  <a:cubicBezTo>
                    <a:pt x="178" y="2485"/>
                    <a:pt x="63" y="2549"/>
                    <a:pt x="77" y="2651"/>
                  </a:cubicBezTo>
                  <a:cubicBezTo>
                    <a:pt x="89" y="2727"/>
                    <a:pt x="165" y="2777"/>
                    <a:pt x="241" y="2777"/>
                  </a:cubicBezTo>
                  <a:cubicBezTo>
                    <a:pt x="276" y="2777"/>
                    <a:pt x="309" y="2769"/>
                    <a:pt x="340" y="2757"/>
                  </a:cubicBezTo>
                  <a:lnTo>
                    <a:pt x="340" y="2757"/>
                  </a:lnTo>
                  <a:cubicBezTo>
                    <a:pt x="326" y="2781"/>
                    <a:pt x="320" y="2808"/>
                    <a:pt x="330" y="2828"/>
                  </a:cubicBezTo>
                  <a:cubicBezTo>
                    <a:pt x="355" y="2853"/>
                    <a:pt x="381" y="2853"/>
                    <a:pt x="406" y="2853"/>
                  </a:cubicBezTo>
                  <a:cubicBezTo>
                    <a:pt x="563" y="2867"/>
                    <a:pt x="722" y="2879"/>
                    <a:pt x="878" y="2879"/>
                  </a:cubicBezTo>
                  <a:cubicBezTo>
                    <a:pt x="1150" y="2879"/>
                    <a:pt x="1414" y="2842"/>
                    <a:pt x="1648" y="2714"/>
                  </a:cubicBezTo>
                  <a:cubicBezTo>
                    <a:pt x="1813" y="2612"/>
                    <a:pt x="1953" y="2460"/>
                    <a:pt x="2079" y="2321"/>
                  </a:cubicBezTo>
                  <a:cubicBezTo>
                    <a:pt x="2206" y="2156"/>
                    <a:pt x="2333" y="1978"/>
                    <a:pt x="2384" y="1775"/>
                  </a:cubicBezTo>
                  <a:cubicBezTo>
                    <a:pt x="2434" y="1586"/>
                    <a:pt x="2396" y="1370"/>
                    <a:pt x="2333" y="1180"/>
                  </a:cubicBezTo>
                  <a:cubicBezTo>
                    <a:pt x="2218" y="863"/>
                    <a:pt x="2066" y="559"/>
                    <a:pt x="1800" y="356"/>
                  </a:cubicBezTo>
                  <a:cubicBezTo>
                    <a:pt x="1508" y="128"/>
                    <a:pt x="1141" y="1"/>
                    <a:pt x="773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7"/>
            <p:cNvSpPr/>
            <p:nvPr/>
          </p:nvSpPr>
          <p:spPr>
            <a:xfrm>
              <a:off x="5926400" y="1193775"/>
              <a:ext cx="69125" cy="90175"/>
            </a:xfrm>
            <a:custGeom>
              <a:avLst/>
              <a:gdLst/>
              <a:ahLst/>
              <a:cxnLst/>
              <a:rect l="l" t="t" r="r" b="b"/>
              <a:pathLst>
                <a:path w="2765" h="3607" extrusionOk="0">
                  <a:moveTo>
                    <a:pt x="1243" y="2261"/>
                  </a:moveTo>
                  <a:cubicBezTo>
                    <a:pt x="1236" y="2270"/>
                    <a:pt x="1230" y="2279"/>
                    <a:pt x="1223" y="2288"/>
                  </a:cubicBezTo>
                  <a:lnTo>
                    <a:pt x="1223" y="2288"/>
                  </a:lnTo>
                  <a:cubicBezTo>
                    <a:pt x="1230" y="2279"/>
                    <a:pt x="1236" y="2270"/>
                    <a:pt x="1243" y="2261"/>
                  </a:cubicBezTo>
                  <a:close/>
                  <a:moveTo>
                    <a:pt x="1132" y="0"/>
                  </a:moveTo>
                  <a:cubicBezTo>
                    <a:pt x="1061" y="0"/>
                    <a:pt x="991" y="19"/>
                    <a:pt x="952" y="68"/>
                  </a:cubicBezTo>
                  <a:cubicBezTo>
                    <a:pt x="901" y="156"/>
                    <a:pt x="964" y="271"/>
                    <a:pt x="1028" y="359"/>
                  </a:cubicBezTo>
                  <a:cubicBezTo>
                    <a:pt x="1256" y="663"/>
                    <a:pt x="1496" y="981"/>
                    <a:pt x="1725" y="1297"/>
                  </a:cubicBezTo>
                  <a:cubicBezTo>
                    <a:pt x="1789" y="1373"/>
                    <a:pt x="1851" y="1463"/>
                    <a:pt x="1953" y="1513"/>
                  </a:cubicBezTo>
                  <a:cubicBezTo>
                    <a:pt x="2004" y="1551"/>
                    <a:pt x="2080" y="1564"/>
                    <a:pt x="2118" y="1615"/>
                  </a:cubicBezTo>
                  <a:cubicBezTo>
                    <a:pt x="2194" y="1703"/>
                    <a:pt x="2156" y="1830"/>
                    <a:pt x="2118" y="1944"/>
                  </a:cubicBezTo>
                  <a:cubicBezTo>
                    <a:pt x="1966" y="2286"/>
                    <a:pt x="1789" y="2641"/>
                    <a:pt x="1446" y="2806"/>
                  </a:cubicBezTo>
                  <a:cubicBezTo>
                    <a:pt x="1522" y="2666"/>
                    <a:pt x="1586" y="2540"/>
                    <a:pt x="1662" y="2401"/>
                  </a:cubicBezTo>
                  <a:lnTo>
                    <a:pt x="1662" y="2401"/>
                  </a:lnTo>
                  <a:cubicBezTo>
                    <a:pt x="1547" y="2540"/>
                    <a:pt x="1420" y="2679"/>
                    <a:pt x="1268" y="2793"/>
                  </a:cubicBezTo>
                  <a:cubicBezTo>
                    <a:pt x="1148" y="2881"/>
                    <a:pt x="988" y="2950"/>
                    <a:pt x="832" y="2950"/>
                  </a:cubicBezTo>
                  <a:cubicBezTo>
                    <a:pt x="808" y="2950"/>
                    <a:pt x="785" y="2948"/>
                    <a:pt x="761" y="2945"/>
                  </a:cubicBezTo>
                  <a:cubicBezTo>
                    <a:pt x="907" y="2726"/>
                    <a:pt x="1065" y="2507"/>
                    <a:pt x="1223" y="2288"/>
                  </a:cubicBezTo>
                  <a:lnTo>
                    <a:pt x="1223" y="2288"/>
                  </a:lnTo>
                  <a:cubicBezTo>
                    <a:pt x="1044" y="2530"/>
                    <a:pt x="765" y="2736"/>
                    <a:pt x="508" y="2882"/>
                  </a:cubicBezTo>
                  <a:cubicBezTo>
                    <a:pt x="381" y="2945"/>
                    <a:pt x="191" y="2996"/>
                    <a:pt x="77" y="3085"/>
                  </a:cubicBezTo>
                  <a:cubicBezTo>
                    <a:pt x="1" y="3136"/>
                    <a:pt x="39" y="3173"/>
                    <a:pt x="90" y="3249"/>
                  </a:cubicBezTo>
                  <a:cubicBezTo>
                    <a:pt x="115" y="3325"/>
                    <a:pt x="166" y="3389"/>
                    <a:pt x="229" y="3440"/>
                  </a:cubicBezTo>
                  <a:cubicBezTo>
                    <a:pt x="355" y="3554"/>
                    <a:pt x="531" y="3606"/>
                    <a:pt x="703" y="3606"/>
                  </a:cubicBezTo>
                  <a:cubicBezTo>
                    <a:pt x="722" y="3606"/>
                    <a:pt x="742" y="3606"/>
                    <a:pt x="761" y="3604"/>
                  </a:cubicBezTo>
                  <a:cubicBezTo>
                    <a:pt x="952" y="3592"/>
                    <a:pt x="1142" y="3528"/>
                    <a:pt x="1319" y="3452"/>
                  </a:cubicBezTo>
                  <a:cubicBezTo>
                    <a:pt x="1789" y="3249"/>
                    <a:pt x="2232" y="2945"/>
                    <a:pt x="2485" y="2502"/>
                  </a:cubicBezTo>
                  <a:cubicBezTo>
                    <a:pt x="2764" y="2007"/>
                    <a:pt x="2764" y="1387"/>
                    <a:pt x="2511" y="905"/>
                  </a:cubicBezTo>
                  <a:cubicBezTo>
                    <a:pt x="2257" y="410"/>
                    <a:pt x="1738" y="55"/>
                    <a:pt x="1192" y="4"/>
                  </a:cubicBezTo>
                  <a:cubicBezTo>
                    <a:pt x="1173" y="2"/>
                    <a:pt x="1152" y="0"/>
                    <a:pt x="1132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7"/>
            <p:cNvSpPr/>
            <p:nvPr/>
          </p:nvSpPr>
          <p:spPr>
            <a:xfrm>
              <a:off x="5788575" y="892325"/>
              <a:ext cx="250675" cy="328375"/>
            </a:xfrm>
            <a:custGeom>
              <a:avLst/>
              <a:gdLst/>
              <a:ahLst/>
              <a:cxnLst/>
              <a:rect l="l" t="t" r="r" b="b"/>
              <a:pathLst>
                <a:path w="10027" h="13135" extrusionOk="0">
                  <a:moveTo>
                    <a:pt x="1672" y="1"/>
                  </a:moveTo>
                  <a:cubicBezTo>
                    <a:pt x="1582" y="1"/>
                    <a:pt x="1498" y="11"/>
                    <a:pt x="1420" y="33"/>
                  </a:cubicBezTo>
                  <a:cubicBezTo>
                    <a:pt x="228" y="375"/>
                    <a:pt x="0" y="2138"/>
                    <a:pt x="1103" y="3228"/>
                  </a:cubicBezTo>
                  <a:cubicBezTo>
                    <a:pt x="2637" y="4761"/>
                    <a:pt x="6325" y="7144"/>
                    <a:pt x="6426" y="7284"/>
                  </a:cubicBezTo>
                  <a:cubicBezTo>
                    <a:pt x="6528" y="7411"/>
                    <a:pt x="6122" y="12152"/>
                    <a:pt x="5882" y="12532"/>
                  </a:cubicBezTo>
                  <a:cubicBezTo>
                    <a:pt x="6117" y="12833"/>
                    <a:pt x="7352" y="13134"/>
                    <a:pt x="7978" y="13134"/>
                  </a:cubicBezTo>
                  <a:cubicBezTo>
                    <a:pt x="8194" y="13134"/>
                    <a:pt x="8338" y="13098"/>
                    <a:pt x="8341" y="13014"/>
                  </a:cubicBezTo>
                  <a:cubicBezTo>
                    <a:pt x="8353" y="12684"/>
                    <a:pt x="10026" y="8184"/>
                    <a:pt x="9507" y="6701"/>
                  </a:cubicBezTo>
                  <a:cubicBezTo>
                    <a:pt x="9337" y="6226"/>
                    <a:pt x="3847" y="1"/>
                    <a:pt x="16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7"/>
            <p:cNvSpPr/>
            <p:nvPr/>
          </p:nvSpPr>
          <p:spPr>
            <a:xfrm>
              <a:off x="5831675" y="979350"/>
              <a:ext cx="126775" cy="230600"/>
            </a:xfrm>
            <a:custGeom>
              <a:avLst/>
              <a:gdLst/>
              <a:ahLst/>
              <a:cxnLst/>
              <a:rect l="l" t="t" r="r" b="b"/>
              <a:pathLst>
                <a:path w="5071" h="9224" extrusionOk="0">
                  <a:moveTo>
                    <a:pt x="114" y="0"/>
                  </a:moveTo>
                  <a:cubicBezTo>
                    <a:pt x="0" y="672"/>
                    <a:pt x="355" y="1344"/>
                    <a:pt x="824" y="1838"/>
                  </a:cubicBezTo>
                  <a:cubicBezTo>
                    <a:pt x="1280" y="2345"/>
                    <a:pt x="1851" y="2725"/>
                    <a:pt x="2333" y="3220"/>
                  </a:cubicBezTo>
                  <a:cubicBezTo>
                    <a:pt x="3333" y="4246"/>
                    <a:pt x="3828" y="5742"/>
                    <a:pt x="3638" y="7175"/>
                  </a:cubicBezTo>
                  <a:cubicBezTo>
                    <a:pt x="3575" y="7643"/>
                    <a:pt x="3448" y="8125"/>
                    <a:pt x="3587" y="8569"/>
                  </a:cubicBezTo>
                  <a:cubicBezTo>
                    <a:pt x="3674" y="8831"/>
                    <a:pt x="4015" y="9223"/>
                    <a:pt x="4342" y="9223"/>
                  </a:cubicBezTo>
                  <a:cubicBezTo>
                    <a:pt x="4395" y="9223"/>
                    <a:pt x="4448" y="9213"/>
                    <a:pt x="4500" y="9190"/>
                  </a:cubicBezTo>
                  <a:cubicBezTo>
                    <a:pt x="4868" y="9026"/>
                    <a:pt x="4792" y="8176"/>
                    <a:pt x="4829" y="7821"/>
                  </a:cubicBezTo>
                  <a:cubicBezTo>
                    <a:pt x="4969" y="6604"/>
                    <a:pt x="5045" y="5375"/>
                    <a:pt x="5070" y="4145"/>
                  </a:cubicBezTo>
                  <a:cubicBezTo>
                    <a:pt x="5070" y="3828"/>
                    <a:pt x="5070" y="3499"/>
                    <a:pt x="4905" y="3232"/>
                  </a:cubicBezTo>
                  <a:cubicBezTo>
                    <a:pt x="4778" y="3055"/>
                    <a:pt x="4589" y="2928"/>
                    <a:pt x="4411" y="2814"/>
                  </a:cubicBezTo>
                  <a:lnTo>
                    <a:pt x="11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7"/>
            <p:cNvSpPr/>
            <p:nvPr/>
          </p:nvSpPr>
          <p:spPr>
            <a:xfrm>
              <a:off x="5846875" y="974900"/>
              <a:ext cx="19350" cy="24825"/>
            </a:xfrm>
            <a:custGeom>
              <a:avLst/>
              <a:gdLst/>
              <a:ahLst/>
              <a:cxnLst/>
              <a:rect l="l" t="t" r="r" b="b"/>
              <a:pathLst>
                <a:path w="774" h="993" extrusionOk="0">
                  <a:moveTo>
                    <a:pt x="748" y="1"/>
                  </a:moveTo>
                  <a:cubicBezTo>
                    <a:pt x="533" y="64"/>
                    <a:pt x="368" y="204"/>
                    <a:pt x="229" y="381"/>
                  </a:cubicBezTo>
                  <a:cubicBezTo>
                    <a:pt x="165" y="457"/>
                    <a:pt x="114" y="559"/>
                    <a:pt x="77" y="660"/>
                  </a:cubicBezTo>
                  <a:cubicBezTo>
                    <a:pt x="51" y="711"/>
                    <a:pt x="38" y="761"/>
                    <a:pt x="26" y="812"/>
                  </a:cubicBezTo>
                  <a:cubicBezTo>
                    <a:pt x="13" y="850"/>
                    <a:pt x="1" y="914"/>
                    <a:pt x="13" y="951"/>
                  </a:cubicBezTo>
                  <a:lnTo>
                    <a:pt x="13" y="964"/>
                  </a:lnTo>
                  <a:cubicBezTo>
                    <a:pt x="3" y="974"/>
                    <a:pt x="26" y="993"/>
                    <a:pt x="42" y="993"/>
                  </a:cubicBezTo>
                  <a:cubicBezTo>
                    <a:pt x="46" y="993"/>
                    <a:pt x="49" y="992"/>
                    <a:pt x="51" y="990"/>
                  </a:cubicBezTo>
                  <a:cubicBezTo>
                    <a:pt x="140" y="875"/>
                    <a:pt x="241" y="774"/>
                    <a:pt x="342" y="672"/>
                  </a:cubicBezTo>
                  <a:cubicBezTo>
                    <a:pt x="444" y="584"/>
                    <a:pt x="545" y="495"/>
                    <a:pt x="647" y="393"/>
                  </a:cubicBezTo>
                  <a:cubicBezTo>
                    <a:pt x="657" y="383"/>
                    <a:pt x="651" y="365"/>
                    <a:pt x="641" y="365"/>
                  </a:cubicBezTo>
                  <a:cubicBezTo>
                    <a:pt x="639" y="365"/>
                    <a:pt x="637" y="366"/>
                    <a:pt x="634" y="368"/>
                  </a:cubicBezTo>
                  <a:cubicBezTo>
                    <a:pt x="494" y="419"/>
                    <a:pt x="381" y="520"/>
                    <a:pt x="292" y="621"/>
                  </a:cubicBezTo>
                  <a:cubicBezTo>
                    <a:pt x="203" y="698"/>
                    <a:pt x="140" y="787"/>
                    <a:pt x="77" y="875"/>
                  </a:cubicBezTo>
                  <a:cubicBezTo>
                    <a:pt x="127" y="711"/>
                    <a:pt x="190" y="545"/>
                    <a:pt x="305" y="406"/>
                  </a:cubicBezTo>
                  <a:cubicBezTo>
                    <a:pt x="418" y="254"/>
                    <a:pt x="584" y="128"/>
                    <a:pt x="761" y="26"/>
                  </a:cubicBezTo>
                  <a:cubicBezTo>
                    <a:pt x="773" y="26"/>
                    <a:pt x="761" y="1"/>
                    <a:pt x="74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7"/>
            <p:cNvSpPr/>
            <p:nvPr/>
          </p:nvSpPr>
          <p:spPr>
            <a:xfrm>
              <a:off x="5925475" y="1191325"/>
              <a:ext cx="78900" cy="41450"/>
            </a:xfrm>
            <a:custGeom>
              <a:avLst/>
              <a:gdLst/>
              <a:ahLst/>
              <a:cxnLst/>
              <a:rect l="l" t="t" r="r" b="b"/>
              <a:pathLst>
                <a:path w="3156" h="1658" extrusionOk="0">
                  <a:moveTo>
                    <a:pt x="228" y="1"/>
                  </a:moveTo>
                  <a:cubicBezTo>
                    <a:pt x="114" y="293"/>
                    <a:pt x="26" y="609"/>
                    <a:pt x="0" y="927"/>
                  </a:cubicBezTo>
                  <a:cubicBezTo>
                    <a:pt x="697" y="1294"/>
                    <a:pt x="1457" y="1535"/>
                    <a:pt x="2243" y="1637"/>
                  </a:cubicBezTo>
                  <a:cubicBezTo>
                    <a:pt x="2325" y="1648"/>
                    <a:pt x="2407" y="1657"/>
                    <a:pt x="2487" y="1657"/>
                  </a:cubicBezTo>
                  <a:cubicBezTo>
                    <a:pt x="2579" y="1657"/>
                    <a:pt x="2668" y="1645"/>
                    <a:pt x="2750" y="1611"/>
                  </a:cubicBezTo>
                  <a:cubicBezTo>
                    <a:pt x="2928" y="1522"/>
                    <a:pt x="3017" y="1332"/>
                    <a:pt x="3080" y="1155"/>
                  </a:cubicBezTo>
                  <a:cubicBezTo>
                    <a:pt x="3093" y="1091"/>
                    <a:pt x="3156" y="927"/>
                    <a:pt x="3131" y="863"/>
                  </a:cubicBezTo>
                  <a:cubicBezTo>
                    <a:pt x="3093" y="761"/>
                    <a:pt x="2928" y="761"/>
                    <a:pt x="2840" y="736"/>
                  </a:cubicBezTo>
                  <a:cubicBezTo>
                    <a:pt x="2282" y="584"/>
                    <a:pt x="1724" y="420"/>
                    <a:pt x="1166" y="268"/>
                  </a:cubicBezTo>
                  <a:cubicBezTo>
                    <a:pt x="862" y="178"/>
                    <a:pt x="545" y="90"/>
                    <a:pt x="228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7"/>
            <p:cNvSpPr/>
            <p:nvPr/>
          </p:nvSpPr>
          <p:spPr>
            <a:xfrm>
              <a:off x="5529650" y="884525"/>
              <a:ext cx="337525" cy="351200"/>
            </a:xfrm>
            <a:custGeom>
              <a:avLst/>
              <a:gdLst/>
              <a:ahLst/>
              <a:cxnLst/>
              <a:rect l="l" t="t" r="r" b="b"/>
              <a:pathLst>
                <a:path w="13501" h="14048" extrusionOk="0">
                  <a:moveTo>
                    <a:pt x="7304" y="0"/>
                  </a:moveTo>
                  <a:cubicBezTo>
                    <a:pt x="6451" y="0"/>
                    <a:pt x="1838" y="427"/>
                    <a:pt x="1217" y="1169"/>
                  </a:cubicBezTo>
                  <a:cubicBezTo>
                    <a:pt x="1" y="2614"/>
                    <a:pt x="3017" y="7444"/>
                    <a:pt x="3043" y="10182"/>
                  </a:cubicBezTo>
                  <a:cubicBezTo>
                    <a:pt x="3056" y="11386"/>
                    <a:pt x="1750" y="12856"/>
                    <a:pt x="3068" y="13452"/>
                  </a:cubicBezTo>
                  <a:cubicBezTo>
                    <a:pt x="4374" y="14048"/>
                    <a:pt x="7188" y="13997"/>
                    <a:pt x="8620" y="14035"/>
                  </a:cubicBezTo>
                  <a:cubicBezTo>
                    <a:pt x="8752" y="14039"/>
                    <a:pt x="8892" y="14041"/>
                    <a:pt x="9037" y="14041"/>
                  </a:cubicBezTo>
                  <a:cubicBezTo>
                    <a:pt x="10366" y="14041"/>
                    <a:pt x="12151" y="13874"/>
                    <a:pt x="12791" y="13326"/>
                  </a:cubicBezTo>
                  <a:cubicBezTo>
                    <a:pt x="13501" y="12704"/>
                    <a:pt x="12309" y="12185"/>
                    <a:pt x="12360" y="9205"/>
                  </a:cubicBezTo>
                  <a:cubicBezTo>
                    <a:pt x="12411" y="6024"/>
                    <a:pt x="13361" y="1042"/>
                    <a:pt x="12360" y="345"/>
                  </a:cubicBezTo>
                  <a:cubicBezTo>
                    <a:pt x="11853" y="3"/>
                    <a:pt x="7936" y="28"/>
                    <a:pt x="7391" y="3"/>
                  </a:cubicBezTo>
                  <a:cubicBezTo>
                    <a:pt x="7369" y="1"/>
                    <a:pt x="7340" y="0"/>
                    <a:pt x="730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7"/>
            <p:cNvSpPr/>
            <p:nvPr/>
          </p:nvSpPr>
          <p:spPr>
            <a:xfrm>
              <a:off x="5700775" y="945750"/>
              <a:ext cx="74500" cy="279525"/>
            </a:xfrm>
            <a:custGeom>
              <a:avLst/>
              <a:gdLst/>
              <a:ahLst/>
              <a:cxnLst/>
              <a:rect l="l" t="t" r="r" b="b"/>
              <a:pathLst>
                <a:path w="2980" h="11181" extrusionOk="0">
                  <a:moveTo>
                    <a:pt x="1307" y="1"/>
                  </a:moveTo>
                  <a:cubicBezTo>
                    <a:pt x="1205" y="114"/>
                    <a:pt x="1091" y="216"/>
                    <a:pt x="952" y="216"/>
                  </a:cubicBezTo>
                  <a:lnTo>
                    <a:pt x="939" y="216"/>
                  </a:lnTo>
                  <a:cubicBezTo>
                    <a:pt x="850" y="216"/>
                    <a:pt x="761" y="153"/>
                    <a:pt x="685" y="89"/>
                  </a:cubicBezTo>
                  <a:cubicBezTo>
                    <a:pt x="673" y="77"/>
                    <a:pt x="648" y="64"/>
                    <a:pt x="634" y="51"/>
                  </a:cubicBezTo>
                  <a:cubicBezTo>
                    <a:pt x="584" y="190"/>
                    <a:pt x="558" y="418"/>
                    <a:pt x="584" y="748"/>
                  </a:cubicBezTo>
                  <a:cubicBezTo>
                    <a:pt x="597" y="1002"/>
                    <a:pt x="191" y="7505"/>
                    <a:pt x="102" y="8443"/>
                  </a:cubicBezTo>
                  <a:cubicBezTo>
                    <a:pt x="1" y="9381"/>
                    <a:pt x="1104" y="11181"/>
                    <a:pt x="1484" y="11181"/>
                  </a:cubicBezTo>
                  <a:lnTo>
                    <a:pt x="1496" y="11181"/>
                  </a:lnTo>
                  <a:cubicBezTo>
                    <a:pt x="1864" y="11142"/>
                    <a:pt x="2980" y="8937"/>
                    <a:pt x="2941" y="8646"/>
                  </a:cubicBezTo>
                  <a:cubicBezTo>
                    <a:pt x="2904" y="8354"/>
                    <a:pt x="1851" y="1953"/>
                    <a:pt x="1572" y="799"/>
                  </a:cubicBezTo>
                  <a:cubicBezTo>
                    <a:pt x="1471" y="393"/>
                    <a:pt x="1383" y="153"/>
                    <a:pt x="1307" y="1"/>
                  </a:cubicBezTo>
                  <a:close/>
                </a:path>
              </a:pathLst>
            </a:custGeom>
            <a:solidFill>
              <a:srgbClr val="E4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7"/>
            <p:cNvSpPr/>
            <p:nvPr/>
          </p:nvSpPr>
          <p:spPr>
            <a:xfrm>
              <a:off x="5704900" y="919450"/>
              <a:ext cx="35525" cy="31700"/>
            </a:xfrm>
            <a:custGeom>
              <a:avLst/>
              <a:gdLst/>
              <a:ahLst/>
              <a:cxnLst/>
              <a:rect l="l" t="t" r="r" b="b"/>
              <a:pathLst>
                <a:path w="1421" h="1268" extrusionOk="0">
                  <a:moveTo>
                    <a:pt x="736" y="0"/>
                  </a:moveTo>
                  <a:cubicBezTo>
                    <a:pt x="711" y="0"/>
                    <a:pt x="672" y="13"/>
                    <a:pt x="647" y="13"/>
                  </a:cubicBezTo>
                  <a:cubicBezTo>
                    <a:pt x="508" y="51"/>
                    <a:pt x="406" y="178"/>
                    <a:pt x="305" y="292"/>
                  </a:cubicBezTo>
                  <a:cubicBezTo>
                    <a:pt x="1" y="672"/>
                    <a:pt x="190" y="862"/>
                    <a:pt x="469" y="1103"/>
                  </a:cubicBezTo>
                  <a:cubicBezTo>
                    <a:pt x="483" y="1116"/>
                    <a:pt x="508" y="1129"/>
                    <a:pt x="520" y="1141"/>
                  </a:cubicBezTo>
                  <a:cubicBezTo>
                    <a:pt x="596" y="1205"/>
                    <a:pt x="685" y="1268"/>
                    <a:pt x="774" y="1268"/>
                  </a:cubicBezTo>
                  <a:lnTo>
                    <a:pt x="787" y="1268"/>
                  </a:lnTo>
                  <a:cubicBezTo>
                    <a:pt x="926" y="1268"/>
                    <a:pt x="1040" y="1166"/>
                    <a:pt x="1142" y="1053"/>
                  </a:cubicBezTo>
                  <a:lnTo>
                    <a:pt x="1205" y="989"/>
                  </a:lnTo>
                  <a:cubicBezTo>
                    <a:pt x="1306" y="862"/>
                    <a:pt x="1421" y="723"/>
                    <a:pt x="1407" y="571"/>
                  </a:cubicBezTo>
                  <a:cubicBezTo>
                    <a:pt x="1407" y="406"/>
                    <a:pt x="1281" y="304"/>
                    <a:pt x="1154" y="203"/>
                  </a:cubicBezTo>
                  <a:cubicBezTo>
                    <a:pt x="1040" y="101"/>
                    <a:pt x="888" y="0"/>
                    <a:pt x="736" y="0"/>
                  </a:cubicBezTo>
                  <a:close/>
                </a:path>
              </a:pathLst>
            </a:custGeom>
            <a:solidFill>
              <a:srgbClr val="DAEE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7"/>
            <p:cNvSpPr/>
            <p:nvPr/>
          </p:nvSpPr>
          <p:spPr>
            <a:xfrm>
              <a:off x="5653625" y="887125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7" y="0"/>
                  </a:moveTo>
                  <a:cubicBezTo>
                    <a:pt x="1293" y="0"/>
                    <a:pt x="772" y="132"/>
                    <a:pt x="594" y="520"/>
                  </a:cubicBezTo>
                  <a:cubicBezTo>
                    <a:pt x="0" y="1806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8"/>
                    <a:pt x="2774" y="1572"/>
                  </a:cubicBezTo>
                  <a:cubicBezTo>
                    <a:pt x="2793" y="1569"/>
                    <a:pt x="2812" y="1568"/>
                    <a:pt x="2831" y="1568"/>
                  </a:cubicBezTo>
                  <a:cubicBezTo>
                    <a:pt x="3305" y="1568"/>
                    <a:pt x="3683" y="2434"/>
                    <a:pt x="3857" y="2434"/>
                  </a:cubicBezTo>
                  <a:cubicBezTo>
                    <a:pt x="3859" y="2434"/>
                    <a:pt x="3862" y="2434"/>
                    <a:pt x="3864" y="2434"/>
                  </a:cubicBezTo>
                  <a:cubicBezTo>
                    <a:pt x="4041" y="2409"/>
                    <a:pt x="4486" y="1192"/>
                    <a:pt x="3636" y="406"/>
                  </a:cubicBezTo>
                  <a:cubicBezTo>
                    <a:pt x="3454" y="239"/>
                    <a:pt x="2617" y="0"/>
                    <a:pt x="1857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7"/>
            <p:cNvSpPr/>
            <p:nvPr/>
          </p:nvSpPr>
          <p:spPr>
            <a:xfrm>
              <a:off x="5655525" y="880450"/>
              <a:ext cx="112150" cy="69475"/>
            </a:xfrm>
            <a:custGeom>
              <a:avLst/>
              <a:gdLst/>
              <a:ahLst/>
              <a:cxnLst/>
              <a:rect l="l" t="t" r="r" b="b"/>
              <a:pathLst>
                <a:path w="4486" h="2779" extrusionOk="0">
                  <a:moveTo>
                    <a:pt x="1856" y="1"/>
                  </a:moveTo>
                  <a:cubicBezTo>
                    <a:pt x="1293" y="1"/>
                    <a:pt x="772" y="132"/>
                    <a:pt x="594" y="521"/>
                  </a:cubicBezTo>
                  <a:cubicBezTo>
                    <a:pt x="0" y="1807"/>
                    <a:pt x="1711" y="2779"/>
                    <a:pt x="1995" y="2779"/>
                  </a:cubicBezTo>
                  <a:cubicBezTo>
                    <a:pt x="2002" y="2779"/>
                    <a:pt x="2008" y="2778"/>
                    <a:pt x="2013" y="2777"/>
                  </a:cubicBezTo>
                  <a:cubicBezTo>
                    <a:pt x="2229" y="2726"/>
                    <a:pt x="2267" y="1649"/>
                    <a:pt x="2774" y="1573"/>
                  </a:cubicBezTo>
                  <a:cubicBezTo>
                    <a:pt x="2793" y="1570"/>
                    <a:pt x="2812" y="1569"/>
                    <a:pt x="2831" y="1569"/>
                  </a:cubicBezTo>
                  <a:cubicBezTo>
                    <a:pt x="3305" y="1569"/>
                    <a:pt x="3683" y="2436"/>
                    <a:pt x="3857" y="2436"/>
                  </a:cubicBezTo>
                  <a:cubicBezTo>
                    <a:pt x="3859" y="2436"/>
                    <a:pt x="3862" y="2436"/>
                    <a:pt x="3864" y="2435"/>
                  </a:cubicBezTo>
                  <a:cubicBezTo>
                    <a:pt x="4041" y="2410"/>
                    <a:pt x="4486" y="1193"/>
                    <a:pt x="3636" y="407"/>
                  </a:cubicBezTo>
                  <a:cubicBezTo>
                    <a:pt x="3454" y="239"/>
                    <a:pt x="2616" y="1"/>
                    <a:pt x="1856" y="1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7"/>
            <p:cNvSpPr/>
            <p:nvPr/>
          </p:nvSpPr>
          <p:spPr>
            <a:xfrm>
              <a:off x="5712825" y="1067450"/>
              <a:ext cx="60550" cy="52625"/>
            </a:xfrm>
            <a:custGeom>
              <a:avLst/>
              <a:gdLst/>
              <a:ahLst/>
              <a:cxnLst/>
              <a:rect l="l" t="t" r="r" b="b"/>
              <a:pathLst>
                <a:path w="2422" h="2105" extrusionOk="0">
                  <a:moveTo>
                    <a:pt x="13" y="0"/>
                  </a:moveTo>
                  <a:cubicBezTo>
                    <a:pt x="13" y="152"/>
                    <a:pt x="0" y="304"/>
                    <a:pt x="0" y="457"/>
                  </a:cubicBezTo>
                  <a:cubicBezTo>
                    <a:pt x="431" y="900"/>
                    <a:pt x="901" y="1280"/>
                    <a:pt x="1395" y="1584"/>
                  </a:cubicBezTo>
                  <a:cubicBezTo>
                    <a:pt x="1724" y="1800"/>
                    <a:pt x="2054" y="1964"/>
                    <a:pt x="2396" y="2091"/>
                  </a:cubicBezTo>
                  <a:cubicBezTo>
                    <a:pt x="2409" y="2104"/>
                    <a:pt x="2409" y="2104"/>
                    <a:pt x="2422" y="2104"/>
                  </a:cubicBezTo>
                  <a:lnTo>
                    <a:pt x="2346" y="1686"/>
                  </a:lnTo>
                  <a:cubicBezTo>
                    <a:pt x="1535" y="1331"/>
                    <a:pt x="710" y="735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7"/>
            <p:cNvSpPr/>
            <p:nvPr/>
          </p:nvSpPr>
          <p:spPr>
            <a:xfrm>
              <a:off x="5713450" y="1050975"/>
              <a:ext cx="56775" cy="52625"/>
            </a:xfrm>
            <a:custGeom>
              <a:avLst/>
              <a:gdLst/>
              <a:ahLst/>
              <a:cxnLst/>
              <a:rect l="l" t="t" r="r" b="b"/>
              <a:pathLst>
                <a:path w="2271" h="2105" extrusionOk="0">
                  <a:moveTo>
                    <a:pt x="26" y="0"/>
                  </a:moveTo>
                  <a:cubicBezTo>
                    <a:pt x="14" y="152"/>
                    <a:pt x="14" y="291"/>
                    <a:pt x="1" y="443"/>
                  </a:cubicBezTo>
                  <a:cubicBezTo>
                    <a:pt x="470" y="938"/>
                    <a:pt x="977" y="1369"/>
                    <a:pt x="1510" y="1699"/>
                  </a:cubicBezTo>
                  <a:cubicBezTo>
                    <a:pt x="1763" y="1863"/>
                    <a:pt x="2017" y="1990"/>
                    <a:pt x="2270" y="2104"/>
                  </a:cubicBezTo>
                  <a:cubicBezTo>
                    <a:pt x="2245" y="1952"/>
                    <a:pt x="2219" y="1787"/>
                    <a:pt x="2181" y="1623"/>
                  </a:cubicBezTo>
                  <a:cubicBezTo>
                    <a:pt x="1433" y="1254"/>
                    <a:pt x="673" y="685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7"/>
            <p:cNvSpPr/>
            <p:nvPr/>
          </p:nvSpPr>
          <p:spPr>
            <a:xfrm>
              <a:off x="5715350" y="1013250"/>
              <a:ext cx="47550" cy="49775"/>
            </a:xfrm>
            <a:custGeom>
              <a:avLst/>
              <a:gdLst/>
              <a:ahLst/>
              <a:cxnLst/>
              <a:rect l="l" t="t" r="r" b="b"/>
              <a:pathLst>
                <a:path w="1902" h="1991" extrusionOk="0">
                  <a:moveTo>
                    <a:pt x="26" y="0"/>
                  </a:moveTo>
                  <a:cubicBezTo>
                    <a:pt x="14" y="152"/>
                    <a:pt x="14" y="304"/>
                    <a:pt x="1" y="456"/>
                  </a:cubicBezTo>
                  <a:cubicBezTo>
                    <a:pt x="495" y="1002"/>
                    <a:pt x="1040" y="1471"/>
                    <a:pt x="1623" y="1839"/>
                  </a:cubicBezTo>
                  <a:cubicBezTo>
                    <a:pt x="1712" y="1889"/>
                    <a:pt x="1801" y="1940"/>
                    <a:pt x="1902" y="1991"/>
                  </a:cubicBezTo>
                  <a:cubicBezTo>
                    <a:pt x="1864" y="1825"/>
                    <a:pt x="1826" y="1648"/>
                    <a:pt x="1801" y="1484"/>
                  </a:cubicBezTo>
                  <a:cubicBezTo>
                    <a:pt x="1167" y="1103"/>
                    <a:pt x="546" y="596"/>
                    <a:pt x="26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7"/>
            <p:cNvSpPr/>
            <p:nvPr/>
          </p:nvSpPr>
          <p:spPr>
            <a:xfrm>
              <a:off x="5711550" y="1088650"/>
              <a:ext cx="65625" cy="52975"/>
            </a:xfrm>
            <a:custGeom>
              <a:avLst/>
              <a:gdLst/>
              <a:ahLst/>
              <a:cxnLst/>
              <a:rect l="l" t="t" r="r" b="b"/>
              <a:pathLst>
                <a:path w="2625" h="2119" extrusionOk="0">
                  <a:moveTo>
                    <a:pt x="26" y="1"/>
                  </a:moveTo>
                  <a:cubicBezTo>
                    <a:pt x="14" y="153"/>
                    <a:pt x="14" y="293"/>
                    <a:pt x="1" y="445"/>
                  </a:cubicBezTo>
                  <a:cubicBezTo>
                    <a:pt x="419" y="851"/>
                    <a:pt x="862" y="1218"/>
                    <a:pt x="1332" y="1510"/>
                  </a:cubicBezTo>
                  <a:cubicBezTo>
                    <a:pt x="1662" y="1713"/>
                    <a:pt x="1991" y="1877"/>
                    <a:pt x="2333" y="2017"/>
                  </a:cubicBezTo>
                  <a:cubicBezTo>
                    <a:pt x="2434" y="2054"/>
                    <a:pt x="2524" y="2080"/>
                    <a:pt x="2625" y="2118"/>
                  </a:cubicBezTo>
                  <a:cubicBezTo>
                    <a:pt x="2600" y="1978"/>
                    <a:pt x="2574" y="1826"/>
                    <a:pt x="2549" y="1649"/>
                  </a:cubicBezTo>
                  <a:cubicBezTo>
                    <a:pt x="2460" y="1623"/>
                    <a:pt x="2371" y="1586"/>
                    <a:pt x="2282" y="1547"/>
                  </a:cubicBezTo>
                  <a:cubicBezTo>
                    <a:pt x="1509" y="1231"/>
                    <a:pt x="710" y="685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7"/>
            <p:cNvSpPr/>
            <p:nvPr/>
          </p:nvSpPr>
          <p:spPr>
            <a:xfrm>
              <a:off x="5714725" y="1030050"/>
              <a:ext cx="51350" cy="51025"/>
            </a:xfrm>
            <a:custGeom>
              <a:avLst/>
              <a:gdLst/>
              <a:ahLst/>
              <a:cxnLst/>
              <a:rect l="l" t="t" r="r" b="b"/>
              <a:pathLst>
                <a:path w="2054" h="2041" extrusionOk="0">
                  <a:moveTo>
                    <a:pt x="13" y="0"/>
                  </a:moveTo>
                  <a:cubicBezTo>
                    <a:pt x="13" y="139"/>
                    <a:pt x="0" y="291"/>
                    <a:pt x="0" y="444"/>
                  </a:cubicBezTo>
                  <a:cubicBezTo>
                    <a:pt x="470" y="964"/>
                    <a:pt x="1014" y="1420"/>
                    <a:pt x="1585" y="1775"/>
                  </a:cubicBezTo>
                  <a:cubicBezTo>
                    <a:pt x="1737" y="1876"/>
                    <a:pt x="1902" y="1965"/>
                    <a:pt x="2054" y="2041"/>
                  </a:cubicBezTo>
                  <a:cubicBezTo>
                    <a:pt x="2028" y="1889"/>
                    <a:pt x="2003" y="1724"/>
                    <a:pt x="1966" y="1559"/>
                  </a:cubicBezTo>
                  <a:cubicBezTo>
                    <a:pt x="1281" y="1179"/>
                    <a:pt x="597" y="646"/>
                    <a:pt x="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7"/>
            <p:cNvSpPr/>
            <p:nvPr/>
          </p:nvSpPr>
          <p:spPr>
            <a:xfrm>
              <a:off x="5710625" y="1105150"/>
              <a:ext cx="69400" cy="52950"/>
            </a:xfrm>
            <a:custGeom>
              <a:avLst/>
              <a:gdLst/>
              <a:ahLst/>
              <a:cxnLst/>
              <a:rect l="l" t="t" r="r" b="b"/>
              <a:pathLst>
                <a:path w="2776" h="2118" extrusionOk="0">
                  <a:moveTo>
                    <a:pt x="25" y="0"/>
                  </a:moveTo>
                  <a:cubicBezTo>
                    <a:pt x="25" y="152"/>
                    <a:pt x="12" y="292"/>
                    <a:pt x="0" y="431"/>
                  </a:cubicBezTo>
                  <a:cubicBezTo>
                    <a:pt x="406" y="825"/>
                    <a:pt x="837" y="1179"/>
                    <a:pt x="1293" y="1458"/>
                  </a:cubicBezTo>
                  <a:cubicBezTo>
                    <a:pt x="1623" y="1661"/>
                    <a:pt x="1964" y="1839"/>
                    <a:pt x="2294" y="1965"/>
                  </a:cubicBezTo>
                  <a:cubicBezTo>
                    <a:pt x="2446" y="2028"/>
                    <a:pt x="2598" y="2079"/>
                    <a:pt x="2763" y="2117"/>
                  </a:cubicBezTo>
                  <a:cubicBezTo>
                    <a:pt x="2763" y="2079"/>
                    <a:pt x="2776" y="2054"/>
                    <a:pt x="2763" y="2028"/>
                  </a:cubicBezTo>
                  <a:cubicBezTo>
                    <a:pt x="2763" y="1991"/>
                    <a:pt x="2738" y="1876"/>
                    <a:pt x="2713" y="1687"/>
                  </a:cubicBezTo>
                  <a:cubicBezTo>
                    <a:pt x="2561" y="1648"/>
                    <a:pt x="2408" y="1585"/>
                    <a:pt x="2256" y="1521"/>
                  </a:cubicBezTo>
                  <a:cubicBezTo>
                    <a:pt x="1496" y="1205"/>
                    <a:pt x="710" y="672"/>
                    <a:pt x="25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7"/>
            <p:cNvSpPr/>
            <p:nvPr/>
          </p:nvSpPr>
          <p:spPr>
            <a:xfrm>
              <a:off x="5721050" y="1191325"/>
              <a:ext cx="32050" cy="26350"/>
            </a:xfrm>
            <a:custGeom>
              <a:avLst/>
              <a:gdLst/>
              <a:ahLst/>
              <a:cxnLst/>
              <a:rect l="l" t="t" r="r" b="b"/>
              <a:pathLst>
                <a:path w="1282" h="1054" extrusionOk="0">
                  <a:moveTo>
                    <a:pt x="1" y="1"/>
                  </a:moveTo>
                  <a:cubicBezTo>
                    <a:pt x="191" y="331"/>
                    <a:pt x="406" y="635"/>
                    <a:pt x="584" y="838"/>
                  </a:cubicBezTo>
                  <a:cubicBezTo>
                    <a:pt x="724" y="914"/>
                    <a:pt x="851" y="990"/>
                    <a:pt x="977" y="1054"/>
                  </a:cubicBezTo>
                  <a:cubicBezTo>
                    <a:pt x="1066" y="1015"/>
                    <a:pt x="1167" y="914"/>
                    <a:pt x="1282" y="761"/>
                  </a:cubicBezTo>
                  <a:cubicBezTo>
                    <a:pt x="851" y="572"/>
                    <a:pt x="420" y="305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7"/>
            <p:cNvSpPr/>
            <p:nvPr/>
          </p:nvSpPr>
          <p:spPr>
            <a:xfrm>
              <a:off x="5709975" y="1165050"/>
              <a:ext cx="51675" cy="41225"/>
            </a:xfrm>
            <a:custGeom>
              <a:avLst/>
              <a:gdLst/>
              <a:ahLst/>
              <a:cxnLst/>
              <a:rect l="l" t="t" r="r" b="b"/>
              <a:pathLst>
                <a:path w="2067" h="1649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29"/>
                    <a:pt x="153" y="457"/>
                    <a:pt x="254" y="685"/>
                  </a:cubicBezTo>
                  <a:cubicBezTo>
                    <a:pt x="482" y="874"/>
                    <a:pt x="723" y="1040"/>
                    <a:pt x="964" y="1192"/>
                  </a:cubicBezTo>
                  <a:cubicBezTo>
                    <a:pt x="1255" y="1369"/>
                    <a:pt x="1547" y="1521"/>
                    <a:pt x="1838" y="1648"/>
                  </a:cubicBezTo>
                  <a:cubicBezTo>
                    <a:pt x="1914" y="1534"/>
                    <a:pt x="1990" y="1420"/>
                    <a:pt x="2066" y="1293"/>
                  </a:cubicBezTo>
                  <a:cubicBezTo>
                    <a:pt x="2016" y="1280"/>
                    <a:pt x="1965" y="1255"/>
                    <a:pt x="1927" y="1243"/>
                  </a:cubicBezTo>
                  <a:cubicBezTo>
                    <a:pt x="1268" y="976"/>
                    <a:pt x="609" y="545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7"/>
            <p:cNvSpPr/>
            <p:nvPr/>
          </p:nvSpPr>
          <p:spPr>
            <a:xfrm>
              <a:off x="5716325" y="991375"/>
              <a:ext cx="41850" cy="48200"/>
            </a:xfrm>
            <a:custGeom>
              <a:avLst/>
              <a:gdLst/>
              <a:ahLst/>
              <a:cxnLst/>
              <a:rect l="l" t="t" r="r" b="b"/>
              <a:pathLst>
                <a:path w="1674" h="1928" extrusionOk="0">
                  <a:moveTo>
                    <a:pt x="26" y="1"/>
                  </a:moveTo>
                  <a:cubicBezTo>
                    <a:pt x="12" y="140"/>
                    <a:pt x="12" y="305"/>
                    <a:pt x="0" y="469"/>
                  </a:cubicBezTo>
                  <a:cubicBezTo>
                    <a:pt x="507" y="1053"/>
                    <a:pt x="1077" y="1547"/>
                    <a:pt x="1673" y="1928"/>
                  </a:cubicBezTo>
                  <a:cubicBezTo>
                    <a:pt x="1648" y="1750"/>
                    <a:pt x="1609" y="1573"/>
                    <a:pt x="1572" y="1395"/>
                  </a:cubicBezTo>
                  <a:cubicBezTo>
                    <a:pt x="1014" y="1015"/>
                    <a:pt x="482" y="533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5708375" y="1141900"/>
              <a:ext cx="62150" cy="47900"/>
            </a:xfrm>
            <a:custGeom>
              <a:avLst/>
              <a:gdLst/>
              <a:ahLst/>
              <a:cxnLst/>
              <a:rect l="l" t="t" r="r" b="b"/>
              <a:pathLst>
                <a:path w="2486" h="1916" extrusionOk="0">
                  <a:moveTo>
                    <a:pt x="26" y="1"/>
                  </a:moveTo>
                  <a:cubicBezTo>
                    <a:pt x="26" y="153"/>
                    <a:pt x="14" y="279"/>
                    <a:pt x="1" y="355"/>
                  </a:cubicBezTo>
                  <a:lnTo>
                    <a:pt x="1" y="470"/>
                  </a:lnTo>
                  <a:cubicBezTo>
                    <a:pt x="369" y="812"/>
                    <a:pt x="749" y="1104"/>
                    <a:pt x="1142" y="1357"/>
                  </a:cubicBezTo>
                  <a:cubicBezTo>
                    <a:pt x="1471" y="1560"/>
                    <a:pt x="1814" y="1724"/>
                    <a:pt x="2143" y="1864"/>
                  </a:cubicBezTo>
                  <a:cubicBezTo>
                    <a:pt x="2194" y="1877"/>
                    <a:pt x="2245" y="1902"/>
                    <a:pt x="2296" y="1915"/>
                  </a:cubicBezTo>
                  <a:cubicBezTo>
                    <a:pt x="2358" y="1800"/>
                    <a:pt x="2422" y="1674"/>
                    <a:pt x="2485" y="1560"/>
                  </a:cubicBezTo>
                  <a:cubicBezTo>
                    <a:pt x="2372" y="1522"/>
                    <a:pt x="2270" y="1484"/>
                    <a:pt x="2169" y="1433"/>
                  </a:cubicBezTo>
                  <a:cubicBezTo>
                    <a:pt x="1434" y="1129"/>
                    <a:pt x="685" y="634"/>
                    <a:pt x="26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5709350" y="1125750"/>
              <a:ext cx="67500" cy="50400"/>
            </a:xfrm>
            <a:custGeom>
              <a:avLst/>
              <a:gdLst/>
              <a:ahLst/>
              <a:cxnLst/>
              <a:rect l="l" t="t" r="r" b="b"/>
              <a:pathLst>
                <a:path w="2700" h="2016" extrusionOk="0">
                  <a:moveTo>
                    <a:pt x="38" y="1"/>
                  </a:moveTo>
                  <a:cubicBezTo>
                    <a:pt x="26" y="153"/>
                    <a:pt x="12" y="305"/>
                    <a:pt x="0" y="444"/>
                  </a:cubicBezTo>
                  <a:cubicBezTo>
                    <a:pt x="393" y="812"/>
                    <a:pt x="798" y="1141"/>
                    <a:pt x="1229" y="1395"/>
                  </a:cubicBezTo>
                  <a:cubicBezTo>
                    <a:pt x="1559" y="1610"/>
                    <a:pt x="1888" y="1775"/>
                    <a:pt x="2231" y="1902"/>
                  </a:cubicBezTo>
                  <a:lnTo>
                    <a:pt x="2535" y="2016"/>
                  </a:lnTo>
                  <a:cubicBezTo>
                    <a:pt x="2598" y="1877"/>
                    <a:pt x="2649" y="1737"/>
                    <a:pt x="2700" y="1623"/>
                  </a:cubicBezTo>
                  <a:cubicBezTo>
                    <a:pt x="2535" y="1572"/>
                    <a:pt x="2358" y="1522"/>
                    <a:pt x="2181" y="1446"/>
                  </a:cubicBezTo>
                  <a:cubicBezTo>
                    <a:pt x="1445" y="1141"/>
                    <a:pt x="697" y="634"/>
                    <a:pt x="38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5717250" y="974275"/>
              <a:ext cx="37125" cy="45650"/>
            </a:xfrm>
            <a:custGeom>
              <a:avLst/>
              <a:gdLst/>
              <a:ahLst/>
              <a:cxnLst/>
              <a:rect l="l" t="t" r="r" b="b"/>
              <a:pathLst>
                <a:path w="1485" h="1826" extrusionOk="0">
                  <a:moveTo>
                    <a:pt x="14" y="1"/>
                  </a:moveTo>
                  <a:cubicBezTo>
                    <a:pt x="14" y="127"/>
                    <a:pt x="1" y="279"/>
                    <a:pt x="1" y="457"/>
                  </a:cubicBezTo>
                  <a:cubicBezTo>
                    <a:pt x="445" y="989"/>
                    <a:pt x="952" y="1458"/>
                    <a:pt x="1484" y="1826"/>
                  </a:cubicBezTo>
                  <a:cubicBezTo>
                    <a:pt x="1459" y="1648"/>
                    <a:pt x="1420" y="1458"/>
                    <a:pt x="1383" y="1293"/>
                  </a:cubicBezTo>
                  <a:cubicBezTo>
                    <a:pt x="888" y="925"/>
                    <a:pt x="419" y="494"/>
                    <a:pt x="14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5717575" y="952100"/>
              <a:ext cx="32025" cy="43125"/>
            </a:xfrm>
            <a:custGeom>
              <a:avLst/>
              <a:gdLst/>
              <a:ahLst/>
              <a:cxnLst/>
              <a:rect l="l" t="t" r="r" b="b"/>
              <a:pathLst>
                <a:path w="1281" h="1725" extrusionOk="0">
                  <a:moveTo>
                    <a:pt x="1" y="0"/>
                  </a:moveTo>
                  <a:cubicBezTo>
                    <a:pt x="1" y="114"/>
                    <a:pt x="1" y="241"/>
                    <a:pt x="13" y="406"/>
                  </a:cubicBezTo>
                  <a:lnTo>
                    <a:pt x="13" y="469"/>
                  </a:lnTo>
                  <a:cubicBezTo>
                    <a:pt x="38" y="507"/>
                    <a:pt x="64" y="545"/>
                    <a:pt x="89" y="570"/>
                  </a:cubicBezTo>
                  <a:cubicBezTo>
                    <a:pt x="457" y="1001"/>
                    <a:pt x="850" y="1381"/>
                    <a:pt x="1281" y="1724"/>
                  </a:cubicBezTo>
                  <a:cubicBezTo>
                    <a:pt x="1243" y="1521"/>
                    <a:pt x="1205" y="1344"/>
                    <a:pt x="1167" y="1179"/>
                  </a:cubicBezTo>
                  <a:cubicBezTo>
                    <a:pt x="748" y="837"/>
                    <a:pt x="356" y="431"/>
                    <a:pt x="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5735625" y="943850"/>
              <a:ext cx="375" cy="650"/>
            </a:xfrm>
            <a:custGeom>
              <a:avLst/>
              <a:gdLst/>
              <a:ahLst/>
              <a:cxnLst/>
              <a:rect l="l" t="t" r="r" b="b"/>
              <a:pathLst>
                <a:path w="15" h="26" extrusionOk="0">
                  <a:moveTo>
                    <a:pt x="1" y="1"/>
                  </a:moveTo>
                  <a:lnTo>
                    <a:pt x="1" y="13"/>
                  </a:lnTo>
                  <a:lnTo>
                    <a:pt x="14" y="26"/>
                  </a:lnTo>
                  <a:cubicBezTo>
                    <a:pt x="14" y="13"/>
                    <a:pt x="14" y="13"/>
                    <a:pt x="1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5718525" y="945125"/>
              <a:ext cx="26650" cy="29800"/>
            </a:xfrm>
            <a:custGeom>
              <a:avLst/>
              <a:gdLst/>
              <a:ahLst/>
              <a:cxnLst/>
              <a:rect l="l" t="t" r="r" b="b"/>
              <a:pathLst>
                <a:path w="1066" h="1192" extrusionOk="0">
                  <a:moveTo>
                    <a:pt x="14" y="0"/>
                  </a:moveTo>
                  <a:cubicBezTo>
                    <a:pt x="14" y="26"/>
                    <a:pt x="0" y="51"/>
                    <a:pt x="0" y="76"/>
                  </a:cubicBezTo>
                  <a:cubicBezTo>
                    <a:pt x="39" y="127"/>
                    <a:pt x="76" y="190"/>
                    <a:pt x="127" y="241"/>
                  </a:cubicBezTo>
                  <a:cubicBezTo>
                    <a:pt x="419" y="583"/>
                    <a:pt x="736" y="900"/>
                    <a:pt x="1065" y="1192"/>
                  </a:cubicBezTo>
                  <a:cubicBezTo>
                    <a:pt x="1028" y="1001"/>
                    <a:pt x="989" y="849"/>
                    <a:pt x="964" y="736"/>
                  </a:cubicBezTo>
                  <a:cubicBezTo>
                    <a:pt x="952" y="685"/>
                    <a:pt x="938" y="634"/>
                    <a:pt x="926" y="596"/>
                  </a:cubicBezTo>
                  <a:cubicBezTo>
                    <a:pt x="761" y="443"/>
                    <a:pt x="609" y="291"/>
                    <a:pt x="457" y="139"/>
                  </a:cubicBezTo>
                  <a:cubicBezTo>
                    <a:pt x="419" y="152"/>
                    <a:pt x="368" y="165"/>
                    <a:pt x="330" y="165"/>
                  </a:cubicBezTo>
                  <a:cubicBezTo>
                    <a:pt x="229" y="165"/>
                    <a:pt x="140" y="102"/>
                    <a:pt x="64" y="38"/>
                  </a:cubicBezTo>
                  <a:cubicBezTo>
                    <a:pt x="51" y="26"/>
                    <a:pt x="39" y="12"/>
                    <a:pt x="1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5735625" y="1212250"/>
              <a:ext cx="9875" cy="5725"/>
            </a:xfrm>
            <a:custGeom>
              <a:avLst/>
              <a:gdLst/>
              <a:ahLst/>
              <a:cxnLst/>
              <a:rect l="l" t="t" r="r" b="b"/>
              <a:pathLst>
                <a:path w="395" h="229" extrusionOk="0">
                  <a:moveTo>
                    <a:pt x="1" y="1"/>
                  </a:moveTo>
                  <a:lnTo>
                    <a:pt x="1" y="1"/>
                  </a:lnTo>
                  <a:cubicBezTo>
                    <a:pt x="141" y="140"/>
                    <a:pt x="268" y="229"/>
                    <a:pt x="356" y="229"/>
                  </a:cubicBezTo>
                  <a:cubicBezTo>
                    <a:pt x="369" y="229"/>
                    <a:pt x="381" y="217"/>
                    <a:pt x="394" y="217"/>
                  </a:cubicBezTo>
                  <a:cubicBezTo>
                    <a:pt x="268" y="153"/>
                    <a:pt x="141" y="77"/>
                    <a:pt x="1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5716325" y="1182150"/>
              <a:ext cx="39625" cy="28225"/>
            </a:xfrm>
            <a:custGeom>
              <a:avLst/>
              <a:gdLst/>
              <a:ahLst/>
              <a:cxnLst/>
              <a:rect l="l" t="t" r="r" b="b"/>
              <a:pathLst>
                <a:path w="1585" h="1129" extrusionOk="0">
                  <a:moveTo>
                    <a:pt x="0" y="1"/>
                  </a:moveTo>
                  <a:lnTo>
                    <a:pt x="0" y="1"/>
                  </a:lnTo>
                  <a:cubicBezTo>
                    <a:pt x="63" y="128"/>
                    <a:pt x="127" y="241"/>
                    <a:pt x="190" y="368"/>
                  </a:cubicBezTo>
                  <a:cubicBezTo>
                    <a:pt x="609" y="672"/>
                    <a:pt x="1040" y="939"/>
                    <a:pt x="1471" y="1128"/>
                  </a:cubicBezTo>
                  <a:cubicBezTo>
                    <a:pt x="1508" y="1078"/>
                    <a:pt x="1547" y="1027"/>
                    <a:pt x="1584" y="964"/>
                  </a:cubicBezTo>
                  <a:cubicBezTo>
                    <a:pt x="1293" y="837"/>
                    <a:pt x="1001" y="685"/>
                    <a:pt x="710" y="508"/>
                  </a:cubicBezTo>
                  <a:cubicBezTo>
                    <a:pt x="469" y="356"/>
                    <a:pt x="228" y="190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5708375" y="1153650"/>
              <a:ext cx="57400" cy="43750"/>
            </a:xfrm>
            <a:custGeom>
              <a:avLst/>
              <a:gdLst/>
              <a:ahLst/>
              <a:cxnLst/>
              <a:rect l="l" t="t" r="r" b="b"/>
              <a:pathLst>
                <a:path w="2296" h="1750" extrusionOk="0">
                  <a:moveTo>
                    <a:pt x="1" y="0"/>
                  </a:moveTo>
                  <a:cubicBezTo>
                    <a:pt x="1" y="139"/>
                    <a:pt x="26" y="291"/>
                    <a:pt x="65" y="456"/>
                  </a:cubicBezTo>
                  <a:cubicBezTo>
                    <a:pt x="673" y="1001"/>
                    <a:pt x="1332" y="1432"/>
                    <a:pt x="1991" y="1699"/>
                  </a:cubicBezTo>
                  <a:cubicBezTo>
                    <a:pt x="2029" y="1711"/>
                    <a:pt x="2080" y="1736"/>
                    <a:pt x="2130" y="1749"/>
                  </a:cubicBezTo>
                  <a:cubicBezTo>
                    <a:pt x="2181" y="1648"/>
                    <a:pt x="2245" y="1546"/>
                    <a:pt x="2296" y="1445"/>
                  </a:cubicBezTo>
                  <a:cubicBezTo>
                    <a:pt x="2245" y="1432"/>
                    <a:pt x="2194" y="1407"/>
                    <a:pt x="2143" y="1394"/>
                  </a:cubicBezTo>
                  <a:cubicBezTo>
                    <a:pt x="1814" y="1254"/>
                    <a:pt x="1471" y="1090"/>
                    <a:pt x="1142" y="887"/>
                  </a:cubicBezTo>
                  <a:cubicBezTo>
                    <a:pt x="749" y="634"/>
                    <a:pt x="369" y="342"/>
                    <a:pt x="1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5709025" y="1136825"/>
              <a:ext cx="63725" cy="44100"/>
            </a:xfrm>
            <a:custGeom>
              <a:avLst/>
              <a:gdLst/>
              <a:ahLst/>
              <a:cxnLst/>
              <a:rect l="l" t="t" r="r" b="b"/>
              <a:pathLst>
                <a:path w="2549" h="1764" extrusionOk="0">
                  <a:moveTo>
                    <a:pt x="13" y="1"/>
                  </a:moveTo>
                  <a:cubicBezTo>
                    <a:pt x="13" y="77"/>
                    <a:pt x="13" y="141"/>
                    <a:pt x="0" y="204"/>
                  </a:cubicBezTo>
                  <a:cubicBezTo>
                    <a:pt x="659" y="837"/>
                    <a:pt x="1408" y="1332"/>
                    <a:pt x="2143" y="1636"/>
                  </a:cubicBezTo>
                  <a:cubicBezTo>
                    <a:pt x="2244" y="1687"/>
                    <a:pt x="2346" y="1725"/>
                    <a:pt x="2459" y="1763"/>
                  </a:cubicBezTo>
                  <a:cubicBezTo>
                    <a:pt x="2485" y="1699"/>
                    <a:pt x="2523" y="1636"/>
                    <a:pt x="2548" y="1573"/>
                  </a:cubicBezTo>
                  <a:lnTo>
                    <a:pt x="2244" y="1459"/>
                  </a:lnTo>
                  <a:cubicBezTo>
                    <a:pt x="1901" y="1332"/>
                    <a:pt x="1572" y="1167"/>
                    <a:pt x="1242" y="952"/>
                  </a:cubicBezTo>
                  <a:cubicBezTo>
                    <a:pt x="811" y="698"/>
                    <a:pt x="406" y="36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5710275" y="1115925"/>
              <a:ext cx="69450" cy="50425"/>
            </a:xfrm>
            <a:custGeom>
              <a:avLst/>
              <a:gdLst/>
              <a:ahLst/>
              <a:cxnLst/>
              <a:rect l="l" t="t" r="r" b="b"/>
              <a:pathLst>
                <a:path w="2778" h="2017" extrusionOk="0">
                  <a:moveTo>
                    <a:pt x="14" y="0"/>
                  </a:moveTo>
                  <a:cubicBezTo>
                    <a:pt x="14" y="140"/>
                    <a:pt x="1" y="267"/>
                    <a:pt x="1" y="394"/>
                  </a:cubicBezTo>
                  <a:cubicBezTo>
                    <a:pt x="660" y="1027"/>
                    <a:pt x="1408" y="1534"/>
                    <a:pt x="2144" y="1839"/>
                  </a:cubicBezTo>
                  <a:cubicBezTo>
                    <a:pt x="2321" y="1915"/>
                    <a:pt x="2498" y="1965"/>
                    <a:pt x="2663" y="2016"/>
                  </a:cubicBezTo>
                  <a:cubicBezTo>
                    <a:pt x="2713" y="1889"/>
                    <a:pt x="2752" y="1763"/>
                    <a:pt x="2777" y="1686"/>
                  </a:cubicBezTo>
                  <a:cubicBezTo>
                    <a:pt x="2612" y="1648"/>
                    <a:pt x="2460" y="1597"/>
                    <a:pt x="2308" y="1534"/>
                  </a:cubicBezTo>
                  <a:cubicBezTo>
                    <a:pt x="1978" y="1408"/>
                    <a:pt x="1637" y="1230"/>
                    <a:pt x="1307" y="1027"/>
                  </a:cubicBezTo>
                  <a:cubicBezTo>
                    <a:pt x="851" y="748"/>
                    <a:pt x="420" y="39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5711250" y="1099775"/>
              <a:ext cx="67200" cy="47550"/>
            </a:xfrm>
            <a:custGeom>
              <a:avLst/>
              <a:gdLst/>
              <a:ahLst/>
              <a:cxnLst/>
              <a:rect l="l" t="t" r="r" b="b"/>
              <a:pathLst>
                <a:path w="2688" h="1902" extrusionOk="0">
                  <a:moveTo>
                    <a:pt x="13" y="0"/>
                  </a:moveTo>
                  <a:cubicBezTo>
                    <a:pt x="13" y="76"/>
                    <a:pt x="13" y="139"/>
                    <a:pt x="0" y="215"/>
                  </a:cubicBezTo>
                  <a:cubicBezTo>
                    <a:pt x="685" y="887"/>
                    <a:pt x="1471" y="1420"/>
                    <a:pt x="2231" y="1736"/>
                  </a:cubicBezTo>
                  <a:cubicBezTo>
                    <a:pt x="2383" y="1800"/>
                    <a:pt x="2536" y="1863"/>
                    <a:pt x="2688" y="1902"/>
                  </a:cubicBezTo>
                  <a:cubicBezTo>
                    <a:pt x="2674" y="1838"/>
                    <a:pt x="2662" y="1762"/>
                    <a:pt x="2637" y="1673"/>
                  </a:cubicBezTo>
                  <a:cubicBezTo>
                    <a:pt x="2536" y="1635"/>
                    <a:pt x="2446" y="1609"/>
                    <a:pt x="2345" y="1572"/>
                  </a:cubicBezTo>
                  <a:cubicBezTo>
                    <a:pt x="2003" y="1432"/>
                    <a:pt x="1674" y="1268"/>
                    <a:pt x="1344" y="1065"/>
                  </a:cubicBezTo>
                  <a:cubicBezTo>
                    <a:pt x="874" y="773"/>
                    <a:pt x="431" y="40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5712175" y="1078850"/>
              <a:ext cx="63100" cy="51025"/>
            </a:xfrm>
            <a:custGeom>
              <a:avLst/>
              <a:gdLst/>
              <a:ahLst/>
              <a:cxnLst/>
              <a:rect l="l" t="t" r="r" b="b"/>
              <a:pathLst>
                <a:path w="2524" h="2041" extrusionOk="0">
                  <a:moveTo>
                    <a:pt x="26" y="1"/>
                  </a:moveTo>
                  <a:cubicBezTo>
                    <a:pt x="14" y="127"/>
                    <a:pt x="14" y="266"/>
                    <a:pt x="1" y="393"/>
                  </a:cubicBezTo>
                  <a:cubicBezTo>
                    <a:pt x="685" y="1077"/>
                    <a:pt x="1484" y="1623"/>
                    <a:pt x="2257" y="1939"/>
                  </a:cubicBezTo>
                  <a:cubicBezTo>
                    <a:pt x="2346" y="1978"/>
                    <a:pt x="2435" y="2015"/>
                    <a:pt x="2524" y="2041"/>
                  </a:cubicBezTo>
                  <a:cubicBezTo>
                    <a:pt x="2499" y="1914"/>
                    <a:pt x="2473" y="1787"/>
                    <a:pt x="2448" y="1648"/>
                  </a:cubicBezTo>
                  <a:cubicBezTo>
                    <a:pt x="2435" y="1648"/>
                    <a:pt x="2435" y="1648"/>
                    <a:pt x="2422" y="1635"/>
                  </a:cubicBezTo>
                  <a:cubicBezTo>
                    <a:pt x="2080" y="1508"/>
                    <a:pt x="1750" y="1344"/>
                    <a:pt x="1421" y="1128"/>
                  </a:cubicBezTo>
                  <a:cubicBezTo>
                    <a:pt x="927" y="824"/>
                    <a:pt x="457" y="444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5713150" y="1062050"/>
              <a:ext cx="58325" cy="47550"/>
            </a:xfrm>
            <a:custGeom>
              <a:avLst/>
              <a:gdLst/>
              <a:ahLst/>
              <a:cxnLst/>
              <a:rect l="l" t="t" r="r" b="b"/>
              <a:pathLst>
                <a:path w="2333" h="1902" extrusionOk="0">
                  <a:moveTo>
                    <a:pt x="13" y="0"/>
                  </a:moveTo>
                  <a:cubicBezTo>
                    <a:pt x="13" y="76"/>
                    <a:pt x="13" y="152"/>
                    <a:pt x="0" y="216"/>
                  </a:cubicBezTo>
                  <a:cubicBezTo>
                    <a:pt x="697" y="951"/>
                    <a:pt x="1522" y="1547"/>
                    <a:pt x="2333" y="1902"/>
                  </a:cubicBezTo>
                  <a:cubicBezTo>
                    <a:pt x="2320" y="1826"/>
                    <a:pt x="2307" y="1749"/>
                    <a:pt x="2282" y="1661"/>
                  </a:cubicBezTo>
                  <a:cubicBezTo>
                    <a:pt x="2029" y="1547"/>
                    <a:pt x="1775" y="1420"/>
                    <a:pt x="1522" y="1256"/>
                  </a:cubicBezTo>
                  <a:cubicBezTo>
                    <a:pt x="989" y="926"/>
                    <a:pt x="482" y="495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5714075" y="1041125"/>
              <a:ext cx="53900" cy="50425"/>
            </a:xfrm>
            <a:custGeom>
              <a:avLst/>
              <a:gdLst/>
              <a:ahLst/>
              <a:cxnLst/>
              <a:rect l="l" t="t" r="r" b="b"/>
              <a:pathLst>
                <a:path w="2156" h="2017" extrusionOk="0">
                  <a:moveTo>
                    <a:pt x="26" y="1"/>
                  </a:moveTo>
                  <a:cubicBezTo>
                    <a:pt x="14" y="127"/>
                    <a:pt x="14" y="254"/>
                    <a:pt x="1" y="394"/>
                  </a:cubicBezTo>
                  <a:cubicBezTo>
                    <a:pt x="648" y="1079"/>
                    <a:pt x="1408" y="1648"/>
                    <a:pt x="2156" y="2017"/>
                  </a:cubicBezTo>
                  <a:lnTo>
                    <a:pt x="2080" y="1598"/>
                  </a:lnTo>
                  <a:cubicBezTo>
                    <a:pt x="1928" y="1522"/>
                    <a:pt x="1763" y="1433"/>
                    <a:pt x="1611" y="1332"/>
                  </a:cubicBezTo>
                  <a:cubicBezTo>
                    <a:pt x="1040" y="977"/>
                    <a:pt x="496" y="521"/>
                    <a:pt x="2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5715050" y="1024650"/>
              <a:ext cx="48825" cy="44400"/>
            </a:xfrm>
            <a:custGeom>
              <a:avLst/>
              <a:gdLst/>
              <a:ahLst/>
              <a:cxnLst/>
              <a:rect l="l" t="t" r="r" b="b"/>
              <a:pathLst>
                <a:path w="1953" h="1776" extrusionOk="0">
                  <a:moveTo>
                    <a:pt x="13" y="0"/>
                  </a:moveTo>
                  <a:cubicBezTo>
                    <a:pt x="13" y="64"/>
                    <a:pt x="13" y="140"/>
                    <a:pt x="0" y="216"/>
                  </a:cubicBezTo>
                  <a:cubicBezTo>
                    <a:pt x="584" y="862"/>
                    <a:pt x="1268" y="1395"/>
                    <a:pt x="1953" y="1775"/>
                  </a:cubicBezTo>
                  <a:cubicBezTo>
                    <a:pt x="1939" y="1699"/>
                    <a:pt x="1927" y="1623"/>
                    <a:pt x="1914" y="1535"/>
                  </a:cubicBezTo>
                  <a:cubicBezTo>
                    <a:pt x="1813" y="1484"/>
                    <a:pt x="1724" y="1433"/>
                    <a:pt x="1635" y="1383"/>
                  </a:cubicBezTo>
                  <a:cubicBezTo>
                    <a:pt x="1052" y="1015"/>
                    <a:pt x="507" y="546"/>
                    <a:pt x="13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5715975" y="1003100"/>
              <a:ext cx="44400" cy="47250"/>
            </a:xfrm>
            <a:custGeom>
              <a:avLst/>
              <a:gdLst/>
              <a:ahLst/>
              <a:cxnLst/>
              <a:rect l="l" t="t" r="r" b="b"/>
              <a:pathLst>
                <a:path w="1776" h="1890" extrusionOk="0">
                  <a:moveTo>
                    <a:pt x="14" y="0"/>
                  </a:moveTo>
                  <a:cubicBezTo>
                    <a:pt x="14" y="140"/>
                    <a:pt x="1" y="267"/>
                    <a:pt x="1" y="406"/>
                  </a:cubicBezTo>
                  <a:cubicBezTo>
                    <a:pt x="521" y="1002"/>
                    <a:pt x="1142" y="1509"/>
                    <a:pt x="1776" y="1890"/>
                  </a:cubicBezTo>
                  <a:cubicBezTo>
                    <a:pt x="1750" y="1750"/>
                    <a:pt x="1725" y="1598"/>
                    <a:pt x="1687" y="1459"/>
                  </a:cubicBezTo>
                  <a:cubicBezTo>
                    <a:pt x="1091" y="1078"/>
                    <a:pt x="521" y="584"/>
                    <a:pt x="1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5716950" y="985675"/>
              <a:ext cx="38675" cy="40600"/>
            </a:xfrm>
            <a:custGeom>
              <a:avLst/>
              <a:gdLst/>
              <a:ahLst/>
              <a:cxnLst/>
              <a:rect l="l" t="t" r="r" b="b"/>
              <a:pathLst>
                <a:path w="1547" h="1624" extrusionOk="0">
                  <a:moveTo>
                    <a:pt x="13" y="1"/>
                  </a:moveTo>
                  <a:cubicBezTo>
                    <a:pt x="1" y="77"/>
                    <a:pt x="1" y="140"/>
                    <a:pt x="1" y="229"/>
                  </a:cubicBezTo>
                  <a:cubicBezTo>
                    <a:pt x="457" y="761"/>
                    <a:pt x="989" y="1243"/>
                    <a:pt x="1547" y="1623"/>
                  </a:cubicBezTo>
                  <a:cubicBezTo>
                    <a:pt x="1534" y="1534"/>
                    <a:pt x="1522" y="1458"/>
                    <a:pt x="1496" y="1370"/>
                  </a:cubicBezTo>
                  <a:cubicBezTo>
                    <a:pt x="964" y="1002"/>
                    <a:pt x="457" y="533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5717575" y="963800"/>
              <a:ext cx="34250" cy="42825"/>
            </a:xfrm>
            <a:custGeom>
              <a:avLst/>
              <a:gdLst/>
              <a:ahLst/>
              <a:cxnLst/>
              <a:rect l="l" t="t" r="r" b="b"/>
              <a:pathLst>
                <a:path w="1370" h="1713" extrusionOk="0">
                  <a:moveTo>
                    <a:pt x="13" y="1"/>
                  </a:moveTo>
                  <a:cubicBezTo>
                    <a:pt x="13" y="90"/>
                    <a:pt x="13" y="229"/>
                    <a:pt x="1" y="420"/>
                  </a:cubicBezTo>
                  <a:cubicBezTo>
                    <a:pt x="406" y="913"/>
                    <a:pt x="875" y="1344"/>
                    <a:pt x="1370" y="1712"/>
                  </a:cubicBezTo>
                  <a:cubicBezTo>
                    <a:pt x="1345" y="1547"/>
                    <a:pt x="1306" y="1395"/>
                    <a:pt x="1281" y="1256"/>
                  </a:cubicBezTo>
                  <a:cubicBezTo>
                    <a:pt x="850" y="913"/>
                    <a:pt x="457" y="533"/>
                    <a:pt x="89" y="102"/>
                  </a:cubicBezTo>
                  <a:cubicBezTo>
                    <a:pt x="64" y="77"/>
                    <a:pt x="38" y="39"/>
                    <a:pt x="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5717575" y="947025"/>
              <a:ext cx="29200" cy="34550"/>
            </a:xfrm>
            <a:custGeom>
              <a:avLst/>
              <a:gdLst/>
              <a:ahLst/>
              <a:cxnLst/>
              <a:rect l="l" t="t" r="r" b="b"/>
              <a:pathLst>
                <a:path w="1168" h="1382" extrusionOk="0">
                  <a:moveTo>
                    <a:pt x="38" y="0"/>
                  </a:moveTo>
                  <a:cubicBezTo>
                    <a:pt x="26" y="63"/>
                    <a:pt x="13" y="127"/>
                    <a:pt x="1" y="203"/>
                  </a:cubicBezTo>
                  <a:cubicBezTo>
                    <a:pt x="356" y="634"/>
                    <a:pt x="748" y="1040"/>
                    <a:pt x="1167" y="1382"/>
                  </a:cubicBezTo>
                  <a:cubicBezTo>
                    <a:pt x="1142" y="1280"/>
                    <a:pt x="1129" y="1192"/>
                    <a:pt x="1103" y="1116"/>
                  </a:cubicBezTo>
                  <a:cubicBezTo>
                    <a:pt x="774" y="824"/>
                    <a:pt x="457" y="507"/>
                    <a:pt x="165" y="165"/>
                  </a:cubicBezTo>
                  <a:cubicBezTo>
                    <a:pt x="114" y="114"/>
                    <a:pt x="77" y="51"/>
                    <a:pt x="3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5729925" y="944150"/>
              <a:ext cx="11775" cy="15875"/>
            </a:xfrm>
            <a:custGeom>
              <a:avLst/>
              <a:gdLst/>
              <a:ahLst/>
              <a:cxnLst/>
              <a:rect l="l" t="t" r="r" b="b"/>
              <a:pathLst>
                <a:path w="471" h="635" extrusionOk="0">
                  <a:moveTo>
                    <a:pt x="229" y="1"/>
                  </a:moveTo>
                  <a:cubicBezTo>
                    <a:pt x="166" y="65"/>
                    <a:pt x="90" y="141"/>
                    <a:pt x="1" y="178"/>
                  </a:cubicBezTo>
                  <a:cubicBezTo>
                    <a:pt x="153" y="330"/>
                    <a:pt x="305" y="482"/>
                    <a:pt x="470" y="635"/>
                  </a:cubicBezTo>
                  <a:cubicBezTo>
                    <a:pt x="381" y="344"/>
                    <a:pt x="318" y="141"/>
                    <a:pt x="242" y="14"/>
                  </a:cubicBezTo>
                  <a:lnTo>
                    <a:pt x="229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5707125" y="918200"/>
              <a:ext cx="35500" cy="26950"/>
            </a:xfrm>
            <a:custGeom>
              <a:avLst/>
              <a:gdLst/>
              <a:ahLst/>
              <a:cxnLst/>
              <a:rect l="l" t="t" r="r" b="b"/>
              <a:pathLst>
                <a:path w="1420" h="1078" extrusionOk="0">
                  <a:moveTo>
                    <a:pt x="728" y="0"/>
                  </a:moveTo>
                  <a:cubicBezTo>
                    <a:pt x="697" y="0"/>
                    <a:pt x="666" y="4"/>
                    <a:pt x="634" y="13"/>
                  </a:cubicBezTo>
                  <a:cubicBezTo>
                    <a:pt x="495" y="50"/>
                    <a:pt x="394" y="177"/>
                    <a:pt x="304" y="291"/>
                  </a:cubicBezTo>
                  <a:cubicBezTo>
                    <a:pt x="0" y="659"/>
                    <a:pt x="191" y="836"/>
                    <a:pt x="470" y="1077"/>
                  </a:cubicBezTo>
                  <a:cubicBezTo>
                    <a:pt x="507" y="976"/>
                    <a:pt x="558" y="912"/>
                    <a:pt x="609" y="875"/>
                  </a:cubicBezTo>
                  <a:cubicBezTo>
                    <a:pt x="672" y="836"/>
                    <a:pt x="748" y="811"/>
                    <a:pt x="824" y="811"/>
                  </a:cubicBezTo>
                  <a:cubicBezTo>
                    <a:pt x="862" y="811"/>
                    <a:pt x="901" y="811"/>
                    <a:pt x="951" y="824"/>
                  </a:cubicBezTo>
                  <a:cubicBezTo>
                    <a:pt x="1014" y="849"/>
                    <a:pt x="1078" y="900"/>
                    <a:pt x="1141" y="1027"/>
                  </a:cubicBezTo>
                  <a:cubicBezTo>
                    <a:pt x="1166" y="1013"/>
                    <a:pt x="1179" y="988"/>
                    <a:pt x="1205" y="963"/>
                  </a:cubicBezTo>
                  <a:cubicBezTo>
                    <a:pt x="1306" y="849"/>
                    <a:pt x="1420" y="709"/>
                    <a:pt x="1408" y="557"/>
                  </a:cubicBezTo>
                  <a:cubicBezTo>
                    <a:pt x="1394" y="393"/>
                    <a:pt x="1268" y="291"/>
                    <a:pt x="1154" y="202"/>
                  </a:cubicBezTo>
                  <a:cubicBezTo>
                    <a:pt x="1027" y="97"/>
                    <a:pt x="883" y="0"/>
                    <a:pt x="728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5718850" y="940050"/>
              <a:ext cx="11100" cy="9200"/>
            </a:xfrm>
            <a:custGeom>
              <a:avLst/>
              <a:gdLst/>
              <a:ahLst/>
              <a:cxnLst/>
              <a:rect l="l" t="t" r="r" b="b"/>
              <a:pathLst>
                <a:path w="444" h="368" extrusionOk="0">
                  <a:moveTo>
                    <a:pt x="140" y="1"/>
                  </a:moveTo>
                  <a:cubicBezTo>
                    <a:pt x="89" y="38"/>
                    <a:pt x="38" y="102"/>
                    <a:pt x="1" y="203"/>
                  </a:cubicBezTo>
                  <a:cubicBezTo>
                    <a:pt x="26" y="215"/>
                    <a:pt x="38" y="229"/>
                    <a:pt x="51" y="241"/>
                  </a:cubicBezTo>
                  <a:cubicBezTo>
                    <a:pt x="127" y="305"/>
                    <a:pt x="216" y="368"/>
                    <a:pt x="317" y="368"/>
                  </a:cubicBezTo>
                  <a:cubicBezTo>
                    <a:pt x="355" y="368"/>
                    <a:pt x="406" y="355"/>
                    <a:pt x="444" y="342"/>
                  </a:cubicBezTo>
                  <a:lnTo>
                    <a:pt x="140" y="1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5730900" y="938775"/>
              <a:ext cx="4750" cy="5400"/>
            </a:xfrm>
            <a:custGeom>
              <a:avLst/>
              <a:gdLst/>
              <a:ahLst/>
              <a:cxnLst/>
              <a:rect l="l" t="t" r="r" b="b"/>
              <a:pathLst>
                <a:path w="190" h="216" extrusionOk="0">
                  <a:moveTo>
                    <a:pt x="0" y="1"/>
                  </a:moveTo>
                  <a:cubicBezTo>
                    <a:pt x="63" y="77"/>
                    <a:pt x="127" y="140"/>
                    <a:pt x="190" y="216"/>
                  </a:cubicBezTo>
                  <a:lnTo>
                    <a:pt x="190" y="204"/>
                  </a:lnTo>
                  <a:cubicBezTo>
                    <a:pt x="127" y="77"/>
                    <a:pt x="63" y="26"/>
                    <a:pt x="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5722325" y="938450"/>
              <a:ext cx="13325" cy="10175"/>
            </a:xfrm>
            <a:custGeom>
              <a:avLst/>
              <a:gdLst/>
              <a:ahLst/>
              <a:cxnLst/>
              <a:rect l="l" t="t" r="r" b="b"/>
              <a:pathLst>
                <a:path w="533" h="407" extrusionOk="0">
                  <a:moveTo>
                    <a:pt x="216" y="1"/>
                  </a:moveTo>
                  <a:cubicBezTo>
                    <a:pt x="140" y="1"/>
                    <a:pt x="64" y="26"/>
                    <a:pt x="1" y="65"/>
                  </a:cubicBezTo>
                  <a:lnTo>
                    <a:pt x="305" y="406"/>
                  </a:lnTo>
                  <a:cubicBezTo>
                    <a:pt x="394" y="369"/>
                    <a:pt x="470" y="293"/>
                    <a:pt x="533" y="229"/>
                  </a:cubicBezTo>
                  <a:cubicBezTo>
                    <a:pt x="470" y="153"/>
                    <a:pt x="406" y="90"/>
                    <a:pt x="343" y="14"/>
                  </a:cubicBezTo>
                  <a:cubicBezTo>
                    <a:pt x="293" y="1"/>
                    <a:pt x="254" y="1"/>
                    <a:pt x="2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5641825" y="1017975"/>
              <a:ext cx="56125" cy="63775"/>
            </a:xfrm>
            <a:custGeom>
              <a:avLst/>
              <a:gdLst/>
              <a:ahLst/>
              <a:cxnLst/>
              <a:rect l="l" t="t" r="r" b="b"/>
              <a:pathLst>
                <a:path w="2245" h="2551" extrusionOk="0">
                  <a:moveTo>
                    <a:pt x="2062" y="0"/>
                  </a:moveTo>
                  <a:cubicBezTo>
                    <a:pt x="2056" y="0"/>
                    <a:pt x="2049" y="1"/>
                    <a:pt x="2042" y="2"/>
                  </a:cubicBezTo>
                  <a:lnTo>
                    <a:pt x="153" y="179"/>
                  </a:lnTo>
                  <a:cubicBezTo>
                    <a:pt x="65" y="179"/>
                    <a:pt x="1" y="255"/>
                    <a:pt x="1" y="331"/>
                  </a:cubicBezTo>
                  <a:lnTo>
                    <a:pt x="52" y="1966"/>
                  </a:lnTo>
                  <a:cubicBezTo>
                    <a:pt x="64" y="2305"/>
                    <a:pt x="342" y="2551"/>
                    <a:pt x="675" y="2551"/>
                  </a:cubicBezTo>
                  <a:cubicBezTo>
                    <a:pt x="691" y="2551"/>
                    <a:pt x="708" y="2550"/>
                    <a:pt x="724" y="2549"/>
                  </a:cubicBezTo>
                  <a:lnTo>
                    <a:pt x="1598" y="2461"/>
                  </a:lnTo>
                  <a:cubicBezTo>
                    <a:pt x="1966" y="2436"/>
                    <a:pt x="2245" y="2118"/>
                    <a:pt x="2232" y="1763"/>
                  </a:cubicBezTo>
                  <a:lnTo>
                    <a:pt x="2194" y="129"/>
                  </a:lnTo>
                  <a:cubicBezTo>
                    <a:pt x="2182" y="59"/>
                    <a:pt x="2129" y="0"/>
                    <a:pt x="20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5641825" y="1022125"/>
              <a:ext cx="56125" cy="59625"/>
            </a:xfrm>
            <a:custGeom>
              <a:avLst/>
              <a:gdLst/>
              <a:ahLst/>
              <a:cxnLst/>
              <a:rect l="l" t="t" r="r" b="b"/>
              <a:pathLst>
                <a:path w="2245" h="2385" extrusionOk="0">
                  <a:moveTo>
                    <a:pt x="242" y="0"/>
                  </a:moveTo>
                  <a:lnTo>
                    <a:pt x="153" y="13"/>
                  </a:lnTo>
                  <a:cubicBezTo>
                    <a:pt x="65" y="13"/>
                    <a:pt x="1" y="89"/>
                    <a:pt x="1" y="165"/>
                  </a:cubicBezTo>
                  <a:lnTo>
                    <a:pt x="52" y="1800"/>
                  </a:lnTo>
                  <a:cubicBezTo>
                    <a:pt x="64" y="2139"/>
                    <a:pt x="342" y="2385"/>
                    <a:pt x="675" y="2385"/>
                  </a:cubicBezTo>
                  <a:cubicBezTo>
                    <a:pt x="691" y="2385"/>
                    <a:pt x="708" y="2384"/>
                    <a:pt x="724" y="2383"/>
                  </a:cubicBezTo>
                  <a:lnTo>
                    <a:pt x="1598" y="2295"/>
                  </a:lnTo>
                  <a:cubicBezTo>
                    <a:pt x="1966" y="2270"/>
                    <a:pt x="2245" y="1952"/>
                    <a:pt x="2232" y="1597"/>
                  </a:cubicBezTo>
                  <a:lnTo>
                    <a:pt x="2220" y="1090"/>
                  </a:lnTo>
                  <a:cubicBezTo>
                    <a:pt x="2104" y="1626"/>
                    <a:pt x="1850" y="1944"/>
                    <a:pt x="1485" y="1944"/>
                  </a:cubicBezTo>
                  <a:cubicBezTo>
                    <a:pt x="1409" y="1944"/>
                    <a:pt x="1328" y="1930"/>
                    <a:pt x="1243" y="1901"/>
                  </a:cubicBezTo>
                  <a:cubicBezTo>
                    <a:pt x="584" y="1673"/>
                    <a:pt x="242" y="748"/>
                    <a:pt x="24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5638025" y="1012600"/>
              <a:ext cx="62150" cy="16850"/>
            </a:xfrm>
            <a:custGeom>
              <a:avLst/>
              <a:gdLst/>
              <a:ahLst/>
              <a:cxnLst/>
              <a:rect l="l" t="t" r="r" b="b"/>
              <a:pathLst>
                <a:path w="2486" h="674" extrusionOk="0">
                  <a:moveTo>
                    <a:pt x="2448" y="1"/>
                  </a:moveTo>
                  <a:cubicBezTo>
                    <a:pt x="2448" y="1"/>
                    <a:pt x="2017" y="115"/>
                    <a:pt x="1231" y="166"/>
                  </a:cubicBezTo>
                  <a:cubicBezTo>
                    <a:pt x="445" y="217"/>
                    <a:pt x="1" y="217"/>
                    <a:pt x="1" y="217"/>
                  </a:cubicBezTo>
                  <a:lnTo>
                    <a:pt x="26" y="673"/>
                  </a:lnTo>
                  <a:cubicBezTo>
                    <a:pt x="26" y="673"/>
                    <a:pt x="1966" y="572"/>
                    <a:pt x="2485" y="445"/>
                  </a:cubicBezTo>
                  <a:lnTo>
                    <a:pt x="2448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5478950" y="1223650"/>
              <a:ext cx="60225" cy="72175"/>
            </a:xfrm>
            <a:custGeom>
              <a:avLst/>
              <a:gdLst/>
              <a:ahLst/>
              <a:cxnLst/>
              <a:rect l="l" t="t" r="r" b="b"/>
              <a:pathLst>
                <a:path w="2409" h="2887" extrusionOk="0">
                  <a:moveTo>
                    <a:pt x="1650" y="0"/>
                  </a:moveTo>
                  <a:cubicBezTo>
                    <a:pt x="1300" y="0"/>
                    <a:pt x="950" y="125"/>
                    <a:pt x="660" y="330"/>
                  </a:cubicBezTo>
                  <a:cubicBezTo>
                    <a:pt x="394" y="533"/>
                    <a:pt x="229" y="837"/>
                    <a:pt x="102" y="1142"/>
                  </a:cubicBezTo>
                  <a:cubicBezTo>
                    <a:pt x="26" y="1332"/>
                    <a:pt x="0" y="1547"/>
                    <a:pt x="39" y="1750"/>
                  </a:cubicBezTo>
                  <a:cubicBezTo>
                    <a:pt x="77" y="1953"/>
                    <a:pt x="203" y="2130"/>
                    <a:pt x="330" y="2283"/>
                  </a:cubicBezTo>
                  <a:cubicBezTo>
                    <a:pt x="445" y="2448"/>
                    <a:pt x="584" y="2587"/>
                    <a:pt x="749" y="2688"/>
                  </a:cubicBezTo>
                  <a:cubicBezTo>
                    <a:pt x="1008" y="2855"/>
                    <a:pt x="1322" y="2886"/>
                    <a:pt x="1636" y="2886"/>
                  </a:cubicBezTo>
                  <a:cubicBezTo>
                    <a:pt x="1751" y="2886"/>
                    <a:pt x="1866" y="2882"/>
                    <a:pt x="1978" y="2879"/>
                  </a:cubicBezTo>
                  <a:cubicBezTo>
                    <a:pt x="2016" y="2866"/>
                    <a:pt x="2042" y="2866"/>
                    <a:pt x="2054" y="2840"/>
                  </a:cubicBezTo>
                  <a:cubicBezTo>
                    <a:pt x="2074" y="2820"/>
                    <a:pt x="2071" y="2793"/>
                    <a:pt x="2056" y="2770"/>
                  </a:cubicBezTo>
                  <a:lnTo>
                    <a:pt x="2056" y="2770"/>
                  </a:lnTo>
                  <a:cubicBezTo>
                    <a:pt x="2087" y="2781"/>
                    <a:pt x="2120" y="2790"/>
                    <a:pt x="2155" y="2790"/>
                  </a:cubicBezTo>
                  <a:cubicBezTo>
                    <a:pt x="2231" y="2790"/>
                    <a:pt x="2307" y="2752"/>
                    <a:pt x="2321" y="2676"/>
                  </a:cubicBezTo>
                  <a:cubicBezTo>
                    <a:pt x="2333" y="2575"/>
                    <a:pt x="2231" y="2511"/>
                    <a:pt x="2143" y="2448"/>
                  </a:cubicBezTo>
                  <a:cubicBezTo>
                    <a:pt x="1864" y="2270"/>
                    <a:pt x="1674" y="1941"/>
                    <a:pt x="1648" y="1611"/>
                  </a:cubicBezTo>
                  <a:cubicBezTo>
                    <a:pt x="1648" y="1535"/>
                    <a:pt x="1662" y="1446"/>
                    <a:pt x="1738" y="1434"/>
                  </a:cubicBezTo>
                  <a:cubicBezTo>
                    <a:pt x="1742" y="1433"/>
                    <a:pt x="1746" y="1432"/>
                    <a:pt x="1750" y="1432"/>
                  </a:cubicBezTo>
                  <a:cubicBezTo>
                    <a:pt x="1807" y="1432"/>
                    <a:pt x="1853" y="1514"/>
                    <a:pt x="1876" y="1573"/>
                  </a:cubicBezTo>
                  <a:cubicBezTo>
                    <a:pt x="1953" y="1814"/>
                    <a:pt x="2042" y="2054"/>
                    <a:pt x="2118" y="2296"/>
                  </a:cubicBezTo>
                  <a:cubicBezTo>
                    <a:pt x="2143" y="2346"/>
                    <a:pt x="2155" y="2397"/>
                    <a:pt x="2194" y="2435"/>
                  </a:cubicBezTo>
                  <a:cubicBezTo>
                    <a:pt x="2212" y="2462"/>
                    <a:pt x="2250" y="2483"/>
                    <a:pt x="2289" y="2483"/>
                  </a:cubicBezTo>
                  <a:cubicBezTo>
                    <a:pt x="2304" y="2483"/>
                    <a:pt x="2319" y="2480"/>
                    <a:pt x="2333" y="2473"/>
                  </a:cubicBezTo>
                  <a:cubicBezTo>
                    <a:pt x="2397" y="2448"/>
                    <a:pt x="2409" y="2359"/>
                    <a:pt x="2409" y="2283"/>
                  </a:cubicBezTo>
                  <a:cubicBezTo>
                    <a:pt x="2397" y="1586"/>
                    <a:pt x="2257" y="888"/>
                    <a:pt x="2003" y="229"/>
                  </a:cubicBezTo>
                  <a:cubicBezTo>
                    <a:pt x="1978" y="166"/>
                    <a:pt x="1940" y="90"/>
                    <a:pt x="1876" y="52"/>
                  </a:cubicBezTo>
                  <a:cubicBezTo>
                    <a:pt x="1826" y="14"/>
                    <a:pt x="1763" y="1"/>
                    <a:pt x="1699" y="1"/>
                  </a:cubicBezTo>
                  <a:cubicBezTo>
                    <a:pt x="1683" y="0"/>
                    <a:pt x="1667" y="0"/>
                    <a:pt x="1650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5468175" y="1217025"/>
              <a:ext cx="68175" cy="90375"/>
            </a:xfrm>
            <a:custGeom>
              <a:avLst/>
              <a:gdLst/>
              <a:ahLst/>
              <a:cxnLst/>
              <a:rect l="l" t="t" r="r" b="b"/>
              <a:pathLst>
                <a:path w="2727" h="3615" extrusionOk="0">
                  <a:moveTo>
                    <a:pt x="1522" y="2269"/>
                  </a:moveTo>
                  <a:cubicBezTo>
                    <a:pt x="1526" y="2276"/>
                    <a:pt x="1531" y="2282"/>
                    <a:pt x="1535" y="2289"/>
                  </a:cubicBezTo>
                  <a:lnTo>
                    <a:pt x="1535" y="2289"/>
                  </a:lnTo>
                  <a:cubicBezTo>
                    <a:pt x="1531" y="2282"/>
                    <a:pt x="1526" y="2275"/>
                    <a:pt x="1522" y="2269"/>
                  </a:cubicBezTo>
                  <a:close/>
                  <a:moveTo>
                    <a:pt x="1623" y="0"/>
                  </a:moveTo>
                  <a:cubicBezTo>
                    <a:pt x="1065" y="51"/>
                    <a:pt x="546" y="380"/>
                    <a:pt x="279" y="862"/>
                  </a:cubicBezTo>
                  <a:cubicBezTo>
                    <a:pt x="14" y="1356"/>
                    <a:pt x="0" y="1978"/>
                    <a:pt x="267" y="2459"/>
                  </a:cubicBezTo>
                  <a:cubicBezTo>
                    <a:pt x="508" y="2916"/>
                    <a:pt x="952" y="3245"/>
                    <a:pt x="1408" y="3448"/>
                  </a:cubicBezTo>
                  <a:cubicBezTo>
                    <a:pt x="1585" y="3536"/>
                    <a:pt x="1763" y="3600"/>
                    <a:pt x="1966" y="3612"/>
                  </a:cubicBezTo>
                  <a:cubicBezTo>
                    <a:pt x="1989" y="3614"/>
                    <a:pt x="2012" y="3615"/>
                    <a:pt x="2035" y="3615"/>
                  </a:cubicBezTo>
                  <a:cubicBezTo>
                    <a:pt x="2201" y="3615"/>
                    <a:pt x="2365" y="3571"/>
                    <a:pt x="2498" y="3460"/>
                  </a:cubicBezTo>
                  <a:cubicBezTo>
                    <a:pt x="2561" y="3409"/>
                    <a:pt x="2612" y="3359"/>
                    <a:pt x="2650" y="3283"/>
                  </a:cubicBezTo>
                  <a:cubicBezTo>
                    <a:pt x="2688" y="3207"/>
                    <a:pt x="2726" y="3169"/>
                    <a:pt x="2662" y="3105"/>
                  </a:cubicBezTo>
                  <a:cubicBezTo>
                    <a:pt x="2549" y="3017"/>
                    <a:pt x="2358" y="2979"/>
                    <a:pt x="2231" y="2890"/>
                  </a:cubicBezTo>
                  <a:cubicBezTo>
                    <a:pt x="1973" y="2742"/>
                    <a:pt x="1702" y="2534"/>
                    <a:pt x="1535" y="2289"/>
                  </a:cubicBezTo>
                  <a:lnTo>
                    <a:pt x="1535" y="2289"/>
                  </a:lnTo>
                  <a:cubicBezTo>
                    <a:pt x="1683" y="2510"/>
                    <a:pt x="1830" y="2732"/>
                    <a:pt x="1978" y="2966"/>
                  </a:cubicBezTo>
                  <a:cubicBezTo>
                    <a:pt x="1965" y="2967"/>
                    <a:pt x="1953" y="2968"/>
                    <a:pt x="1940" y="2968"/>
                  </a:cubicBezTo>
                  <a:cubicBezTo>
                    <a:pt x="1776" y="2968"/>
                    <a:pt x="1612" y="2894"/>
                    <a:pt x="1471" y="2789"/>
                  </a:cubicBezTo>
                  <a:cubicBezTo>
                    <a:pt x="1319" y="2674"/>
                    <a:pt x="1205" y="2535"/>
                    <a:pt x="1091" y="2395"/>
                  </a:cubicBezTo>
                  <a:lnTo>
                    <a:pt x="1091" y="2395"/>
                  </a:lnTo>
                  <a:cubicBezTo>
                    <a:pt x="1155" y="2522"/>
                    <a:pt x="1231" y="2662"/>
                    <a:pt x="1293" y="2801"/>
                  </a:cubicBezTo>
                  <a:cubicBezTo>
                    <a:pt x="964" y="2624"/>
                    <a:pt x="786" y="2269"/>
                    <a:pt x="660" y="1914"/>
                  </a:cubicBezTo>
                  <a:cubicBezTo>
                    <a:pt x="609" y="1812"/>
                    <a:pt x="584" y="1686"/>
                    <a:pt x="647" y="1597"/>
                  </a:cubicBezTo>
                  <a:cubicBezTo>
                    <a:pt x="698" y="1547"/>
                    <a:pt x="774" y="1533"/>
                    <a:pt x="825" y="1496"/>
                  </a:cubicBezTo>
                  <a:cubicBezTo>
                    <a:pt x="926" y="1445"/>
                    <a:pt x="989" y="1369"/>
                    <a:pt x="1053" y="1280"/>
                  </a:cubicBezTo>
                  <a:cubicBezTo>
                    <a:pt x="1293" y="976"/>
                    <a:pt x="1535" y="672"/>
                    <a:pt x="1788" y="367"/>
                  </a:cubicBezTo>
                  <a:cubicBezTo>
                    <a:pt x="1851" y="279"/>
                    <a:pt x="1915" y="164"/>
                    <a:pt x="1864" y="76"/>
                  </a:cubicBezTo>
                  <a:cubicBezTo>
                    <a:pt x="1814" y="12"/>
                    <a:pt x="1712" y="0"/>
                    <a:pt x="1623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5398450" y="906875"/>
              <a:ext cx="238025" cy="337200"/>
            </a:xfrm>
            <a:custGeom>
              <a:avLst/>
              <a:gdLst/>
              <a:ahLst/>
              <a:cxnLst/>
              <a:rect l="l" t="t" r="r" b="b"/>
              <a:pathLst>
                <a:path w="9521" h="13488" extrusionOk="0">
                  <a:moveTo>
                    <a:pt x="7311" y="1"/>
                  </a:moveTo>
                  <a:cubicBezTo>
                    <a:pt x="7040" y="1"/>
                    <a:pt x="6748" y="91"/>
                    <a:pt x="6339" y="440"/>
                  </a:cubicBezTo>
                  <a:cubicBezTo>
                    <a:pt x="5845" y="1023"/>
                    <a:pt x="394" y="5789"/>
                    <a:pt x="293" y="6283"/>
                  </a:cubicBezTo>
                  <a:cubicBezTo>
                    <a:pt x="1" y="7779"/>
                    <a:pt x="2663" y="13078"/>
                    <a:pt x="2727" y="13407"/>
                  </a:cubicBezTo>
                  <a:cubicBezTo>
                    <a:pt x="2738" y="13463"/>
                    <a:pt x="2814" y="13487"/>
                    <a:pt x="2934" y="13487"/>
                  </a:cubicBezTo>
                  <a:cubicBezTo>
                    <a:pt x="3497" y="13487"/>
                    <a:pt x="5014" y="12951"/>
                    <a:pt x="5223" y="12596"/>
                  </a:cubicBezTo>
                  <a:cubicBezTo>
                    <a:pt x="4932" y="12241"/>
                    <a:pt x="3665" y="7158"/>
                    <a:pt x="3741" y="7018"/>
                  </a:cubicBezTo>
                  <a:cubicBezTo>
                    <a:pt x="3817" y="6880"/>
                    <a:pt x="7327" y="4826"/>
                    <a:pt x="8608" y="3216"/>
                  </a:cubicBezTo>
                  <a:cubicBezTo>
                    <a:pt x="9521" y="2063"/>
                    <a:pt x="9065" y="288"/>
                    <a:pt x="7860" y="72"/>
                  </a:cubicBezTo>
                  <a:cubicBezTo>
                    <a:pt x="7666" y="42"/>
                    <a:pt x="7493" y="1"/>
                    <a:pt x="731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5386113" y="908838"/>
              <a:ext cx="182225" cy="346375"/>
            </a:xfrm>
            <a:custGeom>
              <a:avLst/>
              <a:gdLst/>
              <a:ahLst/>
              <a:cxnLst/>
              <a:rect l="l" t="t" r="r" b="b"/>
              <a:pathLst>
                <a:path w="7289" h="13855" extrusionOk="0">
                  <a:moveTo>
                    <a:pt x="7289" y="0"/>
                  </a:moveTo>
                  <a:lnTo>
                    <a:pt x="7289" y="0"/>
                  </a:lnTo>
                  <a:cubicBezTo>
                    <a:pt x="5641" y="443"/>
                    <a:pt x="4322" y="1635"/>
                    <a:pt x="3055" y="2776"/>
                  </a:cubicBezTo>
                  <a:cubicBezTo>
                    <a:pt x="1939" y="3803"/>
                    <a:pt x="773" y="4893"/>
                    <a:pt x="342" y="6350"/>
                  </a:cubicBezTo>
                  <a:cubicBezTo>
                    <a:pt x="1" y="7479"/>
                    <a:pt x="153" y="8708"/>
                    <a:pt x="545" y="9811"/>
                  </a:cubicBezTo>
                  <a:cubicBezTo>
                    <a:pt x="939" y="10914"/>
                    <a:pt x="1572" y="11915"/>
                    <a:pt x="2206" y="12904"/>
                  </a:cubicBezTo>
                  <a:cubicBezTo>
                    <a:pt x="2446" y="13271"/>
                    <a:pt x="2725" y="13665"/>
                    <a:pt x="3131" y="13817"/>
                  </a:cubicBezTo>
                  <a:cubicBezTo>
                    <a:pt x="3210" y="13842"/>
                    <a:pt x="3300" y="13855"/>
                    <a:pt x="3392" y="13855"/>
                  </a:cubicBezTo>
                  <a:cubicBezTo>
                    <a:pt x="3622" y="13855"/>
                    <a:pt x="3866" y="13774"/>
                    <a:pt x="3993" y="13601"/>
                  </a:cubicBezTo>
                  <a:cubicBezTo>
                    <a:pt x="4246" y="13271"/>
                    <a:pt x="3981" y="12840"/>
                    <a:pt x="3841" y="12499"/>
                  </a:cubicBezTo>
                  <a:cubicBezTo>
                    <a:pt x="3511" y="11623"/>
                    <a:pt x="3055" y="10800"/>
                    <a:pt x="2700" y="9938"/>
                  </a:cubicBezTo>
                  <a:cubicBezTo>
                    <a:pt x="2231" y="8797"/>
                    <a:pt x="1939" y="7504"/>
                    <a:pt x="2345" y="6338"/>
                  </a:cubicBezTo>
                  <a:cubicBezTo>
                    <a:pt x="2599" y="5590"/>
                    <a:pt x="3119" y="4969"/>
                    <a:pt x="3626" y="4373"/>
                  </a:cubicBezTo>
                  <a:cubicBezTo>
                    <a:pt x="4843" y="2916"/>
                    <a:pt x="6060" y="1457"/>
                    <a:pt x="728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5458025" y="1207825"/>
              <a:ext cx="78950" cy="44750"/>
            </a:xfrm>
            <a:custGeom>
              <a:avLst/>
              <a:gdLst/>
              <a:ahLst/>
              <a:cxnLst/>
              <a:rect l="l" t="t" r="r" b="b"/>
              <a:pathLst>
                <a:path w="3158" h="1790" extrusionOk="0">
                  <a:moveTo>
                    <a:pt x="2879" y="0"/>
                  </a:moveTo>
                  <a:cubicBezTo>
                    <a:pt x="2561" y="115"/>
                    <a:pt x="2257" y="216"/>
                    <a:pt x="1953" y="317"/>
                  </a:cubicBezTo>
                  <a:cubicBezTo>
                    <a:pt x="1395" y="507"/>
                    <a:pt x="851" y="698"/>
                    <a:pt x="305" y="887"/>
                  </a:cubicBezTo>
                  <a:cubicBezTo>
                    <a:pt x="217" y="913"/>
                    <a:pt x="52" y="926"/>
                    <a:pt x="26" y="1027"/>
                  </a:cubicBezTo>
                  <a:cubicBezTo>
                    <a:pt x="1" y="1090"/>
                    <a:pt x="77" y="1256"/>
                    <a:pt x="102" y="1318"/>
                  </a:cubicBezTo>
                  <a:cubicBezTo>
                    <a:pt x="166" y="1496"/>
                    <a:pt x="268" y="1673"/>
                    <a:pt x="445" y="1749"/>
                  </a:cubicBezTo>
                  <a:cubicBezTo>
                    <a:pt x="522" y="1779"/>
                    <a:pt x="601" y="1790"/>
                    <a:pt x="681" y="1790"/>
                  </a:cubicBezTo>
                  <a:cubicBezTo>
                    <a:pt x="772" y="1790"/>
                    <a:pt x="864" y="1776"/>
                    <a:pt x="952" y="1763"/>
                  </a:cubicBezTo>
                  <a:cubicBezTo>
                    <a:pt x="1725" y="1610"/>
                    <a:pt x="2485" y="1318"/>
                    <a:pt x="3158" y="913"/>
                  </a:cubicBezTo>
                  <a:cubicBezTo>
                    <a:pt x="3107" y="596"/>
                    <a:pt x="3006" y="292"/>
                    <a:pt x="2879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5575350" y="993200"/>
              <a:ext cx="42375" cy="30300"/>
            </a:xfrm>
            <a:custGeom>
              <a:avLst/>
              <a:gdLst/>
              <a:ahLst/>
              <a:cxnLst/>
              <a:rect l="l" t="t" r="r" b="b"/>
              <a:pathLst>
                <a:path w="1695" h="1212" extrusionOk="0">
                  <a:moveTo>
                    <a:pt x="1672" y="0"/>
                  </a:moveTo>
                  <a:cubicBezTo>
                    <a:pt x="1668" y="0"/>
                    <a:pt x="1664" y="1"/>
                    <a:pt x="1659" y="4"/>
                  </a:cubicBezTo>
                  <a:cubicBezTo>
                    <a:pt x="1367" y="168"/>
                    <a:pt x="1088" y="371"/>
                    <a:pt x="809" y="562"/>
                  </a:cubicBezTo>
                  <a:cubicBezTo>
                    <a:pt x="670" y="663"/>
                    <a:pt x="530" y="765"/>
                    <a:pt x="391" y="878"/>
                  </a:cubicBezTo>
                  <a:cubicBezTo>
                    <a:pt x="265" y="967"/>
                    <a:pt x="125" y="1069"/>
                    <a:pt x="11" y="1182"/>
                  </a:cubicBezTo>
                  <a:cubicBezTo>
                    <a:pt x="1" y="1193"/>
                    <a:pt x="15" y="1211"/>
                    <a:pt x="28" y="1211"/>
                  </a:cubicBezTo>
                  <a:cubicBezTo>
                    <a:pt x="31" y="1211"/>
                    <a:pt x="34" y="1210"/>
                    <a:pt x="36" y="1208"/>
                  </a:cubicBezTo>
                  <a:cubicBezTo>
                    <a:pt x="99" y="1170"/>
                    <a:pt x="175" y="1120"/>
                    <a:pt x="239" y="1081"/>
                  </a:cubicBezTo>
                  <a:cubicBezTo>
                    <a:pt x="315" y="1043"/>
                    <a:pt x="404" y="993"/>
                    <a:pt x="493" y="954"/>
                  </a:cubicBezTo>
                  <a:lnTo>
                    <a:pt x="835" y="802"/>
                  </a:lnTo>
                  <a:cubicBezTo>
                    <a:pt x="1063" y="714"/>
                    <a:pt x="1291" y="650"/>
                    <a:pt x="1532" y="574"/>
                  </a:cubicBezTo>
                  <a:cubicBezTo>
                    <a:pt x="1544" y="574"/>
                    <a:pt x="1544" y="536"/>
                    <a:pt x="1519" y="536"/>
                  </a:cubicBezTo>
                  <a:cubicBezTo>
                    <a:pt x="1279" y="574"/>
                    <a:pt x="1037" y="663"/>
                    <a:pt x="809" y="751"/>
                  </a:cubicBezTo>
                  <a:cubicBezTo>
                    <a:pt x="708" y="790"/>
                    <a:pt x="594" y="841"/>
                    <a:pt x="480" y="891"/>
                  </a:cubicBezTo>
                  <a:cubicBezTo>
                    <a:pt x="480" y="891"/>
                    <a:pt x="467" y="904"/>
                    <a:pt x="454" y="904"/>
                  </a:cubicBezTo>
                  <a:cubicBezTo>
                    <a:pt x="594" y="802"/>
                    <a:pt x="721" y="714"/>
                    <a:pt x="860" y="612"/>
                  </a:cubicBezTo>
                  <a:cubicBezTo>
                    <a:pt x="1127" y="422"/>
                    <a:pt x="1418" y="244"/>
                    <a:pt x="1684" y="29"/>
                  </a:cubicBezTo>
                  <a:cubicBezTo>
                    <a:pt x="1694" y="19"/>
                    <a:pt x="1688" y="0"/>
                    <a:pt x="1672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5681350" y="853225"/>
              <a:ext cx="73950" cy="63350"/>
            </a:xfrm>
            <a:custGeom>
              <a:avLst/>
              <a:gdLst/>
              <a:ahLst/>
              <a:cxnLst/>
              <a:rect l="l" t="t" r="r" b="b"/>
              <a:pathLst>
                <a:path w="2958" h="2534" extrusionOk="0">
                  <a:moveTo>
                    <a:pt x="448" y="0"/>
                  </a:moveTo>
                  <a:lnTo>
                    <a:pt x="385" y="203"/>
                  </a:lnTo>
                  <a:lnTo>
                    <a:pt x="309" y="469"/>
                  </a:lnTo>
                  <a:lnTo>
                    <a:pt x="81" y="1204"/>
                  </a:lnTo>
                  <a:lnTo>
                    <a:pt x="17" y="1420"/>
                  </a:lnTo>
                  <a:cubicBezTo>
                    <a:pt x="1" y="2153"/>
                    <a:pt x="846" y="2533"/>
                    <a:pt x="1558" y="2533"/>
                  </a:cubicBezTo>
                  <a:cubicBezTo>
                    <a:pt x="1966" y="2533"/>
                    <a:pt x="2330" y="2409"/>
                    <a:pt x="2464" y="2155"/>
                  </a:cubicBezTo>
                  <a:lnTo>
                    <a:pt x="2476" y="2155"/>
                  </a:lnTo>
                  <a:lnTo>
                    <a:pt x="2641" y="1584"/>
                  </a:lnTo>
                  <a:lnTo>
                    <a:pt x="2704" y="1356"/>
                  </a:lnTo>
                  <a:lnTo>
                    <a:pt x="2958" y="507"/>
                  </a:lnTo>
                  <a:lnTo>
                    <a:pt x="448" y="0"/>
                  </a:lnTo>
                  <a:close/>
                </a:path>
              </a:pathLst>
            </a:custGeom>
            <a:solidFill>
              <a:srgbClr val="F2DA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5690975" y="853225"/>
              <a:ext cx="64325" cy="45325"/>
            </a:xfrm>
            <a:custGeom>
              <a:avLst/>
              <a:gdLst/>
              <a:ahLst/>
              <a:cxnLst/>
              <a:rect l="l" t="t" r="r" b="b"/>
              <a:pathLst>
                <a:path w="2573" h="1813" extrusionOk="0">
                  <a:moveTo>
                    <a:pt x="63" y="0"/>
                  </a:moveTo>
                  <a:lnTo>
                    <a:pt x="0" y="203"/>
                  </a:lnTo>
                  <a:cubicBezTo>
                    <a:pt x="139" y="837"/>
                    <a:pt x="1369" y="1724"/>
                    <a:pt x="2193" y="1812"/>
                  </a:cubicBezTo>
                  <a:lnTo>
                    <a:pt x="2573" y="507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5830700" y="750225"/>
              <a:ext cx="21900" cy="53850"/>
            </a:xfrm>
            <a:custGeom>
              <a:avLst/>
              <a:gdLst/>
              <a:ahLst/>
              <a:cxnLst/>
              <a:rect l="l" t="t" r="r" b="b"/>
              <a:pathLst>
                <a:path w="876" h="2154" extrusionOk="0">
                  <a:moveTo>
                    <a:pt x="609" y="0"/>
                  </a:moveTo>
                  <a:cubicBezTo>
                    <a:pt x="508" y="0"/>
                    <a:pt x="445" y="89"/>
                    <a:pt x="394" y="178"/>
                  </a:cubicBezTo>
                  <a:cubicBezTo>
                    <a:pt x="127" y="659"/>
                    <a:pt x="65" y="1230"/>
                    <a:pt x="14" y="1788"/>
                  </a:cubicBezTo>
                  <a:cubicBezTo>
                    <a:pt x="1" y="1864"/>
                    <a:pt x="1" y="1940"/>
                    <a:pt x="14" y="2016"/>
                  </a:cubicBezTo>
                  <a:cubicBezTo>
                    <a:pt x="41" y="2115"/>
                    <a:pt x="85" y="2153"/>
                    <a:pt x="138" y="2153"/>
                  </a:cubicBezTo>
                  <a:cubicBezTo>
                    <a:pt x="300" y="2153"/>
                    <a:pt x="542" y="1776"/>
                    <a:pt x="609" y="1661"/>
                  </a:cubicBezTo>
                  <a:cubicBezTo>
                    <a:pt x="761" y="1395"/>
                    <a:pt x="850" y="1090"/>
                    <a:pt x="863" y="774"/>
                  </a:cubicBezTo>
                  <a:cubicBezTo>
                    <a:pt x="876" y="596"/>
                    <a:pt x="863" y="419"/>
                    <a:pt x="825" y="254"/>
                  </a:cubicBezTo>
                  <a:cubicBezTo>
                    <a:pt x="787" y="140"/>
                    <a:pt x="724" y="0"/>
                    <a:pt x="609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5671000" y="683750"/>
              <a:ext cx="184150" cy="205325"/>
            </a:xfrm>
            <a:custGeom>
              <a:avLst/>
              <a:gdLst/>
              <a:ahLst/>
              <a:cxnLst/>
              <a:rect l="l" t="t" r="r" b="b"/>
              <a:pathLst>
                <a:path w="7366" h="8213" extrusionOk="0">
                  <a:moveTo>
                    <a:pt x="3633" y="0"/>
                  </a:moveTo>
                  <a:cubicBezTo>
                    <a:pt x="2962" y="0"/>
                    <a:pt x="2288" y="200"/>
                    <a:pt x="1712" y="631"/>
                  </a:cubicBezTo>
                  <a:cubicBezTo>
                    <a:pt x="532" y="1569"/>
                    <a:pt x="0" y="3458"/>
                    <a:pt x="115" y="5106"/>
                  </a:cubicBezTo>
                  <a:cubicBezTo>
                    <a:pt x="127" y="5360"/>
                    <a:pt x="152" y="5600"/>
                    <a:pt x="203" y="5828"/>
                  </a:cubicBezTo>
                  <a:cubicBezTo>
                    <a:pt x="343" y="6538"/>
                    <a:pt x="748" y="7020"/>
                    <a:pt x="1306" y="7388"/>
                  </a:cubicBezTo>
                  <a:cubicBezTo>
                    <a:pt x="1636" y="7603"/>
                    <a:pt x="2003" y="7780"/>
                    <a:pt x="2396" y="7946"/>
                  </a:cubicBezTo>
                  <a:cubicBezTo>
                    <a:pt x="2871" y="8123"/>
                    <a:pt x="3289" y="8212"/>
                    <a:pt x="3673" y="8212"/>
                  </a:cubicBezTo>
                  <a:cubicBezTo>
                    <a:pt x="3700" y="8212"/>
                    <a:pt x="3726" y="8212"/>
                    <a:pt x="3752" y="8211"/>
                  </a:cubicBezTo>
                  <a:cubicBezTo>
                    <a:pt x="4526" y="8186"/>
                    <a:pt x="5146" y="7755"/>
                    <a:pt x="5780" y="6741"/>
                  </a:cubicBezTo>
                  <a:cubicBezTo>
                    <a:pt x="5793" y="6715"/>
                    <a:pt x="5819" y="6678"/>
                    <a:pt x="5831" y="6653"/>
                  </a:cubicBezTo>
                  <a:cubicBezTo>
                    <a:pt x="6490" y="5537"/>
                    <a:pt x="7365" y="3623"/>
                    <a:pt x="6833" y="2241"/>
                  </a:cubicBezTo>
                  <a:cubicBezTo>
                    <a:pt x="6372" y="843"/>
                    <a:pt x="5011" y="0"/>
                    <a:pt x="3633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5798375" y="822475"/>
              <a:ext cx="13025" cy="14975"/>
            </a:xfrm>
            <a:custGeom>
              <a:avLst/>
              <a:gdLst/>
              <a:ahLst/>
              <a:cxnLst/>
              <a:rect l="l" t="t" r="r" b="b"/>
              <a:pathLst>
                <a:path w="521" h="599" extrusionOk="0">
                  <a:moveTo>
                    <a:pt x="65" y="0"/>
                  </a:moveTo>
                  <a:lnTo>
                    <a:pt x="65" y="0"/>
                  </a:lnTo>
                  <a:cubicBezTo>
                    <a:pt x="1" y="140"/>
                    <a:pt x="1" y="304"/>
                    <a:pt x="90" y="431"/>
                  </a:cubicBezTo>
                  <a:cubicBezTo>
                    <a:pt x="171" y="536"/>
                    <a:pt x="306" y="598"/>
                    <a:pt x="436" y="598"/>
                  </a:cubicBezTo>
                  <a:cubicBezTo>
                    <a:pt x="447" y="598"/>
                    <a:pt x="459" y="598"/>
                    <a:pt x="470" y="597"/>
                  </a:cubicBezTo>
                  <a:cubicBezTo>
                    <a:pt x="482" y="597"/>
                    <a:pt x="496" y="597"/>
                    <a:pt x="508" y="583"/>
                  </a:cubicBezTo>
                  <a:cubicBezTo>
                    <a:pt x="521" y="571"/>
                    <a:pt x="508" y="558"/>
                    <a:pt x="496" y="546"/>
                  </a:cubicBezTo>
                  <a:cubicBezTo>
                    <a:pt x="496" y="533"/>
                    <a:pt x="470" y="520"/>
                    <a:pt x="457" y="520"/>
                  </a:cubicBezTo>
                  <a:cubicBezTo>
                    <a:pt x="318" y="457"/>
                    <a:pt x="204" y="304"/>
                    <a:pt x="166" y="152"/>
                  </a:cubicBezTo>
                  <a:cubicBezTo>
                    <a:pt x="153" y="127"/>
                    <a:pt x="153" y="102"/>
                    <a:pt x="127" y="90"/>
                  </a:cubicBezTo>
                  <a:cubicBezTo>
                    <a:pt x="120" y="86"/>
                    <a:pt x="114" y="84"/>
                    <a:pt x="108" y="84"/>
                  </a:cubicBezTo>
                  <a:cubicBezTo>
                    <a:pt x="95" y="84"/>
                    <a:pt x="86" y="93"/>
                    <a:pt x="77" y="102"/>
                  </a:cubicBezTo>
                  <a:cubicBezTo>
                    <a:pt x="66" y="114"/>
                    <a:pt x="54" y="136"/>
                    <a:pt x="52" y="149"/>
                  </a:cubicBezTo>
                  <a:lnTo>
                    <a:pt x="52" y="14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5727100" y="798725"/>
              <a:ext cx="18700" cy="6250"/>
            </a:xfrm>
            <a:custGeom>
              <a:avLst/>
              <a:gdLst/>
              <a:ahLst/>
              <a:cxnLst/>
              <a:rect l="l" t="t" r="r" b="b"/>
              <a:pathLst>
                <a:path w="748" h="250" extrusionOk="0">
                  <a:moveTo>
                    <a:pt x="64" y="1"/>
                  </a:moveTo>
                  <a:cubicBezTo>
                    <a:pt x="47" y="1"/>
                    <a:pt x="34" y="4"/>
                    <a:pt x="25" y="12"/>
                  </a:cubicBezTo>
                  <a:cubicBezTo>
                    <a:pt x="0" y="63"/>
                    <a:pt x="139" y="190"/>
                    <a:pt x="254" y="228"/>
                  </a:cubicBezTo>
                  <a:cubicBezTo>
                    <a:pt x="287" y="241"/>
                    <a:pt x="353" y="249"/>
                    <a:pt x="426" y="249"/>
                  </a:cubicBezTo>
                  <a:cubicBezTo>
                    <a:pt x="572" y="249"/>
                    <a:pt x="748" y="215"/>
                    <a:pt x="748" y="114"/>
                  </a:cubicBezTo>
                  <a:cubicBezTo>
                    <a:pt x="748" y="66"/>
                    <a:pt x="718" y="54"/>
                    <a:pt x="681" y="54"/>
                  </a:cubicBezTo>
                  <a:cubicBezTo>
                    <a:pt x="658" y="54"/>
                    <a:pt x="632" y="58"/>
                    <a:pt x="609" y="63"/>
                  </a:cubicBezTo>
                  <a:cubicBezTo>
                    <a:pt x="543" y="71"/>
                    <a:pt x="481" y="78"/>
                    <a:pt x="422" y="78"/>
                  </a:cubicBezTo>
                  <a:cubicBezTo>
                    <a:pt x="378" y="78"/>
                    <a:pt x="334" y="74"/>
                    <a:pt x="291" y="63"/>
                  </a:cubicBezTo>
                  <a:cubicBezTo>
                    <a:pt x="222" y="43"/>
                    <a:pt x="122" y="1"/>
                    <a:pt x="6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5736900" y="762475"/>
              <a:ext cx="41550" cy="16700"/>
            </a:xfrm>
            <a:custGeom>
              <a:avLst/>
              <a:gdLst/>
              <a:ahLst/>
              <a:cxnLst/>
              <a:rect l="l" t="t" r="r" b="b"/>
              <a:pathLst>
                <a:path w="1662" h="668" extrusionOk="0">
                  <a:moveTo>
                    <a:pt x="1465" y="0"/>
                  </a:moveTo>
                  <a:cubicBezTo>
                    <a:pt x="1451" y="0"/>
                    <a:pt x="1435" y="2"/>
                    <a:pt x="1420" y="5"/>
                  </a:cubicBezTo>
                  <a:cubicBezTo>
                    <a:pt x="1357" y="30"/>
                    <a:pt x="1307" y="56"/>
                    <a:pt x="1268" y="81"/>
                  </a:cubicBezTo>
                  <a:cubicBezTo>
                    <a:pt x="1268" y="81"/>
                    <a:pt x="1256" y="93"/>
                    <a:pt x="1243" y="93"/>
                  </a:cubicBezTo>
                  <a:cubicBezTo>
                    <a:pt x="1205" y="119"/>
                    <a:pt x="1155" y="132"/>
                    <a:pt x="1116" y="157"/>
                  </a:cubicBezTo>
                  <a:cubicBezTo>
                    <a:pt x="1015" y="182"/>
                    <a:pt x="926" y="208"/>
                    <a:pt x="825" y="208"/>
                  </a:cubicBezTo>
                  <a:cubicBezTo>
                    <a:pt x="736" y="208"/>
                    <a:pt x="648" y="195"/>
                    <a:pt x="546" y="157"/>
                  </a:cubicBezTo>
                  <a:lnTo>
                    <a:pt x="470" y="119"/>
                  </a:lnTo>
                  <a:cubicBezTo>
                    <a:pt x="398" y="88"/>
                    <a:pt x="309" y="49"/>
                    <a:pt x="217" y="49"/>
                  </a:cubicBezTo>
                  <a:cubicBezTo>
                    <a:pt x="196" y="49"/>
                    <a:pt x="174" y="51"/>
                    <a:pt x="153" y="56"/>
                  </a:cubicBezTo>
                  <a:cubicBezTo>
                    <a:pt x="141" y="56"/>
                    <a:pt x="127" y="56"/>
                    <a:pt x="127" y="68"/>
                  </a:cubicBezTo>
                  <a:cubicBezTo>
                    <a:pt x="90" y="81"/>
                    <a:pt x="64" y="93"/>
                    <a:pt x="39" y="132"/>
                  </a:cubicBezTo>
                  <a:cubicBezTo>
                    <a:pt x="14" y="169"/>
                    <a:pt x="1" y="233"/>
                    <a:pt x="14" y="284"/>
                  </a:cubicBezTo>
                  <a:cubicBezTo>
                    <a:pt x="64" y="487"/>
                    <a:pt x="330" y="575"/>
                    <a:pt x="406" y="600"/>
                  </a:cubicBezTo>
                  <a:cubicBezTo>
                    <a:pt x="523" y="643"/>
                    <a:pt x="648" y="667"/>
                    <a:pt x="774" y="667"/>
                  </a:cubicBezTo>
                  <a:cubicBezTo>
                    <a:pt x="800" y="667"/>
                    <a:pt x="825" y="666"/>
                    <a:pt x="850" y="664"/>
                  </a:cubicBezTo>
                  <a:cubicBezTo>
                    <a:pt x="1002" y="664"/>
                    <a:pt x="1141" y="626"/>
                    <a:pt x="1268" y="563"/>
                  </a:cubicBezTo>
                  <a:cubicBezTo>
                    <a:pt x="1357" y="524"/>
                    <a:pt x="1560" y="423"/>
                    <a:pt x="1636" y="233"/>
                  </a:cubicBezTo>
                  <a:cubicBezTo>
                    <a:pt x="1662" y="169"/>
                    <a:pt x="1636" y="106"/>
                    <a:pt x="1586" y="56"/>
                  </a:cubicBezTo>
                  <a:cubicBezTo>
                    <a:pt x="1556" y="17"/>
                    <a:pt x="1513" y="0"/>
                    <a:pt x="1465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5805675" y="780325"/>
              <a:ext cx="23475" cy="30875"/>
            </a:xfrm>
            <a:custGeom>
              <a:avLst/>
              <a:gdLst/>
              <a:ahLst/>
              <a:cxnLst/>
              <a:rect l="l" t="t" r="r" b="b"/>
              <a:pathLst>
                <a:path w="939" h="1235" extrusionOk="0">
                  <a:moveTo>
                    <a:pt x="190" y="1"/>
                  </a:moveTo>
                  <a:cubicBezTo>
                    <a:pt x="140" y="1"/>
                    <a:pt x="102" y="26"/>
                    <a:pt x="77" y="77"/>
                  </a:cubicBezTo>
                  <a:cubicBezTo>
                    <a:pt x="1" y="216"/>
                    <a:pt x="51" y="407"/>
                    <a:pt x="64" y="495"/>
                  </a:cubicBezTo>
                  <a:cubicBezTo>
                    <a:pt x="102" y="609"/>
                    <a:pt x="153" y="723"/>
                    <a:pt x="229" y="837"/>
                  </a:cubicBezTo>
                  <a:cubicBezTo>
                    <a:pt x="292" y="939"/>
                    <a:pt x="381" y="1040"/>
                    <a:pt x="482" y="1103"/>
                  </a:cubicBezTo>
                  <a:cubicBezTo>
                    <a:pt x="533" y="1144"/>
                    <a:pt x="659" y="1235"/>
                    <a:pt x="779" y="1235"/>
                  </a:cubicBezTo>
                  <a:cubicBezTo>
                    <a:pt x="808" y="1235"/>
                    <a:pt x="836" y="1230"/>
                    <a:pt x="863" y="1218"/>
                  </a:cubicBezTo>
                  <a:cubicBezTo>
                    <a:pt x="900" y="1205"/>
                    <a:pt x="926" y="1167"/>
                    <a:pt x="939" y="1116"/>
                  </a:cubicBezTo>
                  <a:cubicBezTo>
                    <a:pt x="939" y="1091"/>
                    <a:pt x="939" y="1066"/>
                    <a:pt x="926" y="1027"/>
                  </a:cubicBezTo>
                  <a:cubicBezTo>
                    <a:pt x="926" y="1027"/>
                    <a:pt x="926" y="1015"/>
                    <a:pt x="913" y="1002"/>
                  </a:cubicBezTo>
                  <a:cubicBezTo>
                    <a:pt x="875" y="914"/>
                    <a:pt x="787" y="863"/>
                    <a:pt x="723" y="824"/>
                  </a:cubicBezTo>
                  <a:cubicBezTo>
                    <a:pt x="697" y="812"/>
                    <a:pt x="685" y="799"/>
                    <a:pt x="660" y="787"/>
                  </a:cubicBezTo>
                  <a:cubicBezTo>
                    <a:pt x="596" y="736"/>
                    <a:pt x="545" y="672"/>
                    <a:pt x="495" y="609"/>
                  </a:cubicBezTo>
                  <a:cubicBezTo>
                    <a:pt x="444" y="545"/>
                    <a:pt x="406" y="469"/>
                    <a:pt x="381" y="393"/>
                  </a:cubicBezTo>
                  <a:cubicBezTo>
                    <a:pt x="368" y="356"/>
                    <a:pt x="356" y="305"/>
                    <a:pt x="356" y="267"/>
                  </a:cubicBezTo>
                  <a:cubicBezTo>
                    <a:pt x="342" y="254"/>
                    <a:pt x="342" y="254"/>
                    <a:pt x="342" y="241"/>
                  </a:cubicBezTo>
                  <a:cubicBezTo>
                    <a:pt x="330" y="204"/>
                    <a:pt x="330" y="153"/>
                    <a:pt x="305" y="102"/>
                  </a:cubicBezTo>
                  <a:cubicBezTo>
                    <a:pt x="280" y="52"/>
                    <a:pt x="241" y="13"/>
                    <a:pt x="190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5798700" y="815275"/>
              <a:ext cx="11125" cy="14100"/>
            </a:xfrm>
            <a:custGeom>
              <a:avLst/>
              <a:gdLst/>
              <a:ahLst/>
              <a:cxnLst/>
              <a:rect l="l" t="t" r="r" b="b"/>
              <a:pathLst>
                <a:path w="445" h="564" extrusionOk="0">
                  <a:moveTo>
                    <a:pt x="312" y="1"/>
                  </a:moveTo>
                  <a:cubicBezTo>
                    <a:pt x="229" y="1"/>
                    <a:pt x="130" y="84"/>
                    <a:pt x="77" y="212"/>
                  </a:cubicBezTo>
                  <a:cubicBezTo>
                    <a:pt x="1" y="364"/>
                    <a:pt x="26" y="516"/>
                    <a:pt x="102" y="555"/>
                  </a:cubicBezTo>
                  <a:cubicBezTo>
                    <a:pt x="116" y="561"/>
                    <a:pt x="131" y="564"/>
                    <a:pt x="146" y="564"/>
                  </a:cubicBezTo>
                  <a:cubicBezTo>
                    <a:pt x="228" y="564"/>
                    <a:pt x="327" y="481"/>
                    <a:pt x="381" y="352"/>
                  </a:cubicBezTo>
                  <a:cubicBezTo>
                    <a:pt x="444" y="200"/>
                    <a:pt x="432" y="48"/>
                    <a:pt x="356" y="9"/>
                  </a:cubicBezTo>
                  <a:cubicBezTo>
                    <a:pt x="342" y="4"/>
                    <a:pt x="327" y="1"/>
                    <a:pt x="3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5736900" y="786775"/>
              <a:ext cx="13025" cy="16275"/>
            </a:xfrm>
            <a:custGeom>
              <a:avLst/>
              <a:gdLst/>
              <a:ahLst/>
              <a:cxnLst/>
              <a:rect l="l" t="t" r="r" b="b"/>
              <a:pathLst>
                <a:path w="521" h="651" extrusionOk="0">
                  <a:moveTo>
                    <a:pt x="337" y="1"/>
                  </a:moveTo>
                  <a:cubicBezTo>
                    <a:pt x="242" y="1"/>
                    <a:pt x="130" y="97"/>
                    <a:pt x="64" y="250"/>
                  </a:cubicBezTo>
                  <a:cubicBezTo>
                    <a:pt x="1" y="427"/>
                    <a:pt x="39" y="605"/>
                    <a:pt x="141" y="642"/>
                  </a:cubicBezTo>
                  <a:cubicBezTo>
                    <a:pt x="157" y="648"/>
                    <a:pt x="173" y="650"/>
                    <a:pt x="190" y="650"/>
                  </a:cubicBezTo>
                  <a:cubicBezTo>
                    <a:pt x="292" y="650"/>
                    <a:pt x="403" y="554"/>
                    <a:pt x="457" y="402"/>
                  </a:cubicBezTo>
                  <a:cubicBezTo>
                    <a:pt x="521" y="225"/>
                    <a:pt x="495" y="47"/>
                    <a:pt x="381" y="9"/>
                  </a:cubicBezTo>
                  <a:cubicBezTo>
                    <a:pt x="367" y="3"/>
                    <a:pt x="352" y="1"/>
                    <a:pt x="337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5772500" y="799450"/>
              <a:ext cx="11950" cy="38950"/>
            </a:xfrm>
            <a:custGeom>
              <a:avLst/>
              <a:gdLst/>
              <a:ahLst/>
              <a:cxnLst/>
              <a:rect l="l" t="t" r="r" b="b"/>
              <a:pathLst>
                <a:path w="478" h="1558" extrusionOk="0">
                  <a:moveTo>
                    <a:pt x="457" y="1"/>
                  </a:moveTo>
                  <a:cubicBezTo>
                    <a:pt x="448" y="1"/>
                    <a:pt x="438" y="4"/>
                    <a:pt x="427" y="9"/>
                  </a:cubicBezTo>
                  <a:cubicBezTo>
                    <a:pt x="326" y="110"/>
                    <a:pt x="275" y="301"/>
                    <a:pt x="238" y="427"/>
                  </a:cubicBezTo>
                  <a:cubicBezTo>
                    <a:pt x="212" y="516"/>
                    <a:pt x="187" y="592"/>
                    <a:pt x="162" y="681"/>
                  </a:cubicBezTo>
                  <a:cubicBezTo>
                    <a:pt x="148" y="744"/>
                    <a:pt x="123" y="820"/>
                    <a:pt x="148" y="896"/>
                  </a:cubicBezTo>
                  <a:cubicBezTo>
                    <a:pt x="174" y="947"/>
                    <a:pt x="212" y="972"/>
                    <a:pt x="263" y="1011"/>
                  </a:cubicBezTo>
                  <a:cubicBezTo>
                    <a:pt x="326" y="1061"/>
                    <a:pt x="351" y="1112"/>
                    <a:pt x="326" y="1200"/>
                  </a:cubicBezTo>
                  <a:cubicBezTo>
                    <a:pt x="288" y="1340"/>
                    <a:pt x="162" y="1454"/>
                    <a:pt x="35" y="1504"/>
                  </a:cubicBezTo>
                  <a:cubicBezTo>
                    <a:pt x="1" y="1516"/>
                    <a:pt x="7" y="1557"/>
                    <a:pt x="35" y="1557"/>
                  </a:cubicBezTo>
                  <a:cubicBezTo>
                    <a:pt x="39" y="1557"/>
                    <a:pt x="43" y="1557"/>
                    <a:pt x="47" y="1555"/>
                  </a:cubicBezTo>
                  <a:cubicBezTo>
                    <a:pt x="174" y="1530"/>
                    <a:pt x="288" y="1454"/>
                    <a:pt x="364" y="1352"/>
                  </a:cubicBezTo>
                  <a:cubicBezTo>
                    <a:pt x="440" y="1239"/>
                    <a:pt x="478" y="1073"/>
                    <a:pt x="390" y="972"/>
                  </a:cubicBezTo>
                  <a:cubicBezTo>
                    <a:pt x="351" y="921"/>
                    <a:pt x="263" y="884"/>
                    <a:pt x="263" y="820"/>
                  </a:cubicBezTo>
                  <a:cubicBezTo>
                    <a:pt x="250" y="782"/>
                    <a:pt x="275" y="718"/>
                    <a:pt x="288" y="681"/>
                  </a:cubicBezTo>
                  <a:cubicBezTo>
                    <a:pt x="301" y="642"/>
                    <a:pt x="314" y="592"/>
                    <a:pt x="326" y="554"/>
                  </a:cubicBezTo>
                  <a:cubicBezTo>
                    <a:pt x="351" y="465"/>
                    <a:pt x="377" y="377"/>
                    <a:pt x="415" y="287"/>
                  </a:cubicBezTo>
                  <a:cubicBezTo>
                    <a:pt x="440" y="199"/>
                    <a:pt x="478" y="110"/>
                    <a:pt x="478" y="22"/>
                  </a:cubicBezTo>
                  <a:cubicBezTo>
                    <a:pt x="478" y="7"/>
                    <a:pt x="469" y="1"/>
                    <a:pt x="457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5738800" y="836075"/>
              <a:ext cx="34800" cy="16475"/>
            </a:xfrm>
            <a:custGeom>
              <a:avLst/>
              <a:gdLst/>
              <a:ahLst/>
              <a:cxnLst/>
              <a:rect l="l" t="t" r="r" b="b"/>
              <a:pathLst>
                <a:path w="1392" h="659" extrusionOk="0">
                  <a:moveTo>
                    <a:pt x="99" y="0"/>
                  </a:moveTo>
                  <a:cubicBezTo>
                    <a:pt x="75" y="0"/>
                    <a:pt x="50" y="1"/>
                    <a:pt x="26" y="2"/>
                  </a:cubicBezTo>
                  <a:cubicBezTo>
                    <a:pt x="1" y="2"/>
                    <a:pt x="1" y="27"/>
                    <a:pt x="26" y="39"/>
                  </a:cubicBezTo>
                  <a:cubicBezTo>
                    <a:pt x="280" y="129"/>
                    <a:pt x="546" y="154"/>
                    <a:pt x="787" y="255"/>
                  </a:cubicBezTo>
                  <a:cubicBezTo>
                    <a:pt x="1003" y="344"/>
                    <a:pt x="1192" y="470"/>
                    <a:pt x="1344" y="648"/>
                  </a:cubicBezTo>
                  <a:cubicBezTo>
                    <a:pt x="1348" y="655"/>
                    <a:pt x="1354" y="658"/>
                    <a:pt x="1360" y="658"/>
                  </a:cubicBezTo>
                  <a:cubicBezTo>
                    <a:pt x="1375" y="658"/>
                    <a:pt x="1391" y="640"/>
                    <a:pt x="1383" y="622"/>
                  </a:cubicBezTo>
                  <a:cubicBezTo>
                    <a:pt x="1268" y="407"/>
                    <a:pt x="1079" y="255"/>
                    <a:pt x="850" y="154"/>
                  </a:cubicBezTo>
                  <a:cubicBezTo>
                    <a:pt x="619" y="61"/>
                    <a:pt x="356" y="0"/>
                    <a:pt x="99" y="0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5669425" y="661075"/>
              <a:ext cx="208200" cy="127900"/>
            </a:xfrm>
            <a:custGeom>
              <a:avLst/>
              <a:gdLst/>
              <a:ahLst/>
              <a:cxnLst/>
              <a:rect l="l" t="t" r="r" b="b"/>
              <a:pathLst>
                <a:path w="8328" h="5116" extrusionOk="0">
                  <a:moveTo>
                    <a:pt x="2912" y="1"/>
                  </a:moveTo>
                  <a:cubicBezTo>
                    <a:pt x="2825" y="1"/>
                    <a:pt x="2752" y="10"/>
                    <a:pt x="2700" y="30"/>
                  </a:cubicBezTo>
                  <a:cubicBezTo>
                    <a:pt x="2395" y="144"/>
                    <a:pt x="2459" y="194"/>
                    <a:pt x="2434" y="233"/>
                  </a:cubicBezTo>
                  <a:cubicBezTo>
                    <a:pt x="2418" y="233"/>
                    <a:pt x="2310" y="64"/>
                    <a:pt x="2025" y="64"/>
                  </a:cubicBezTo>
                  <a:cubicBezTo>
                    <a:pt x="1862" y="64"/>
                    <a:pt x="1640" y="120"/>
                    <a:pt x="1344" y="296"/>
                  </a:cubicBezTo>
                  <a:cubicBezTo>
                    <a:pt x="609" y="740"/>
                    <a:pt x="164" y="2375"/>
                    <a:pt x="0" y="3579"/>
                  </a:cubicBezTo>
                  <a:cubicBezTo>
                    <a:pt x="0" y="3579"/>
                    <a:pt x="824" y="3794"/>
                    <a:pt x="976" y="3884"/>
                  </a:cubicBezTo>
                  <a:cubicBezTo>
                    <a:pt x="1128" y="3972"/>
                    <a:pt x="659" y="4923"/>
                    <a:pt x="1052" y="5100"/>
                  </a:cubicBezTo>
                  <a:cubicBezTo>
                    <a:pt x="1074" y="5111"/>
                    <a:pt x="1095" y="5116"/>
                    <a:pt x="1116" y="5116"/>
                  </a:cubicBezTo>
                  <a:cubicBezTo>
                    <a:pt x="1468" y="5116"/>
                    <a:pt x="1572" y="3646"/>
                    <a:pt x="2231" y="3275"/>
                  </a:cubicBezTo>
                  <a:cubicBezTo>
                    <a:pt x="2317" y="3292"/>
                    <a:pt x="2393" y="3300"/>
                    <a:pt x="2461" y="3300"/>
                  </a:cubicBezTo>
                  <a:cubicBezTo>
                    <a:pt x="3166" y="3300"/>
                    <a:pt x="3056" y="2481"/>
                    <a:pt x="3714" y="2273"/>
                  </a:cubicBezTo>
                  <a:cubicBezTo>
                    <a:pt x="3815" y="2248"/>
                    <a:pt x="3942" y="2248"/>
                    <a:pt x="4031" y="2248"/>
                  </a:cubicBezTo>
                  <a:cubicBezTo>
                    <a:pt x="4132" y="2261"/>
                    <a:pt x="4234" y="2261"/>
                    <a:pt x="4335" y="2273"/>
                  </a:cubicBezTo>
                  <a:cubicBezTo>
                    <a:pt x="4513" y="2299"/>
                    <a:pt x="4677" y="2349"/>
                    <a:pt x="4829" y="2425"/>
                  </a:cubicBezTo>
                  <a:cubicBezTo>
                    <a:pt x="5133" y="2552"/>
                    <a:pt x="5387" y="2755"/>
                    <a:pt x="5666" y="2932"/>
                  </a:cubicBezTo>
                  <a:cubicBezTo>
                    <a:pt x="5730" y="2971"/>
                    <a:pt x="5792" y="3022"/>
                    <a:pt x="5869" y="3072"/>
                  </a:cubicBezTo>
                  <a:cubicBezTo>
                    <a:pt x="5882" y="3110"/>
                    <a:pt x="5894" y="3135"/>
                    <a:pt x="5919" y="3174"/>
                  </a:cubicBezTo>
                  <a:cubicBezTo>
                    <a:pt x="6021" y="3377"/>
                    <a:pt x="6211" y="3554"/>
                    <a:pt x="6439" y="3642"/>
                  </a:cubicBezTo>
                  <a:cubicBezTo>
                    <a:pt x="6488" y="3658"/>
                    <a:pt x="6546" y="3674"/>
                    <a:pt x="6602" y="3674"/>
                  </a:cubicBezTo>
                  <a:cubicBezTo>
                    <a:pt x="6634" y="3674"/>
                    <a:pt x="6665" y="3669"/>
                    <a:pt x="6693" y="3655"/>
                  </a:cubicBezTo>
                  <a:cubicBezTo>
                    <a:pt x="6718" y="3693"/>
                    <a:pt x="6730" y="3731"/>
                    <a:pt x="6756" y="3757"/>
                  </a:cubicBezTo>
                  <a:cubicBezTo>
                    <a:pt x="6856" y="3923"/>
                    <a:pt x="7184" y="4149"/>
                    <a:pt x="7503" y="4149"/>
                  </a:cubicBezTo>
                  <a:cubicBezTo>
                    <a:pt x="7670" y="4149"/>
                    <a:pt x="7834" y="4087"/>
                    <a:pt x="7961" y="3921"/>
                  </a:cubicBezTo>
                  <a:cubicBezTo>
                    <a:pt x="8328" y="3439"/>
                    <a:pt x="7834" y="2806"/>
                    <a:pt x="7454" y="2577"/>
                  </a:cubicBezTo>
                  <a:cubicBezTo>
                    <a:pt x="7618" y="2577"/>
                    <a:pt x="7758" y="2388"/>
                    <a:pt x="7745" y="2236"/>
                  </a:cubicBezTo>
                  <a:cubicBezTo>
                    <a:pt x="7732" y="2070"/>
                    <a:pt x="7606" y="1944"/>
                    <a:pt x="7479" y="1855"/>
                  </a:cubicBezTo>
                  <a:cubicBezTo>
                    <a:pt x="7225" y="1665"/>
                    <a:pt x="6908" y="1563"/>
                    <a:pt x="6578" y="1551"/>
                  </a:cubicBezTo>
                  <a:lnTo>
                    <a:pt x="6426" y="1513"/>
                  </a:lnTo>
                  <a:cubicBezTo>
                    <a:pt x="6756" y="1019"/>
                    <a:pt x="5438" y="968"/>
                    <a:pt x="4702" y="563"/>
                  </a:cubicBezTo>
                  <a:cubicBezTo>
                    <a:pt x="4085" y="217"/>
                    <a:pt x="3328" y="1"/>
                    <a:pt x="2912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5673225" y="670725"/>
              <a:ext cx="69725" cy="66875"/>
            </a:xfrm>
            <a:custGeom>
              <a:avLst/>
              <a:gdLst/>
              <a:ahLst/>
              <a:cxnLst/>
              <a:rect l="l" t="t" r="r" b="b"/>
              <a:pathLst>
                <a:path w="2789" h="2675" extrusionOk="0">
                  <a:moveTo>
                    <a:pt x="793" y="0"/>
                  </a:moveTo>
                  <a:cubicBezTo>
                    <a:pt x="738" y="0"/>
                    <a:pt x="682" y="13"/>
                    <a:pt x="634" y="37"/>
                  </a:cubicBezTo>
                  <a:cubicBezTo>
                    <a:pt x="533" y="87"/>
                    <a:pt x="443" y="177"/>
                    <a:pt x="367" y="253"/>
                  </a:cubicBezTo>
                  <a:cubicBezTo>
                    <a:pt x="241" y="391"/>
                    <a:pt x="127" y="531"/>
                    <a:pt x="63" y="709"/>
                  </a:cubicBezTo>
                  <a:cubicBezTo>
                    <a:pt x="12" y="822"/>
                    <a:pt x="0" y="962"/>
                    <a:pt x="38" y="1089"/>
                  </a:cubicBezTo>
                  <a:cubicBezTo>
                    <a:pt x="63" y="1140"/>
                    <a:pt x="114" y="1191"/>
                    <a:pt x="127" y="1241"/>
                  </a:cubicBezTo>
                  <a:cubicBezTo>
                    <a:pt x="139" y="1317"/>
                    <a:pt x="88" y="1380"/>
                    <a:pt x="102" y="1456"/>
                  </a:cubicBezTo>
                  <a:cubicBezTo>
                    <a:pt x="114" y="1532"/>
                    <a:pt x="165" y="1608"/>
                    <a:pt x="228" y="1634"/>
                  </a:cubicBezTo>
                  <a:cubicBezTo>
                    <a:pt x="255" y="1645"/>
                    <a:pt x="282" y="1650"/>
                    <a:pt x="309" y="1650"/>
                  </a:cubicBezTo>
                  <a:cubicBezTo>
                    <a:pt x="450" y="1650"/>
                    <a:pt x="592" y="1518"/>
                    <a:pt x="741" y="1518"/>
                  </a:cubicBezTo>
                  <a:cubicBezTo>
                    <a:pt x="752" y="1518"/>
                    <a:pt x="762" y="1519"/>
                    <a:pt x="773" y="1520"/>
                  </a:cubicBezTo>
                  <a:cubicBezTo>
                    <a:pt x="925" y="1532"/>
                    <a:pt x="1026" y="1698"/>
                    <a:pt x="1052" y="1837"/>
                  </a:cubicBezTo>
                  <a:cubicBezTo>
                    <a:pt x="1077" y="1989"/>
                    <a:pt x="1040" y="2141"/>
                    <a:pt x="1052" y="2293"/>
                  </a:cubicBezTo>
                  <a:cubicBezTo>
                    <a:pt x="1065" y="2445"/>
                    <a:pt x="1141" y="2610"/>
                    <a:pt x="1280" y="2661"/>
                  </a:cubicBezTo>
                  <a:cubicBezTo>
                    <a:pt x="1309" y="2671"/>
                    <a:pt x="1339" y="2675"/>
                    <a:pt x="1371" y="2675"/>
                  </a:cubicBezTo>
                  <a:cubicBezTo>
                    <a:pt x="1423" y="2675"/>
                    <a:pt x="1479" y="2664"/>
                    <a:pt x="1534" y="2648"/>
                  </a:cubicBezTo>
                  <a:cubicBezTo>
                    <a:pt x="1990" y="2534"/>
                    <a:pt x="2409" y="2217"/>
                    <a:pt x="2649" y="1811"/>
                  </a:cubicBezTo>
                  <a:cubicBezTo>
                    <a:pt x="2725" y="1672"/>
                    <a:pt x="2789" y="1482"/>
                    <a:pt x="2674" y="1355"/>
                  </a:cubicBezTo>
                  <a:cubicBezTo>
                    <a:pt x="2548" y="1228"/>
                    <a:pt x="2282" y="1304"/>
                    <a:pt x="2155" y="1165"/>
                  </a:cubicBezTo>
                  <a:cubicBezTo>
                    <a:pt x="2003" y="1013"/>
                    <a:pt x="2167" y="734"/>
                    <a:pt x="2054" y="544"/>
                  </a:cubicBezTo>
                  <a:cubicBezTo>
                    <a:pt x="1978" y="417"/>
                    <a:pt x="1787" y="405"/>
                    <a:pt x="1635" y="405"/>
                  </a:cubicBezTo>
                  <a:cubicBezTo>
                    <a:pt x="1581" y="409"/>
                    <a:pt x="1524" y="413"/>
                    <a:pt x="1468" y="413"/>
                  </a:cubicBezTo>
                  <a:cubicBezTo>
                    <a:pt x="1366" y="413"/>
                    <a:pt x="1265" y="399"/>
                    <a:pt x="1192" y="341"/>
                  </a:cubicBezTo>
                  <a:cubicBezTo>
                    <a:pt x="1103" y="253"/>
                    <a:pt x="1065" y="126"/>
                    <a:pt x="964" y="50"/>
                  </a:cubicBezTo>
                  <a:cubicBezTo>
                    <a:pt x="916" y="16"/>
                    <a:pt x="855" y="0"/>
                    <a:pt x="793" y="0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5734375" y="665325"/>
              <a:ext cx="48525" cy="47725"/>
            </a:xfrm>
            <a:custGeom>
              <a:avLst/>
              <a:gdLst/>
              <a:ahLst/>
              <a:cxnLst/>
              <a:rect l="l" t="t" r="r" b="b"/>
              <a:pathLst>
                <a:path w="1941" h="1909" extrusionOk="0">
                  <a:moveTo>
                    <a:pt x="225" y="1"/>
                  </a:moveTo>
                  <a:cubicBezTo>
                    <a:pt x="178" y="1"/>
                    <a:pt x="132" y="9"/>
                    <a:pt x="89" y="38"/>
                  </a:cubicBezTo>
                  <a:cubicBezTo>
                    <a:pt x="0" y="114"/>
                    <a:pt x="39" y="266"/>
                    <a:pt x="76" y="379"/>
                  </a:cubicBezTo>
                  <a:cubicBezTo>
                    <a:pt x="242" y="760"/>
                    <a:pt x="470" y="1102"/>
                    <a:pt x="761" y="1407"/>
                  </a:cubicBezTo>
                  <a:cubicBezTo>
                    <a:pt x="928" y="1585"/>
                    <a:pt x="1173" y="1908"/>
                    <a:pt x="1453" y="1908"/>
                  </a:cubicBezTo>
                  <a:cubicBezTo>
                    <a:pt x="1492" y="1908"/>
                    <a:pt x="1532" y="1902"/>
                    <a:pt x="1572" y="1888"/>
                  </a:cubicBezTo>
                  <a:cubicBezTo>
                    <a:pt x="1724" y="1838"/>
                    <a:pt x="1940" y="1635"/>
                    <a:pt x="1788" y="1469"/>
                  </a:cubicBezTo>
                  <a:cubicBezTo>
                    <a:pt x="1724" y="1393"/>
                    <a:pt x="1611" y="1381"/>
                    <a:pt x="1509" y="1368"/>
                  </a:cubicBezTo>
                  <a:cubicBezTo>
                    <a:pt x="1420" y="1356"/>
                    <a:pt x="1306" y="1305"/>
                    <a:pt x="1281" y="1216"/>
                  </a:cubicBezTo>
                  <a:cubicBezTo>
                    <a:pt x="1268" y="1140"/>
                    <a:pt x="1318" y="1064"/>
                    <a:pt x="1293" y="988"/>
                  </a:cubicBezTo>
                  <a:cubicBezTo>
                    <a:pt x="1281" y="900"/>
                    <a:pt x="1192" y="861"/>
                    <a:pt x="1116" y="836"/>
                  </a:cubicBezTo>
                  <a:cubicBezTo>
                    <a:pt x="1040" y="823"/>
                    <a:pt x="964" y="823"/>
                    <a:pt x="887" y="798"/>
                  </a:cubicBezTo>
                  <a:cubicBezTo>
                    <a:pt x="811" y="760"/>
                    <a:pt x="749" y="697"/>
                    <a:pt x="761" y="621"/>
                  </a:cubicBezTo>
                  <a:cubicBezTo>
                    <a:pt x="786" y="481"/>
                    <a:pt x="1027" y="430"/>
                    <a:pt x="1014" y="291"/>
                  </a:cubicBezTo>
                  <a:cubicBezTo>
                    <a:pt x="1002" y="215"/>
                    <a:pt x="926" y="177"/>
                    <a:pt x="850" y="151"/>
                  </a:cubicBezTo>
                  <a:cubicBezTo>
                    <a:pt x="685" y="100"/>
                    <a:pt x="507" y="50"/>
                    <a:pt x="343" y="12"/>
                  </a:cubicBezTo>
                  <a:cubicBezTo>
                    <a:pt x="303" y="6"/>
                    <a:pt x="264" y="1"/>
                    <a:pt x="225" y="1"/>
                  </a:cubicBezTo>
                  <a:close/>
                </a:path>
              </a:pathLst>
            </a:custGeom>
            <a:solidFill>
              <a:srgbClr val="1B20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5735150" y="720425"/>
              <a:ext cx="18575" cy="17150"/>
            </a:xfrm>
            <a:custGeom>
              <a:avLst/>
              <a:gdLst/>
              <a:ahLst/>
              <a:cxnLst/>
              <a:rect l="l" t="t" r="r" b="b"/>
              <a:pathLst>
                <a:path w="743" h="686" extrusionOk="0">
                  <a:moveTo>
                    <a:pt x="337" y="1"/>
                  </a:moveTo>
                  <a:lnTo>
                    <a:pt x="337" y="1"/>
                  </a:lnTo>
                  <a:cubicBezTo>
                    <a:pt x="337" y="1"/>
                    <a:pt x="1" y="685"/>
                    <a:pt x="352" y="685"/>
                  </a:cubicBezTo>
                  <a:cubicBezTo>
                    <a:pt x="356" y="685"/>
                    <a:pt x="359" y="685"/>
                    <a:pt x="363" y="685"/>
                  </a:cubicBezTo>
                  <a:cubicBezTo>
                    <a:pt x="743" y="673"/>
                    <a:pt x="337" y="1"/>
                    <a:pt x="33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5720900" y="736600"/>
              <a:ext cx="18550" cy="17450"/>
            </a:xfrm>
            <a:custGeom>
              <a:avLst/>
              <a:gdLst/>
              <a:ahLst/>
              <a:cxnLst/>
              <a:rect l="l" t="t" r="r" b="b"/>
              <a:pathLst>
                <a:path w="742" h="698" extrusionOk="0">
                  <a:moveTo>
                    <a:pt x="336" y="1"/>
                  </a:moveTo>
                  <a:cubicBezTo>
                    <a:pt x="336" y="1"/>
                    <a:pt x="1" y="697"/>
                    <a:pt x="352" y="697"/>
                  </a:cubicBezTo>
                  <a:cubicBezTo>
                    <a:pt x="355" y="697"/>
                    <a:pt x="358" y="697"/>
                    <a:pt x="362" y="697"/>
                  </a:cubicBezTo>
                  <a:cubicBezTo>
                    <a:pt x="742" y="685"/>
                    <a:pt x="336" y="1"/>
                    <a:pt x="3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F968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5654500" y="743500"/>
              <a:ext cx="37425" cy="53925"/>
            </a:xfrm>
            <a:custGeom>
              <a:avLst/>
              <a:gdLst/>
              <a:ahLst/>
              <a:cxnLst/>
              <a:rect l="l" t="t" r="r" b="b"/>
              <a:pathLst>
                <a:path w="1497" h="2157" extrusionOk="0">
                  <a:moveTo>
                    <a:pt x="777" y="0"/>
                  </a:moveTo>
                  <a:cubicBezTo>
                    <a:pt x="665" y="0"/>
                    <a:pt x="551" y="40"/>
                    <a:pt x="445" y="130"/>
                  </a:cubicBezTo>
                  <a:cubicBezTo>
                    <a:pt x="39" y="497"/>
                    <a:pt x="1" y="1423"/>
                    <a:pt x="254" y="1816"/>
                  </a:cubicBezTo>
                  <a:cubicBezTo>
                    <a:pt x="402" y="2044"/>
                    <a:pt x="621" y="2157"/>
                    <a:pt x="820" y="2157"/>
                  </a:cubicBezTo>
                  <a:cubicBezTo>
                    <a:pt x="963" y="2157"/>
                    <a:pt x="1095" y="2098"/>
                    <a:pt x="1180" y="1981"/>
                  </a:cubicBezTo>
                  <a:cubicBezTo>
                    <a:pt x="1332" y="1765"/>
                    <a:pt x="1497" y="1283"/>
                    <a:pt x="1459" y="815"/>
                  </a:cubicBezTo>
                  <a:cubicBezTo>
                    <a:pt x="1421" y="351"/>
                    <a:pt x="1107" y="0"/>
                    <a:pt x="777" y="0"/>
                  </a:cubicBezTo>
                  <a:close/>
                </a:path>
              </a:pathLst>
            </a:custGeom>
            <a:solidFill>
              <a:srgbClr val="F1DA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5665375" y="755275"/>
              <a:ext cx="14850" cy="27650"/>
            </a:xfrm>
            <a:custGeom>
              <a:avLst/>
              <a:gdLst/>
              <a:ahLst/>
              <a:cxnLst/>
              <a:rect l="l" t="t" r="r" b="b"/>
              <a:pathLst>
                <a:path w="594" h="1106" extrusionOk="0">
                  <a:moveTo>
                    <a:pt x="174" y="1"/>
                  </a:moveTo>
                  <a:cubicBezTo>
                    <a:pt x="162" y="1"/>
                    <a:pt x="137" y="26"/>
                    <a:pt x="149" y="52"/>
                  </a:cubicBezTo>
                  <a:cubicBezTo>
                    <a:pt x="187" y="128"/>
                    <a:pt x="264" y="192"/>
                    <a:pt x="314" y="254"/>
                  </a:cubicBezTo>
                  <a:cubicBezTo>
                    <a:pt x="326" y="280"/>
                    <a:pt x="352" y="318"/>
                    <a:pt x="365" y="344"/>
                  </a:cubicBezTo>
                  <a:cubicBezTo>
                    <a:pt x="352" y="356"/>
                    <a:pt x="352" y="356"/>
                    <a:pt x="340" y="356"/>
                  </a:cubicBezTo>
                  <a:cubicBezTo>
                    <a:pt x="314" y="369"/>
                    <a:pt x="301" y="381"/>
                    <a:pt x="276" y="394"/>
                  </a:cubicBezTo>
                  <a:cubicBezTo>
                    <a:pt x="238" y="420"/>
                    <a:pt x="200" y="445"/>
                    <a:pt x="162" y="483"/>
                  </a:cubicBezTo>
                  <a:cubicBezTo>
                    <a:pt x="98" y="547"/>
                    <a:pt x="22" y="635"/>
                    <a:pt x="10" y="736"/>
                  </a:cubicBezTo>
                  <a:cubicBezTo>
                    <a:pt x="1" y="746"/>
                    <a:pt x="11" y="754"/>
                    <a:pt x="22" y="754"/>
                  </a:cubicBezTo>
                  <a:cubicBezTo>
                    <a:pt x="27" y="754"/>
                    <a:pt x="32" y="753"/>
                    <a:pt x="35" y="749"/>
                  </a:cubicBezTo>
                  <a:cubicBezTo>
                    <a:pt x="98" y="699"/>
                    <a:pt x="162" y="623"/>
                    <a:pt x="225" y="559"/>
                  </a:cubicBezTo>
                  <a:cubicBezTo>
                    <a:pt x="250" y="533"/>
                    <a:pt x="289" y="496"/>
                    <a:pt x="314" y="483"/>
                  </a:cubicBezTo>
                  <a:cubicBezTo>
                    <a:pt x="340" y="470"/>
                    <a:pt x="352" y="457"/>
                    <a:pt x="365" y="445"/>
                  </a:cubicBezTo>
                  <a:cubicBezTo>
                    <a:pt x="377" y="432"/>
                    <a:pt x="390" y="432"/>
                    <a:pt x="402" y="420"/>
                  </a:cubicBezTo>
                  <a:cubicBezTo>
                    <a:pt x="416" y="445"/>
                    <a:pt x="428" y="470"/>
                    <a:pt x="428" y="496"/>
                  </a:cubicBezTo>
                  <a:cubicBezTo>
                    <a:pt x="492" y="673"/>
                    <a:pt x="492" y="876"/>
                    <a:pt x="453" y="1066"/>
                  </a:cubicBezTo>
                  <a:cubicBezTo>
                    <a:pt x="453" y="1093"/>
                    <a:pt x="468" y="1106"/>
                    <a:pt x="485" y="1106"/>
                  </a:cubicBezTo>
                  <a:cubicBezTo>
                    <a:pt x="500" y="1106"/>
                    <a:pt x="518" y="1096"/>
                    <a:pt x="529" y="1079"/>
                  </a:cubicBezTo>
                  <a:cubicBezTo>
                    <a:pt x="593" y="876"/>
                    <a:pt x="593" y="648"/>
                    <a:pt x="529" y="445"/>
                  </a:cubicBezTo>
                  <a:cubicBezTo>
                    <a:pt x="492" y="344"/>
                    <a:pt x="453" y="254"/>
                    <a:pt x="390" y="178"/>
                  </a:cubicBezTo>
                  <a:cubicBezTo>
                    <a:pt x="340" y="102"/>
                    <a:pt x="264" y="14"/>
                    <a:pt x="174" y="1"/>
                  </a:cubicBezTo>
                  <a:close/>
                </a:path>
              </a:pathLst>
            </a:custGeom>
            <a:solidFill>
              <a:srgbClr val="E0C9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5188375" y="817575"/>
              <a:ext cx="142625" cy="112800"/>
            </a:xfrm>
            <a:custGeom>
              <a:avLst/>
              <a:gdLst/>
              <a:ahLst/>
              <a:cxnLst/>
              <a:rect l="l" t="t" r="r" b="b"/>
              <a:pathLst>
                <a:path w="5705" h="4512" extrusionOk="0">
                  <a:moveTo>
                    <a:pt x="3119" y="0"/>
                  </a:moveTo>
                  <a:cubicBezTo>
                    <a:pt x="3021" y="0"/>
                    <a:pt x="2923" y="6"/>
                    <a:pt x="2826" y="19"/>
                  </a:cubicBezTo>
                  <a:cubicBezTo>
                    <a:pt x="2104" y="108"/>
                    <a:pt x="1471" y="551"/>
                    <a:pt x="1026" y="1122"/>
                  </a:cubicBezTo>
                  <a:cubicBezTo>
                    <a:pt x="583" y="1692"/>
                    <a:pt x="304" y="2377"/>
                    <a:pt x="76" y="3061"/>
                  </a:cubicBezTo>
                  <a:cubicBezTo>
                    <a:pt x="38" y="3188"/>
                    <a:pt x="0" y="3315"/>
                    <a:pt x="12" y="3441"/>
                  </a:cubicBezTo>
                  <a:cubicBezTo>
                    <a:pt x="26" y="3568"/>
                    <a:pt x="88" y="3708"/>
                    <a:pt x="203" y="3759"/>
                  </a:cubicBezTo>
                  <a:cubicBezTo>
                    <a:pt x="243" y="3779"/>
                    <a:pt x="285" y="3787"/>
                    <a:pt x="329" y="3787"/>
                  </a:cubicBezTo>
                  <a:cubicBezTo>
                    <a:pt x="452" y="3787"/>
                    <a:pt x="585" y="3719"/>
                    <a:pt x="697" y="3644"/>
                  </a:cubicBezTo>
                  <a:cubicBezTo>
                    <a:pt x="1116" y="3353"/>
                    <a:pt x="1483" y="2985"/>
                    <a:pt x="1762" y="2554"/>
                  </a:cubicBezTo>
                  <a:lnTo>
                    <a:pt x="1762" y="2554"/>
                  </a:lnTo>
                  <a:cubicBezTo>
                    <a:pt x="1635" y="3049"/>
                    <a:pt x="1508" y="3556"/>
                    <a:pt x="1572" y="4063"/>
                  </a:cubicBezTo>
                  <a:cubicBezTo>
                    <a:pt x="1597" y="4227"/>
                    <a:pt x="1660" y="4430"/>
                    <a:pt x="1826" y="4494"/>
                  </a:cubicBezTo>
                  <a:cubicBezTo>
                    <a:pt x="1859" y="4506"/>
                    <a:pt x="1892" y="4511"/>
                    <a:pt x="1925" y="4511"/>
                  </a:cubicBezTo>
                  <a:cubicBezTo>
                    <a:pt x="2102" y="4511"/>
                    <a:pt x="2265" y="4352"/>
                    <a:pt x="2383" y="4202"/>
                  </a:cubicBezTo>
                  <a:cubicBezTo>
                    <a:pt x="2789" y="3695"/>
                    <a:pt x="3105" y="3125"/>
                    <a:pt x="3347" y="2516"/>
                  </a:cubicBezTo>
                  <a:lnTo>
                    <a:pt x="3347" y="2516"/>
                  </a:lnTo>
                  <a:cubicBezTo>
                    <a:pt x="3308" y="2731"/>
                    <a:pt x="3271" y="2947"/>
                    <a:pt x="3308" y="3162"/>
                  </a:cubicBezTo>
                  <a:cubicBezTo>
                    <a:pt x="3347" y="3378"/>
                    <a:pt x="3460" y="3593"/>
                    <a:pt x="3663" y="3669"/>
                  </a:cubicBezTo>
                  <a:cubicBezTo>
                    <a:pt x="3728" y="3696"/>
                    <a:pt x="3794" y="3709"/>
                    <a:pt x="3860" y="3709"/>
                  </a:cubicBezTo>
                  <a:cubicBezTo>
                    <a:pt x="4104" y="3709"/>
                    <a:pt x="4348" y="3545"/>
                    <a:pt x="4538" y="3365"/>
                  </a:cubicBezTo>
                  <a:cubicBezTo>
                    <a:pt x="4981" y="2947"/>
                    <a:pt x="5336" y="2415"/>
                    <a:pt x="5539" y="1832"/>
                  </a:cubicBezTo>
                  <a:cubicBezTo>
                    <a:pt x="5640" y="1540"/>
                    <a:pt x="5704" y="1097"/>
                    <a:pt x="5426" y="869"/>
                  </a:cubicBezTo>
                  <a:cubicBezTo>
                    <a:pt x="5108" y="602"/>
                    <a:pt x="4652" y="399"/>
                    <a:pt x="4272" y="247"/>
                  </a:cubicBezTo>
                  <a:cubicBezTo>
                    <a:pt x="3907" y="95"/>
                    <a:pt x="3510" y="0"/>
                    <a:pt x="3119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5410200" y="739850"/>
              <a:ext cx="142925" cy="103250"/>
            </a:xfrm>
            <a:custGeom>
              <a:avLst/>
              <a:gdLst/>
              <a:ahLst/>
              <a:cxnLst/>
              <a:rect l="l" t="t" r="r" b="b"/>
              <a:pathLst>
                <a:path w="5717" h="4130" extrusionOk="0">
                  <a:moveTo>
                    <a:pt x="2920" y="1"/>
                  </a:moveTo>
                  <a:cubicBezTo>
                    <a:pt x="2277" y="1"/>
                    <a:pt x="1635" y="178"/>
                    <a:pt x="1141" y="593"/>
                  </a:cubicBezTo>
                  <a:cubicBezTo>
                    <a:pt x="761" y="910"/>
                    <a:pt x="507" y="1353"/>
                    <a:pt x="330" y="1823"/>
                  </a:cubicBezTo>
                  <a:cubicBezTo>
                    <a:pt x="190" y="2203"/>
                    <a:pt x="38" y="2685"/>
                    <a:pt x="26" y="3090"/>
                  </a:cubicBezTo>
                  <a:cubicBezTo>
                    <a:pt x="0" y="3457"/>
                    <a:pt x="367" y="3699"/>
                    <a:pt x="659" y="3825"/>
                  </a:cubicBezTo>
                  <a:cubicBezTo>
                    <a:pt x="1134" y="4025"/>
                    <a:pt x="1644" y="4129"/>
                    <a:pt x="2159" y="4129"/>
                  </a:cubicBezTo>
                  <a:cubicBezTo>
                    <a:pt x="2263" y="4129"/>
                    <a:pt x="2367" y="4125"/>
                    <a:pt x="2472" y="4117"/>
                  </a:cubicBezTo>
                  <a:cubicBezTo>
                    <a:pt x="2789" y="4091"/>
                    <a:pt x="3169" y="3990"/>
                    <a:pt x="3271" y="3686"/>
                  </a:cubicBezTo>
                  <a:cubicBezTo>
                    <a:pt x="3347" y="3471"/>
                    <a:pt x="3283" y="3242"/>
                    <a:pt x="3144" y="3065"/>
                  </a:cubicBezTo>
                  <a:cubicBezTo>
                    <a:pt x="3017" y="2900"/>
                    <a:pt x="2827" y="2773"/>
                    <a:pt x="2637" y="2659"/>
                  </a:cubicBezTo>
                  <a:lnTo>
                    <a:pt x="2637" y="2659"/>
                  </a:lnTo>
                  <a:cubicBezTo>
                    <a:pt x="3245" y="2900"/>
                    <a:pt x="3891" y="3040"/>
                    <a:pt x="4538" y="3090"/>
                  </a:cubicBezTo>
                  <a:cubicBezTo>
                    <a:pt x="4566" y="3092"/>
                    <a:pt x="4595" y="3093"/>
                    <a:pt x="4625" y="3093"/>
                  </a:cubicBezTo>
                  <a:cubicBezTo>
                    <a:pt x="4823" y="3093"/>
                    <a:pt x="5044" y="3051"/>
                    <a:pt x="5121" y="2874"/>
                  </a:cubicBezTo>
                  <a:cubicBezTo>
                    <a:pt x="5184" y="2710"/>
                    <a:pt x="5083" y="2533"/>
                    <a:pt x="4969" y="2393"/>
                  </a:cubicBezTo>
                  <a:cubicBezTo>
                    <a:pt x="4640" y="2000"/>
                    <a:pt x="4183" y="1759"/>
                    <a:pt x="3727" y="1518"/>
                  </a:cubicBezTo>
                  <a:lnTo>
                    <a:pt x="3727" y="1518"/>
                  </a:lnTo>
                  <a:cubicBezTo>
                    <a:pt x="3928" y="1553"/>
                    <a:pt x="4131" y="1571"/>
                    <a:pt x="4335" y="1571"/>
                  </a:cubicBezTo>
                  <a:cubicBezTo>
                    <a:pt x="4644" y="1571"/>
                    <a:pt x="4954" y="1531"/>
                    <a:pt x="5260" y="1455"/>
                  </a:cubicBezTo>
                  <a:cubicBezTo>
                    <a:pt x="5426" y="1417"/>
                    <a:pt x="5615" y="1341"/>
                    <a:pt x="5679" y="1176"/>
                  </a:cubicBezTo>
                  <a:cubicBezTo>
                    <a:pt x="5717" y="1049"/>
                    <a:pt x="5654" y="910"/>
                    <a:pt x="5565" y="821"/>
                  </a:cubicBezTo>
                  <a:cubicBezTo>
                    <a:pt x="5476" y="733"/>
                    <a:pt x="5362" y="669"/>
                    <a:pt x="5235" y="618"/>
                  </a:cubicBezTo>
                  <a:cubicBezTo>
                    <a:pt x="4576" y="314"/>
                    <a:pt x="3891" y="60"/>
                    <a:pt x="3169" y="10"/>
                  </a:cubicBezTo>
                  <a:cubicBezTo>
                    <a:pt x="3086" y="4"/>
                    <a:pt x="3003" y="1"/>
                    <a:pt x="292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5424450" y="736900"/>
              <a:ext cx="146125" cy="137175"/>
            </a:xfrm>
            <a:custGeom>
              <a:avLst/>
              <a:gdLst/>
              <a:ahLst/>
              <a:cxnLst/>
              <a:rect l="l" t="t" r="r" b="b"/>
              <a:pathLst>
                <a:path w="5845" h="5487" extrusionOk="0">
                  <a:moveTo>
                    <a:pt x="3689" y="1"/>
                  </a:moveTo>
                  <a:cubicBezTo>
                    <a:pt x="3808" y="24"/>
                    <a:pt x="3924" y="56"/>
                    <a:pt x="4038" y="95"/>
                  </a:cubicBezTo>
                  <a:lnTo>
                    <a:pt x="4038" y="95"/>
                  </a:lnTo>
                  <a:cubicBezTo>
                    <a:pt x="3932" y="36"/>
                    <a:pt x="3813" y="1"/>
                    <a:pt x="3689" y="1"/>
                  </a:cubicBezTo>
                  <a:close/>
                  <a:moveTo>
                    <a:pt x="4038" y="95"/>
                  </a:moveTo>
                  <a:lnTo>
                    <a:pt x="4038" y="95"/>
                  </a:lnTo>
                  <a:cubicBezTo>
                    <a:pt x="4358" y="275"/>
                    <a:pt x="4567" y="679"/>
                    <a:pt x="4462" y="1040"/>
                  </a:cubicBezTo>
                  <a:cubicBezTo>
                    <a:pt x="4361" y="1391"/>
                    <a:pt x="3991" y="1628"/>
                    <a:pt x="3630" y="1628"/>
                  </a:cubicBezTo>
                  <a:cubicBezTo>
                    <a:pt x="3496" y="1628"/>
                    <a:pt x="3363" y="1594"/>
                    <a:pt x="3245" y="1522"/>
                  </a:cubicBezTo>
                  <a:lnTo>
                    <a:pt x="3245" y="1522"/>
                  </a:lnTo>
                  <a:cubicBezTo>
                    <a:pt x="3309" y="1699"/>
                    <a:pt x="3499" y="1789"/>
                    <a:pt x="3664" y="1877"/>
                  </a:cubicBezTo>
                  <a:cubicBezTo>
                    <a:pt x="3828" y="1966"/>
                    <a:pt x="4006" y="2118"/>
                    <a:pt x="3968" y="2308"/>
                  </a:cubicBezTo>
                  <a:cubicBezTo>
                    <a:pt x="3930" y="2498"/>
                    <a:pt x="3702" y="2574"/>
                    <a:pt x="3499" y="2600"/>
                  </a:cubicBezTo>
                  <a:cubicBezTo>
                    <a:pt x="3126" y="2663"/>
                    <a:pt x="2748" y="2692"/>
                    <a:pt x="2371" y="2692"/>
                  </a:cubicBezTo>
                  <a:cubicBezTo>
                    <a:pt x="2146" y="2692"/>
                    <a:pt x="1922" y="2682"/>
                    <a:pt x="1699" y="2663"/>
                  </a:cubicBezTo>
                  <a:lnTo>
                    <a:pt x="1699" y="2663"/>
                  </a:lnTo>
                  <a:cubicBezTo>
                    <a:pt x="2016" y="3056"/>
                    <a:pt x="2028" y="3665"/>
                    <a:pt x="1712" y="4070"/>
                  </a:cubicBezTo>
                  <a:cubicBezTo>
                    <a:pt x="1572" y="4260"/>
                    <a:pt x="1369" y="4387"/>
                    <a:pt x="1141" y="4451"/>
                  </a:cubicBezTo>
                  <a:cubicBezTo>
                    <a:pt x="1085" y="4469"/>
                    <a:pt x="1020" y="4474"/>
                    <a:pt x="952" y="4474"/>
                  </a:cubicBezTo>
                  <a:cubicBezTo>
                    <a:pt x="858" y="4474"/>
                    <a:pt x="758" y="4464"/>
                    <a:pt x="668" y="4464"/>
                  </a:cubicBezTo>
                  <a:cubicBezTo>
                    <a:pt x="603" y="4464"/>
                    <a:pt x="544" y="4469"/>
                    <a:pt x="495" y="4488"/>
                  </a:cubicBezTo>
                  <a:cubicBezTo>
                    <a:pt x="0" y="4691"/>
                    <a:pt x="825" y="5274"/>
                    <a:pt x="1065" y="5363"/>
                  </a:cubicBezTo>
                  <a:cubicBezTo>
                    <a:pt x="1293" y="5454"/>
                    <a:pt x="1538" y="5486"/>
                    <a:pt x="1789" y="5486"/>
                  </a:cubicBezTo>
                  <a:cubicBezTo>
                    <a:pt x="1957" y="5486"/>
                    <a:pt x="2127" y="5472"/>
                    <a:pt x="2295" y="5451"/>
                  </a:cubicBezTo>
                  <a:cubicBezTo>
                    <a:pt x="3144" y="5350"/>
                    <a:pt x="4006" y="5084"/>
                    <a:pt x="4690" y="4539"/>
                  </a:cubicBezTo>
                  <a:cubicBezTo>
                    <a:pt x="5363" y="4006"/>
                    <a:pt x="5844" y="3170"/>
                    <a:pt x="5794" y="2308"/>
                  </a:cubicBezTo>
                  <a:cubicBezTo>
                    <a:pt x="5748" y="1301"/>
                    <a:pt x="4985" y="425"/>
                    <a:pt x="4038" y="95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5298325" y="779050"/>
              <a:ext cx="165450" cy="146775"/>
            </a:xfrm>
            <a:custGeom>
              <a:avLst/>
              <a:gdLst/>
              <a:ahLst/>
              <a:cxnLst/>
              <a:rect l="l" t="t" r="r" b="b"/>
              <a:pathLst>
                <a:path w="6618" h="5871" extrusionOk="0">
                  <a:moveTo>
                    <a:pt x="3319" y="1"/>
                  </a:moveTo>
                  <a:cubicBezTo>
                    <a:pt x="2987" y="1"/>
                    <a:pt x="2650" y="58"/>
                    <a:pt x="2320" y="179"/>
                  </a:cubicBezTo>
                  <a:cubicBezTo>
                    <a:pt x="799" y="723"/>
                    <a:pt x="0" y="2410"/>
                    <a:pt x="558" y="3931"/>
                  </a:cubicBezTo>
                  <a:cubicBezTo>
                    <a:pt x="985" y="5122"/>
                    <a:pt x="2112" y="5870"/>
                    <a:pt x="3312" y="5870"/>
                  </a:cubicBezTo>
                  <a:cubicBezTo>
                    <a:pt x="3643" y="5870"/>
                    <a:pt x="3981" y="5813"/>
                    <a:pt x="4310" y="5692"/>
                  </a:cubicBezTo>
                  <a:cubicBezTo>
                    <a:pt x="5831" y="5148"/>
                    <a:pt x="6617" y="3461"/>
                    <a:pt x="6072" y="1940"/>
                  </a:cubicBezTo>
                  <a:cubicBezTo>
                    <a:pt x="5645" y="748"/>
                    <a:pt x="4518" y="1"/>
                    <a:pt x="331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5305925" y="825975"/>
              <a:ext cx="147075" cy="99850"/>
            </a:xfrm>
            <a:custGeom>
              <a:avLst/>
              <a:gdLst/>
              <a:ahLst/>
              <a:cxnLst/>
              <a:rect l="l" t="t" r="r" b="b"/>
              <a:pathLst>
                <a:path w="5883" h="3994" extrusionOk="0">
                  <a:moveTo>
                    <a:pt x="279" y="0"/>
                  </a:moveTo>
                  <a:cubicBezTo>
                    <a:pt x="26" y="634"/>
                    <a:pt x="0" y="1356"/>
                    <a:pt x="254" y="2054"/>
                  </a:cubicBezTo>
                  <a:cubicBezTo>
                    <a:pt x="681" y="3245"/>
                    <a:pt x="1808" y="3993"/>
                    <a:pt x="3008" y="3993"/>
                  </a:cubicBezTo>
                  <a:cubicBezTo>
                    <a:pt x="3339" y="3993"/>
                    <a:pt x="3677" y="3936"/>
                    <a:pt x="4006" y="3815"/>
                  </a:cubicBezTo>
                  <a:cubicBezTo>
                    <a:pt x="4995" y="3460"/>
                    <a:pt x="5679" y="2624"/>
                    <a:pt x="5882" y="1660"/>
                  </a:cubicBezTo>
                  <a:lnTo>
                    <a:pt x="5882" y="1660"/>
                  </a:lnTo>
                  <a:cubicBezTo>
                    <a:pt x="5591" y="2421"/>
                    <a:pt x="4969" y="3055"/>
                    <a:pt x="4146" y="3347"/>
                  </a:cubicBezTo>
                  <a:cubicBezTo>
                    <a:pt x="3814" y="3468"/>
                    <a:pt x="3474" y="3526"/>
                    <a:pt x="3140" y="3526"/>
                  </a:cubicBezTo>
                  <a:cubicBezTo>
                    <a:pt x="1943" y="3526"/>
                    <a:pt x="820" y="2786"/>
                    <a:pt x="394" y="1597"/>
                  </a:cubicBezTo>
                  <a:cubicBezTo>
                    <a:pt x="203" y="1065"/>
                    <a:pt x="166" y="507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5316075" y="794650"/>
              <a:ext cx="130275" cy="115550"/>
            </a:xfrm>
            <a:custGeom>
              <a:avLst/>
              <a:gdLst/>
              <a:ahLst/>
              <a:cxnLst/>
              <a:rect l="l" t="t" r="r" b="b"/>
              <a:pathLst>
                <a:path w="5211" h="4622" extrusionOk="0">
                  <a:moveTo>
                    <a:pt x="2599" y="1"/>
                  </a:moveTo>
                  <a:cubicBezTo>
                    <a:pt x="2338" y="1"/>
                    <a:pt x="2073" y="45"/>
                    <a:pt x="1813" y="138"/>
                  </a:cubicBezTo>
                  <a:cubicBezTo>
                    <a:pt x="622" y="569"/>
                    <a:pt x="0" y="1899"/>
                    <a:pt x="431" y="3091"/>
                  </a:cubicBezTo>
                  <a:cubicBezTo>
                    <a:pt x="769" y="4036"/>
                    <a:pt x="1662" y="4622"/>
                    <a:pt x="2607" y="4622"/>
                  </a:cubicBezTo>
                  <a:cubicBezTo>
                    <a:pt x="2866" y="4622"/>
                    <a:pt x="3129" y="4578"/>
                    <a:pt x="3385" y="4485"/>
                  </a:cubicBezTo>
                  <a:cubicBezTo>
                    <a:pt x="4589" y="4054"/>
                    <a:pt x="5210" y="2724"/>
                    <a:pt x="4779" y="1519"/>
                  </a:cubicBezTo>
                  <a:cubicBezTo>
                    <a:pt x="4441" y="584"/>
                    <a:pt x="3549" y="1"/>
                    <a:pt x="259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5333800" y="794900"/>
              <a:ext cx="65650" cy="101125"/>
            </a:xfrm>
            <a:custGeom>
              <a:avLst/>
              <a:gdLst/>
              <a:ahLst/>
              <a:cxnLst/>
              <a:rect l="l" t="t" r="r" b="b"/>
              <a:pathLst>
                <a:path w="2626" h="4045" extrusionOk="0">
                  <a:moveTo>
                    <a:pt x="2093" y="1"/>
                  </a:moveTo>
                  <a:cubicBezTo>
                    <a:pt x="1421" y="1218"/>
                    <a:pt x="787" y="2472"/>
                    <a:pt x="1" y="3626"/>
                  </a:cubicBezTo>
                  <a:cubicBezTo>
                    <a:pt x="116" y="3778"/>
                    <a:pt x="229" y="3917"/>
                    <a:pt x="369" y="4044"/>
                  </a:cubicBezTo>
                  <a:cubicBezTo>
                    <a:pt x="901" y="3207"/>
                    <a:pt x="1319" y="2308"/>
                    <a:pt x="1826" y="1458"/>
                  </a:cubicBezTo>
                  <a:cubicBezTo>
                    <a:pt x="2093" y="1015"/>
                    <a:pt x="2359" y="559"/>
                    <a:pt x="2625" y="115"/>
                  </a:cubicBezTo>
                  <a:cubicBezTo>
                    <a:pt x="2460" y="52"/>
                    <a:pt x="2270" y="13"/>
                    <a:pt x="209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7"/>
            <p:cNvSpPr/>
            <p:nvPr/>
          </p:nvSpPr>
          <p:spPr>
            <a:xfrm>
              <a:off x="5345225" y="799650"/>
              <a:ext cx="72900" cy="109050"/>
            </a:xfrm>
            <a:custGeom>
              <a:avLst/>
              <a:gdLst/>
              <a:ahLst/>
              <a:cxnLst/>
              <a:rect l="l" t="t" r="r" b="b"/>
              <a:pathLst>
                <a:path w="2916" h="4362" extrusionOk="0">
                  <a:moveTo>
                    <a:pt x="2383" y="1"/>
                  </a:moveTo>
                  <a:cubicBezTo>
                    <a:pt x="2067" y="521"/>
                    <a:pt x="1724" y="1040"/>
                    <a:pt x="1420" y="1560"/>
                  </a:cubicBezTo>
                  <a:cubicBezTo>
                    <a:pt x="951" y="2333"/>
                    <a:pt x="533" y="3170"/>
                    <a:pt x="0" y="3918"/>
                  </a:cubicBezTo>
                  <a:cubicBezTo>
                    <a:pt x="279" y="4133"/>
                    <a:pt x="597" y="4285"/>
                    <a:pt x="951" y="4361"/>
                  </a:cubicBezTo>
                  <a:cubicBezTo>
                    <a:pt x="1344" y="3284"/>
                    <a:pt x="1902" y="2245"/>
                    <a:pt x="2434" y="1217"/>
                  </a:cubicBezTo>
                  <a:cubicBezTo>
                    <a:pt x="2599" y="926"/>
                    <a:pt x="2751" y="634"/>
                    <a:pt x="2916" y="330"/>
                  </a:cubicBezTo>
                  <a:cubicBezTo>
                    <a:pt x="2751" y="203"/>
                    <a:pt x="2574" y="90"/>
                    <a:pt x="238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7"/>
            <p:cNvSpPr/>
            <p:nvPr/>
          </p:nvSpPr>
          <p:spPr>
            <a:xfrm>
              <a:off x="5378175" y="819625"/>
              <a:ext cx="53600" cy="90650"/>
            </a:xfrm>
            <a:custGeom>
              <a:avLst/>
              <a:gdLst/>
              <a:ahLst/>
              <a:cxnLst/>
              <a:rect l="l" t="t" r="r" b="b"/>
              <a:pathLst>
                <a:path w="2144" h="3626" extrusionOk="0">
                  <a:moveTo>
                    <a:pt x="2029" y="1"/>
                  </a:moveTo>
                  <a:cubicBezTo>
                    <a:pt x="1851" y="317"/>
                    <a:pt x="1687" y="634"/>
                    <a:pt x="1509" y="951"/>
                  </a:cubicBezTo>
                  <a:cubicBezTo>
                    <a:pt x="1205" y="1522"/>
                    <a:pt x="901" y="2105"/>
                    <a:pt x="571" y="2663"/>
                  </a:cubicBezTo>
                  <a:cubicBezTo>
                    <a:pt x="394" y="2979"/>
                    <a:pt x="229" y="3334"/>
                    <a:pt x="1" y="3626"/>
                  </a:cubicBezTo>
                  <a:lnTo>
                    <a:pt x="115" y="3626"/>
                  </a:lnTo>
                  <a:cubicBezTo>
                    <a:pt x="203" y="3626"/>
                    <a:pt x="279" y="3613"/>
                    <a:pt x="369" y="3613"/>
                  </a:cubicBezTo>
                  <a:cubicBezTo>
                    <a:pt x="445" y="3410"/>
                    <a:pt x="546" y="3220"/>
                    <a:pt x="648" y="3043"/>
                  </a:cubicBezTo>
                  <a:cubicBezTo>
                    <a:pt x="977" y="2333"/>
                    <a:pt x="1395" y="1649"/>
                    <a:pt x="1750" y="964"/>
                  </a:cubicBezTo>
                  <a:cubicBezTo>
                    <a:pt x="1890" y="711"/>
                    <a:pt x="2017" y="457"/>
                    <a:pt x="2143" y="204"/>
                  </a:cubicBezTo>
                  <a:cubicBezTo>
                    <a:pt x="2105" y="127"/>
                    <a:pt x="2067" y="64"/>
                    <a:pt x="2029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5352825" y="807500"/>
              <a:ext cx="60875" cy="88450"/>
            </a:xfrm>
            <a:custGeom>
              <a:avLst/>
              <a:gdLst/>
              <a:ahLst/>
              <a:cxnLst/>
              <a:rect l="l" t="t" r="r" b="b"/>
              <a:pathLst>
                <a:path w="2435" h="3538" extrusionOk="0">
                  <a:moveTo>
                    <a:pt x="610" y="1"/>
                  </a:moveTo>
                  <a:cubicBezTo>
                    <a:pt x="576" y="1"/>
                    <a:pt x="542" y="6"/>
                    <a:pt x="508" y="16"/>
                  </a:cubicBezTo>
                  <a:lnTo>
                    <a:pt x="495" y="29"/>
                  </a:lnTo>
                  <a:cubicBezTo>
                    <a:pt x="406" y="55"/>
                    <a:pt x="343" y="118"/>
                    <a:pt x="318" y="207"/>
                  </a:cubicBezTo>
                  <a:cubicBezTo>
                    <a:pt x="279" y="283"/>
                    <a:pt x="279" y="371"/>
                    <a:pt x="318" y="460"/>
                  </a:cubicBezTo>
                  <a:lnTo>
                    <a:pt x="330" y="486"/>
                  </a:lnTo>
                  <a:cubicBezTo>
                    <a:pt x="166" y="638"/>
                    <a:pt x="51" y="841"/>
                    <a:pt x="26" y="1043"/>
                  </a:cubicBezTo>
                  <a:cubicBezTo>
                    <a:pt x="0" y="1334"/>
                    <a:pt x="127" y="1855"/>
                    <a:pt x="609" y="1981"/>
                  </a:cubicBezTo>
                  <a:cubicBezTo>
                    <a:pt x="749" y="2007"/>
                    <a:pt x="862" y="2019"/>
                    <a:pt x="952" y="2019"/>
                  </a:cubicBezTo>
                  <a:lnTo>
                    <a:pt x="1205" y="2627"/>
                  </a:lnTo>
                  <a:cubicBezTo>
                    <a:pt x="1167" y="2615"/>
                    <a:pt x="1141" y="2590"/>
                    <a:pt x="1116" y="2551"/>
                  </a:cubicBezTo>
                  <a:cubicBezTo>
                    <a:pt x="1051" y="2459"/>
                    <a:pt x="952" y="2400"/>
                    <a:pt x="844" y="2400"/>
                  </a:cubicBezTo>
                  <a:cubicBezTo>
                    <a:pt x="805" y="2400"/>
                    <a:pt x="764" y="2408"/>
                    <a:pt x="724" y="2425"/>
                  </a:cubicBezTo>
                  <a:cubicBezTo>
                    <a:pt x="698" y="2425"/>
                    <a:pt x="685" y="2438"/>
                    <a:pt x="660" y="2450"/>
                  </a:cubicBezTo>
                  <a:cubicBezTo>
                    <a:pt x="508" y="2551"/>
                    <a:pt x="470" y="2754"/>
                    <a:pt x="571" y="2906"/>
                  </a:cubicBezTo>
                  <a:cubicBezTo>
                    <a:pt x="742" y="3180"/>
                    <a:pt x="1047" y="3331"/>
                    <a:pt x="1374" y="3331"/>
                  </a:cubicBezTo>
                  <a:cubicBezTo>
                    <a:pt x="1411" y="3331"/>
                    <a:pt x="1447" y="3329"/>
                    <a:pt x="1484" y="3325"/>
                  </a:cubicBezTo>
                  <a:lnTo>
                    <a:pt x="1496" y="3337"/>
                  </a:lnTo>
                  <a:cubicBezTo>
                    <a:pt x="1545" y="3463"/>
                    <a:pt x="1659" y="3537"/>
                    <a:pt x="1790" y="3537"/>
                  </a:cubicBezTo>
                  <a:cubicBezTo>
                    <a:pt x="1830" y="3537"/>
                    <a:pt x="1873" y="3530"/>
                    <a:pt x="1915" y="3515"/>
                  </a:cubicBezTo>
                  <a:lnTo>
                    <a:pt x="1927" y="3515"/>
                  </a:lnTo>
                  <a:cubicBezTo>
                    <a:pt x="2003" y="3477"/>
                    <a:pt x="2067" y="3413"/>
                    <a:pt x="2105" y="3337"/>
                  </a:cubicBezTo>
                  <a:cubicBezTo>
                    <a:pt x="2130" y="3249"/>
                    <a:pt x="2130" y="3160"/>
                    <a:pt x="2105" y="3084"/>
                  </a:cubicBezTo>
                  <a:lnTo>
                    <a:pt x="2093" y="3058"/>
                  </a:lnTo>
                  <a:cubicBezTo>
                    <a:pt x="2307" y="2830"/>
                    <a:pt x="2434" y="2501"/>
                    <a:pt x="2384" y="2196"/>
                  </a:cubicBezTo>
                  <a:cubicBezTo>
                    <a:pt x="2321" y="1804"/>
                    <a:pt x="2079" y="1525"/>
                    <a:pt x="1687" y="1411"/>
                  </a:cubicBezTo>
                  <a:cubicBezTo>
                    <a:pt x="1572" y="1385"/>
                    <a:pt x="1471" y="1373"/>
                    <a:pt x="1395" y="1360"/>
                  </a:cubicBezTo>
                  <a:lnTo>
                    <a:pt x="1217" y="942"/>
                  </a:lnTo>
                  <a:lnTo>
                    <a:pt x="1217" y="942"/>
                  </a:lnTo>
                  <a:cubicBezTo>
                    <a:pt x="1270" y="972"/>
                    <a:pt x="1326" y="984"/>
                    <a:pt x="1382" y="984"/>
                  </a:cubicBezTo>
                  <a:cubicBezTo>
                    <a:pt x="1421" y="984"/>
                    <a:pt x="1460" y="978"/>
                    <a:pt x="1496" y="967"/>
                  </a:cubicBezTo>
                  <a:cubicBezTo>
                    <a:pt x="1572" y="942"/>
                    <a:pt x="1636" y="891"/>
                    <a:pt x="1674" y="827"/>
                  </a:cubicBezTo>
                  <a:cubicBezTo>
                    <a:pt x="1763" y="675"/>
                    <a:pt x="1712" y="473"/>
                    <a:pt x="1560" y="371"/>
                  </a:cubicBezTo>
                  <a:cubicBezTo>
                    <a:pt x="1388" y="269"/>
                    <a:pt x="1185" y="217"/>
                    <a:pt x="989" y="217"/>
                  </a:cubicBezTo>
                  <a:cubicBezTo>
                    <a:pt x="968" y="217"/>
                    <a:pt x="947" y="218"/>
                    <a:pt x="926" y="219"/>
                  </a:cubicBezTo>
                  <a:lnTo>
                    <a:pt x="926" y="207"/>
                  </a:lnTo>
                  <a:cubicBezTo>
                    <a:pt x="866" y="76"/>
                    <a:pt x="742" y="1"/>
                    <a:pt x="6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356950" y="811650"/>
              <a:ext cx="52625" cy="80125"/>
            </a:xfrm>
            <a:custGeom>
              <a:avLst/>
              <a:gdLst/>
              <a:ahLst/>
              <a:cxnLst/>
              <a:rect l="l" t="t" r="r" b="b"/>
              <a:pathLst>
                <a:path w="2105" h="3205" extrusionOk="0">
                  <a:moveTo>
                    <a:pt x="482" y="687"/>
                  </a:moveTo>
                  <a:lnTo>
                    <a:pt x="761" y="1359"/>
                  </a:lnTo>
                  <a:cubicBezTo>
                    <a:pt x="711" y="1359"/>
                    <a:pt x="635" y="1346"/>
                    <a:pt x="571" y="1334"/>
                  </a:cubicBezTo>
                  <a:cubicBezTo>
                    <a:pt x="381" y="1283"/>
                    <a:pt x="343" y="1030"/>
                    <a:pt x="356" y="928"/>
                  </a:cubicBezTo>
                  <a:cubicBezTo>
                    <a:pt x="368" y="852"/>
                    <a:pt x="419" y="763"/>
                    <a:pt x="482" y="687"/>
                  </a:cubicBezTo>
                  <a:close/>
                  <a:moveTo>
                    <a:pt x="1255" y="1701"/>
                  </a:moveTo>
                  <a:cubicBezTo>
                    <a:pt x="1294" y="1701"/>
                    <a:pt x="1331" y="1714"/>
                    <a:pt x="1382" y="1726"/>
                  </a:cubicBezTo>
                  <a:cubicBezTo>
                    <a:pt x="1585" y="1777"/>
                    <a:pt x="1699" y="1904"/>
                    <a:pt x="1725" y="2106"/>
                  </a:cubicBezTo>
                  <a:cubicBezTo>
                    <a:pt x="1750" y="2259"/>
                    <a:pt x="1699" y="2411"/>
                    <a:pt x="1598" y="2512"/>
                  </a:cubicBezTo>
                  <a:lnTo>
                    <a:pt x="1255" y="1701"/>
                  </a:lnTo>
                  <a:close/>
                  <a:moveTo>
                    <a:pt x="457" y="1"/>
                  </a:moveTo>
                  <a:cubicBezTo>
                    <a:pt x="435" y="1"/>
                    <a:pt x="413" y="5"/>
                    <a:pt x="393" y="15"/>
                  </a:cubicBezTo>
                  <a:cubicBezTo>
                    <a:pt x="305" y="41"/>
                    <a:pt x="266" y="142"/>
                    <a:pt x="305" y="230"/>
                  </a:cubicBezTo>
                  <a:lnTo>
                    <a:pt x="356" y="370"/>
                  </a:lnTo>
                  <a:cubicBezTo>
                    <a:pt x="165" y="509"/>
                    <a:pt x="51" y="712"/>
                    <a:pt x="26" y="890"/>
                  </a:cubicBezTo>
                  <a:cubicBezTo>
                    <a:pt x="1" y="1131"/>
                    <a:pt x="102" y="1549"/>
                    <a:pt x="482" y="1650"/>
                  </a:cubicBezTo>
                  <a:cubicBezTo>
                    <a:pt x="606" y="1679"/>
                    <a:pt x="716" y="1693"/>
                    <a:pt x="811" y="1693"/>
                  </a:cubicBezTo>
                  <a:cubicBezTo>
                    <a:pt x="842" y="1693"/>
                    <a:pt x="872" y="1692"/>
                    <a:pt x="900" y="1689"/>
                  </a:cubicBezTo>
                  <a:lnTo>
                    <a:pt x="1294" y="2664"/>
                  </a:lnTo>
                  <a:cubicBezTo>
                    <a:pt x="1274" y="2666"/>
                    <a:pt x="1254" y="2667"/>
                    <a:pt x="1234" y="2667"/>
                  </a:cubicBezTo>
                  <a:cubicBezTo>
                    <a:pt x="1082" y="2667"/>
                    <a:pt x="912" y="2620"/>
                    <a:pt x="812" y="2475"/>
                  </a:cubicBezTo>
                  <a:cubicBezTo>
                    <a:pt x="779" y="2425"/>
                    <a:pt x="725" y="2397"/>
                    <a:pt x="671" y="2397"/>
                  </a:cubicBezTo>
                  <a:cubicBezTo>
                    <a:pt x="641" y="2397"/>
                    <a:pt x="611" y="2406"/>
                    <a:pt x="584" y="2424"/>
                  </a:cubicBezTo>
                  <a:cubicBezTo>
                    <a:pt x="508" y="2475"/>
                    <a:pt x="482" y="2576"/>
                    <a:pt x="533" y="2652"/>
                  </a:cubicBezTo>
                  <a:cubicBezTo>
                    <a:pt x="700" y="2888"/>
                    <a:pt x="959" y="2994"/>
                    <a:pt x="1209" y="2994"/>
                  </a:cubicBezTo>
                  <a:cubicBezTo>
                    <a:pt x="1281" y="2994"/>
                    <a:pt x="1352" y="2985"/>
                    <a:pt x="1420" y="2968"/>
                  </a:cubicBezTo>
                  <a:lnTo>
                    <a:pt x="1483" y="3108"/>
                  </a:lnTo>
                  <a:cubicBezTo>
                    <a:pt x="1503" y="3168"/>
                    <a:pt x="1571" y="3204"/>
                    <a:pt x="1636" y="3204"/>
                  </a:cubicBezTo>
                  <a:cubicBezTo>
                    <a:pt x="1653" y="3204"/>
                    <a:pt x="1670" y="3202"/>
                    <a:pt x="1686" y="3197"/>
                  </a:cubicBezTo>
                  <a:lnTo>
                    <a:pt x="1699" y="3197"/>
                  </a:lnTo>
                  <a:cubicBezTo>
                    <a:pt x="1775" y="3159"/>
                    <a:pt x="1813" y="3070"/>
                    <a:pt x="1788" y="2982"/>
                  </a:cubicBezTo>
                  <a:lnTo>
                    <a:pt x="1725" y="2842"/>
                  </a:lnTo>
                  <a:cubicBezTo>
                    <a:pt x="1965" y="2664"/>
                    <a:pt x="2105" y="2360"/>
                    <a:pt x="2054" y="2056"/>
                  </a:cubicBezTo>
                  <a:cubicBezTo>
                    <a:pt x="2004" y="1726"/>
                    <a:pt x="1801" y="1498"/>
                    <a:pt x="1471" y="1410"/>
                  </a:cubicBezTo>
                  <a:cubicBezTo>
                    <a:pt x="1344" y="1371"/>
                    <a:pt x="1230" y="1359"/>
                    <a:pt x="1116" y="1359"/>
                  </a:cubicBezTo>
                  <a:lnTo>
                    <a:pt x="787" y="548"/>
                  </a:lnTo>
                  <a:cubicBezTo>
                    <a:pt x="806" y="546"/>
                    <a:pt x="825" y="545"/>
                    <a:pt x="844" y="545"/>
                  </a:cubicBezTo>
                  <a:cubicBezTo>
                    <a:pt x="942" y="545"/>
                    <a:pt x="1046" y="573"/>
                    <a:pt x="1142" y="636"/>
                  </a:cubicBezTo>
                  <a:cubicBezTo>
                    <a:pt x="1165" y="648"/>
                    <a:pt x="1191" y="654"/>
                    <a:pt x="1218" y="654"/>
                  </a:cubicBezTo>
                  <a:cubicBezTo>
                    <a:pt x="1276" y="654"/>
                    <a:pt x="1335" y="626"/>
                    <a:pt x="1370" y="573"/>
                  </a:cubicBezTo>
                  <a:cubicBezTo>
                    <a:pt x="1407" y="497"/>
                    <a:pt x="1382" y="396"/>
                    <a:pt x="1306" y="345"/>
                  </a:cubicBezTo>
                  <a:cubicBezTo>
                    <a:pt x="1164" y="259"/>
                    <a:pt x="992" y="216"/>
                    <a:pt x="824" y="216"/>
                  </a:cubicBezTo>
                  <a:cubicBezTo>
                    <a:pt x="769" y="216"/>
                    <a:pt x="713" y="221"/>
                    <a:pt x="660" y="230"/>
                  </a:cubicBezTo>
                  <a:lnTo>
                    <a:pt x="609" y="104"/>
                  </a:lnTo>
                  <a:cubicBezTo>
                    <a:pt x="581" y="39"/>
                    <a:pt x="518" y="1"/>
                    <a:pt x="45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6090250" y="938200"/>
              <a:ext cx="108075" cy="123800"/>
            </a:xfrm>
            <a:custGeom>
              <a:avLst/>
              <a:gdLst/>
              <a:ahLst/>
              <a:cxnLst/>
              <a:rect l="l" t="t" r="r" b="b"/>
              <a:pathLst>
                <a:path w="4323" h="4952" extrusionOk="0">
                  <a:moveTo>
                    <a:pt x="950" y="0"/>
                  </a:moveTo>
                  <a:cubicBezTo>
                    <a:pt x="916" y="0"/>
                    <a:pt x="883" y="3"/>
                    <a:pt x="849" y="11"/>
                  </a:cubicBezTo>
                  <a:cubicBezTo>
                    <a:pt x="723" y="24"/>
                    <a:pt x="609" y="100"/>
                    <a:pt x="571" y="213"/>
                  </a:cubicBezTo>
                  <a:cubicBezTo>
                    <a:pt x="520" y="366"/>
                    <a:pt x="621" y="518"/>
                    <a:pt x="723" y="644"/>
                  </a:cubicBezTo>
                  <a:cubicBezTo>
                    <a:pt x="1015" y="1013"/>
                    <a:pt x="1395" y="1317"/>
                    <a:pt x="1813" y="1532"/>
                  </a:cubicBezTo>
                  <a:cubicBezTo>
                    <a:pt x="1517" y="1484"/>
                    <a:pt x="1221" y="1436"/>
                    <a:pt x="927" y="1436"/>
                  </a:cubicBezTo>
                  <a:cubicBezTo>
                    <a:pt x="756" y="1436"/>
                    <a:pt x="587" y="1452"/>
                    <a:pt x="418" y="1494"/>
                  </a:cubicBezTo>
                  <a:cubicBezTo>
                    <a:pt x="254" y="1520"/>
                    <a:pt x="89" y="1608"/>
                    <a:pt x="51" y="1760"/>
                  </a:cubicBezTo>
                  <a:cubicBezTo>
                    <a:pt x="1" y="1951"/>
                    <a:pt x="178" y="2128"/>
                    <a:pt x="356" y="2242"/>
                  </a:cubicBezTo>
                  <a:cubicBezTo>
                    <a:pt x="863" y="2559"/>
                    <a:pt x="1407" y="2799"/>
                    <a:pt x="1978" y="2965"/>
                  </a:cubicBezTo>
                  <a:cubicBezTo>
                    <a:pt x="1893" y="2959"/>
                    <a:pt x="1806" y="2953"/>
                    <a:pt x="1717" y="2953"/>
                  </a:cubicBezTo>
                  <a:cubicBezTo>
                    <a:pt x="1607" y="2953"/>
                    <a:pt x="1494" y="2962"/>
                    <a:pt x="1382" y="2990"/>
                  </a:cubicBezTo>
                  <a:cubicBezTo>
                    <a:pt x="1192" y="3041"/>
                    <a:pt x="1015" y="3167"/>
                    <a:pt x="951" y="3357"/>
                  </a:cubicBezTo>
                  <a:cubicBezTo>
                    <a:pt x="875" y="3649"/>
                    <a:pt x="1091" y="3928"/>
                    <a:pt x="1306" y="4131"/>
                  </a:cubicBezTo>
                  <a:cubicBezTo>
                    <a:pt x="1737" y="4498"/>
                    <a:pt x="2244" y="4765"/>
                    <a:pt x="2789" y="4904"/>
                  </a:cubicBezTo>
                  <a:cubicBezTo>
                    <a:pt x="2897" y="4932"/>
                    <a:pt x="3020" y="4951"/>
                    <a:pt x="3141" y="4951"/>
                  </a:cubicBezTo>
                  <a:cubicBezTo>
                    <a:pt x="3349" y="4951"/>
                    <a:pt x="3552" y="4894"/>
                    <a:pt x="3663" y="4726"/>
                  </a:cubicBezTo>
                  <a:cubicBezTo>
                    <a:pt x="3879" y="4410"/>
                    <a:pt x="4032" y="3979"/>
                    <a:pt x="4133" y="3611"/>
                  </a:cubicBezTo>
                  <a:cubicBezTo>
                    <a:pt x="4260" y="3180"/>
                    <a:pt x="4323" y="2711"/>
                    <a:pt x="4221" y="2267"/>
                  </a:cubicBezTo>
                  <a:cubicBezTo>
                    <a:pt x="4069" y="1621"/>
                    <a:pt x="3601" y="1075"/>
                    <a:pt x="3043" y="720"/>
                  </a:cubicBezTo>
                  <a:cubicBezTo>
                    <a:pt x="2485" y="366"/>
                    <a:pt x="1838" y="176"/>
                    <a:pt x="1192" y="36"/>
                  </a:cubicBezTo>
                  <a:cubicBezTo>
                    <a:pt x="1111" y="18"/>
                    <a:pt x="1031" y="0"/>
                    <a:pt x="95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6062375" y="933225"/>
              <a:ext cx="87075" cy="141150"/>
            </a:xfrm>
            <a:custGeom>
              <a:avLst/>
              <a:gdLst/>
              <a:ahLst/>
              <a:cxnLst/>
              <a:rect l="l" t="t" r="r" b="b"/>
              <a:pathLst>
                <a:path w="3483" h="5646" extrusionOk="0">
                  <a:moveTo>
                    <a:pt x="3139" y="118"/>
                  </a:moveTo>
                  <a:cubicBezTo>
                    <a:pt x="3240" y="150"/>
                    <a:pt x="3339" y="189"/>
                    <a:pt x="3435" y="235"/>
                  </a:cubicBezTo>
                  <a:cubicBezTo>
                    <a:pt x="3347" y="171"/>
                    <a:pt x="3245" y="133"/>
                    <a:pt x="3139" y="118"/>
                  </a:cubicBezTo>
                  <a:close/>
                  <a:moveTo>
                    <a:pt x="2377" y="1"/>
                  </a:moveTo>
                  <a:cubicBezTo>
                    <a:pt x="1711" y="1"/>
                    <a:pt x="1047" y="259"/>
                    <a:pt x="621" y="767"/>
                  </a:cubicBezTo>
                  <a:cubicBezTo>
                    <a:pt x="114" y="1376"/>
                    <a:pt x="0" y="2251"/>
                    <a:pt x="203" y="3024"/>
                  </a:cubicBezTo>
                  <a:cubicBezTo>
                    <a:pt x="406" y="3784"/>
                    <a:pt x="887" y="4457"/>
                    <a:pt x="1471" y="5001"/>
                  </a:cubicBezTo>
                  <a:cubicBezTo>
                    <a:pt x="1749" y="5268"/>
                    <a:pt x="2054" y="5508"/>
                    <a:pt x="2421" y="5610"/>
                  </a:cubicBezTo>
                  <a:cubicBezTo>
                    <a:pt x="2488" y="5630"/>
                    <a:pt x="2625" y="5646"/>
                    <a:pt x="2774" y="5646"/>
                  </a:cubicBezTo>
                  <a:cubicBezTo>
                    <a:pt x="3100" y="5646"/>
                    <a:pt x="3482" y="5568"/>
                    <a:pt x="3308" y="5280"/>
                  </a:cubicBezTo>
                  <a:cubicBezTo>
                    <a:pt x="3220" y="5141"/>
                    <a:pt x="2966" y="5052"/>
                    <a:pt x="2852" y="4900"/>
                  </a:cubicBezTo>
                  <a:cubicBezTo>
                    <a:pt x="2725" y="4735"/>
                    <a:pt x="2649" y="4519"/>
                    <a:pt x="2649" y="4304"/>
                  </a:cubicBezTo>
                  <a:cubicBezTo>
                    <a:pt x="2637" y="3835"/>
                    <a:pt x="2978" y="3392"/>
                    <a:pt x="3435" y="3277"/>
                  </a:cubicBezTo>
                  <a:lnTo>
                    <a:pt x="1964" y="1781"/>
                  </a:lnTo>
                  <a:cubicBezTo>
                    <a:pt x="2022" y="1657"/>
                    <a:pt x="2152" y="1619"/>
                    <a:pt x="2289" y="1619"/>
                  </a:cubicBezTo>
                  <a:cubicBezTo>
                    <a:pt x="2333" y="1619"/>
                    <a:pt x="2378" y="1623"/>
                    <a:pt x="2421" y="1629"/>
                  </a:cubicBezTo>
                  <a:cubicBezTo>
                    <a:pt x="2508" y="1643"/>
                    <a:pt x="2602" y="1660"/>
                    <a:pt x="2692" y="1660"/>
                  </a:cubicBezTo>
                  <a:cubicBezTo>
                    <a:pt x="2772" y="1660"/>
                    <a:pt x="2850" y="1646"/>
                    <a:pt x="2916" y="1604"/>
                  </a:cubicBezTo>
                  <a:cubicBezTo>
                    <a:pt x="2459" y="1553"/>
                    <a:pt x="2130" y="1009"/>
                    <a:pt x="2294" y="578"/>
                  </a:cubicBezTo>
                  <a:cubicBezTo>
                    <a:pt x="2406" y="286"/>
                    <a:pt x="2722" y="110"/>
                    <a:pt x="3028" y="110"/>
                  </a:cubicBezTo>
                  <a:cubicBezTo>
                    <a:pt x="3065" y="110"/>
                    <a:pt x="3102" y="112"/>
                    <a:pt x="3139" y="118"/>
                  </a:cubicBezTo>
                  <a:lnTo>
                    <a:pt x="3139" y="118"/>
                  </a:lnTo>
                  <a:cubicBezTo>
                    <a:pt x="2894" y="39"/>
                    <a:pt x="2636" y="1"/>
                    <a:pt x="2377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6224275" y="1040650"/>
              <a:ext cx="140750" cy="91800"/>
            </a:xfrm>
            <a:custGeom>
              <a:avLst/>
              <a:gdLst/>
              <a:ahLst/>
              <a:cxnLst/>
              <a:rect l="l" t="t" r="r" b="b"/>
              <a:pathLst>
                <a:path w="5630" h="3672" extrusionOk="0">
                  <a:moveTo>
                    <a:pt x="2639" y="1"/>
                  </a:moveTo>
                  <a:cubicBezTo>
                    <a:pt x="2316" y="1"/>
                    <a:pt x="1996" y="61"/>
                    <a:pt x="1700" y="197"/>
                  </a:cubicBezTo>
                  <a:cubicBezTo>
                    <a:pt x="1294" y="388"/>
                    <a:pt x="952" y="717"/>
                    <a:pt x="685" y="1084"/>
                  </a:cubicBezTo>
                  <a:cubicBezTo>
                    <a:pt x="471" y="1402"/>
                    <a:pt x="217" y="1782"/>
                    <a:pt x="102" y="2137"/>
                  </a:cubicBezTo>
                  <a:cubicBezTo>
                    <a:pt x="1" y="2453"/>
                    <a:pt x="255" y="2758"/>
                    <a:pt x="483" y="2948"/>
                  </a:cubicBezTo>
                  <a:cubicBezTo>
                    <a:pt x="927" y="3290"/>
                    <a:pt x="1459" y="3531"/>
                    <a:pt x="2017" y="3645"/>
                  </a:cubicBezTo>
                  <a:cubicBezTo>
                    <a:pt x="2109" y="3661"/>
                    <a:pt x="2206" y="3672"/>
                    <a:pt x="2303" y="3672"/>
                  </a:cubicBezTo>
                  <a:cubicBezTo>
                    <a:pt x="2513" y="3672"/>
                    <a:pt x="2715" y="3620"/>
                    <a:pt x="2828" y="3455"/>
                  </a:cubicBezTo>
                  <a:cubicBezTo>
                    <a:pt x="2955" y="3290"/>
                    <a:pt x="2942" y="3062"/>
                    <a:pt x="2866" y="2884"/>
                  </a:cubicBezTo>
                  <a:cubicBezTo>
                    <a:pt x="2790" y="2695"/>
                    <a:pt x="2651" y="2543"/>
                    <a:pt x="2524" y="2390"/>
                  </a:cubicBezTo>
                  <a:lnTo>
                    <a:pt x="2524" y="2390"/>
                  </a:lnTo>
                  <a:cubicBezTo>
                    <a:pt x="2992" y="2758"/>
                    <a:pt x="3525" y="3036"/>
                    <a:pt x="4083" y="3239"/>
                  </a:cubicBezTo>
                  <a:cubicBezTo>
                    <a:pt x="4184" y="3271"/>
                    <a:pt x="4298" y="3300"/>
                    <a:pt x="4401" y="3300"/>
                  </a:cubicBezTo>
                  <a:cubicBezTo>
                    <a:pt x="4504" y="3300"/>
                    <a:pt x="4596" y="3271"/>
                    <a:pt x="4654" y="3189"/>
                  </a:cubicBezTo>
                  <a:cubicBezTo>
                    <a:pt x="4755" y="3062"/>
                    <a:pt x="4716" y="2872"/>
                    <a:pt x="4640" y="2732"/>
                  </a:cubicBezTo>
                  <a:cubicBezTo>
                    <a:pt x="4451" y="2301"/>
                    <a:pt x="4096" y="1972"/>
                    <a:pt x="3753" y="1655"/>
                  </a:cubicBezTo>
                  <a:lnTo>
                    <a:pt x="3753" y="1655"/>
                  </a:lnTo>
                  <a:cubicBezTo>
                    <a:pt x="4184" y="1845"/>
                    <a:pt x="4654" y="1960"/>
                    <a:pt x="5122" y="1972"/>
                  </a:cubicBezTo>
                  <a:cubicBezTo>
                    <a:pt x="5147" y="1974"/>
                    <a:pt x="5172" y="1975"/>
                    <a:pt x="5197" y="1975"/>
                  </a:cubicBezTo>
                  <a:cubicBezTo>
                    <a:pt x="5342" y="1975"/>
                    <a:pt x="5490" y="1939"/>
                    <a:pt x="5566" y="1820"/>
                  </a:cubicBezTo>
                  <a:cubicBezTo>
                    <a:pt x="5629" y="1718"/>
                    <a:pt x="5617" y="1591"/>
                    <a:pt x="5553" y="1490"/>
                  </a:cubicBezTo>
                  <a:cubicBezTo>
                    <a:pt x="5502" y="1376"/>
                    <a:pt x="5401" y="1300"/>
                    <a:pt x="5313" y="1224"/>
                  </a:cubicBezTo>
                  <a:cubicBezTo>
                    <a:pt x="4806" y="806"/>
                    <a:pt x="4260" y="400"/>
                    <a:pt x="3639" y="185"/>
                  </a:cubicBezTo>
                  <a:cubicBezTo>
                    <a:pt x="3321" y="68"/>
                    <a:pt x="2979" y="1"/>
                    <a:pt x="26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6118450" y="1030350"/>
              <a:ext cx="153400" cy="134400"/>
            </a:xfrm>
            <a:custGeom>
              <a:avLst/>
              <a:gdLst/>
              <a:ahLst/>
              <a:cxnLst/>
              <a:rect l="l" t="t" r="r" b="b"/>
              <a:pathLst>
                <a:path w="6136" h="5376" extrusionOk="0">
                  <a:moveTo>
                    <a:pt x="3074" y="0"/>
                  </a:moveTo>
                  <a:cubicBezTo>
                    <a:pt x="2135" y="0"/>
                    <a:pt x="1222" y="492"/>
                    <a:pt x="723" y="1370"/>
                  </a:cubicBezTo>
                  <a:cubicBezTo>
                    <a:pt x="0" y="2663"/>
                    <a:pt x="457" y="4310"/>
                    <a:pt x="1750" y="5033"/>
                  </a:cubicBezTo>
                  <a:cubicBezTo>
                    <a:pt x="2165" y="5265"/>
                    <a:pt x="2617" y="5376"/>
                    <a:pt x="3063" y="5376"/>
                  </a:cubicBezTo>
                  <a:cubicBezTo>
                    <a:pt x="4006" y="5376"/>
                    <a:pt x="4923" y="4884"/>
                    <a:pt x="5413" y="4006"/>
                  </a:cubicBezTo>
                  <a:cubicBezTo>
                    <a:pt x="6135" y="2713"/>
                    <a:pt x="5679" y="1079"/>
                    <a:pt x="4386" y="343"/>
                  </a:cubicBezTo>
                  <a:cubicBezTo>
                    <a:pt x="3970" y="111"/>
                    <a:pt x="3519" y="0"/>
                    <a:pt x="307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6118450" y="1034150"/>
              <a:ext cx="109350" cy="130625"/>
            </a:xfrm>
            <a:custGeom>
              <a:avLst/>
              <a:gdLst/>
              <a:ahLst/>
              <a:cxnLst/>
              <a:rect l="l" t="t" r="r" b="b"/>
              <a:pathLst>
                <a:path w="4374" h="5225" extrusionOk="0">
                  <a:moveTo>
                    <a:pt x="2168" y="1"/>
                  </a:moveTo>
                  <a:lnTo>
                    <a:pt x="2168" y="1"/>
                  </a:lnTo>
                  <a:cubicBezTo>
                    <a:pt x="1585" y="217"/>
                    <a:pt x="1065" y="635"/>
                    <a:pt x="723" y="1218"/>
                  </a:cubicBezTo>
                  <a:cubicBezTo>
                    <a:pt x="0" y="2511"/>
                    <a:pt x="457" y="4158"/>
                    <a:pt x="1750" y="4881"/>
                  </a:cubicBezTo>
                  <a:cubicBezTo>
                    <a:pt x="2171" y="5114"/>
                    <a:pt x="2627" y="5225"/>
                    <a:pt x="3076" y="5225"/>
                  </a:cubicBezTo>
                  <a:cubicBezTo>
                    <a:pt x="3531" y="5225"/>
                    <a:pt x="3978" y="5111"/>
                    <a:pt x="4374" y="4894"/>
                  </a:cubicBezTo>
                  <a:lnTo>
                    <a:pt x="4374" y="4894"/>
                  </a:lnTo>
                  <a:cubicBezTo>
                    <a:pt x="4084" y="4992"/>
                    <a:pt x="3778" y="5044"/>
                    <a:pt x="3470" y="5044"/>
                  </a:cubicBezTo>
                  <a:cubicBezTo>
                    <a:pt x="3025" y="5044"/>
                    <a:pt x="2575" y="4936"/>
                    <a:pt x="2155" y="4704"/>
                  </a:cubicBezTo>
                  <a:cubicBezTo>
                    <a:pt x="862" y="3969"/>
                    <a:pt x="406" y="2333"/>
                    <a:pt x="1129" y="1040"/>
                  </a:cubicBezTo>
                  <a:cubicBezTo>
                    <a:pt x="1382" y="584"/>
                    <a:pt x="1750" y="242"/>
                    <a:pt x="216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6134625" y="1044650"/>
              <a:ext cx="121075" cy="105900"/>
            </a:xfrm>
            <a:custGeom>
              <a:avLst/>
              <a:gdLst/>
              <a:ahLst/>
              <a:cxnLst/>
              <a:rect l="l" t="t" r="r" b="b"/>
              <a:pathLst>
                <a:path w="4843" h="4236" extrusionOk="0">
                  <a:moveTo>
                    <a:pt x="2422" y="1"/>
                  </a:moveTo>
                  <a:cubicBezTo>
                    <a:pt x="1685" y="1"/>
                    <a:pt x="969" y="390"/>
                    <a:pt x="583" y="1076"/>
                  </a:cubicBezTo>
                  <a:cubicBezTo>
                    <a:pt x="0" y="2104"/>
                    <a:pt x="367" y="3397"/>
                    <a:pt x="1381" y="3967"/>
                  </a:cubicBezTo>
                  <a:cubicBezTo>
                    <a:pt x="1710" y="4149"/>
                    <a:pt x="2066" y="4236"/>
                    <a:pt x="2417" y="4236"/>
                  </a:cubicBezTo>
                  <a:cubicBezTo>
                    <a:pt x="3162" y="4236"/>
                    <a:pt x="3884" y="3845"/>
                    <a:pt x="4271" y="3155"/>
                  </a:cubicBezTo>
                  <a:cubicBezTo>
                    <a:pt x="4842" y="2141"/>
                    <a:pt x="4487" y="848"/>
                    <a:pt x="3460" y="278"/>
                  </a:cubicBezTo>
                  <a:cubicBezTo>
                    <a:pt x="3132" y="90"/>
                    <a:pt x="2775" y="1"/>
                    <a:pt x="2422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6142225" y="1066475"/>
              <a:ext cx="102075" cy="30775"/>
            </a:xfrm>
            <a:custGeom>
              <a:avLst/>
              <a:gdLst/>
              <a:ahLst/>
              <a:cxnLst/>
              <a:rect l="l" t="t" r="r" b="b"/>
              <a:pathLst>
                <a:path w="4083" h="1231" extrusionOk="0">
                  <a:moveTo>
                    <a:pt x="3841" y="1"/>
                  </a:moveTo>
                  <a:cubicBezTo>
                    <a:pt x="2586" y="267"/>
                    <a:pt x="1331" y="584"/>
                    <a:pt x="63" y="724"/>
                  </a:cubicBezTo>
                  <a:cubicBezTo>
                    <a:pt x="26" y="888"/>
                    <a:pt x="0" y="1065"/>
                    <a:pt x="0" y="1231"/>
                  </a:cubicBezTo>
                  <a:cubicBezTo>
                    <a:pt x="900" y="1091"/>
                    <a:pt x="1775" y="850"/>
                    <a:pt x="2662" y="698"/>
                  </a:cubicBezTo>
                  <a:cubicBezTo>
                    <a:pt x="3131" y="609"/>
                    <a:pt x="3600" y="521"/>
                    <a:pt x="4082" y="445"/>
                  </a:cubicBezTo>
                  <a:cubicBezTo>
                    <a:pt x="4018" y="293"/>
                    <a:pt x="3930" y="141"/>
                    <a:pt x="384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7"/>
            <p:cNvSpPr/>
            <p:nvPr/>
          </p:nvSpPr>
          <p:spPr>
            <a:xfrm>
              <a:off x="6142225" y="1082325"/>
              <a:ext cx="105875" cy="40575"/>
            </a:xfrm>
            <a:custGeom>
              <a:avLst/>
              <a:gdLst/>
              <a:ahLst/>
              <a:cxnLst/>
              <a:rect l="l" t="t" r="r" b="b"/>
              <a:pathLst>
                <a:path w="4235" h="1623" extrusionOk="0">
                  <a:moveTo>
                    <a:pt x="4145" y="0"/>
                  </a:moveTo>
                  <a:cubicBezTo>
                    <a:pt x="3600" y="90"/>
                    <a:pt x="3043" y="166"/>
                    <a:pt x="2497" y="267"/>
                  </a:cubicBezTo>
                  <a:cubicBezTo>
                    <a:pt x="1674" y="406"/>
                    <a:pt x="849" y="622"/>
                    <a:pt x="0" y="685"/>
                  </a:cubicBezTo>
                  <a:cubicBezTo>
                    <a:pt x="13" y="1015"/>
                    <a:pt x="102" y="1332"/>
                    <a:pt x="266" y="1623"/>
                  </a:cubicBezTo>
                  <a:cubicBezTo>
                    <a:pt x="1255" y="1243"/>
                    <a:pt x="2307" y="1015"/>
                    <a:pt x="3334" y="774"/>
                  </a:cubicBezTo>
                  <a:cubicBezTo>
                    <a:pt x="3638" y="710"/>
                    <a:pt x="3942" y="634"/>
                    <a:pt x="4234" y="571"/>
                  </a:cubicBezTo>
                  <a:cubicBezTo>
                    <a:pt x="4234" y="381"/>
                    <a:pt x="4209" y="191"/>
                    <a:pt x="4145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7"/>
            <p:cNvSpPr/>
            <p:nvPr/>
          </p:nvSpPr>
          <p:spPr>
            <a:xfrm>
              <a:off x="6153625" y="1111175"/>
              <a:ext cx="92875" cy="25050"/>
            </a:xfrm>
            <a:custGeom>
              <a:avLst/>
              <a:gdLst/>
              <a:ahLst/>
              <a:cxnLst/>
              <a:rect l="l" t="t" r="r" b="b"/>
              <a:pathLst>
                <a:path w="3715" h="1002" extrusionOk="0">
                  <a:moveTo>
                    <a:pt x="3714" y="0"/>
                  </a:moveTo>
                  <a:lnTo>
                    <a:pt x="3714" y="0"/>
                  </a:lnTo>
                  <a:cubicBezTo>
                    <a:pt x="3385" y="63"/>
                    <a:pt x="3068" y="139"/>
                    <a:pt x="2751" y="203"/>
                  </a:cubicBezTo>
                  <a:cubicBezTo>
                    <a:pt x="2168" y="330"/>
                    <a:pt x="1585" y="469"/>
                    <a:pt x="990" y="584"/>
                  </a:cubicBezTo>
                  <a:cubicBezTo>
                    <a:pt x="672" y="646"/>
                    <a:pt x="330" y="748"/>
                    <a:pt x="1" y="761"/>
                  </a:cubicBezTo>
                  <a:cubicBezTo>
                    <a:pt x="64" y="849"/>
                    <a:pt x="140" y="925"/>
                    <a:pt x="216" y="1001"/>
                  </a:cubicBezTo>
                  <a:cubicBezTo>
                    <a:pt x="406" y="938"/>
                    <a:pt x="596" y="888"/>
                    <a:pt x="787" y="849"/>
                  </a:cubicBezTo>
                  <a:cubicBezTo>
                    <a:pt x="1471" y="660"/>
                    <a:pt x="2193" y="545"/>
                    <a:pt x="2891" y="381"/>
                  </a:cubicBezTo>
                  <a:lnTo>
                    <a:pt x="3651" y="190"/>
                  </a:lnTo>
                  <a:cubicBezTo>
                    <a:pt x="3677" y="127"/>
                    <a:pt x="3689" y="63"/>
                    <a:pt x="3714" y="0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7"/>
            <p:cNvSpPr/>
            <p:nvPr/>
          </p:nvSpPr>
          <p:spPr>
            <a:xfrm>
              <a:off x="6165350" y="1059075"/>
              <a:ext cx="61500" cy="78750"/>
            </a:xfrm>
            <a:custGeom>
              <a:avLst/>
              <a:gdLst/>
              <a:ahLst/>
              <a:cxnLst/>
              <a:rect l="l" t="t" r="r" b="b"/>
              <a:pathLst>
                <a:path w="2460" h="3150" extrusionOk="0">
                  <a:moveTo>
                    <a:pt x="1916" y="0"/>
                  </a:moveTo>
                  <a:cubicBezTo>
                    <a:pt x="1882" y="0"/>
                    <a:pt x="1848" y="6"/>
                    <a:pt x="1813" y="18"/>
                  </a:cubicBezTo>
                  <a:cubicBezTo>
                    <a:pt x="1737" y="43"/>
                    <a:pt x="1674" y="94"/>
                    <a:pt x="1636" y="170"/>
                  </a:cubicBezTo>
                  <a:lnTo>
                    <a:pt x="1623" y="195"/>
                  </a:lnTo>
                  <a:cubicBezTo>
                    <a:pt x="1588" y="191"/>
                    <a:pt x="1553" y="189"/>
                    <a:pt x="1518" y="189"/>
                  </a:cubicBezTo>
                  <a:cubicBezTo>
                    <a:pt x="1348" y="189"/>
                    <a:pt x="1181" y="238"/>
                    <a:pt x="1065" y="322"/>
                  </a:cubicBezTo>
                  <a:cubicBezTo>
                    <a:pt x="837" y="474"/>
                    <a:pt x="558" y="880"/>
                    <a:pt x="761" y="1285"/>
                  </a:cubicBezTo>
                  <a:cubicBezTo>
                    <a:pt x="812" y="1400"/>
                    <a:pt x="875" y="1488"/>
                    <a:pt x="926" y="1552"/>
                  </a:cubicBezTo>
                  <a:lnTo>
                    <a:pt x="659" y="2084"/>
                  </a:lnTo>
                  <a:cubicBezTo>
                    <a:pt x="647" y="2059"/>
                    <a:pt x="647" y="2021"/>
                    <a:pt x="659" y="1970"/>
                  </a:cubicBezTo>
                  <a:cubicBezTo>
                    <a:pt x="698" y="1843"/>
                    <a:pt x="647" y="1704"/>
                    <a:pt x="521" y="1628"/>
                  </a:cubicBezTo>
                  <a:cubicBezTo>
                    <a:pt x="495" y="1615"/>
                    <a:pt x="482" y="1615"/>
                    <a:pt x="457" y="1603"/>
                  </a:cubicBezTo>
                  <a:cubicBezTo>
                    <a:pt x="431" y="1597"/>
                    <a:pt x="405" y="1594"/>
                    <a:pt x="380" y="1594"/>
                  </a:cubicBezTo>
                  <a:cubicBezTo>
                    <a:pt x="244" y="1594"/>
                    <a:pt x="119" y="1679"/>
                    <a:pt x="76" y="1818"/>
                  </a:cubicBezTo>
                  <a:cubicBezTo>
                    <a:pt x="0" y="2122"/>
                    <a:pt x="102" y="2465"/>
                    <a:pt x="355" y="2693"/>
                  </a:cubicBezTo>
                  <a:lnTo>
                    <a:pt x="343" y="2705"/>
                  </a:lnTo>
                  <a:cubicBezTo>
                    <a:pt x="267" y="2857"/>
                    <a:pt x="330" y="3035"/>
                    <a:pt x="470" y="3111"/>
                  </a:cubicBezTo>
                  <a:lnTo>
                    <a:pt x="482" y="3111"/>
                  </a:lnTo>
                  <a:cubicBezTo>
                    <a:pt x="523" y="3135"/>
                    <a:pt x="574" y="3149"/>
                    <a:pt x="626" y="3149"/>
                  </a:cubicBezTo>
                  <a:cubicBezTo>
                    <a:pt x="654" y="3149"/>
                    <a:pt x="683" y="3145"/>
                    <a:pt x="710" y="3136"/>
                  </a:cubicBezTo>
                  <a:cubicBezTo>
                    <a:pt x="786" y="3111"/>
                    <a:pt x="850" y="3048"/>
                    <a:pt x="875" y="2984"/>
                  </a:cubicBezTo>
                  <a:lnTo>
                    <a:pt x="901" y="2959"/>
                  </a:lnTo>
                  <a:cubicBezTo>
                    <a:pt x="926" y="2961"/>
                    <a:pt x="952" y="2962"/>
                    <a:pt x="978" y="2962"/>
                  </a:cubicBezTo>
                  <a:cubicBezTo>
                    <a:pt x="1235" y="2962"/>
                    <a:pt x="1500" y="2849"/>
                    <a:pt x="1661" y="2642"/>
                  </a:cubicBezTo>
                  <a:cubicBezTo>
                    <a:pt x="1902" y="2363"/>
                    <a:pt x="1952" y="2034"/>
                    <a:pt x="1788" y="1691"/>
                  </a:cubicBezTo>
                  <a:cubicBezTo>
                    <a:pt x="1750" y="1603"/>
                    <a:pt x="1699" y="1527"/>
                    <a:pt x="1648" y="1463"/>
                  </a:cubicBezTo>
                  <a:lnTo>
                    <a:pt x="1839" y="1083"/>
                  </a:lnTo>
                  <a:cubicBezTo>
                    <a:pt x="1864" y="1172"/>
                    <a:pt x="1915" y="1248"/>
                    <a:pt x="1991" y="1299"/>
                  </a:cubicBezTo>
                  <a:cubicBezTo>
                    <a:pt x="2054" y="1336"/>
                    <a:pt x="2118" y="1336"/>
                    <a:pt x="2194" y="1336"/>
                  </a:cubicBezTo>
                  <a:cubicBezTo>
                    <a:pt x="2358" y="1299"/>
                    <a:pt x="2459" y="1146"/>
                    <a:pt x="2434" y="981"/>
                  </a:cubicBezTo>
                  <a:cubicBezTo>
                    <a:pt x="2397" y="778"/>
                    <a:pt x="2307" y="601"/>
                    <a:pt x="2168" y="462"/>
                  </a:cubicBezTo>
                  <a:lnTo>
                    <a:pt x="2168" y="437"/>
                  </a:lnTo>
                  <a:cubicBezTo>
                    <a:pt x="2244" y="297"/>
                    <a:pt x="2194" y="119"/>
                    <a:pt x="2054" y="43"/>
                  </a:cubicBezTo>
                  <a:lnTo>
                    <a:pt x="2042" y="31"/>
                  </a:lnTo>
                  <a:cubicBezTo>
                    <a:pt x="2000" y="10"/>
                    <a:pt x="1958" y="0"/>
                    <a:pt x="19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7"/>
            <p:cNvSpPr/>
            <p:nvPr/>
          </p:nvSpPr>
          <p:spPr>
            <a:xfrm>
              <a:off x="6168850" y="1062875"/>
              <a:ext cx="54200" cy="71200"/>
            </a:xfrm>
            <a:custGeom>
              <a:avLst/>
              <a:gdLst/>
              <a:ahLst/>
              <a:cxnLst/>
              <a:rect l="l" t="t" r="r" b="b"/>
              <a:pathLst>
                <a:path w="2168" h="2848" extrusionOk="0">
                  <a:moveTo>
                    <a:pt x="1370" y="484"/>
                  </a:moveTo>
                  <a:cubicBezTo>
                    <a:pt x="1387" y="484"/>
                    <a:pt x="1404" y="485"/>
                    <a:pt x="1420" y="487"/>
                  </a:cubicBezTo>
                  <a:lnTo>
                    <a:pt x="1116" y="1083"/>
                  </a:lnTo>
                  <a:cubicBezTo>
                    <a:pt x="1090" y="1045"/>
                    <a:pt x="1052" y="994"/>
                    <a:pt x="1026" y="931"/>
                  </a:cubicBezTo>
                  <a:cubicBezTo>
                    <a:pt x="950" y="778"/>
                    <a:pt x="1103" y="601"/>
                    <a:pt x="1179" y="538"/>
                  </a:cubicBezTo>
                  <a:cubicBezTo>
                    <a:pt x="1220" y="507"/>
                    <a:pt x="1295" y="484"/>
                    <a:pt x="1370" y="484"/>
                  </a:cubicBezTo>
                  <a:close/>
                  <a:moveTo>
                    <a:pt x="1179" y="1628"/>
                  </a:moveTo>
                  <a:cubicBezTo>
                    <a:pt x="1204" y="1654"/>
                    <a:pt x="1217" y="1691"/>
                    <a:pt x="1242" y="1730"/>
                  </a:cubicBezTo>
                  <a:cubicBezTo>
                    <a:pt x="1319" y="1907"/>
                    <a:pt x="1305" y="2059"/>
                    <a:pt x="1179" y="2198"/>
                  </a:cubicBezTo>
                  <a:cubicBezTo>
                    <a:pt x="1099" y="2301"/>
                    <a:pt x="979" y="2352"/>
                    <a:pt x="854" y="2352"/>
                  </a:cubicBezTo>
                  <a:cubicBezTo>
                    <a:pt x="840" y="2352"/>
                    <a:pt x="826" y="2352"/>
                    <a:pt x="811" y="2350"/>
                  </a:cubicBezTo>
                  <a:lnTo>
                    <a:pt x="1179" y="1628"/>
                  </a:lnTo>
                  <a:close/>
                  <a:moveTo>
                    <a:pt x="1759" y="1"/>
                  </a:moveTo>
                  <a:cubicBezTo>
                    <a:pt x="1706" y="1"/>
                    <a:pt x="1652" y="29"/>
                    <a:pt x="1635" y="82"/>
                  </a:cubicBezTo>
                  <a:lnTo>
                    <a:pt x="1572" y="209"/>
                  </a:lnTo>
                  <a:cubicBezTo>
                    <a:pt x="1513" y="195"/>
                    <a:pt x="1454" y="188"/>
                    <a:pt x="1397" y="188"/>
                  </a:cubicBezTo>
                  <a:cubicBezTo>
                    <a:pt x="1244" y="188"/>
                    <a:pt x="1103" y="233"/>
                    <a:pt x="1001" y="297"/>
                  </a:cubicBezTo>
                  <a:cubicBezTo>
                    <a:pt x="824" y="424"/>
                    <a:pt x="595" y="741"/>
                    <a:pt x="748" y="1071"/>
                  </a:cubicBezTo>
                  <a:cubicBezTo>
                    <a:pt x="824" y="1197"/>
                    <a:pt x="900" y="1299"/>
                    <a:pt x="976" y="1375"/>
                  </a:cubicBezTo>
                  <a:lnTo>
                    <a:pt x="533" y="2237"/>
                  </a:lnTo>
                  <a:cubicBezTo>
                    <a:pt x="418" y="2122"/>
                    <a:pt x="330" y="1958"/>
                    <a:pt x="381" y="1780"/>
                  </a:cubicBezTo>
                  <a:cubicBezTo>
                    <a:pt x="406" y="1704"/>
                    <a:pt x="355" y="1615"/>
                    <a:pt x="279" y="1603"/>
                  </a:cubicBezTo>
                  <a:cubicBezTo>
                    <a:pt x="261" y="1598"/>
                    <a:pt x="243" y="1595"/>
                    <a:pt x="226" y="1595"/>
                  </a:cubicBezTo>
                  <a:cubicBezTo>
                    <a:pt x="161" y="1595"/>
                    <a:pt x="109" y="1633"/>
                    <a:pt x="88" y="1704"/>
                  </a:cubicBezTo>
                  <a:cubicBezTo>
                    <a:pt x="0" y="2034"/>
                    <a:pt x="165" y="2338"/>
                    <a:pt x="393" y="2502"/>
                  </a:cubicBezTo>
                  <a:lnTo>
                    <a:pt x="342" y="2629"/>
                  </a:lnTo>
                  <a:cubicBezTo>
                    <a:pt x="304" y="2693"/>
                    <a:pt x="330" y="2781"/>
                    <a:pt x="393" y="2820"/>
                  </a:cubicBezTo>
                  <a:lnTo>
                    <a:pt x="406" y="2832"/>
                  </a:lnTo>
                  <a:cubicBezTo>
                    <a:pt x="426" y="2842"/>
                    <a:pt x="448" y="2847"/>
                    <a:pt x="469" y="2847"/>
                  </a:cubicBezTo>
                  <a:cubicBezTo>
                    <a:pt x="526" y="2847"/>
                    <a:pt x="580" y="2812"/>
                    <a:pt x="609" y="2756"/>
                  </a:cubicBezTo>
                  <a:lnTo>
                    <a:pt x="672" y="2642"/>
                  </a:lnTo>
                  <a:cubicBezTo>
                    <a:pt x="721" y="2652"/>
                    <a:pt x="771" y="2656"/>
                    <a:pt x="821" y="2656"/>
                  </a:cubicBezTo>
                  <a:cubicBezTo>
                    <a:pt x="1042" y="2656"/>
                    <a:pt x="1262" y="2566"/>
                    <a:pt x="1407" y="2401"/>
                  </a:cubicBezTo>
                  <a:cubicBezTo>
                    <a:pt x="1610" y="2161"/>
                    <a:pt x="1648" y="1894"/>
                    <a:pt x="1508" y="1603"/>
                  </a:cubicBezTo>
                  <a:cubicBezTo>
                    <a:pt x="1457" y="1488"/>
                    <a:pt x="1395" y="1400"/>
                    <a:pt x="1331" y="1324"/>
                  </a:cubicBezTo>
                  <a:lnTo>
                    <a:pt x="1699" y="614"/>
                  </a:lnTo>
                  <a:cubicBezTo>
                    <a:pt x="1775" y="690"/>
                    <a:pt x="1826" y="792"/>
                    <a:pt x="1851" y="905"/>
                  </a:cubicBezTo>
                  <a:cubicBezTo>
                    <a:pt x="1862" y="985"/>
                    <a:pt x="1924" y="1034"/>
                    <a:pt x="2001" y="1034"/>
                  </a:cubicBezTo>
                  <a:cubicBezTo>
                    <a:pt x="2010" y="1034"/>
                    <a:pt x="2019" y="1033"/>
                    <a:pt x="2028" y="1032"/>
                  </a:cubicBezTo>
                  <a:cubicBezTo>
                    <a:pt x="2104" y="1020"/>
                    <a:pt x="2167" y="944"/>
                    <a:pt x="2142" y="855"/>
                  </a:cubicBezTo>
                  <a:cubicBezTo>
                    <a:pt x="2117" y="652"/>
                    <a:pt x="2003" y="462"/>
                    <a:pt x="1838" y="335"/>
                  </a:cubicBezTo>
                  <a:lnTo>
                    <a:pt x="1902" y="221"/>
                  </a:lnTo>
                  <a:cubicBezTo>
                    <a:pt x="1939" y="145"/>
                    <a:pt x="1902" y="56"/>
                    <a:pt x="1826" y="18"/>
                  </a:cubicBezTo>
                  <a:cubicBezTo>
                    <a:pt x="1806" y="6"/>
                    <a:pt x="1783" y="1"/>
                    <a:pt x="1759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7"/>
            <p:cNvSpPr/>
            <p:nvPr/>
          </p:nvSpPr>
          <p:spPr>
            <a:xfrm>
              <a:off x="5426350" y="1542000"/>
              <a:ext cx="204425" cy="130025"/>
            </a:xfrm>
            <a:custGeom>
              <a:avLst/>
              <a:gdLst/>
              <a:ahLst/>
              <a:cxnLst/>
              <a:rect l="l" t="t" r="r" b="b"/>
              <a:pathLst>
                <a:path w="8177" h="5201" extrusionOk="0">
                  <a:moveTo>
                    <a:pt x="3755" y="0"/>
                  </a:moveTo>
                  <a:cubicBezTo>
                    <a:pt x="3480" y="0"/>
                    <a:pt x="3207" y="34"/>
                    <a:pt x="2941" y="108"/>
                  </a:cubicBezTo>
                  <a:cubicBezTo>
                    <a:pt x="2307" y="285"/>
                    <a:pt x="1750" y="678"/>
                    <a:pt x="1293" y="1134"/>
                  </a:cubicBezTo>
                  <a:cubicBezTo>
                    <a:pt x="901" y="1528"/>
                    <a:pt x="457" y="2009"/>
                    <a:pt x="203" y="2503"/>
                  </a:cubicBezTo>
                  <a:cubicBezTo>
                    <a:pt x="0" y="2922"/>
                    <a:pt x="292" y="3416"/>
                    <a:pt x="571" y="3733"/>
                  </a:cubicBezTo>
                  <a:cubicBezTo>
                    <a:pt x="1129" y="4329"/>
                    <a:pt x="1826" y="4798"/>
                    <a:pt x="2586" y="5077"/>
                  </a:cubicBezTo>
                  <a:cubicBezTo>
                    <a:pt x="2783" y="5146"/>
                    <a:pt x="3008" y="5200"/>
                    <a:pt x="3222" y="5200"/>
                  </a:cubicBezTo>
                  <a:cubicBezTo>
                    <a:pt x="3436" y="5200"/>
                    <a:pt x="3639" y="5146"/>
                    <a:pt x="3791" y="5001"/>
                  </a:cubicBezTo>
                  <a:cubicBezTo>
                    <a:pt x="3994" y="4798"/>
                    <a:pt x="4044" y="4469"/>
                    <a:pt x="3980" y="4190"/>
                  </a:cubicBezTo>
                  <a:cubicBezTo>
                    <a:pt x="3904" y="3911"/>
                    <a:pt x="3752" y="3657"/>
                    <a:pt x="3600" y="3416"/>
                  </a:cubicBezTo>
                  <a:lnTo>
                    <a:pt x="3600" y="3416"/>
                  </a:lnTo>
                  <a:cubicBezTo>
                    <a:pt x="4196" y="4038"/>
                    <a:pt x="4881" y="4570"/>
                    <a:pt x="5628" y="4976"/>
                  </a:cubicBezTo>
                  <a:cubicBezTo>
                    <a:pt x="5792" y="5069"/>
                    <a:pt x="5984" y="5148"/>
                    <a:pt x="6158" y="5148"/>
                  </a:cubicBezTo>
                  <a:cubicBezTo>
                    <a:pt x="6267" y="5148"/>
                    <a:pt x="6369" y="5117"/>
                    <a:pt x="6453" y="5038"/>
                  </a:cubicBezTo>
                  <a:cubicBezTo>
                    <a:pt x="6617" y="4886"/>
                    <a:pt x="6605" y="4607"/>
                    <a:pt x="6541" y="4379"/>
                  </a:cubicBezTo>
                  <a:cubicBezTo>
                    <a:pt x="6364" y="3733"/>
                    <a:pt x="5946" y="3188"/>
                    <a:pt x="5527" y="2655"/>
                  </a:cubicBezTo>
                  <a:lnTo>
                    <a:pt x="5527" y="2655"/>
                  </a:lnTo>
                  <a:cubicBezTo>
                    <a:pt x="6098" y="3023"/>
                    <a:pt x="6732" y="3289"/>
                    <a:pt x="7403" y="3429"/>
                  </a:cubicBezTo>
                  <a:cubicBezTo>
                    <a:pt x="7485" y="3443"/>
                    <a:pt x="7572" y="3453"/>
                    <a:pt x="7657" y="3453"/>
                  </a:cubicBezTo>
                  <a:cubicBezTo>
                    <a:pt x="7808" y="3453"/>
                    <a:pt x="7953" y="3420"/>
                    <a:pt x="8050" y="3315"/>
                  </a:cubicBezTo>
                  <a:cubicBezTo>
                    <a:pt x="8164" y="3188"/>
                    <a:pt x="8177" y="2985"/>
                    <a:pt x="8126" y="2821"/>
                  </a:cubicBezTo>
                  <a:cubicBezTo>
                    <a:pt x="8062" y="2669"/>
                    <a:pt x="7949" y="2529"/>
                    <a:pt x="7834" y="2402"/>
                  </a:cubicBezTo>
                  <a:cubicBezTo>
                    <a:pt x="7213" y="1680"/>
                    <a:pt x="6529" y="995"/>
                    <a:pt x="5692" y="526"/>
                  </a:cubicBezTo>
                  <a:cubicBezTo>
                    <a:pt x="5099" y="202"/>
                    <a:pt x="4423" y="0"/>
                    <a:pt x="3755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7"/>
            <p:cNvSpPr/>
            <p:nvPr/>
          </p:nvSpPr>
          <p:spPr>
            <a:xfrm>
              <a:off x="5211175" y="1660825"/>
              <a:ext cx="137250" cy="192925"/>
            </a:xfrm>
            <a:custGeom>
              <a:avLst/>
              <a:gdLst/>
              <a:ahLst/>
              <a:cxnLst/>
              <a:rect l="l" t="t" r="r" b="b"/>
              <a:pathLst>
                <a:path w="5490" h="7717" extrusionOk="0">
                  <a:moveTo>
                    <a:pt x="3918" y="1"/>
                  </a:moveTo>
                  <a:cubicBezTo>
                    <a:pt x="3889" y="1"/>
                    <a:pt x="3859" y="2"/>
                    <a:pt x="3829" y="7"/>
                  </a:cubicBezTo>
                  <a:cubicBezTo>
                    <a:pt x="3283" y="83"/>
                    <a:pt x="2675" y="349"/>
                    <a:pt x="2193" y="590"/>
                  </a:cubicBezTo>
                  <a:cubicBezTo>
                    <a:pt x="1598" y="869"/>
                    <a:pt x="1053" y="1262"/>
                    <a:pt x="672" y="1807"/>
                  </a:cubicBezTo>
                  <a:cubicBezTo>
                    <a:pt x="128" y="2580"/>
                    <a:pt x="1" y="3606"/>
                    <a:pt x="165" y="4545"/>
                  </a:cubicBezTo>
                  <a:cubicBezTo>
                    <a:pt x="330" y="5483"/>
                    <a:pt x="748" y="6358"/>
                    <a:pt x="1230" y="7181"/>
                  </a:cubicBezTo>
                  <a:cubicBezTo>
                    <a:pt x="1306" y="7333"/>
                    <a:pt x="1407" y="7485"/>
                    <a:pt x="1534" y="7587"/>
                  </a:cubicBezTo>
                  <a:cubicBezTo>
                    <a:pt x="1632" y="7667"/>
                    <a:pt x="1755" y="7716"/>
                    <a:pt x="1872" y="7716"/>
                  </a:cubicBezTo>
                  <a:cubicBezTo>
                    <a:pt x="1922" y="7716"/>
                    <a:pt x="1970" y="7707"/>
                    <a:pt x="2016" y="7688"/>
                  </a:cubicBezTo>
                  <a:cubicBezTo>
                    <a:pt x="2232" y="7600"/>
                    <a:pt x="2308" y="7333"/>
                    <a:pt x="2333" y="7105"/>
                  </a:cubicBezTo>
                  <a:cubicBezTo>
                    <a:pt x="2435" y="6434"/>
                    <a:pt x="2396" y="5736"/>
                    <a:pt x="2219" y="5090"/>
                  </a:cubicBezTo>
                  <a:lnTo>
                    <a:pt x="2219" y="5090"/>
                  </a:lnTo>
                  <a:cubicBezTo>
                    <a:pt x="2587" y="5648"/>
                    <a:pt x="2967" y="6231"/>
                    <a:pt x="3525" y="6611"/>
                  </a:cubicBezTo>
                  <a:cubicBezTo>
                    <a:pt x="3660" y="6701"/>
                    <a:pt x="3827" y="6785"/>
                    <a:pt x="3985" y="6785"/>
                  </a:cubicBezTo>
                  <a:cubicBezTo>
                    <a:pt x="4049" y="6785"/>
                    <a:pt x="4112" y="6771"/>
                    <a:pt x="4171" y="6738"/>
                  </a:cubicBezTo>
                  <a:cubicBezTo>
                    <a:pt x="4437" y="6611"/>
                    <a:pt x="4437" y="6243"/>
                    <a:pt x="4387" y="5952"/>
                  </a:cubicBezTo>
                  <a:cubicBezTo>
                    <a:pt x="4247" y="5102"/>
                    <a:pt x="3968" y="4279"/>
                    <a:pt x="3588" y="3505"/>
                  </a:cubicBezTo>
                  <a:lnTo>
                    <a:pt x="3588" y="3505"/>
                  </a:lnTo>
                  <a:cubicBezTo>
                    <a:pt x="3765" y="3733"/>
                    <a:pt x="3943" y="3975"/>
                    <a:pt x="4184" y="4127"/>
                  </a:cubicBezTo>
                  <a:cubicBezTo>
                    <a:pt x="4335" y="4222"/>
                    <a:pt x="4517" y="4283"/>
                    <a:pt x="4697" y="4283"/>
                  </a:cubicBezTo>
                  <a:cubicBezTo>
                    <a:pt x="4803" y="4283"/>
                    <a:pt x="4909" y="4262"/>
                    <a:pt x="5007" y="4215"/>
                  </a:cubicBezTo>
                  <a:cubicBezTo>
                    <a:pt x="5388" y="4037"/>
                    <a:pt x="5489" y="3530"/>
                    <a:pt x="5477" y="3099"/>
                  </a:cubicBezTo>
                  <a:cubicBezTo>
                    <a:pt x="5464" y="2288"/>
                    <a:pt x="5249" y="1477"/>
                    <a:pt x="4868" y="755"/>
                  </a:cubicBezTo>
                  <a:cubicBezTo>
                    <a:pt x="4679" y="411"/>
                    <a:pt x="4344" y="1"/>
                    <a:pt x="3918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7"/>
            <p:cNvSpPr/>
            <p:nvPr/>
          </p:nvSpPr>
          <p:spPr>
            <a:xfrm>
              <a:off x="5275200" y="1541700"/>
              <a:ext cx="220250" cy="193775"/>
            </a:xfrm>
            <a:custGeom>
              <a:avLst/>
              <a:gdLst/>
              <a:ahLst/>
              <a:cxnLst/>
              <a:rect l="l" t="t" r="r" b="b"/>
              <a:pathLst>
                <a:path w="8810" h="7751" extrusionOk="0">
                  <a:moveTo>
                    <a:pt x="4390" y="0"/>
                  </a:moveTo>
                  <a:cubicBezTo>
                    <a:pt x="3872" y="0"/>
                    <a:pt x="3345" y="104"/>
                    <a:pt x="2840" y="323"/>
                  </a:cubicBezTo>
                  <a:cubicBezTo>
                    <a:pt x="888" y="1185"/>
                    <a:pt x="0" y="3479"/>
                    <a:pt x="862" y="5431"/>
                  </a:cubicBezTo>
                  <a:cubicBezTo>
                    <a:pt x="1491" y="6886"/>
                    <a:pt x="2913" y="7751"/>
                    <a:pt x="4402" y="7751"/>
                  </a:cubicBezTo>
                  <a:cubicBezTo>
                    <a:pt x="4923" y="7751"/>
                    <a:pt x="5452" y="7645"/>
                    <a:pt x="5958" y="7421"/>
                  </a:cubicBezTo>
                  <a:cubicBezTo>
                    <a:pt x="7922" y="6559"/>
                    <a:pt x="8810" y="4278"/>
                    <a:pt x="7948" y="2312"/>
                  </a:cubicBezTo>
                  <a:cubicBezTo>
                    <a:pt x="7308" y="863"/>
                    <a:pt x="5885" y="0"/>
                    <a:pt x="43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7"/>
            <p:cNvSpPr/>
            <p:nvPr/>
          </p:nvSpPr>
          <p:spPr>
            <a:xfrm>
              <a:off x="5285975" y="1609650"/>
              <a:ext cx="195225" cy="125825"/>
            </a:xfrm>
            <a:custGeom>
              <a:avLst/>
              <a:gdLst/>
              <a:ahLst/>
              <a:cxnLst/>
              <a:rect l="l" t="t" r="r" b="b"/>
              <a:pathLst>
                <a:path w="7809" h="5033" extrusionOk="0">
                  <a:moveTo>
                    <a:pt x="279" y="0"/>
                  </a:moveTo>
                  <a:cubicBezTo>
                    <a:pt x="0" y="862"/>
                    <a:pt x="38" y="1825"/>
                    <a:pt x="431" y="2713"/>
                  </a:cubicBezTo>
                  <a:cubicBezTo>
                    <a:pt x="1060" y="4168"/>
                    <a:pt x="2482" y="5033"/>
                    <a:pt x="3971" y="5033"/>
                  </a:cubicBezTo>
                  <a:cubicBezTo>
                    <a:pt x="4492" y="5033"/>
                    <a:pt x="5021" y="4927"/>
                    <a:pt x="5527" y="4703"/>
                  </a:cubicBezTo>
                  <a:cubicBezTo>
                    <a:pt x="6807" y="4146"/>
                    <a:pt x="7631" y="2979"/>
                    <a:pt x="7809" y="1699"/>
                  </a:cubicBezTo>
                  <a:lnTo>
                    <a:pt x="7809" y="1699"/>
                  </a:lnTo>
                  <a:cubicBezTo>
                    <a:pt x="7479" y="2726"/>
                    <a:pt x="6731" y="3613"/>
                    <a:pt x="5666" y="4082"/>
                  </a:cubicBezTo>
                  <a:cubicBezTo>
                    <a:pt x="5162" y="4304"/>
                    <a:pt x="4636" y="4409"/>
                    <a:pt x="4119" y="4409"/>
                  </a:cubicBezTo>
                  <a:cubicBezTo>
                    <a:pt x="2631" y="4409"/>
                    <a:pt x="1210" y="3540"/>
                    <a:pt x="570" y="2092"/>
                  </a:cubicBezTo>
                  <a:cubicBezTo>
                    <a:pt x="266" y="1408"/>
                    <a:pt x="178" y="685"/>
                    <a:pt x="27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7"/>
            <p:cNvSpPr/>
            <p:nvPr/>
          </p:nvSpPr>
          <p:spPr>
            <a:xfrm>
              <a:off x="5298325" y="1562250"/>
              <a:ext cx="173675" cy="152675"/>
            </a:xfrm>
            <a:custGeom>
              <a:avLst/>
              <a:gdLst/>
              <a:ahLst/>
              <a:cxnLst/>
              <a:rect l="l" t="t" r="r" b="b"/>
              <a:pathLst>
                <a:path w="6947" h="6107" extrusionOk="0">
                  <a:moveTo>
                    <a:pt x="3474" y="0"/>
                  </a:moveTo>
                  <a:cubicBezTo>
                    <a:pt x="3063" y="0"/>
                    <a:pt x="2645" y="84"/>
                    <a:pt x="2244" y="261"/>
                  </a:cubicBezTo>
                  <a:cubicBezTo>
                    <a:pt x="710" y="933"/>
                    <a:pt x="0" y="2733"/>
                    <a:pt x="685" y="4279"/>
                  </a:cubicBezTo>
                  <a:cubicBezTo>
                    <a:pt x="1184" y="5427"/>
                    <a:pt x="2303" y="6107"/>
                    <a:pt x="3479" y="6107"/>
                  </a:cubicBezTo>
                  <a:cubicBezTo>
                    <a:pt x="3889" y="6107"/>
                    <a:pt x="4304" y="6024"/>
                    <a:pt x="4703" y="5851"/>
                  </a:cubicBezTo>
                  <a:cubicBezTo>
                    <a:pt x="6250" y="5166"/>
                    <a:pt x="6947" y="3366"/>
                    <a:pt x="6275" y="1820"/>
                  </a:cubicBezTo>
                  <a:cubicBezTo>
                    <a:pt x="5768" y="684"/>
                    <a:pt x="4649" y="0"/>
                    <a:pt x="347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7"/>
            <p:cNvSpPr/>
            <p:nvPr/>
          </p:nvSpPr>
          <p:spPr>
            <a:xfrm>
              <a:off x="5325900" y="1562425"/>
              <a:ext cx="78625" cy="136925"/>
            </a:xfrm>
            <a:custGeom>
              <a:avLst/>
              <a:gdLst/>
              <a:ahLst/>
              <a:cxnLst/>
              <a:rect l="l" t="t" r="r" b="b"/>
              <a:pathLst>
                <a:path w="3145" h="5477" extrusionOk="0">
                  <a:moveTo>
                    <a:pt x="2434" y="1"/>
                  </a:moveTo>
                  <a:cubicBezTo>
                    <a:pt x="1661" y="1661"/>
                    <a:pt x="925" y="3373"/>
                    <a:pt x="1" y="4957"/>
                  </a:cubicBezTo>
                  <a:cubicBezTo>
                    <a:pt x="153" y="5147"/>
                    <a:pt x="330" y="5325"/>
                    <a:pt x="520" y="5477"/>
                  </a:cubicBezTo>
                  <a:cubicBezTo>
                    <a:pt x="1141" y="4323"/>
                    <a:pt x="1623" y="3106"/>
                    <a:pt x="2206" y="1953"/>
                  </a:cubicBezTo>
                  <a:cubicBezTo>
                    <a:pt x="2523" y="1331"/>
                    <a:pt x="2827" y="711"/>
                    <a:pt x="3144" y="89"/>
                  </a:cubicBezTo>
                  <a:cubicBezTo>
                    <a:pt x="2916" y="38"/>
                    <a:pt x="2675" y="1"/>
                    <a:pt x="2434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7"/>
            <p:cNvSpPr/>
            <p:nvPr/>
          </p:nvSpPr>
          <p:spPr>
            <a:xfrm>
              <a:off x="5341750" y="1567175"/>
              <a:ext cx="88125" cy="146750"/>
            </a:xfrm>
            <a:custGeom>
              <a:avLst/>
              <a:gdLst/>
              <a:ahLst/>
              <a:cxnLst/>
              <a:rect l="l" t="t" r="r" b="b"/>
              <a:pathLst>
                <a:path w="3525" h="5870" extrusionOk="0">
                  <a:moveTo>
                    <a:pt x="2801" y="1"/>
                  </a:moveTo>
                  <a:cubicBezTo>
                    <a:pt x="2421" y="710"/>
                    <a:pt x="2028" y="1408"/>
                    <a:pt x="1660" y="2118"/>
                  </a:cubicBezTo>
                  <a:cubicBezTo>
                    <a:pt x="1116" y="3195"/>
                    <a:pt x="646" y="4336"/>
                    <a:pt x="0" y="5363"/>
                  </a:cubicBezTo>
                  <a:cubicBezTo>
                    <a:pt x="381" y="5629"/>
                    <a:pt x="824" y="5806"/>
                    <a:pt x="1293" y="5870"/>
                  </a:cubicBezTo>
                  <a:cubicBezTo>
                    <a:pt x="1724" y="4412"/>
                    <a:pt x="2358" y="2992"/>
                    <a:pt x="2979" y="1598"/>
                  </a:cubicBezTo>
                  <a:cubicBezTo>
                    <a:pt x="3156" y="1192"/>
                    <a:pt x="3347" y="786"/>
                    <a:pt x="3524" y="381"/>
                  </a:cubicBezTo>
                  <a:cubicBezTo>
                    <a:pt x="3308" y="229"/>
                    <a:pt x="3055" y="90"/>
                    <a:pt x="2801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7"/>
            <p:cNvSpPr/>
            <p:nvPr/>
          </p:nvSpPr>
          <p:spPr>
            <a:xfrm>
              <a:off x="5386750" y="1591250"/>
              <a:ext cx="62775" cy="123625"/>
            </a:xfrm>
            <a:custGeom>
              <a:avLst/>
              <a:gdLst/>
              <a:ahLst/>
              <a:cxnLst/>
              <a:rect l="l" t="t" r="r" b="b"/>
              <a:pathLst>
                <a:path w="2511" h="4945" extrusionOk="0">
                  <a:moveTo>
                    <a:pt x="2333" y="1"/>
                  </a:moveTo>
                  <a:cubicBezTo>
                    <a:pt x="2130" y="432"/>
                    <a:pt x="1939" y="863"/>
                    <a:pt x="1736" y="1294"/>
                  </a:cubicBezTo>
                  <a:cubicBezTo>
                    <a:pt x="1381" y="2080"/>
                    <a:pt x="1027" y="2866"/>
                    <a:pt x="659" y="3639"/>
                  </a:cubicBezTo>
                  <a:cubicBezTo>
                    <a:pt x="457" y="4057"/>
                    <a:pt x="266" y="4539"/>
                    <a:pt x="0" y="4944"/>
                  </a:cubicBezTo>
                  <a:cubicBezTo>
                    <a:pt x="152" y="4944"/>
                    <a:pt x="317" y="4919"/>
                    <a:pt x="469" y="4894"/>
                  </a:cubicBezTo>
                  <a:cubicBezTo>
                    <a:pt x="558" y="4628"/>
                    <a:pt x="659" y="4375"/>
                    <a:pt x="786" y="4121"/>
                  </a:cubicBezTo>
                  <a:cubicBezTo>
                    <a:pt x="1153" y="3158"/>
                    <a:pt x="1648" y="2220"/>
                    <a:pt x="2066" y="1282"/>
                  </a:cubicBezTo>
                  <a:cubicBezTo>
                    <a:pt x="2206" y="939"/>
                    <a:pt x="2358" y="597"/>
                    <a:pt x="2510" y="242"/>
                  </a:cubicBezTo>
                  <a:cubicBezTo>
                    <a:pt x="2459" y="166"/>
                    <a:pt x="2396" y="77"/>
                    <a:pt x="2333" y="1"/>
                  </a:cubicBezTo>
                  <a:close/>
                </a:path>
              </a:pathLst>
            </a:custGeom>
            <a:solidFill>
              <a:srgbClr val="FBB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7"/>
            <p:cNvSpPr/>
            <p:nvPr/>
          </p:nvSpPr>
          <p:spPr>
            <a:xfrm>
              <a:off x="5346825" y="1580575"/>
              <a:ext cx="82725" cy="113925"/>
            </a:xfrm>
            <a:custGeom>
              <a:avLst/>
              <a:gdLst/>
              <a:ahLst/>
              <a:cxnLst/>
              <a:rect l="l" t="t" r="r" b="b"/>
              <a:pathLst>
                <a:path w="3309" h="4557" extrusionOk="0">
                  <a:moveTo>
                    <a:pt x="724" y="1"/>
                  </a:moveTo>
                  <a:cubicBezTo>
                    <a:pt x="668" y="1"/>
                    <a:pt x="611" y="12"/>
                    <a:pt x="558" y="35"/>
                  </a:cubicBezTo>
                  <a:cubicBezTo>
                    <a:pt x="545" y="35"/>
                    <a:pt x="533" y="35"/>
                    <a:pt x="533" y="48"/>
                  </a:cubicBezTo>
                  <a:cubicBezTo>
                    <a:pt x="431" y="98"/>
                    <a:pt x="355" y="188"/>
                    <a:pt x="317" y="289"/>
                  </a:cubicBezTo>
                  <a:cubicBezTo>
                    <a:pt x="279" y="403"/>
                    <a:pt x="279" y="517"/>
                    <a:pt x="330" y="619"/>
                  </a:cubicBezTo>
                  <a:lnTo>
                    <a:pt x="355" y="656"/>
                  </a:lnTo>
                  <a:cubicBezTo>
                    <a:pt x="152" y="872"/>
                    <a:pt x="26" y="1163"/>
                    <a:pt x="12" y="1417"/>
                  </a:cubicBezTo>
                  <a:cubicBezTo>
                    <a:pt x="0" y="1810"/>
                    <a:pt x="215" y="2481"/>
                    <a:pt x="862" y="2596"/>
                  </a:cubicBezTo>
                  <a:cubicBezTo>
                    <a:pt x="1040" y="2633"/>
                    <a:pt x="1192" y="2633"/>
                    <a:pt x="1318" y="2633"/>
                  </a:cubicBezTo>
                  <a:lnTo>
                    <a:pt x="1699" y="3407"/>
                  </a:lnTo>
                  <a:cubicBezTo>
                    <a:pt x="1660" y="3382"/>
                    <a:pt x="1609" y="3356"/>
                    <a:pt x="1572" y="3306"/>
                  </a:cubicBezTo>
                  <a:cubicBezTo>
                    <a:pt x="1493" y="3201"/>
                    <a:pt x="1367" y="3138"/>
                    <a:pt x="1234" y="3138"/>
                  </a:cubicBezTo>
                  <a:cubicBezTo>
                    <a:pt x="1173" y="3138"/>
                    <a:pt x="1111" y="3151"/>
                    <a:pt x="1052" y="3179"/>
                  </a:cubicBezTo>
                  <a:cubicBezTo>
                    <a:pt x="1026" y="3191"/>
                    <a:pt x="1001" y="3204"/>
                    <a:pt x="964" y="3230"/>
                  </a:cubicBezTo>
                  <a:cubicBezTo>
                    <a:pt x="773" y="3369"/>
                    <a:pt x="735" y="3648"/>
                    <a:pt x="887" y="3838"/>
                  </a:cubicBezTo>
                  <a:cubicBezTo>
                    <a:pt x="1119" y="4143"/>
                    <a:pt x="1490" y="4317"/>
                    <a:pt x="1892" y="4317"/>
                  </a:cubicBezTo>
                  <a:cubicBezTo>
                    <a:pt x="1974" y="4317"/>
                    <a:pt x="2058" y="4310"/>
                    <a:pt x="2142" y="4295"/>
                  </a:cubicBezTo>
                  <a:lnTo>
                    <a:pt x="2142" y="4307"/>
                  </a:lnTo>
                  <a:cubicBezTo>
                    <a:pt x="2217" y="4467"/>
                    <a:pt x="2376" y="4557"/>
                    <a:pt x="2541" y="4557"/>
                  </a:cubicBezTo>
                  <a:cubicBezTo>
                    <a:pt x="2598" y="4557"/>
                    <a:pt x="2657" y="4546"/>
                    <a:pt x="2713" y="4523"/>
                  </a:cubicBezTo>
                  <a:lnTo>
                    <a:pt x="2725" y="4509"/>
                  </a:lnTo>
                  <a:cubicBezTo>
                    <a:pt x="2826" y="4459"/>
                    <a:pt x="2902" y="4371"/>
                    <a:pt x="2941" y="4256"/>
                  </a:cubicBezTo>
                  <a:cubicBezTo>
                    <a:pt x="2978" y="4155"/>
                    <a:pt x="2978" y="4028"/>
                    <a:pt x="2928" y="3926"/>
                  </a:cubicBezTo>
                  <a:lnTo>
                    <a:pt x="2902" y="3889"/>
                  </a:lnTo>
                  <a:cubicBezTo>
                    <a:pt x="3181" y="3585"/>
                    <a:pt x="3308" y="3141"/>
                    <a:pt x="3220" y="2735"/>
                  </a:cubicBezTo>
                  <a:cubicBezTo>
                    <a:pt x="3093" y="2216"/>
                    <a:pt x="2763" y="1886"/>
                    <a:pt x="2231" y="1772"/>
                  </a:cubicBezTo>
                  <a:cubicBezTo>
                    <a:pt x="2079" y="1734"/>
                    <a:pt x="1952" y="1721"/>
                    <a:pt x="1838" y="1721"/>
                  </a:cubicBezTo>
                  <a:lnTo>
                    <a:pt x="1572" y="1176"/>
                  </a:lnTo>
                  <a:lnTo>
                    <a:pt x="1572" y="1176"/>
                  </a:lnTo>
                  <a:cubicBezTo>
                    <a:pt x="1632" y="1209"/>
                    <a:pt x="1699" y="1225"/>
                    <a:pt x="1766" y="1225"/>
                  </a:cubicBezTo>
                  <a:cubicBezTo>
                    <a:pt x="1826" y="1225"/>
                    <a:pt x="1885" y="1212"/>
                    <a:pt x="1939" y="1188"/>
                  </a:cubicBezTo>
                  <a:cubicBezTo>
                    <a:pt x="2040" y="1151"/>
                    <a:pt x="2117" y="1075"/>
                    <a:pt x="2155" y="986"/>
                  </a:cubicBezTo>
                  <a:cubicBezTo>
                    <a:pt x="2269" y="783"/>
                    <a:pt x="2180" y="517"/>
                    <a:pt x="1964" y="403"/>
                  </a:cubicBezTo>
                  <a:cubicBezTo>
                    <a:pt x="1767" y="304"/>
                    <a:pt x="1538" y="251"/>
                    <a:pt x="1314" y="251"/>
                  </a:cubicBezTo>
                  <a:cubicBezTo>
                    <a:pt x="1251" y="251"/>
                    <a:pt x="1189" y="255"/>
                    <a:pt x="1128" y="264"/>
                  </a:cubicBezTo>
                  <a:lnTo>
                    <a:pt x="1116" y="238"/>
                  </a:lnTo>
                  <a:cubicBezTo>
                    <a:pt x="1041" y="89"/>
                    <a:pt x="883" y="1"/>
                    <a:pt x="724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7"/>
            <p:cNvSpPr/>
            <p:nvPr/>
          </p:nvSpPr>
          <p:spPr>
            <a:xfrm>
              <a:off x="5352525" y="1585975"/>
              <a:ext cx="71650" cy="103100"/>
            </a:xfrm>
            <a:custGeom>
              <a:avLst/>
              <a:gdLst/>
              <a:ahLst/>
              <a:cxnLst/>
              <a:rect l="l" t="t" r="r" b="b"/>
              <a:pathLst>
                <a:path w="2866" h="4124" extrusionOk="0">
                  <a:moveTo>
                    <a:pt x="583" y="896"/>
                  </a:moveTo>
                  <a:lnTo>
                    <a:pt x="1014" y="1772"/>
                  </a:lnTo>
                  <a:cubicBezTo>
                    <a:pt x="938" y="1772"/>
                    <a:pt x="849" y="1758"/>
                    <a:pt x="748" y="1746"/>
                  </a:cubicBezTo>
                  <a:cubicBezTo>
                    <a:pt x="507" y="1695"/>
                    <a:pt x="431" y="1366"/>
                    <a:pt x="443" y="1226"/>
                  </a:cubicBezTo>
                  <a:cubicBezTo>
                    <a:pt x="443" y="1125"/>
                    <a:pt x="494" y="998"/>
                    <a:pt x="583" y="896"/>
                  </a:cubicBezTo>
                  <a:close/>
                  <a:moveTo>
                    <a:pt x="1699" y="2164"/>
                  </a:moveTo>
                  <a:cubicBezTo>
                    <a:pt x="1750" y="2164"/>
                    <a:pt x="1800" y="2177"/>
                    <a:pt x="1863" y="2189"/>
                  </a:cubicBezTo>
                  <a:cubicBezTo>
                    <a:pt x="2142" y="2253"/>
                    <a:pt x="2294" y="2392"/>
                    <a:pt x="2358" y="2671"/>
                  </a:cubicBezTo>
                  <a:cubicBezTo>
                    <a:pt x="2396" y="2862"/>
                    <a:pt x="2333" y="3064"/>
                    <a:pt x="2206" y="3217"/>
                  </a:cubicBezTo>
                  <a:lnTo>
                    <a:pt x="1699" y="2164"/>
                  </a:lnTo>
                  <a:close/>
                  <a:moveTo>
                    <a:pt x="499" y="0"/>
                  </a:moveTo>
                  <a:cubicBezTo>
                    <a:pt x="468" y="0"/>
                    <a:pt x="436" y="7"/>
                    <a:pt x="406" y="22"/>
                  </a:cubicBezTo>
                  <a:cubicBezTo>
                    <a:pt x="291" y="73"/>
                    <a:pt x="254" y="200"/>
                    <a:pt x="305" y="313"/>
                  </a:cubicBezTo>
                  <a:lnTo>
                    <a:pt x="393" y="491"/>
                  </a:lnTo>
                  <a:cubicBezTo>
                    <a:pt x="152" y="694"/>
                    <a:pt x="12" y="986"/>
                    <a:pt x="0" y="1214"/>
                  </a:cubicBezTo>
                  <a:cubicBezTo>
                    <a:pt x="0" y="1530"/>
                    <a:pt x="165" y="2076"/>
                    <a:pt x="672" y="2177"/>
                  </a:cubicBezTo>
                  <a:cubicBezTo>
                    <a:pt x="780" y="2196"/>
                    <a:pt x="878" y="2202"/>
                    <a:pt x="970" y="2202"/>
                  </a:cubicBezTo>
                  <a:cubicBezTo>
                    <a:pt x="1062" y="2202"/>
                    <a:pt x="1147" y="2196"/>
                    <a:pt x="1229" y="2189"/>
                  </a:cubicBezTo>
                  <a:lnTo>
                    <a:pt x="1838" y="3432"/>
                  </a:lnTo>
                  <a:cubicBezTo>
                    <a:pt x="1782" y="3441"/>
                    <a:pt x="1725" y="3446"/>
                    <a:pt x="1667" y="3446"/>
                  </a:cubicBezTo>
                  <a:cubicBezTo>
                    <a:pt x="1486" y="3446"/>
                    <a:pt x="1304" y="3392"/>
                    <a:pt x="1179" y="3229"/>
                  </a:cubicBezTo>
                  <a:cubicBezTo>
                    <a:pt x="1133" y="3168"/>
                    <a:pt x="1066" y="3139"/>
                    <a:pt x="999" y="3139"/>
                  </a:cubicBezTo>
                  <a:cubicBezTo>
                    <a:pt x="955" y="3139"/>
                    <a:pt x="910" y="3153"/>
                    <a:pt x="874" y="3178"/>
                  </a:cubicBezTo>
                  <a:cubicBezTo>
                    <a:pt x="773" y="3254"/>
                    <a:pt x="761" y="3394"/>
                    <a:pt x="837" y="3482"/>
                  </a:cubicBezTo>
                  <a:cubicBezTo>
                    <a:pt x="1044" y="3762"/>
                    <a:pt x="1354" y="3881"/>
                    <a:pt x="1662" y="3881"/>
                  </a:cubicBezTo>
                  <a:cubicBezTo>
                    <a:pt x="1787" y="3881"/>
                    <a:pt x="1911" y="3862"/>
                    <a:pt x="2028" y="3825"/>
                  </a:cubicBezTo>
                  <a:lnTo>
                    <a:pt x="2117" y="4002"/>
                  </a:lnTo>
                  <a:cubicBezTo>
                    <a:pt x="2154" y="4077"/>
                    <a:pt x="2232" y="4124"/>
                    <a:pt x="2311" y="4124"/>
                  </a:cubicBezTo>
                  <a:cubicBezTo>
                    <a:pt x="2339" y="4124"/>
                    <a:pt x="2368" y="4117"/>
                    <a:pt x="2396" y="4104"/>
                  </a:cubicBezTo>
                  <a:lnTo>
                    <a:pt x="2409" y="4104"/>
                  </a:lnTo>
                  <a:cubicBezTo>
                    <a:pt x="2510" y="4040"/>
                    <a:pt x="2561" y="3913"/>
                    <a:pt x="2497" y="3812"/>
                  </a:cubicBezTo>
                  <a:lnTo>
                    <a:pt x="2409" y="3622"/>
                  </a:lnTo>
                  <a:cubicBezTo>
                    <a:pt x="2713" y="3381"/>
                    <a:pt x="2865" y="2963"/>
                    <a:pt x="2776" y="2570"/>
                  </a:cubicBezTo>
                  <a:cubicBezTo>
                    <a:pt x="2674" y="2139"/>
                    <a:pt x="2396" y="1860"/>
                    <a:pt x="1952" y="1758"/>
                  </a:cubicBezTo>
                  <a:cubicBezTo>
                    <a:pt x="1839" y="1734"/>
                    <a:pt x="1737" y="1726"/>
                    <a:pt x="1641" y="1726"/>
                  </a:cubicBezTo>
                  <a:cubicBezTo>
                    <a:pt x="1586" y="1726"/>
                    <a:pt x="1534" y="1729"/>
                    <a:pt x="1483" y="1733"/>
                  </a:cubicBezTo>
                  <a:lnTo>
                    <a:pt x="976" y="694"/>
                  </a:lnTo>
                  <a:cubicBezTo>
                    <a:pt x="1014" y="687"/>
                    <a:pt x="1053" y="684"/>
                    <a:pt x="1092" y="684"/>
                  </a:cubicBezTo>
                  <a:cubicBezTo>
                    <a:pt x="1210" y="684"/>
                    <a:pt x="1331" y="713"/>
                    <a:pt x="1445" y="770"/>
                  </a:cubicBezTo>
                  <a:cubicBezTo>
                    <a:pt x="1476" y="785"/>
                    <a:pt x="1510" y="792"/>
                    <a:pt x="1543" y="792"/>
                  </a:cubicBezTo>
                  <a:cubicBezTo>
                    <a:pt x="1622" y="792"/>
                    <a:pt x="1701" y="752"/>
                    <a:pt x="1736" y="681"/>
                  </a:cubicBezTo>
                  <a:cubicBezTo>
                    <a:pt x="1787" y="567"/>
                    <a:pt x="1750" y="440"/>
                    <a:pt x="1635" y="389"/>
                  </a:cubicBezTo>
                  <a:cubicBezTo>
                    <a:pt x="1459" y="297"/>
                    <a:pt x="1267" y="250"/>
                    <a:pt x="1072" y="250"/>
                  </a:cubicBezTo>
                  <a:cubicBezTo>
                    <a:pt x="972" y="250"/>
                    <a:pt x="872" y="262"/>
                    <a:pt x="773" y="288"/>
                  </a:cubicBezTo>
                  <a:lnTo>
                    <a:pt x="697" y="124"/>
                  </a:lnTo>
                  <a:cubicBezTo>
                    <a:pt x="653" y="43"/>
                    <a:pt x="576" y="0"/>
                    <a:pt x="499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5;p36">
            <a:extLst>
              <a:ext uri="{FF2B5EF4-FFF2-40B4-BE49-F238E27FC236}">
                <a16:creationId xmlns:a16="http://schemas.microsoft.com/office/drawing/2014/main" id="{4B3A4937-D479-8AB8-9458-4C26C9DB93DB}"/>
              </a:ext>
            </a:extLst>
          </p:cNvPr>
          <p:cNvSpPr/>
          <p:nvPr/>
        </p:nvSpPr>
        <p:spPr>
          <a:xfrm>
            <a:off x="2899442" y="58600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261D3-29B2-3732-A6F8-9BECCA664B94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9769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4" name="Google Shape;2384;p62"/>
          <p:cNvGrpSpPr/>
          <p:nvPr/>
        </p:nvGrpSpPr>
        <p:grpSpPr>
          <a:xfrm>
            <a:off x="5084161" y="981502"/>
            <a:ext cx="3932352" cy="3613950"/>
            <a:chOff x="5084161" y="981502"/>
            <a:chExt cx="3932352" cy="3613950"/>
          </a:xfrm>
        </p:grpSpPr>
        <p:sp>
          <p:nvSpPr>
            <p:cNvPr id="2385" name="Google Shape;2385;p62"/>
            <p:cNvSpPr/>
            <p:nvPr/>
          </p:nvSpPr>
          <p:spPr>
            <a:xfrm>
              <a:off x="5810625" y="4076535"/>
              <a:ext cx="560876" cy="491311"/>
            </a:xfrm>
            <a:custGeom>
              <a:avLst/>
              <a:gdLst/>
              <a:ahLst/>
              <a:cxnLst/>
              <a:rect l="l" t="t" r="r" b="b"/>
              <a:pathLst>
                <a:path w="11723" h="10269" extrusionOk="0">
                  <a:moveTo>
                    <a:pt x="5867" y="0"/>
                  </a:moveTo>
                  <a:cubicBezTo>
                    <a:pt x="5089" y="0"/>
                    <a:pt x="4299" y="178"/>
                    <a:pt x="3556" y="553"/>
                  </a:cubicBezTo>
                  <a:cubicBezTo>
                    <a:pt x="1029" y="1823"/>
                    <a:pt x="0" y="4911"/>
                    <a:pt x="1284" y="7436"/>
                  </a:cubicBezTo>
                  <a:cubicBezTo>
                    <a:pt x="2182" y="9235"/>
                    <a:pt x="3993" y="10269"/>
                    <a:pt x="5870" y="10269"/>
                  </a:cubicBezTo>
                  <a:cubicBezTo>
                    <a:pt x="6644" y="10269"/>
                    <a:pt x="7430" y="10093"/>
                    <a:pt x="8167" y="9723"/>
                  </a:cubicBezTo>
                  <a:cubicBezTo>
                    <a:pt x="10706" y="8452"/>
                    <a:pt x="11722" y="5365"/>
                    <a:pt x="10453" y="2826"/>
                  </a:cubicBezTo>
                  <a:cubicBezTo>
                    <a:pt x="9554" y="1038"/>
                    <a:pt x="7747" y="0"/>
                    <a:pt x="586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2"/>
            <p:cNvSpPr/>
            <p:nvPr/>
          </p:nvSpPr>
          <p:spPr>
            <a:xfrm>
              <a:off x="5845790" y="4076727"/>
              <a:ext cx="491167" cy="491215"/>
            </a:xfrm>
            <a:custGeom>
              <a:avLst/>
              <a:gdLst/>
              <a:ahLst/>
              <a:cxnLst/>
              <a:rect l="l" t="t" r="r" b="b"/>
              <a:pathLst>
                <a:path w="10266" h="10267" extrusionOk="0">
                  <a:moveTo>
                    <a:pt x="4919" y="1"/>
                  </a:moveTo>
                  <a:lnTo>
                    <a:pt x="4933" y="482"/>
                  </a:lnTo>
                  <a:lnTo>
                    <a:pt x="5160" y="482"/>
                  </a:lnTo>
                  <a:lnTo>
                    <a:pt x="5160" y="1"/>
                  </a:lnTo>
                  <a:close/>
                  <a:moveTo>
                    <a:pt x="5400" y="1"/>
                  </a:moveTo>
                  <a:lnTo>
                    <a:pt x="5373" y="482"/>
                  </a:lnTo>
                  <a:cubicBezTo>
                    <a:pt x="5441" y="482"/>
                    <a:pt x="5521" y="496"/>
                    <a:pt x="5587" y="496"/>
                  </a:cubicBezTo>
                  <a:lnTo>
                    <a:pt x="5641" y="27"/>
                  </a:lnTo>
                  <a:cubicBezTo>
                    <a:pt x="5587" y="15"/>
                    <a:pt x="5548" y="15"/>
                    <a:pt x="5507" y="15"/>
                  </a:cubicBezTo>
                  <a:lnTo>
                    <a:pt x="5480" y="15"/>
                  </a:lnTo>
                  <a:lnTo>
                    <a:pt x="5467" y="1"/>
                  </a:lnTo>
                  <a:close/>
                  <a:moveTo>
                    <a:pt x="4678" y="15"/>
                  </a:moveTo>
                  <a:cubicBezTo>
                    <a:pt x="4625" y="15"/>
                    <a:pt x="4571" y="27"/>
                    <a:pt x="4532" y="27"/>
                  </a:cubicBezTo>
                  <a:lnTo>
                    <a:pt x="4505" y="27"/>
                  </a:lnTo>
                  <a:cubicBezTo>
                    <a:pt x="4491" y="41"/>
                    <a:pt x="4464" y="41"/>
                    <a:pt x="4438" y="41"/>
                  </a:cubicBezTo>
                  <a:lnTo>
                    <a:pt x="4505" y="523"/>
                  </a:lnTo>
                  <a:cubicBezTo>
                    <a:pt x="4571" y="509"/>
                    <a:pt x="4652" y="496"/>
                    <a:pt x="4719" y="496"/>
                  </a:cubicBezTo>
                  <a:lnTo>
                    <a:pt x="4678" y="15"/>
                  </a:lnTo>
                  <a:close/>
                  <a:moveTo>
                    <a:pt x="5881" y="54"/>
                  </a:moveTo>
                  <a:lnTo>
                    <a:pt x="5801" y="523"/>
                  </a:lnTo>
                  <a:cubicBezTo>
                    <a:pt x="5881" y="535"/>
                    <a:pt x="5949" y="549"/>
                    <a:pt x="6029" y="562"/>
                  </a:cubicBezTo>
                  <a:lnTo>
                    <a:pt x="6122" y="95"/>
                  </a:lnTo>
                  <a:cubicBezTo>
                    <a:pt x="6095" y="81"/>
                    <a:pt x="6068" y="81"/>
                    <a:pt x="6042" y="81"/>
                  </a:cubicBezTo>
                  <a:lnTo>
                    <a:pt x="6029" y="81"/>
                  </a:lnTo>
                  <a:lnTo>
                    <a:pt x="6029" y="68"/>
                  </a:lnTo>
                  <a:lnTo>
                    <a:pt x="6002" y="68"/>
                  </a:lnTo>
                  <a:cubicBezTo>
                    <a:pt x="5962" y="68"/>
                    <a:pt x="5922" y="54"/>
                    <a:pt x="5881" y="54"/>
                  </a:cubicBezTo>
                  <a:close/>
                  <a:moveTo>
                    <a:pt x="4197" y="81"/>
                  </a:moveTo>
                  <a:cubicBezTo>
                    <a:pt x="4117" y="95"/>
                    <a:pt x="4051" y="108"/>
                    <a:pt x="3970" y="134"/>
                  </a:cubicBezTo>
                  <a:lnTo>
                    <a:pt x="4077" y="603"/>
                  </a:lnTo>
                  <a:cubicBezTo>
                    <a:pt x="4144" y="576"/>
                    <a:pt x="4224" y="562"/>
                    <a:pt x="4291" y="549"/>
                  </a:cubicBezTo>
                  <a:lnTo>
                    <a:pt x="4197" y="81"/>
                  </a:lnTo>
                  <a:close/>
                  <a:moveTo>
                    <a:pt x="6350" y="148"/>
                  </a:moveTo>
                  <a:lnTo>
                    <a:pt x="6243" y="616"/>
                  </a:lnTo>
                  <a:cubicBezTo>
                    <a:pt x="6309" y="629"/>
                    <a:pt x="6376" y="642"/>
                    <a:pt x="6443" y="669"/>
                  </a:cubicBezTo>
                  <a:lnTo>
                    <a:pt x="6576" y="202"/>
                  </a:lnTo>
                  <a:cubicBezTo>
                    <a:pt x="6510" y="188"/>
                    <a:pt x="6430" y="161"/>
                    <a:pt x="6350" y="148"/>
                  </a:cubicBezTo>
                  <a:close/>
                  <a:moveTo>
                    <a:pt x="3730" y="188"/>
                  </a:moveTo>
                  <a:cubicBezTo>
                    <a:pt x="3703" y="202"/>
                    <a:pt x="3676" y="202"/>
                    <a:pt x="3636" y="215"/>
                  </a:cubicBezTo>
                  <a:lnTo>
                    <a:pt x="3623" y="215"/>
                  </a:lnTo>
                  <a:lnTo>
                    <a:pt x="3623" y="228"/>
                  </a:lnTo>
                  <a:lnTo>
                    <a:pt x="3609" y="228"/>
                  </a:lnTo>
                  <a:cubicBezTo>
                    <a:pt x="3582" y="241"/>
                    <a:pt x="3543" y="255"/>
                    <a:pt x="3502" y="255"/>
                  </a:cubicBezTo>
                  <a:lnTo>
                    <a:pt x="3662" y="722"/>
                  </a:lnTo>
                  <a:cubicBezTo>
                    <a:pt x="3730" y="696"/>
                    <a:pt x="3796" y="669"/>
                    <a:pt x="3864" y="656"/>
                  </a:cubicBezTo>
                  <a:lnTo>
                    <a:pt x="3730" y="188"/>
                  </a:lnTo>
                  <a:close/>
                  <a:moveTo>
                    <a:pt x="6817" y="282"/>
                  </a:moveTo>
                  <a:lnTo>
                    <a:pt x="6657" y="736"/>
                  </a:lnTo>
                  <a:lnTo>
                    <a:pt x="6858" y="817"/>
                  </a:lnTo>
                  <a:lnTo>
                    <a:pt x="7045" y="362"/>
                  </a:lnTo>
                  <a:lnTo>
                    <a:pt x="7018" y="362"/>
                  </a:lnTo>
                  <a:lnTo>
                    <a:pt x="7018" y="348"/>
                  </a:lnTo>
                  <a:lnTo>
                    <a:pt x="7004" y="348"/>
                  </a:lnTo>
                  <a:cubicBezTo>
                    <a:pt x="6938" y="321"/>
                    <a:pt x="6870" y="309"/>
                    <a:pt x="6817" y="282"/>
                  </a:cubicBezTo>
                  <a:close/>
                  <a:moveTo>
                    <a:pt x="3275" y="348"/>
                  </a:moveTo>
                  <a:cubicBezTo>
                    <a:pt x="3249" y="348"/>
                    <a:pt x="3222" y="362"/>
                    <a:pt x="3181" y="375"/>
                  </a:cubicBezTo>
                  <a:lnTo>
                    <a:pt x="3181" y="389"/>
                  </a:lnTo>
                  <a:lnTo>
                    <a:pt x="3155" y="389"/>
                  </a:lnTo>
                  <a:lnTo>
                    <a:pt x="3142" y="402"/>
                  </a:lnTo>
                  <a:lnTo>
                    <a:pt x="3115" y="402"/>
                  </a:lnTo>
                  <a:lnTo>
                    <a:pt x="3115" y="416"/>
                  </a:lnTo>
                  <a:cubicBezTo>
                    <a:pt x="3088" y="416"/>
                    <a:pt x="3074" y="428"/>
                    <a:pt x="3062" y="428"/>
                  </a:cubicBezTo>
                  <a:lnTo>
                    <a:pt x="3249" y="870"/>
                  </a:lnTo>
                  <a:lnTo>
                    <a:pt x="3449" y="790"/>
                  </a:lnTo>
                  <a:lnTo>
                    <a:pt x="3275" y="348"/>
                  </a:lnTo>
                  <a:close/>
                  <a:moveTo>
                    <a:pt x="7259" y="455"/>
                  </a:moveTo>
                  <a:lnTo>
                    <a:pt x="7058" y="897"/>
                  </a:lnTo>
                  <a:cubicBezTo>
                    <a:pt x="7125" y="924"/>
                    <a:pt x="7191" y="963"/>
                    <a:pt x="7259" y="990"/>
                  </a:cubicBezTo>
                  <a:lnTo>
                    <a:pt x="7472" y="562"/>
                  </a:lnTo>
                  <a:cubicBezTo>
                    <a:pt x="7432" y="549"/>
                    <a:pt x="7405" y="523"/>
                    <a:pt x="7366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298" y="482"/>
                  </a:lnTo>
                  <a:cubicBezTo>
                    <a:pt x="7285" y="469"/>
                    <a:pt x="7271" y="469"/>
                    <a:pt x="7259" y="455"/>
                  </a:cubicBezTo>
                  <a:close/>
                  <a:moveTo>
                    <a:pt x="2834" y="535"/>
                  </a:moveTo>
                  <a:lnTo>
                    <a:pt x="2821" y="549"/>
                  </a:lnTo>
                  <a:lnTo>
                    <a:pt x="2807" y="549"/>
                  </a:lnTo>
                  <a:lnTo>
                    <a:pt x="2807" y="562"/>
                  </a:lnTo>
                  <a:lnTo>
                    <a:pt x="2780" y="562"/>
                  </a:lnTo>
                  <a:lnTo>
                    <a:pt x="2780" y="576"/>
                  </a:lnTo>
                  <a:lnTo>
                    <a:pt x="2754" y="576"/>
                  </a:lnTo>
                  <a:cubicBezTo>
                    <a:pt x="2754" y="576"/>
                    <a:pt x="2754" y="589"/>
                    <a:pt x="2741" y="589"/>
                  </a:cubicBezTo>
                  <a:lnTo>
                    <a:pt x="2727" y="589"/>
                  </a:lnTo>
                  <a:lnTo>
                    <a:pt x="2727" y="603"/>
                  </a:lnTo>
                  <a:lnTo>
                    <a:pt x="2700" y="603"/>
                  </a:lnTo>
                  <a:lnTo>
                    <a:pt x="2700" y="616"/>
                  </a:lnTo>
                  <a:lnTo>
                    <a:pt x="2687" y="616"/>
                  </a:lnTo>
                  <a:lnTo>
                    <a:pt x="2607" y="656"/>
                  </a:lnTo>
                  <a:lnTo>
                    <a:pt x="2848" y="1084"/>
                  </a:lnTo>
                  <a:cubicBezTo>
                    <a:pt x="2914" y="1043"/>
                    <a:pt x="2981" y="1004"/>
                    <a:pt x="3035" y="977"/>
                  </a:cubicBezTo>
                  <a:lnTo>
                    <a:pt x="3048" y="963"/>
                  </a:lnTo>
                  <a:lnTo>
                    <a:pt x="2834" y="535"/>
                  </a:lnTo>
                  <a:close/>
                  <a:moveTo>
                    <a:pt x="7686" y="683"/>
                  </a:moveTo>
                  <a:lnTo>
                    <a:pt x="7446" y="1097"/>
                  </a:lnTo>
                  <a:cubicBezTo>
                    <a:pt x="7512" y="1137"/>
                    <a:pt x="7579" y="1164"/>
                    <a:pt x="7633" y="1204"/>
                  </a:cubicBezTo>
                  <a:lnTo>
                    <a:pt x="7886" y="803"/>
                  </a:lnTo>
                  <a:cubicBezTo>
                    <a:pt x="7873" y="790"/>
                    <a:pt x="7847" y="776"/>
                    <a:pt x="7833" y="763"/>
                  </a:cubicBezTo>
                  <a:lnTo>
                    <a:pt x="7820" y="763"/>
                  </a:lnTo>
                  <a:lnTo>
                    <a:pt x="7820" y="749"/>
                  </a:lnTo>
                  <a:lnTo>
                    <a:pt x="7793" y="749"/>
                  </a:lnTo>
                  <a:lnTo>
                    <a:pt x="7793" y="736"/>
                  </a:lnTo>
                  <a:lnTo>
                    <a:pt x="7779" y="736"/>
                  </a:lnTo>
                  <a:lnTo>
                    <a:pt x="7779" y="722"/>
                  </a:lnTo>
                  <a:lnTo>
                    <a:pt x="7753" y="722"/>
                  </a:lnTo>
                  <a:lnTo>
                    <a:pt x="7753" y="710"/>
                  </a:lnTo>
                  <a:cubicBezTo>
                    <a:pt x="7726" y="696"/>
                    <a:pt x="7713" y="696"/>
                    <a:pt x="7686" y="683"/>
                  </a:cubicBezTo>
                  <a:close/>
                  <a:moveTo>
                    <a:pt x="2406" y="776"/>
                  </a:moveTo>
                  <a:cubicBezTo>
                    <a:pt x="2353" y="817"/>
                    <a:pt x="2286" y="856"/>
                    <a:pt x="2233" y="897"/>
                  </a:cubicBezTo>
                  <a:lnTo>
                    <a:pt x="2219" y="897"/>
                  </a:lnTo>
                  <a:cubicBezTo>
                    <a:pt x="2219" y="910"/>
                    <a:pt x="2206" y="910"/>
                    <a:pt x="2206" y="910"/>
                  </a:cubicBezTo>
                  <a:lnTo>
                    <a:pt x="2473" y="1311"/>
                  </a:lnTo>
                  <a:cubicBezTo>
                    <a:pt x="2540" y="1271"/>
                    <a:pt x="2593" y="1230"/>
                    <a:pt x="2661" y="1191"/>
                  </a:cubicBezTo>
                  <a:lnTo>
                    <a:pt x="2406" y="776"/>
                  </a:lnTo>
                  <a:close/>
                  <a:moveTo>
                    <a:pt x="8087" y="936"/>
                  </a:moveTo>
                  <a:lnTo>
                    <a:pt x="7820" y="1325"/>
                  </a:lnTo>
                  <a:cubicBezTo>
                    <a:pt x="7873" y="1364"/>
                    <a:pt x="7940" y="1418"/>
                    <a:pt x="7993" y="1458"/>
                  </a:cubicBezTo>
                  <a:lnTo>
                    <a:pt x="8287" y="1084"/>
                  </a:lnTo>
                  <a:lnTo>
                    <a:pt x="8261" y="1057"/>
                  </a:lnTo>
                  <a:lnTo>
                    <a:pt x="8248" y="1057"/>
                  </a:lnTo>
                  <a:cubicBezTo>
                    <a:pt x="8207" y="1017"/>
                    <a:pt x="8154" y="977"/>
                    <a:pt x="8100" y="936"/>
                  </a:cubicBezTo>
                  <a:close/>
                  <a:moveTo>
                    <a:pt x="2005" y="1057"/>
                  </a:moveTo>
                  <a:lnTo>
                    <a:pt x="1992" y="1070"/>
                  </a:lnTo>
                  <a:lnTo>
                    <a:pt x="1978" y="1070"/>
                  </a:lnTo>
                  <a:lnTo>
                    <a:pt x="1978" y="1084"/>
                  </a:lnTo>
                  <a:lnTo>
                    <a:pt x="1818" y="1204"/>
                  </a:lnTo>
                  <a:lnTo>
                    <a:pt x="2126" y="1578"/>
                  </a:lnTo>
                  <a:cubicBezTo>
                    <a:pt x="2192" y="1524"/>
                    <a:pt x="2246" y="1485"/>
                    <a:pt x="2299" y="1431"/>
                  </a:cubicBezTo>
                  <a:lnTo>
                    <a:pt x="2005" y="1057"/>
                  </a:lnTo>
                  <a:close/>
                  <a:moveTo>
                    <a:pt x="8474" y="1230"/>
                  </a:moveTo>
                  <a:lnTo>
                    <a:pt x="8154" y="1592"/>
                  </a:lnTo>
                  <a:cubicBezTo>
                    <a:pt x="8221" y="1645"/>
                    <a:pt x="8274" y="1699"/>
                    <a:pt x="8328" y="1738"/>
                  </a:cubicBezTo>
                  <a:lnTo>
                    <a:pt x="8649" y="1391"/>
                  </a:lnTo>
                  <a:cubicBezTo>
                    <a:pt x="8649" y="1378"/>
                    <a:pt x="8635" y="1378"/>
                    <a:pt x="8622" y="1364"/>
                  </a:cubicBezTo>
                  <a:lnTo>
                    <a:pt x="8608" y="1364"/>
                  </a:lnTo>
                  <a:lnTo>
                    <a:pt x="8608" y="1351"/>
                  </a:lnTo>
                  <a:lnTo>
                    <a:pt x="8595" y="1337"/>
                  </a:lnTo>
                  <a:lnTo>
                    <a:pt x="8581" y="1337"/>
                  </a:lnTo>
                  <a:lnTo>
                    <a:pt x="8581" y="1325"/>
                  </a:lnTo>
                  <a:cubicBezTo>
                    <a:pt x="8542" y="1298"/>
                    <a:pt x="8515" y="1257"/>
                    <a:pt x="8474" y="1230"/>
                  </a:cubicBezTo>
                  <a:close/>
                  <a:moveTo>
                    <a:pt x="1645" y="1364"/>
                  </a:moveTo>
                  <a:cubicBezTo>
                    <a:pt x="1604" y="1391"/>
                    <a:pt x="1577" y="1431"/>
                    <a:pt x="1538" y="1458"/>
                  </a:cubicBezTo>
                  <a:lnTo>
                    <a:pt x="1538" y="1471"/>
                  </a:lnTo>
                  <a:lnTo>
                    <a:pt x="1524" y="1471"/>
                  </a:lnTo>
                  <a:cubicBezTo>
                    <a:pt x="1511" y="1485"/>
                    <a:pt x="1484" y="1512"/>
                    <a:pt x="1470" y="1538"/>
                  </a:cubicBezTo>
                  <a:lnTo>
                    <a:pt x="1818" y="1872"/>
                  </a:lnTo>
                  <a:cubicBezTo>
                    <a:pt x="1859" y="1819"/>
                    <a:pt x="1912" y="1765"/>
                    <a:pt x="1965" y="1712"/>
                  </a:cubicBezTo>
                  <a:lnTo>
                    <a:pt x="1645" y="1364"/>
                  </a:lnTo>
                  <a:close/>
                  <a:moveTo>
                    <a:pt x="8822" y="1565"/>
                  </a:moveTo>
                  <a:lnTo>
                    <a:pt x="8474" y="1899"/>
                  </a:lnTo>
                  <a:cubicBezTo>
                    <a:pt x="8528" y="1952"/>
                    <a:pt x="8581" y="2006"/>
                    <a:pt x="8622" y="2059"/>
                  </a:cubicBezTo>
                  <a:lnTo>
                    <a:pt x="8982" y="1738"/>
                  </a:lnTo>
                  <a:cubicBezTo>
                    <a:pt x="8970" y="1712"/>
                    <a:pt x="8956" y="1699"/>
                    <a:pt x="8929" y="1685"/>
                  </a:cubicBezTo>
                  <a:lnTo>
                    <a:pt x="8929" y="1672"/>
                  </a:lnTo>
                  <a:lnTo>
                    <a:pt x="8916" y="1672"/>
                  </a:lnTo>
                  <a:lnTo>
                    <a:pt x="8916" y="1658"/>
                  </a:lnTo>
                  <a:lnTo>
                    <a:pt x="8902" y="1658"/>
                  </a:lnTo>
                  <a:lnTo>
                    <a:pt x="8902" y="1645"/>
                  </a:lnTo>
                  <a:lnTo>
                    <a:pt x="8889" y="1631"/>
                  </a:lnTo>
                  <a:lnTo>
                    <a:pt x="8889" y="1619"/>
                  </a:lnTo>
                  <a:cubicBezTo>
                    <a:pt x="8875" y="1619"/>
                    <a:pt x="8875" y="1619"/>
                    <a:pt x="8875" y="1605"/>
                  </a:cubicBezTo>
                  <a:lnTo>
                    <a:pt x="8863" y="1605"/>
                  </a:lnTo>
                  <a:lnTo>
                    <a:pt x="8863" y="1592"/>
                  </a:lnTo>
                  <a:lnTo>
                    <a:pt x="8849" y="1592"/>
                  </a:lnTo>
                  <a:cubicBezTo>
                    <a:pt x="8849" y="1578"/>
                    <a:pt x="8836" y="1578"/>
                    <a:pt x="8822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3" y="1832"/>
                    <a:pt x="1150" y="1886"/>
                  </a:cubicBezTo>
                  <a:lnTo>
                    <a:pt x="1524" y="2193"/>
                  </a:lnTo>
                  <a:cubicBezTo>
                    <a:pt x="1564" y="2139"/>
                    <a:pt x="1618" y="2086"/>
                    <a:pt x="1658" y="2032"/>
                  </a:cubicBezTo>
                  <a:lnTo>
                    <a:pt x="1310" y="1712"/>
                  </a:lnTo>
                  <a:close/>
                  <a:moveTo>
                    <a:pt x="9143" y="1925"/>
                  </a:moveTo>
                  <a:lnTo>
                    <a:pt x="8768" y="2220"/>
                  </a:lnTo>
                  <a:cubicBezTo>
                    <a:pt x="8809" y="2273"/>
                    <a:pt x="8849" y="2340"/>
                    <a:pt x="8902" y="2394"/>
                  </a:cubicBezTo>
                  <a:lnTo>
                    <a:pt x="9290" y="2113"/>
                  </a:lnTo>
                  <a:cubicBezTo>
                    <a:pt x="9276" y="2113"/>
                    <a:pt x="9276" y="2100"/>
                    <a:pt x="9276" y="2100"/>
                  </a:cubicBezTo>
                  <a:lnTo>
                    <a:pt x="9276" y="2086"/>
                  </a:lnTo>
                  <a:cubicBezTo>
                    <a:pt x="9223" y="2032"/>
                    <a:pt x="9183" y="1979"/>
                    <a:pt x="9143" y="1925"/>
                  </a:cubicBezTo>
                  <a:close/>
                  <a:moveTo>
                    <a:pt x="989" y="2086"/>
                  </a:moveTo>
                  <a:lnTo>
                    <a:pt x="989" y="2100"/>
                  </a:lnTo>
                  <a:cubicBezTo>
                    <a:pt x="962" y="2126"/>
                    <a:pt x="950" y="2166"/>
                    <a:pt x="923" y="2193"/>
                  </a:cubicBezTo>
                  <a:lnTo>
                    <a:pt x="909" y="2207"/>
                  </a:lnTo>
                  <a:lnTo>
                    <a:pt x="909" y="2220"/>
                  </a:lnTo>
                  <a:lnTo>
                    <a:pt x="896" y="2220"/>
                  </a:lnTo>
                  <a:lnTo>
                    <a:pt x="896" y="2233"/>
                  </a:lnTo>
                  <a:lnTo>
                    <a:pt x="882" y="2233"/>
                  </a:lnTo>
                  <a:lnTo>
                    <a:pt x="882" y="2246"/>
                  </a:lnTo>
                  <a:lnTo>
                    <a:pt x="882" y="2260"/>
                  </a:lnTo>
                  <a:lnTo>
                    <a:pt x="869" y="2260"/>
                  </a:lnTo>
                  <a:lnTo>
                    <a:pt x="869" y="2273"/>
                  </a:lnTo>
                  <a:lnTo>
                    <a:pt x="856" y="2273"/>
                  </a:lnTo>
                  <a:lnTo>
                    <a:pt x="1257" y="2540"/>
                  </a:lnTo>
                  <a:cubicBezTo>
                    <a:pt x="1297" y="2487"/>
                    <a:pt x="1351" y="2421"/>
                    <a:pt x="1390" y="2367"/>
                  </a:cubicBezTo>
                  <a:lnTo>
                    <a:pt x="1003" y="2086"/>
                  </a:lnTo>
                  <a:close/>
                  <a:moveTo>
                    <a:pt x="9424" y="2314"/>
                  </a:moveTo>
                  <a:lnTo>
                    <a:pt x="9023" y="2581"/>
                  </a:lnTo>
                  <a:cubicBezTo>
                    <a:pt x="9063" y="2634"/>
                    <a:pt x="9103" y="2701"/>
                    <a:pt x="9130" y="2768"/>
                  </a:cubicBezTo>
                  <a:lnTo>
                    <a:pt x="9544" y="2514"/>
                  </a:lnTo>
                  <a:lnTo>
                    <a:pt x="9544" y="2501"/>
                  </a:lnTo>
                  <a:cubicBezTo>
                    <a:pt x="9504" y="2447"/>
                    <a:pt x="9464" y="2380"/>
                    <a:pt x="9424" y="2314"/>
                  </a:cubicBezTo>
                  <a:close/>
                  <a:moveTo>
                    <a:pt x="736" y="2487"/>
                  </a:moveTo>
                  <a:cubicBezTo>
                    <a:pt x="709" y="2514"/>
                    <a:pt x="695" y="2554"/>
                    <a:pt x="668" y="2581"/>
                  </a:cubicBezTo>
                  <a:lnTo>
                    <a:pt x="668" y="2594"/>
                  </a:lnTo>
                  <a:lnTo>
                    <a:pt x="668" y="2608"/>
                  </a:lnTo>
                  <a:cubicBezTo>
                    <a:pt x="642" y="2634"/>
                    <a:pt x="629" y="2661"/>
                    <a:pt x="615" y="2688"/>
                  </a:cubicBezTo>
                  <a:lnTo>
                    <a:pt x="1043" y="2915"/>
                  </a:lnTo>
                  <a:cubicBezTo>
                    <a:pt x="1069" y="2848"/>
                    <a:pt x="1110" y="2795"/>
                    <a:pt x="1150" y="2727"/>
                  </a:cubicBezTo>
                  <a:lnTo>
                    <a:pt x="736" y="2487"/>
                  </a:lnTo>
                  <a:close/>
                  <a:moveTo>
                    <a:pt x="9665" y="2727"/>
                  </a:moveTo>
                  <a:lnTo>
                    <a:pt x="9237" y="2955"/>
                  </a:lnTo>
                  <a:cubicBezTo>
                    <a:pt x="9264" y="2982"/>
                    <a:pt x="9276" y="3009"/>
                    <a:pt x="9290" y="3035"/>
                  </a:cubicBezTo>
                  <a:cubicBezTo>
                    <a:pt x="9303" y="3075"/>
                    <a:pt x="9330" y="3116"/>
                    <a:pt x="9344" y="3142"/>
                  </a:cubicBezTo>
                  <a:lnTo>
                    <a:pt x="9772" y="2941"/>
                  </a:lnTo>
                  <a:lnTo>
                    <a:pt x="9772" y="2928"/>
                  </a:lnTo>
                  <a:lnTo>
                    <a:pt x="9731" y="2848"/>
                  </a:lnTo>
                  <a:lnTo>
                    <a:pt x="9731" y="2834"/>
                  </a:lnTo>
                  <a:lnTo>
                    <a:pt x="9718" y="2834"/>
                  </a:lnTo>
                  <a:lnTo>
                    <a:pt x="9718" y="2822"/>
                  </a:lnTo>
                  <a:lnTo>
                    <a:pt x="9718" y="2808"/>
                  </a:lnTo>
                  <a:lnTo>
                    <a:pt x="9704" y="2808"/>
                  </a:lnTo>
                  <a:lnTo>
                    <a:pt x="9704" y="2795"/>
                  </a:lnTo>
                  <a:lnTo>
                    <a:pt x="9704" y="2781"/>
                  </a:lnTo>
                  <a:lnTo>
                    <a:pt x="9691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7" y="2754"/>
                  </a:lnTo>
                  <a:lnTo>
                    <a:pt x="9677" y="2741"/>
                  </a:lnTo>
                  <a:lnTo>
                    <a:pt x="9665" y="2727"/>
                  </a:lnTo>
                  <a:close/>
                  <a:moveTo>
                    <a:pt x="508" y="2902"/>
                  </a:moveTo>
                  <a:lnTo>
                    <a:pt x="508" y="2915"/>
                  </a:lnTo>
                  <a:lnTo>
                    <a:pt x="495" y="2915"/>
                  </a:lnTo>
                  <a:lnTo>
                    <a:pt x="495" y="2928"/>
                  </a:lnTo>
                  <a:lnTo>
                    <a:pt x="495" y="2941"/>
                  </a:lnTo>
                  <a:lnTo>
                    <a:pt x="481" y="2941"/>
                  </a:lnTo>
                  <a:lnTo>
                    <a:pt x="481" y="2955"/>
                  </a:lnTo>
                  <a:lnTo>
                    <a:pt x="481" y="2968"/>
                  </a:lnTo>
                  <a:lnTo>
                    <a:pt x="468" y="2968"/>
                  </a:lnTo>
                  <a:lnTo>
                    <a:pt x="468" y="2982"/>
                  </a:lnTo>
                  <a:cubicBezTo>
                    <a:pt x="442" y="3035"/>
                    <a:pt x="428" y="3075"/>
                    <a:pt x="401" y="3128"/>
                  </a:cubicBezTo>
                  <a:lnTo>
                    <a:pt x="843" y="3316"/>
                  </a:lnTo>
                  <a:cubicBezTo>
                    <a:pt x="882" y="3249"/>
                    <a:pt x="909" y="3182"/>
                    <a:pt x="936" y="3116"/>
                  </a:cubicBezTo>
                  <a:lnTo>
                    <a:pt x="508" y="2902"/>
                  </a:lnTo>
                  <a:close/>
                  <a:moveTo>
                    <a:pt x="9878" y="3169"/>
                  </a:moveTo>
                  <a:lnTo>
                    <a:pt x="9424" y="3342"/>
                  </a:lnTo>
                  <a:cubicBezTo>
                    <a:pt x="9451" y="3410"/>
                    <a:pt x="9477" y="3476"/>
                    <a:pt x="9504" y="3556"/>
                  </a:cubicBezTo>
                  <a:lnTo>
                    <a:pt x="9959" y="3383"/>
                  </a:lnTo>
                  <a:cubicBezTo>
                    <a:pt x="9945" y="3342"/>
                    <a:pt x="9932" y="3289"/>
                    <a:pt x="9905" y="3249"/>
                  </a:cubicBezTo>
                  <a:cubicBezTo>
                    <a:pt x="9891" y="3223"/>
                    <a:pt x="9891" y="3196"/>
                    <a:pt x="9878" y="3169"/>
                  </a:cubicBezTo>
                  <a:close/>
                  <a:moveTo>
                    <a:pt x="321" y="3342"/>
                  </a:moveTo>
                  <a:cubicBezTo>
                    <a:pt x="308" y="3356"/>
                    <a:pt x="308" y="3369"/>
                    <a:pt x="308" y="3383"/>
                  </a:cubicBezTo>
                  <a:lnTo>
                    <a:pt x="294" y="3396"/>
                  </a:lnTo>
                  <a:cubicBezTo>
                    <a:pt x="281" y="3449"/>
                    <a:pt x="267" y="3490"/>
                    <a:pt x="255" y="3543"/>
                  </a:cubicBezTo>
                  <a:lnTo>
                    <a:pt x="241" y="3543"/>
                  </a:lnTo>
                  <a:lnTo>
                    <a:pt x="241" y="3556"/>
                  </a:lnTo>
                  <a:lnTo>
                    <a:pt x="241" y="3570"/>
                  </a:lnTo>
                  <a:lnTo>
                    <a:pt x="695" y="3717"/>
                  </a:lnTo>
                  <a:cubicBezTo>
                    <a:pt x="722" y="3650"/>
                    <a:pt x="749" y="3583"/>
                    <a:pt x="763" y="3517"/>
                  </a:cubicBezTo>
                  <a:lnTo>
                    <a:pt x="321" y="3342"/>
                  </a:lnTo>
                  <a:close/>
                  <a:moveTo>
                    <a:pt x="10039" y="3610"/>
                  </a:moveTo>
                  <a:lnTo>
                    <a:pt x="9584" y="3757"/>
                  </a:lnTo>
                  <a:cubicBezTo>
                    <a:pt x="9597" y="3824"/>
                    <a:pt x="9624" y="3891"/>
                    <a:pt x="9638" y="3971"/>
                  </a:cubicBezTo>
                  <a:lnTo>
                    <a:pt x="10105" y="3850"/>
                  </a:lnTo>
                  <a:cubicBezTo>
                    <a:pt x="10105" y="3837"/>
                    <a:pt x="10092" y="3824"/>
                    <a:pt x="10092" y="3811"/>
                  </a:cubicBezTo>
                  <a:lnTo>
                    <a:pt x="10092" y="3797"/>
                  </a:lnTo>
                  <a:cubicBezTo>
                    <a:pt x="10078" y="3743"/>
                    <a:pt x="10052" y="3677"/>
                    <a:pt x="10039" y="3610"/>
                  </a:cubicBezTo>
                  <a:close/>
                  <a:moveTo>
                    <a:pt x="174" y="3811"/>
                  </a:moveTo>
                  <a:cubicBezTo>
                    <a:pt x="160" y="3824"/>
                    <a:pt x="160" y="3850"/>
                    <a:pt x="148" y="3877"/>
                  </a:cubicBezTo>
                  <a:lnTo>
                    <a:pt x="148" y="3891"/>
                  </a:lnTo>
                  <a:lnTo>
                    <a:pt x="148" y="3904"/>
                  </a:lnTo>
                  <a:lnTo>
                    <a:pt x="148" y="3918"/>
                  </a:lnTo>
                  <a:lnTo>
                    <a:pt x="134" y="3930"/>
                  </a:lnTo>
                  <a:lnTo>
                    <a:pt x="134" y="3944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21" y="3984"/>
                  </a:lnTo>
                  <a:lnTo>
                    <a:pt x="121" y="3998"/>
                  </a:lnTo>
                  <a:lnTo>
                    <a:pt x="121" y="4037"/>
                  </a:lnTo>
                  <a:lnTo>
                    <a:pt x="588" y="4144"/>
                  </a:lnTo>
                  <a:cubicBezTo>
                    <a:pt x="602" y="4078"/>
                    <a:pt x="615" y="3998"/>
                    <a:pt x="642" y="3930"/>
                  </a:cubicBezTo>
                  <a:lnTo>
                    <a:pt x="174" y="3811"/>
                  </a:lnTo>
                  <a:close/>
                  <a:moveTo>
                    <a:pt x="10159" y="4078"/>
                  </a:moveTo>
                  <a:lnTo>
                    <a:pt x="9691" y="4185"/>
                  </a:lnTo>
                  <a:cubicBezTo>
                    <a:pt x="9704" y="4251"/>
                    <a:pt x="9718" y="4319"/>
                    <a:pt x="9731" y="4399"/>
                  </a:cubicBezTo>
                  <a:lnTo>
                    <a:pt x="10199" y="4319"/>
                  </a:lnTo>
                  <a:lnTo>
                    <a:pt x="10159" y="4078"/>
                  </a:lnTo>
                  <a:close/>
                  <a:moveTo>
                    <a:pt x="67" y="4278"/>
                  </a:moveTo>
                  <a:lnTo>
                    <a:pt x="27" y="4519"/>
                  </a:lnTo>
                  <a:lnTo>
                    <a:pt x="508" y="4572"/>
                  </a:lnTo>
                  <a:cubicBezTo>
                    <a:pt x="522" y="4506"/>
                    <a:pt x="535" y="4426"/>
                    <a:pt x="549" y="4358"/>
                  </a:cubicBezTo>
                  <a:lnTo>
                    <a:pt x="67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2" y="4679"/>
                    <a:pt x="9772" y="4759"/>
                    <a:pt x="9772" y="4827"/>
                  </a:cubicBezTo>
                  <a:lnTo>
                    <a:pt x="10253" y="4800"/>
                  </a:lnTo>
                  <a:lnTo>
                    <a:pt x="10253" y="4679"/>
                  </a:lnTo>
                  <a:lnTo>
                    <a:pt x="10253" y="4666"/>
                  </a:lnTo>
                  <a:lnTo>
                    <a:pt x="10239" y="4652"/>
                  </a:lnTo>
                  <a:lnTo>
                    <a:pt x="10239" y="4559"/>
                  </a:lnTo>
                  <a:close/>
                  <a:moveTo>
                    <a:pt x="14" y="4759"/>
                  </a:moveTo>
                  <a:lnTo>
                    <a:pt x="14" y="4773"/>
                  </a:lnTo>
                  <a:lnTo>
                    <a:pt x="14" y="4786"/>
                  </a:lnTo>
                  <a:lnTo>
                    <a:pt x="14" y="4800"/>
                  </a:lnTo>
                  <a:lnTo>
                    <a:pt x="0" y="4800"/>
                  </a:lnTo>
                  <a:lnTo>
                    <a:pt x="0" y="4813"/>
                  </a:lnTo>
                  <a:lnTo>
                    <a:pt x="0" y="4827"/>
                  </a:lnTo>
                  <a:lnTo>
                    <a:pt x="0" y="4839"/>
                  </a:lnTo>
                  <a:lnTo>
                    <a:pt x="0" y="4853"/>
                  </a:lnTo>
                  <a:lnTo>
                    <a:pt x="0" y="4866"/>
                  </a:lnTo>
                  <a:lnTo>
                    <a:pt x="0" y="5000"/>
                  </a:lnTo>
                  <a:lnTo>
                    <a:pt x="481" y="5014"/>
                  </a:lnTo>
                  <a:cubicBezTo>
                    <a:pt x="481" y="4933"/>
                    <a:pt x="481" y="4866"/>
                    <a:pt x="495" y="4786"/>
                  </a:cubicBezTo>
                  <a:lnTo>
                    <a:pt x="14" y="4759"/>
                  </a:lnTo>
                  <a:close/>
                  <a:moveTo>
                    <a:pt x="9784" y="5040"/>
                  </a:moveTo>
                  <a:lnTo>
                    <a:pt x="9784" y="5267"/>
                  </a:lnTo>
                  <a:lnTo>
                    <a:pt x="10266" y="5281"/>
                  </a:lnTo>
                  <a:lnTo>
                    <a:pt x="10266" y="5133"/>
                  </a:lnTo>
                  <a:lnTo>
                    <a:pt x="10266" y="5121"/>
                  </a:lnTo>
                  <a:lnTo>
                    <a:pt x="10266" y="5040"/>
                  </a:lnTo>
                  <a:close/>
                  <a:moveTo>
                    <a:pt x="481" y="5228"/>
                  </a:moveTo>
                  <a:lnTo>
                    <a:pt x="0" y="5240"/>
                  </a:lnTo>
                  <a:lnTo>
                    <a:pt x="0" y="5374"/>
                  </a:lnTo>
                  <a:lnTo>
                    <a:pt x="0" y="5388"/>
                  </a:lnTo>
                  <a:cubicBezTo>
                    <a:pt x="0" y="5415"/>
                    <a:pt x="0" y="5441"/>
                    <a:pt x="14" y="5481"/>
                  </a:cubicBezTo>
                  <a:lnTo>
                    <a:pt x="481" y="5441"/>
                  </a:lnTo>
                  <a:lnTo>
                    <a:pt x="481" y="5228"/>
                  </a:lnTo>
                  <a:close/>
                  <a:moveTo>
                    <a:pt x="9772" y="5481"/>
                  </a:moveTo>
                  <a:cubicBezTo>
                    <a:pt x="9772" y="5548"/>
                    <a:pt x="9758" y="5629"/>
                    <a:pt x="9745" y="5695"/>
                  </a:cubicBezTo>
                  <a:lnTo>
                    <a:pt x="10226" y="5762"/>
                  </a:lnTo>
                  <a:cubicBezTo>
                    <a:pt x="10239" y="5682"/>
                    <a:pt x="10253" y="5602"/>
                    <a:pt x="10253" y="5522"/>
                  </a:cubicBezTo>
                  <a:lnTo>
                    <a:pt x="9772" y="5481"/>
                  </a:lnTo>
                  <a:close/>
                  <a:moveTo>
                    <a:pt x="508" y="5655"/>
                  </a:moveTo>
                  <a:lnTo>
                    <a:pt x="27" y="5709"/>
                  </a:lnTo>
                  <a:cubicBezTo>
                    <a:pt x="27" y="5748"/>
                    <a:pt x="41" y="5775"/>
                    <a:pt x="41" y="5802"/>
                  </a:cubicBezTo>
                  <a:lnTo>
                    <a:pt x="41" y="5816"/>
                  </a:lnTo>
                  <a:cubicBezTo>
                    <a:pt x="54" y="5869"/>
                    <a:pt x="54" y="5909"/>
                    <a:pt x="67" y="5949"/>
                  </a:cubicBezTo>
                  <a:lnTo>
                    <a:pt x="535" y="5882"/>
                  </a:lnTo>
                  <a:cubicBezTo>
                    <a:pt x="522" y="5802"/>
                    <a:pt x="522" y="5735"/>
                    <a:pt x="508" y="5655"/>
                  </a:cubicBezTo>
                  <a:close/>
                  <a:moveTo>
                    <a:pt x="9718" y="5909"/>
                  </a:moveTo>
                  <a:cubicBezTo>
                    <a:pt x="9704" y="5989"/>
                    <a:pt x="9691" y="6056"/>
                    <a:pt x="9677" y="6123"/>
                  </a:cubicBezTo>
                  <a:lnTo>
                    <a:pt x="10146" y="6229"/>
                  </a:lnTo>
                  <a:cubicBezTo>
                    <a:pt x="10146" y="6217"/>
                    <a:pt x="10146" y="6217"/>
                    <a:pt x="10159" y="6203"/>
                  </a:cubicBezTo>
                  <a:lnTo>
                    <a:pt x="10159" y="6190"/>
                  </a:lnTo>
                  <a:lnTo>
                    <a:pt x="10159" y="6176"/>
                  </a:lnTo>
                  <a:lnTo>
                    <a:pt x="10159" y="6163"/>
                  </a:lnTo>
                  <a:lnTo>
                    <a:pt x="10159" y="6149"/>
                  </a:lnTo>
                  <a:lnTo>
                    <a:pt x="10172" y="6136"/>
                  </a:lnTo>
                  <a:lnTo>
                    <a:pt x="10172" y="6123"/>
                  </a:lnTo>
                  <a:lnTo>
                    <a:pt x="10172" y="6110"/>
                  </a:lnTo>
                  <a:lnTo>
                    <a:pt x="10172" y="6096"/>
                  </a:lnTo>
                  <a:lnTo>
                    <a:pt x="10172" y="6083"/>
                  </a:lnTo>
                  <a:cubicBezTo>
                    <a:pt x="10185" y="6056"/>
                    <a:pt x="10185" y="6030"/>
                    <a:pt x="10199" y="5989"/>
                  </a:cubicBezTo>
                  <a:lnTo>
                    <a:pt x="9718" y="5909"/>
                  </a:lnTo>
                  <a:close/>
                  <a:moveTo>
                    <a:pt x="575" y="6096"/>
                  </a:moveTo>
                  <a:lnTo>
                    <a:pt x="107" y="6190"/>
                  </a:lnTo>
                  <a:cubicBezTo>
                    <a:pt x="107" y="6203"/>
                    <a:pt x="121" y="6229"/>
                    <a:pt x="121" y="6243"/>
                  </a:cubicBezTo>
                  <a:lnTo>
                    <a:pt x="121" y="6256"/>
                  </a:lnTo>
                  <a:cubicBezTo>
                    <a:pt x="134" y="6310"/>
                    <a:pt x="148" y="6363"/>
                    <a:pt x="160" y="6430"/>
                  </a:cubicBezTo>
                  <a:lnTo>
                    <a:pt x="629" y="6297"/>
                  </a:lnTo>
                  <a:cubicBezTo>
                    <a:pt x="615" y="6229"/>
                    <a:pt x="588" y="6163"/>
                    <a:pt x="575" y="6096"/>
                  </a:cubicBezTo>
                  <a:close/>
                  <a:moveTo>
                    <a:pt x="9624" y="6336"/>
                  </a:moveTo>
                  <a:cubicBezTo>
                    <a:pt x="9611" y="6404"/>
                    <a:pt x="9584" y="6484"/>
                    <a:pt x="9558" y="6550"/>
                  </a:cubicBezTo>
                  <a:lnTo>
                    <a:pt x="10025" y="6698"/>
                  </a:lnTo>
                  <a:lnTo>
                    <a:pt x="10025" y="6684"/>
                  </a:lnTo>
                  <a:lnTo>
                    <a:pt x="10025" y="6671"/>
                  </a:lnTo>
                  <a:cubicBezTo>
                    <a:pt x="10039" y="6630"/>
                    <a:pt x="10052" y="6591"/>
                    <a:pt x="10066" y="6564"/>
                  </a:cubicBezTo>
                  <a:lnTo>
                    <a:pt x="10066" y="6550"/>
                  </a:lnTo>
                  <a:lnTo>
                    <a:pt x="10066" y="6537"/>
                  </a:lnTo>
                  <a:lnTo>
                    <a:pt x="10066" y="6524"/>
                  </a:lnTo>
                  <a:lnTo>
                    <a:pt x="10078" y="6524"/>
                  </a:lnTo>
                  <a:lnTo>
                    <a:pt x="10078" y="6511"/>
                  </a:lnTo>
                  <a:lnTo>
                    <a:pt x="10078" y="6497"/>
                  </a:lnTo>
                  <a:lnTo>
                    <a:pt x="10078" y="6484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24" y="6336"/>
                  </a:lnTo>
                  <a:close/>
                  <a:moveTo>
                    <a:pt x="682" y="6511"/>
                  </a:moveTo>
                  <a:lnTo>
                    <a:pt x="228" y="6657"/>
                  </a:lnTo>
                  <a:cubicBezTo>
                    <a:pt x="228" y="6671"/>
                    <a:pt x="241" y="6684"/>
                    <a:pt x="241" y="6711"/>
                  </a:cubicBezTo>
                  <a:cubicBezTo>
                    <a:pt x="267" y="6778"/>
                    <a:pt x="281" y="6831"/>
                    <a:pt x="308" y="6885"/>
                  </a:cubicBezTo>
                  <a:lnTo>
                    <a:pt x="763" y="6725"/>
                  </a:lnTo>
                  <a:cubicBezTo>
                    <a:pt x="736" y="6644"/>
                    <a:pt x="709" y="6577"/>
                    <a:pt x="682" y="6511"/>
                  </a:cubicBezTo>
                  <a:close/>
                  <a:moveTo>
                    <a:pt x="9490" y="6751"/>
                  </a:moveTo>
                  <a:lnTo>
                    <a:pt x="9410" y="6951"/>
                  </a:lnTo>
                  <a:lnTo>
                    <a:pt x="9852" y="7152"/>
                  </a:lnTo>
                  <a:cubicBezTo>
                    <a:pt x="9865" y="7112"/>
                    <a:pt x="9891" y="7072"/>
                    <a:pt x="9905" y="7031"/>
                  </a:cubicBezTo>
                  <a:lnTo>
                    <a:pt x="9905" y="7019"/>
                  </a:lnTo>
                  <a:lnTo>
                    <a:pt x="9905" y="7005"/>
                  </a:lnTo>
                  <a:lnTo>
                    <a:pt x="9918" y="7005"/>
                  </a:lnTo>
                  <a:cubicBezTo>
                    <a:pt x="9918" y="6978"/>
                    <a:pt x="9932" y="6951"/>
                    <a:pt x="9945" y="6925"/>
                  </a:cubicBezTo>
                  <a:lnTo>
                    <a:pt x="9490" y="6751"/>
                  </a:lnTo>
                  <a:close/>
                  <a:moveTo>
                    <a:pt x="843" y="6925"/>
                  </a:moveTo>
                  <a:lnTo>
                    <a:pt x="388" y="7112"/>
                  </a:lnTo>
                  <a:cubicBezTo>
                    <a:pt x="401" y="7138"/>
                    <a:pt x="415" y="7165"/>
                    <a:pt x="428" y="7206"/>
                  </a:cubicBezTo>
                  <a:lnTo>
                    <a:pt x="442" y="7206"/>
                  </a:lnTo>
                  <a:lnTo>
                    <a:pt x="442" y="7219"/>
                  </a:lnTo>
                  <a:cubicBezTo>
                    <a:pt x="455" y="7259"/>
                    <a:pt x="468" y="7286"/>
                    <a:pt x="495" y="7326"/>
                  </a:cubicBezTo>
                  <a:lnTo>
                    <a:pt x="923" y="7126"/>
                  </a:lnTo>
                  <a:lnTo>
                    <a:pt x="843" y="6925"/>
                  </a:lnTo>
                  <a:close/>
                  <a:moveTo>
                    <a:pt x="9317" y="7152"/>
                  </a:moveTo>
                  <a:cubicBezTo>
                    <a:pt x="9290" y="7219"/>
                    <a:pt x="9264" y="7286"/>
                    <a:pt x="9223" y="7352"/>
                  </a:cubicBezTo>
                  <a:lnTo>
                    <a:pt x="9651" y="7580"/>
                  </a:lnTo>
                  <a:cubicBezTo>
                    <a:pt x="9651" y="7566"/>
                    <a:pt x="9651" y="7566"/>
                    <a:pt x="9665" y="7553"/>
                  </a:cubicBezTo>
                  <a:lnTo>
                    <a:pt x="9665" y="7539"/>
                  </a:lnTo>
                  <a:lnTo>
                    <a:pt x="9665" y="7527"/>
                  </a:lnTo>
                  <a:lnTo>
                    <a:pt x="9677" y="7527"/>
                  </a:lnTo>
                  <a:lnTo>
                    <a:pt x="9677" y="7513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691" y="7486"/>
                  </a:lnTo>
                  <a:lnTo>
                    <a:pt x="9704" y="7473"/>
                  </a:lnTo>
                  <a:lnTo>
                    <a:pt x="9704" y="7459"/>
                  </a:lnTo>
                  <a:lnTo>
                    <a:pt x="9718" y="7446"/>
                  </a:lnTo>
                  <a:lnTo>
                    <a:pt x="9718" y="7432"/>
                  </a:lnTo>
                  <a:lnTo>
                    <a:pt x="9731" y="7432"/>
                  </a:lnTo>
                  <a:cubicBezTo>
                    <a:pt x="9731" y="7406"/>
                    <a:pt x="9745" y="7393"/>
                    <a:pt x="9758" y="7366"/>
                  </a:cubicBezTo>
                  <a:lnTo>
                    <a:pt x="9317" y="7152"/>
                  </a:lnTo>
                  <a:close/>
                  <a:moveTo>
                    <a:pt x="1030" y="7313"/>
                  </a:moveTo>
                  <a:lnTo>
                    <a:pt x="602" y="7539"/>
                  </a:lnTo>
                  <a:cubicBezTo>
                    <a:pt x="642" y="7620"/>
                    <a:pt x="668" y="7687"/>
                    <a:pt x="722" y="7753"/>
                  </a:cubicBezTo>
                  <a:lnTo>
                    <a:pt x="1137" y="7513"/>
                  </a:lnTo>
                  <a:cubicBezTo>
                    <a:pt x="1096" y="7446"/>
                    <a:pt x="1057" y="7379"/>
                    <a:pt x="1030" y="7313"/>
                  </a:cubicBezTo>
                  <a:close/>
                  <a:moveTo>
                    <a:pt x="9116" y="7539"/>
                  </a:moveTo>
                  <a:cubicBezTo>
                    <a:pt x="9076" y="7607"/>
                    <a:pt x="9036" y="7660"/>
                    <a:pt x="8996" y="7727"/>
                  </a:cubicBezTo>
                  <a:lnTo>
                    <a:pt x="9397" y="7994"/>
                  </a:lnTo>
                  <a:cubicBezTo>
                    <a:pt x="9397" y="7981"/>
                    <a:pt x="9410" y="7967"/>
                    <a:pt x="9410" y="7967"/>
                  </a:cubicBezTo>
                  <a:lnTo>
                    <a:pt x="9424" y="7967"/>
                  </a:lnTo>
                  <a:lnTo>
                    <a:pt x="9424" y="7954"/>
                  </a:lnTo>
                  <a:lnTo>
                    <a:pt x="9424" y="7940"/>
                  </a:lnTo>
                  <a:lnTo>
                    <a:pt x="9437" y="7940"/>
                  </a:lnTo>
                  <a:lnTo>
                    <a:pt x="9437" y="7928"/>
                  </a:lnTo>
                  <a:lnTo>
                    <a:pt x="9451" y="7914"/>
                  </a:lnTo>
                  <a:lnTo>
                    <a:pt x="9451" y="7901"/>
                  </a:lnTo>
                  <a:lnTo>
                    <a:pt x="9464" y="7901"/>
                  </a:lnTo>
                  <a:lnTo>
                    <a:pt x="9464" y="7887"/>
                  </a:lnTo>
                  <a:lnTo>
                    <a:pt x="9477" y="7874"/>
                  </a:lnTo>
                  <a:lnTo>
                    <a:pt x="9477" y="7860"/>
                  </a:lnTo>
                  <a:lnTo>
                    <a:pt x="9490" y="7860"/>
                  </a:lnTo>
                  <a:lnTo>
                    <a:pt x="9490" y="7847"/>
                  </a:lnTo>
                  <a:lnTo>
                    <a:pt x="9490" y="7833"/>
                  </a:lnTo>
                  <a:lnTo>
                    <a:pt x="9504" y="7833"/>
                  </a:lnTo>
                  <a:lnTo>
                    <a:pt x="9504" y="7821"/>
                  </a:lnTo>
                  <a:lnTo>
                    <a:pt x="9517" y="7807"/>
                  </a:lnTo>
                  <a:lnTo>
                    <a:pt x="9517" y="7794"/>
                  </a:lnTo>
                  <a:lnTo>
                    <a:pt x="9531" y="7794"/>
                  </a:lnTo>
                  <a:lnTo>
                    <a:pt x="9116" y="7539"/>
                  </a:lnTo>
                  <a:close/>
                  <a:moveTo>
                    <a:pt x="1244" y="7687"/>
                  </a:moveTo>
                  <a:lnTo>
                    <a:pt x="843" y="7954"/>
                  </a:lnTo>
                  <a:cubicBezTo>
                    <a:pt x="882" y="8021"/>
                    <a:pt x="936" y="8088"/>
                    <a:pt x="976" y="8154"/>
                  </a:cubicBezTo>
                  <a:lnTo>
                    <a:pt x="1363" y="7874"/>
                  </a:lnTo>
                  <a:cubicBezTo>
                    <a:pt x="1324" y="7807"/>
                    <a:pt x="1283" y="7753"/>
                    <a:pt x="1244" y="7687"/>
                  </a:cubicBezTo>
                  <a:close/>
                  <a:moveTo>
                    <a:pt x="8875" y="7901"/>
                  </a:moveTo>
                  <a:cubicBezTo>
                    <a:pt x="8822" y="7954"/>
                    <a:pt x="8782" y="8021"/>
                    <a:pt x="8742" y="8074"/>
                  </a:cubicBezTo>
                  <a:lnTo>
                    <a:pt x="9116" y="8382"/>
                  </a:lnTo>
                  <a:lnTo>
                    <a:pt x="9237" y="8222"/>
                  </a:lnTo>
                  <a:lnTo>
                    <a:pt x="9237" y="8208"/>
                  </a:lnTo>
                  <a:lnTo>
                    <a:pt x="9250" y="8208"/>
                  </a:lnTo>
                  <a:cubicBezTo>
                    <a:pt x="9250" y="8195"/>
                    <a:pt x="9250" y="8195"/>
                    <a:pt x="9264" y="8181"/>
                  </a:cubicBezTo>
                  <a:lnTo>
                    <a:pt x="8875" y="7901"/>
                  </a:lnTo>
                  <a:close/>
                  <a:moveTo>
                    <a:pt x="1497" y="8047"/>
                  </a:moveTo>
                  <a:lnTo>
                    <a:pt x="1123" y="8341"/>
                  </a:lnTo>
                  <a:cubicBezTo>
                    <a:pt x="1176" y="8409"/>
                    <a:pt x="1230" y="8475"/>
                    <a:pt x="1283" y="8529"/>
                  </a:cubicBezTo>
                  <a:lnTo>
                    <a:pt x="1645" y="8208"/>
                  </a:lnTo>
                  <a:cubicBezTo>
                    <a:pt x="1591" y="8154"/>
                    <a:pt x="1551" y="8101"/>
                    <a:pt x="1497" y="8047"/>
                  </a:cubicBezTo>
                  <a:close/>
                  <a:moveTo>
                    <a:pt x="8595" y="8234"/>
                  </a:moveTo>
                  <a:cubicBezTo>
                    <a:pt x="8542" y="8288"/>
                    <a:pt x="8501" y="8341"/>
                    <a:pt x="8448" y="8395"/>
                  </a:cubicBezTo>
                  <a:lnTo>
                    <a:pt x="8795" y="8742"/>
                  </a:lnTo>
                  <a:cubicBezTo>
                    <a:pt x="8809" y="8716"/>
                    <a:pt x="8836" y="8689"/>
                    <a:pt x="8863" y="8662"/>
                  </a:cubicBezTo>
                  <a:lnTo>
                    <a:pt x="8863" y="8649"/>
                  </a:lnTo>
                  <a:lnTo>
                    <a:pt x="8875" y="8649"/>
                  </a:lnTo>
                  <a:lnTo>
                    <a:pt x="8875" y="8635"/>
                  </a:lnTo>
                  <a:lnTo>
                    <a:pt x="8889" y="8635"/>
                  </a:lnTo>
                  <a:lnTo>
                    <a:pt x="8889" y="8623"/>
                  </a:lnTo>
                  <a:lnTo>
                    <a:pt x="8902" y="8623"/>
                  </a:lnTo>
                  <a:cubicBezTo>
                    <a:pt x="8902" y="8623"/>
                    <a:pt x="8902" y="8609"/>
                    <a:pt x="8916" y="8609"/>
                  </a:cubicBezTo>
                  <a:lnTo>
                    <a:pt x="8916" y="8596"/>
                  </a:lnTo>
                  <a:lnTo>
                    <a:pt x="8929" y="8596"/>
                  </a:lnTo>
                  <a:cubicBezTo>
                    <a:pt x="8943" y="8582"/>
                    <a:pt x="8943" y="8569"/>
                    <a:pt x="8956" y="8555"/>
                  </a:cubicBezTo>
                  <a:lnTo>
                    <a:pt x="8595" y="8234"/>
                  </a:lnTo>
                  <a:close/>
                  <a:moveTo>
                    <a:pt x="1791" y="8368"/>
                  </a:moveTo>
                  <a:lnTo>
                    <a:pt x="1444" y="8703"/>
                  </a:lnTo>
                  <a:cubicBezTo>
                    <a:pt x="1458" y="8716"/>
                    <a:pt x="1458" y="8716"/>
                    <a:pt x="1458" y="8730"/>
                  </a:cubicBezTo>
                  <a:lnTo>
                    <a:pt x="1470" y="8730"/>
                  </a:lnTo>
                  <a:cubicBezTo>
                    <a:pt x="1511" y="8783"/>
                    <a:pt x="1564" y="8823"/>
                    <a:pt x="1618" y="8876"/>
                  </a:cubicBezTo>
                  <a:lnTo>
                    <a:pt x="1939" y="8529"/>
                  </a:lnTo>
                  <a:cubicBezTo>
                    <a:pt x="1898" y="8475"/>
                    <a:pt x="1845" y="8422"/>
                    <a:pt x="1791" y="8368"/>
                  </a:cubicBezTo>
                  <a:close/>
                  <a:moveTo>
                    <a:pt x="8287" y="8555"/>
                  </a:moveTo>
                  <a:cubicBezTo>
                    <a:pt x="8234" y="8596"/>
                    <a:pt x="8180" y="8649"/>
                    <a:pt x="8127" y="8689"/>
                  </a:cubicBezTo>
                  <a:lnTo>
                    <a:pt x="8435" y="9063"/>
                  </a:lnTo>
                  <a:cubicBezTo>
                    <a:pt x="8488" y="9024"/>
                    <a:pt x="8528" y="8983"/>
                    <a:pt x="8581" y="8943"/>
                  </a:cubicBezTo>
                  <a:lnTo>
                    <a:pt x="8581" y="8929"/>
                  </a:lnTo>
                  <a:cubicBezTo>
                    <a:pt x="8595" y="8929"/>
                    <a:pt x="8608" y="8917"/>
                    <a:pt x="8622" y="8903"/>
                  </a:cubicBezTo>
                  <a:lnTo>
                    <a:pt x="8287" y="8555"/>
                  </a:lnTo>
                  <a:close/>
                  <a:moveTo>
                    <a:pt x="2112" y="8676"/>
                  </a:moveTo>
                  <a:lnTo>
                    <a:pt x="1791" y="9036"/>
                  </a:lnTo>
                  <a:cubicBezTo>
                    <a:pt x="1805" y="9036"/>
                    <a:pt x="1805" y="9050"/>
                    <a:pt x="1805" y="9050"/>
                  </a:cubicBezTo>
                  <a:lnTo>
                    <a:pt x="1818" y="9050"/>
                  </a:lnTo>
                  <a:cubicBezTo>
                    <a:pt x="1871" y="9104"/>
                    <a:pt x="1925" y="9143"/>
                    <a:pt x="1978" y="9184"/>
                  </a:cubicBezTo>
                  <a:lnTo>
                    <a:pt x="2272" y="8810"/>
                  </a:lnTo>
                  <a:cubicBezTo>
                    <a:pt x="2219" y="8769"/>
                    <a:pt x="2165" y="8716"/>
                    <a:pt x="2112" y="8676"/>
                  </a:cubicBezTo>
                  <a:close/>
                  <a:moveTo>
                    <a:pt x="7954" y="8836"/>
                  </a:moveTo>
                  <a:cubicBezTo>
                    <a:pt x="7900" y="8876"/>
                    <a:pt x="7833" y="8917"/>
                    <a:pt x="7779" y="8956"/>
                  </a:cubicBezTo>
                  <a:lnTo>
                    <a:pt x="8047" y="9357"/>
                  </a:lnTo>
                  <a:cubicBezTo>
                    <a:pt x="8114" y="9304"/>
                    <a:pt x="8180" y="9264"/>
                    <a:pt x="8248" y="9211"/>
                  </a:cubicBezTo>
                  <a:lnTo>
                    <a:pt x="7954" y="8836"/>
                  </a:lnTo>
                  <a:close/>
                  <a:moveTo>
                    <a:pt x="2447" y="8943"/>
                  </a:moveTo>
                  <a:lnTo>
                    <a:pt x="2179" y="9330"/>
                  </a:lnTo>
                  <a:cubicBezTo>
                    <a:pt x="2219" y="9371"/>
                    <a:pt x="2272" y="9398"/>
                    <a:pt x="2326" y="9437"/>
                  </a:cubicBezTo>
                  <a:lnTo>
                    <a:pt x="2340" y="9437"/>
                  </a:lnTo>
                  <a:cubicBezTo>
                    <a:pt x="2353" y="9451"/>
                    <a:pt x="2366" y="9451"/>
                    <a:pt x="2366" y="9464"/>
                  </a:cubicBezTo>
                  <a:lnTo>
                    <a:pt x="2379" y="9464"/>
                  </a:lnTo>
                  <a:lnTo>
                    <a:pt x="2634" y="9063"/>
                  </a:lnTo>
                  <a:cubicBezTo>
                    <a:pt x="2566" y="9024"/>
                    <a:pt x="2513" y="8983"/>
                    <a:pt x="2447" y="8943"/>
                  </a:cubicBezTo>
                  <a:close/>
                  <a:moveTo>
                    <a:pt x="7592" y="9077"/>
                  </a:moveTo>
                  <a:cubicBezTo>
                    <a:pt x="7539" y="9117"/>
                    <a:pt x="7472" y="9157"/>
                    <a:pt x="7405" y="9184"/>
                  </a:cubicBezTo>
                  <a:lnTo>
                    <a:pt x="7646" y="9612"/>
                  </a:lnTo>
                  <a:lnTo>
                    <a:pt x="7767" y="9532"/>
                  </a:lnTo>
                  <a:lnTo>
                    <a:pt x="7779" y="9532"/>
                  </a:lnTo>
                  <a:cubicBezTo>
                    <a:pt x="7806" y="9518"/>
                    <a:pt x="7833" y="9505"/>
                    <a:pt x="7847" y="9491"/>
                  </a:cubicBezTo>
                  <a:lnTo>
                    <a:pt x="7592" y="9077"/>
                  </a:lnTo>
                  <a:close/>
                  <a:moveTo>
                    <a:pt x="2821" y="9170"/>
                  </a:moveTo>
                  <a:lnTo>
                    <a:pt x="2580" y="9585"/>
                  </a:lnTo>
                  <a:cubicBezTo>
                    <a:pt x="2634" y="9625"/>
                    <a:pt x="2687" y="9651"/>
                    <a:pt x="2741" y="9678"/>
                  </a:cubicBezTo>
                  <a:lnTo>
                    <a:pt x="2754" y="9678"/>
                  </a:lnTo>
                  <a:lnTo>
                    <a:pt x="2754" y="9692"/>
                  </a:lnTo>
                  <a:cubicBezTo>
                    <a:pt x="2767" y="9692"/>
                    <a:pt x="2780" y="9692"/>
                    <a:pt x="2794" y="9705"/>
                  </a:cubicBezTo>
                  <a:lnTo>
                    <a:pt x="3008" y="9277"/>
                  </a:lnTo>
                  <a:cubicBezTo>
                    <a:pt x="2955" y="9237"/>
                    <a:pt x="2887" y="9211"/>
                    <a:pt x="2821" y="9170"/>
                  </a:cubicBezTo>
                  <a:close/>
                  <a:moveTo>
                    <a:pt x="7218" y="9291"/>
                  </a:moveTo>
                  <a:cubicBezTo>
                    <a:pt x="7152" y="9318"/>
                    <a:pt x="7084" y="9357"/>
                    <a:pt x="7018" y="9384"/>
                  </a:cubicBezTo>
                  <a:lnTo>
                    <a:pt x="7218" y="9826"/>
                  </a:lnTo>
                  <a:cubicBezTo>
                    <a:pt x="7218" y="9826"/>
                    <a:pt x="7232" y="9812"/>
                    <a:pt x="7245" y="9812"/>
                  </a:cubicBezTo>
                  <a:cubicBezTo>
                    <a:pt x="7312" y="9785"/>
                    <a:pt x="7366" y="9758"/>
                    <a:pt x="7432" y="9719"/>
                  </a:cubicBezTo>
                  <a:lnTo>
                    <a:pt x="7218" y="9291"/>
                  </a:lnTo>
                  <a:close/>
                  <a:moveTo>
                    <a:pt x="3208" y="9371"/>
                  </a:moveTo>
                  <a:lnTo>
                    <a:pt x="3008" y="9812"/>
                  </a:lnTo>
                  <a:cubicBezTo>
                    <a:pt x="3021" y="9812"/>
                    <a:pt x="3035" y="9812"/>
                    <a:pt x="3035" y="9826"/>
                  </a:cubicBezTo>
                  <a:lnTo>
                    <a:pt x="3062" y="9826"/>
                  </a:lnTo>
                  <a:lnTo>
                    <a:pt x="3062" y="9838"/>
                  </a:lnTo>
                  <a:lnTo>
                    <a:pt x="3088" y="9838"/>
                  </a:lnTo>
                  <a:lnTo>
                    <a:pt x="3101" y="9852"/>
                  </a:lnTo>
                  <a:lnTo>
                    <a:pt x="3128" y="9852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2" y="9892"/>
                    <a:pt x="3235" y="9906"/>
                  </a:cubicBezTo>
                  <a:lnTo>
                    <a:pt x="3409" y="9451"/>
                  </a:lnTo>
                  <a:lnTo>
                    <a:pt x="3208" y="9371"/>
                  </a:lnTo>
                  <a:close/>
                  <a:moveTo>
                    <a:pt x="6817" y="9464"/>
                  </a:moveTo>
                  <a:lnTo>
                    <a:pt x="6617" y="9544"/>
                  </a:lnTo>
                  <a:lnTo>
                    <a:pt x="6764" y="9999"/>
                  </a:lnTo>
                  <a:lnTo>
                    <a:pt x="6790" y="9999"/>
                  </a:lnTo>
                  <a:lnTo>
                    <a:pt x="6790" y="9986"/>
                  </a:lnTo>
                  <a:lnTo>
                    <a:pt x="6911" y="9945"/>
                  </a:lnTo>
                  <a:lnTo>
                    <a:pt x="6924" y="9945"/>
                  </a:lnTo>
                  <a:cubicBezTo>
                    <a:pt x="6951" y="9933"/>
                    <a:pt x="6965" y="9933"/>
                    <a:pt x="6991" y="9919"/>
                  </a:cubicBezTo>
                  <a:lnTo>
                    <a:pt x="6817" y="9464"/>
                  </a:lnTo>
                  <a:close/>
                  <a:moveTo>
                    <a:pt x="3609" y="9532"/>
                  </a:moveTo>
                  <a:lnTo>
                    <a:pt x="3463" y="9986"/>
                  </a:lnTo>
                  <a:lnTo>
                    <a:pt x="3475" y="9986"/>
                  </a:lnTo>
                  <a:lnTo>
                    <a:pt x="3475" y="9999"/>
                  </a:lnTo>
                  <a:lnTo>
                    <a:pt x="3502" y="9999"/>
                  </a:lnTo>
                  <a:cubicBezTo>
                    <a:pt x="3516" y="9999"/>
                    <a:pt x="3516" y="9999"/>
                    <a:pt x="3516" y="10013"/>
                  </a:cubicBezTo>
                  <a:cubicBezTo>
                    <a:pt x="3569" y="10026"/>
                    <a:pt x="3636" y="10039"/>
                    <a:pt x="3689" y="10052"/>
                  </a:cubicBezTo>
                  <a:lnTo>
                    <a:pt x="3823" y="9598"/>
                  </a:lnTo>
                  <a:cubicBezTo>
                    <a:pt x="3757" y="9571"/>
                    <a:pt x="3676" y="9558"/>
                    <a:pt x="3609" y="9532"/>
                  </a:cubicBezTo>
                  <a:close/>
                  <a:moveTo>
                    <a:pt x="6403" y="9612"/>
                  </a:moveTo>
                  <a:cubicBezTo>
                    <a:pt x="6336" y="9625"/>
                    <a:pt x="6269" y="9651"/>
                    <a:pt x="6189" y="9665"/>
                  </a:cubicBezTo>
                  <a:lnTo>
                    <a:pt x="6309" y="10132"/>
                  </a:lnTo>
                  <a:cubicBezTo>
                    <a:pt x="6376" y="10120"/>
                    <a:pt x="6457" y="10093"/>
                    <a:pt x="6537" y="10066"/>
                  </a:cubicBezTo>
                  <a:lnTo>
                    <a:pt x="6403" y="9612"/>
                  </a:lnTo>
                  <a:close/>
                  <a:moveTo>
                    <a:pt x="4037" y="9651"/>
                  </a:moveTo>
                  <a:lnTo>
                    <a:pt x="3917" y="10120"/>
                  </a:lnTo>
                  <a:cubicBezTo>
                    <a:pt x="3997" y="10146"/>
                    <a:pt x="4077" y="10159"/>
                    <a:pt x="4158" y="10173"/>
                  </a:cubicBezTo>
                  <a:lnTo>
                    <a:pt x="4251" y="9705"/>
                  </a:lnTo>
                  <a:cubicBezTo>
                    <a:pt x="4170" y="9692"/>
                    <a:pt x="4104" y="9665"/>
                    <a:pt x="4037" y="9651"/>
                  </a:cubicBezTo>
                  <a:close/>
                  <a:moveTo>
                    <a:pt x="5975" y="9705"/>
                  </a:moveTo>
                  <a:cubicBezTo>
                    <a:pt x="5908" y="9719"/>
                    <a:pt x="5842" y="9731"/>
                    <a:pt x="5762" y="9745"/>
                  </a:cubicBezTo>
                  <a:lnTo>
                    <a:pt x="5828" y="10227"/>
                  </a:lnTo>
                  <a:lnTo>
                    <a:pt x="5842" y="10213"/>
                  </a:lnTo>
                  <a:lnTo>
                    <a:pt x="5868" y="10213"/>
                  </a:lnTo>
                  <a:cubicBezTo>
                    <a:pt x="5935" y="10200"/>
                    <a:pt x="6002" y="10200"/>
                    <a:pt x="6068" y="10186"/>
                  </a:cubicBezTo>
                  <a:lnTo>
                    <a:pt x="5975" y="9705"/>
                  </a:lnTo>
                  <a:close/>
                  <a:moveTo>
                    <a:pt x="4464" y="9731"/>
                  </a:moveTo>
                  <a:lnTo>
                    <a:pt x="4398" y="10213"/>
                  </a:lnTo>
                  <a:cubicBezTo>
                    <a:pt x="4438" y="10213"/>
                    <a:pt x="4478" y="10227"/>
                    <a:pt x="4532" y="10227"/>
                  </a:cubicBezTo>
                  <a:lnTo>
                    <a:pt x="4545" y="10227"/>
                  </a:lnTo>
                  <a:lnTo>
                    <a:pt x="4545" y="10239"/>
                  </a:lnTo>
                  <a:lnTo>
                    <a:pt x="4625" y="10239"/>
                  </a:lnTo>
                  <a:lnTo>
                    <a:pt x="4678" y="9758"/>
                  </a:lnTo>
                  <a:cubicBezTo>
                    <a:pt x="4612" y="9758"/>
                    <a:pt x="4532" y="9745"/>
                    <a:pt x="4464" y="9731"/>
                  </a:cubicBezTo>
                  <a:close/>
                  <a:moveTo>
                    <a:pt x="4892" y="9785"/>
                  </a:moveTo>
                  <a:lnTo>
                    <a:pt x="4865" y="10266"/>
                  </a:lnTo>
                  <a:lnTo>
                    <a:pt x="5106" y="10266"/>
                  </a:lnTo>
                  <a:lnTo>
                    <a:pt x="5106" y="9785"/>
                  </a:lnTo>
                  <a:close/>
                  <a:moveTo>
                    <a:pt x="5548" y="9772"/>
                  </a:moveTo>
                  <a:cubicBezTo>
                    <a:pt x="5480" y="9772"/>
                    <a:pt x="5400" y="9772"/>
                    <a:pt x="5334" y="9785"/>
                  </a:cubicBezTo>
                  <a:lnTo>
                    <a:pt x="5347" y="10266"/>
                  </a:lnTo>
                  <a:cubicBezTo>
                    <a:pt x="5427" y="10253"/>
                    <a:pt x="5507" y="10253"/>
                    <a:pt x="5587" y="10253"/>
                  </a:cubicBezTo>
                  <a:lnTo>
                    <a:pt x="5548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2"/>
            <p:cNvSpPr/>
            <p:nvPr/>
          </p:nvSpPr>
          <p:spPr>
            <a:xfrm>
              <a:off x="5836796" y="4099500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13" y="0"/>
                  </a:moveTo>
                  <a:cubicBezTo>
                    <a:pt x="4609" y="0"/>
                    <a:pt x="3895" y="161"/>
                    <a:pt x="3223" y="501"/>
                  </a:cubicBezTo>
                  <a:cubicBezTo>
                    <a:pt x="937" y="1650"/>
                    <a:pt x="1" y="4444"/>
                    <a:pt x="1164" y="6743"/>
                  </a:cubicBezTo>
                  <a:cubicBezTo>
                    <a:pt x="1979" y="8371"/>
                    <a:pt x="3625" y="9309"/>
                    <a:pt x="5328" y="9309"/>
                  </a:cubicBezTo>
                  <a:cubicBezTo>
                    <a:pt x="6029" y="9309"/>
                    <a:pt x="6740" y="9150"/>
                    <a:pt x="7406" y="8815"/>
                  </a:cubicBezTo>
                  <a:cubicBezTo>
                    <a:pt x="9705" y="7652"/>
                    <a:pt x="10628" y="4858"/>
                    <a:pt x="9478" y="2559"/>
                  </a:cubicBezTo>
                  <a:cubicBezTo>
                    <a:pt x="8655" y="942"/>
                    <a:pt x="7016" y="0"/>
                    <a:pt x="531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2"/>
            <p:cNvSpPr/>
            <p:nvPr/>
          </p:nvSpPr>
          <p:spPr>
            <a:xfrm>
              <a:off x="5855407" y="4115480"/>
              <a:ext cx="442558" cy="410885"/>
            </a:xfrm>
            <a:custGeom>
              <a:avLst/>
              <a:gdLst/>
              <a:ahLst/>
              <a:cxnLst/>
              <a:rect l="l" t="t" r="r" b="b"/>
              <a:pathLst>
                <a:path w="9250" h="8588" extrusionOk="0">
                  <a:moveTo>
                    <a:pt x="4928" y="1"/>
                  </a:moveTo>
                  <a:cubicBezTo>
                    <a:pt x="4276" y="1"/>
                    <a:pt x="3615" y="149"/>
                    <a:pt x="2994" y="461"/>
                  </a:cubicBezTo>
                  <a:cubicBezTo>
                    <a:pt x="856" y="1530"/>
                    <a:pt x="0" y="4136"/>
                    <a:pt x="1069" y="6262"/>
                  </a:cubicBezTo>
                  <a:cubicBezTo>
                    <a:pt x="1711" y="7545"/>
                    <a:pt x="2900" y="8360"/>
                    <a:pt x="4224" y="8588"/>
                  </a:cubicBezTo>
                  <a:cubicBezTo>
                    <a:pt x="2967" y="8347"/>
                    <a:pt x="1831" y="7545"/>
                    <a:pt x="1203" y="6316"/>
                  </a:cubicBezTo>
                  <a:cubicBezTo>
                    <a:pt x="147" y="4216"/>
                    <a:pt x="1002" y="1664"/>
                    <a:pt x="3101" y="608"/>
                  </a:cubicBezTo>
                  <a:cubicBezTo>
                    <a:pt x="3715" y="299"/>
                    <a:pt x="4368" y="152"/>
                    <a:pt x="5011" y="152"/>
                  </a:cubicBezTo>
                  <a:cubicBezTo>
                    <a:pt x="6565" y="152"/>
                    <a:pt x="8061" y="1008"/>
                    <a:pt x="8808" y="2493"/>
                  </a:cubicBezTo>
                  <a:cubicBezTo>
                    <a:pt x="9063" y="3001"/>
                    <a:pt x="9209" y="3535"/>
                    <a:pt x="9250" y="4070"/>
                  </a:cubicBezTo>
                  <a:cubicBezTo>
                    <a:pt x="9209" y="3495"/>
                    <a:pt x="9063" y="2920"/>
                    <a:pt x="8795" y="2386"/>
                  </a:cubicBezTo>
                  <a:cubicBezTo>
                    <a:pt x="8038" y="872"/>
                    <a:pt x="6510" y="1"/>
                    <a:pt x="4928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2"/>
            <p:cNvSpPr/>
            <p:nvPr/>
          </p:nvSpPr>
          <p:spPr>
            <a:xfrm>
              <a:off x="6016546" y="4154760"/>
              <a:ext cx="145207" cy="334526"/>
            </a:xfrm>
            <a:custGeom>
              <a:avLst/>
              <a:gdLst/>
              <a:ahLst/>
              <a:cxnLst/>
              <a:rect l="l" t="t" r="r" b="b"/>
              <a:pathLst>
                <a:path w="3035" h="6992" extrusionOk="0">
                  <a:moveTo>
                    <a:pt x="1457" y="0"/>
                  </a:moveTo>
                  <a:lnTo>
                    <a:pt x="1444" y="535"/>
                  </a:lnTo>
                  <a:cubicBezTo>
                    <a:pt x="1029" y="562"/>
                    <a:pt x="682" y="683"/>
                    <a:pt x="441" y="923"/>
                  </a:cubicBezTo>
                  <a:cubicBezTo>
                    <a:pt x="188" y="1177"/>
                    <a:pt x="67" y="1511"/>
                    <a:pt x="54" y="1925"/>
                  </a:cubicBezTo>
                  <a:cubicBezTo>
                    <a:pt x="54" y="2246"/>
                    <a:pt x="107" y="2513"/>
                    <a:pt x="200" y="2714"/>
                  </a:cubicBezTo>
                  <a:cubicBezTo>
                    <a:pt x="307" y="2928"/>
                    <a:pt x="468" y="3142"/>
                    <a:pt x="696" y="3329"/>
                  </a:cubicBezTo>
                  <a:lnTo>
                    <a:pt x="1430" y="3998"/>
                  </a:lnTo>
                  <a:cubicBezTo>
                    <a:pt x="1537" y="4091"/>
                    <a:pt x="1617" y="4171"/>
                    <a:pt x="1685" y="4238"/>
                  </a:cubicBezTo>
                  <a:cubicBezTo>
                    <a:pt x="1751" y="4304"/>
                    <a:pt x="1804" y="4385"/>
                    <a:pt x="1872" y="4479"/>
                  </a:cubicBezTo>
                  <a:cubicBezTo>
                    <a:pt x="1925" y="4559"/>
                    <a:pt x="1965" y="4652"/>
                    <a:pt x="1992" y="4759"/>
                  </a:cubicBezTo>
                  <a:cubicBezTo>
                    <a:pt x="2018" y="4853"/>
                    <a:pt x="2032" y="4973"/>
                    <a:pt x="2032" y="5094"/>
                  </a:cubicBezTo>
                  <a:cubicBezTo>
                    <a:pt x="2032" y="5254"/>
                    <a:pt x="1992" y="5388"/>
                    <a:pt x="1911" y="5481"/>
                  </a:cubicBezTo>
                  <a:cubicBezTo>
                    <a:pt x="1831" y="5575"/>
                    <a:pt x="1724" y="5628"/>
                    <a:pt x="1564" y="5628"/>
                  </a:cubicBezTo>
                  <a:lnTo>
                    <a:pt x="1551" y="5628"/>
                  </a:lnTo>
                  <a:cubicBezTo>
                    <a:pt x="1136" y="5614"/>
                    <a:pt x="922" y="5227"/>
                    <a:pt x="922" y="4465"/>
                  </a:cubicBezTo>
                  <a:lnTo>
                    <a:pt x="0" y="4639"/>
                  </a:lnTo>
                  <a:cubicBezTo>
                    <a:pt x="27" y="5775"/>
                    <a:pt x="521" y="6377"/>
                    <a:pt x="1471" y="6416"/>
                  </a:cubicBezTo>
                  <a:lnTo>
                    <a:pt x="1457" y="6992"/>
                  </a:lnTo>
                  <a:lnTo>
                    <a:pt x="1751" y="6992"/>
                  </a:lnTo>
                  <a:lnTo>
                    <a:pt x="1765" y="6416"/>
                  </a:lnTo>
                  <a:cubicBezTo>
                    <a:pt x="2139" y="6390"/>
                    <a:pt x="2446" y="6243"/>
                    <a:pt x="2674" y="5989"/>
                  </a:cubicBezTo>
                  <a:cubicBezTo>
                    <a:pt x="2914" y="5735"/>
                    <a:pt x="3021" y="5427"/>
                    <a:pt x="3034" y="5040"/>
                  </a:cubicBezTo>
                  <a:cubicBezTo>
                    <a:pt x="3034" y="4853"/>
                    <a:pt x="3021" y="4679"/>
                    <a:pt x="2981" y="4518"/>
                  </a:cubicBezTo>
                  <a:cubicBezTo>
                    <a:pt x="2941" y="4358"/>
                    <a:pt x="2874" y="4197"/>
                    <a:pt x="2794" y="4064"/>
                  </a:cubicBezTo>
                  <a:cubicBezTo>
                    <a:pt x="2713" y="3930"/>
                    <a:pt x="2620" y="3796"/>
                    <a:pt x="2526" y="3690"/>
                  </a:cubicBezTo>
                  <a:cubicBezTo>
                    <a:pt x="2433" y="3583"/>
                    <a:pt x="2326" y="3476"/>
                    <a:pt x="2205" y="3356"/>
                  </a:cubicBezTo>
                  <a:lnTo>
                    <a:pt x="1471" y="2700"/>
                  </a:lnTo>
                  <a:cubicBezTo>
                    <a:pt x="1323" y="2554"/>
                    <a:pt x="1203" y="2420"/>
                    <a:pt x="1136" y="2299"/>
                  </a:cubicBezTo>
                  <a:cubicBezTo>
                    <a:pt x="1070" y="2180"/>
                    <a:pt x="1029" y="2032"/>
                    <a:pt x="1043" y="1845"/>
                  </a:cubicBezTo>
                  <a:cubicBezTo>
                    <a:pt x="1043" y="1685"/>
                    <a:pt x="1083" y="1565"/>
                    <a:pt x="1163" y="1471"/>
                  </a:cubicBezTo>
                  <a:cubicBezTo>
                    <a:pt x="1243" y="1378"/>
                    <a:pt x="1364" y="1324"/>
                    <a:pt x="1524" y="1324"/>
                  </a:cubicBezTo>
                  <a:lnTo>
                    <a:pt x="1564" y="1324"/>
                  </a:lnTo>
                  <a:cubicBezTo>
                    <a:pt x="1644" y="1324"/>
                    <a:pt x="1711" y="1337"/>
                    <a:pt x="1765" y="1364"/>
                  </a:cubicBezTo>
                  <a:cubicBezTo>
                    <a:pt x="1831" y="1404"/>
                    <a:pt x="1885" y="1444"/>
                    <a:pt x="1925" y="1497"/>
                  </a:cubicBezTo>
                  <a:cubicBezTo>
                    <a:pt x="1965" y="1551"/>
                    <a:pt x="1992" y="1631"/>
                    <a:pt x="2018" y="1711"/>
                  </a:cubicBezTo>
                  <a:cubicBezTo>
                    <a:pt x="2032" y="1805"/>
                    <a:pt x="2059" y="1886"/>
                    <a:pt x="2059" y="1979"/>
                  </a:cubicBezTo>
                  <a:cubicBezTo>
                    <a:pt x="2072" y="2059"/>
                    <a:pt x="2072" y="2166"/>
                    <a:pt x="2086" y="2273"/>
                  </a:cubicBezTo>
                  <a:lnTo>
                    <a:pt x="2981" y="2112"/>
                  </a:lnTo>
                  <a:cubicBezTo>
                    <a:pt x="2968" y="1898"/>
                    <a:pt x="2941" y="1711"/>
                    <a:pt x="2900" y="1538"/>
                  </a:cubicBezTo>
                  <a:cubicBezTo>
                    <a:pt x="2861" y="1378"/>
                    <a:pt x="2794" y="1217"/>
                    <a:pt x="2700" y="1070"/>
                  </a:cubicBezTo>
                  <a:cubicBezTo>
                    <a:pt x="2606" y="923"/>
                    <a:pt x="2487" y="802"/>
                    <a:pt x="2326" y="709"/>
                  </a:cubicBezTo>
                  <a:cubicBezTo>
                    <a:pt x="2166" y="615"/>
                    <a:pt x="1979" y="562"/>
                    <a:pt x="1751" y="549"/>
                  </a:cubicBezTo>
                  <a:lnTo>
                    <a:pt x="1765" y="14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2"/>
            <p:cNvSpPr/>
            <p:nvPr/>
          </p:nvSpPr>
          <p:spPr>
            <a:xfrm>
              <a:off x="5545856" y="981598"/>
              <a:ext cx="560876" cy="491359"/>
            </a:xfrm>
            <a:custGeom>
              <a:avLst/>
              <a:gdLst/>
              <a:ahLst/>
              <a:cxnLst/>
              <a:rect l="l" t="t" r="r" b="b"/>
              <a:pathLst>
                <a:path w="11723" h="10270" extrusionOk="0">
                  <a:moveTo>
                    <a:pt x="5854" y="0"/>
                  </a:moveTo>
                  <a:cubicBezTo>
                    <a:pt x="5079" y="0"/>
                    <a:pt x="4294" y="176"/>
                    <a:pt x="3556" y="547"/>
                  </a:cubicBezTo>
                  <a:cubicBezTo>
                    <a:pt x="1017" y="1817"/>
                    <a:pt x="1" y="4905"/>
                    <a:pt x="1270" y="7445"/>
                  </a:cubicBezTo>
                  <a:cubicBezTo>
                    <a:pt x="2178" y="9232"/>
                    <a:pt x="3989" y="10270"/>
                    <a:pt x="5866" y="10270"/>
                  </a:cubicBezTo>
                  <a:cubicBezTo>
                    <a:pt x="6641" y="10270"/>
                    <a:pt x="7428" y="10092"/>
                    <a:pt x="8167" y="9717"/>
                  </a:cubicBezTo>
                  <a:cubicBezTo>
                    <a:pt x="10707" y="8447"/>
                    <a:pt x="11723" y="5359"/>
                    <a:pt x="10453" y="2833"/>
                  </a:cubicBezTo>
                  <a:cubicBezTo>
                    <a:pt x="9545" y="1035"/>
                    <a:pt x="7732" y="0"/>
                    <a:pt x="5854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2"/>
            <p:cNvSpPr/>
            <p:nvPr/>
          </p:nvSpPr>
          <p:spPr>
            <a:xfrm>
              <a:off x="5580399" y="981502"/>
              <a:ext cx="491789" cy="491215"/>
            </a:xfrm>
            <a:custGeom>
              <a:avLst/>
              <a:gdLst/>
              <a:ahLst/>
              <a:cxnLst/>
              <a:rect l="l" t="t" r="r" b="b"/>
              <a:pathLst>
                <a:path w="10279" h="10267" extrusionOk="0">
                  <a:moveTo>
                    <a:pt x="4932" y="1"/>
                  </a:moveTo>
                  <a:lnTo>
                    <a:pt x="4946" y="482"/>
                  </a:lnTo>
                  <a:lnTo>
                    <a:pt x="5160" y="482"/>
                  </a:lnTo>
                  <a:lnTo>
                    <a:pt x="5173" y="1"/>
                  </a:lnTo>
                  <a:close/>
                  <a:moveTo>
                    <a:pt x="5413" y="1"/>
                  </a:moveTo>
                  <a:lnTo>
                    <a:pt x="5387" y="482"/>
                  </a:lnTo>
                  <a:cubicBezTo>
                    <a:pt x="5454" y="496"/>
                    <a:pt x="5534" y="496"/>
                    <a:pt x="5601" y="509"/>
                  </a:cubicBezTo>
                  <a:lnTo>
                    <a:pt x="5641" y="28"/>
                  </a:lnTo>
                  <a:cubicBezTo>
                    <a:pt x="5601" y="15"/>
                    <a:pt x="5561" y="15"/>
                    <a:pt x="5508" y="15"/>
                  </a:cubicBezTo>
                  <a:lnTo>
                    <a:pt x="5454" y="15"/>
                  </a:lnTo>
                  <a:cubicBezTo>
                    <a:pt x="5440" y="15"/>
                    <a:pt x="5427" y="15"/>
                    <a:pt x="5413" y="1"/>
                  </a:cubicBezTo>
                  <a:close/>
                  <a:moveTo>
                    <a:pt x="4692" y="15"/>
                  </a:moveTo>
                  <a:cubicBezTo>
                    <a:pt x="4638" y="28"/>
                    <a:pt x="4585" y="28"/>
                    <a:pt x="4531" y="42"/>
                  </a:cubicBezTo>
                  <a:lnTo>
                    <a:pt x="4451" y="42"/>
                  </a:lnTo>
                  <a:lnTo>
                    <a:pt x="4518" y="523"/>
                  </a:lnTo>
                  <a:cubicBezTo>
                    <a:pt x="4585" y="509"/>
                    <a:pt x="4652" y="509"/>
                    <a:pt x="4732" y="496"/>
                  </a:cubicBezTo>
                  <a:lnTo>
                    <a:pt x="4692" y="15"/>
                  </a:lnTo>
                  <a:close/>
                  <a:moveTo>
                    <a:pt x="5882" y="54"/>
                  </a:moveTo>
                  <a:lnTo>
                    <a:pt x="5814" y="536"/>
                  </a:lnTo>
                  <a:cubicBezTo>
                    <a:pt x="5882" y="536"/>
                    <a:pt x="5962" y="549"/>
                    <a:pt x="6028" y="562"/>
                  </a:cubicBezTo>
                  <a:lnTo>
                    <a:pt x="6122" y="95"/>
                  </a:lnTo>
                  <a:cubicBezTo>
                    <a:pt x="6096" y="95"/>
                    <a:pt x="6082" y="81"/>
                    <a:pt x="6055" y="81"/>
                  </a:cubicBezTo>
                  <a:lnTo>
                    <a:pt x="6015" y="81"/>
                  </a:lnTo>
                  <a:cubicBezTo>
                    <a:pt x="5975" y="68"/>
                    <a:pt x="5935" y="68"/>
                    <a:pt x="5895" y="54"/>
                  </a:cubicBezTo>
                  <a:close/>
                  <a:moveTo>
                    <a:pt x="4210" y="81"/>
                  </a:moveTo>
                  <a:cubicBezTo>
                    <a:pt x="4130" y="95"/>
                    <a:pt x="4050" y="122"/>
                    <a:pt x="3970" y="135"/>
                  </a:cubicBezTo>
                  <a:lnTo>
                    <a:pt x="4077" y="603"/>
                  </a:lnTo>
                  <a:cubicBezTo>
                    <a:pt x="4157" y="589"/>
                    <a:pt x="4224" y="576"/>
                    <a:pt x="4291" y="562"/>
                  </a:cubicBezTo>
                  <a:lnTo>
                    <a:pt x="4210" y="81"/>
                  </a:lnTo>
                  <a:close/>
                  <a:moveTo>
                    <a:pt x="6363" y="149"/>
                  </a:moveTo>
                  <a:lnTo>
                    <a:pt x="6242" y="616"/>
                  </a:lnTo>
                  <a:cubicBezTo>
                    <a:pt x="6310" y="630"/>
                    <a:pt x="6390" y="656"/>
                    <a:pt x="6456" y="669"/>
                  </a:cubicBezTo>
                  <a:lnTo>
                    <a:pt x="6590" y="215"/>
                  </a:lnTo>
                  <a:cubicBezTo>
                    <a:pt x="6509" y="188"/>
                    <a:pt x="6443" y="161"/>
                    <a:pt x="6363" y="149"/>
                  </a:cubicBezTo>
                  <a:close/>
                  <a:moveTo>
                    <a:pt x="3743" y="188"/>
                  </a:moveTo>
                  <a:cubicBezTo>
                    <a:pt x="3716" y="202"/>
                    <a:pt x="3676" y="215"/>
                    <a:pt x="3649" y="215"/>
                  </a:cubicBezTo>
                  <a:cubicBezTo>
                    <a:pt x="3649" y="229"/>
                    <a:pt x="3636" y="229"/>
                    <a:pt x="3636" y="229"/>
                  </a:cubicBezTo>
                  <a:lnTo>
                    <a:pt x="3622" y="229"/>
                  </a:lnTo>
                  <a:cubicBezTo>
                    <a:pt x="3583" y="242"/>
                    <a:pt x="3542" y="255"/>
                    <a:pt x="3515" y="268"/>
                  </a:cubicBezTo>
                  <a:lnTo>
                    <a:pt x="3663" y="723"/>
                  </a:lnTo>
                  <a:cubicBezTo>
                    <a:pt x="3729" y="696"/>
                    <a:pt x="3797" y="683"/>
                    <a:pt x="3877" y="656"/>
                  </a:cubicBezTo>
                  <a:lnTo>
                    <a:pt x="3743" y="188"/>
                  </a:lnTo>
                  <a:close/>
                  <a:moveTo>
                    <a:pt x="6817" y="282"/>
                  </a:moveTo>
                  <a:lnTo>
                    <a:pt x="6657" y="737"/>
                  </a:lnTo>
                  <a:cubicBezTo>
                    <a:pt x="6737" y="763"/>
                    <a:pt x="6804" y="790"/>
                    <a:pt x="6871" y="817"/>
                  </a:cubicBezTo>
                  <a:lnTo>
                    <a:pt x="7044" y="362"/>
                  </a:lnTo>
                  <a:lnTo>
                    <a:pt x="7017" y="362"/>
                  </a:lnTo>
                  <a:lnTo>
                    <a:pt x="6817" y="282"/>
                  </a:lnTo>
                  <a:close/>
                  <a:moveTo>
                    <a:pt x="3289" y="348"/>
                  </a:moveTo>
                  <a:cubicBezTo>
                    <a:pt x="3248" y="362"/>
                    <a:pt x="3221" y="375"/>
                    <a:pt x="3195" y="389"/>
                  </a:cubicBezTo>
                  <a:lnTo>
                    <a:pt x="3168" y="389"/>
                  </a:lnTo>
                  <a:lnTo>
                    <a:pt x="3168" y="402"/>
                  </a:lnTo>
                  <a:lnTo>
                    <a:pt x="3141" y="402"/>
                  </a:lnTo>
                  <a:lnTo>
                    <a:pt x="3128" y="416"/>
                  </a:lnTo>
                  <a:lnTo>
                    <a:pt x="3114" y="416"/>
                  </a:lnTo>
                  <a:cubicBezTo>
                    <a:pt x="3102" y="429"/>
                    <a:pt x="3075" y="429"/>
                    <a:pt x="3061" y="443"/>
                  </a:cubicBezTo>
                  <a:lnTo>
                    <a:pt x="3262" y="883"/>
                  </a:lnTo>
                  <a:cubicBezTo>
                    <a:pt x="3328" y="856"/>
                    <a:pt x="3396" y="817"/>
                    <a:pt x="3462" y="790"/>
                  </a:cubicBezTo>
                  <a:lnTo>
                    <a:pt x="3289" y="348"/>
                  </a:lnTo>
                  <a:close/>
                  <a:moveTo>
                    <a:pt x="7272" y="469"/>
                  </a:moveTo>
                  <a:lnTo>
                    <a:pt x="7071" y="897"/>
                  </a:lnTo>
                  <a:cubicBezTo>
                    <a:pt x="7138" y="937"/>
                    <a:pt x="7205" y="963"/>
                    <a:pt x="7258" y="990"/>
                  </a:cubicBezTo>
                  <a:lnTo>
                    <a:pt x="7486" y="562"/>
                  </a:lnTo>
                  <a:cubicBezTo>
                    <a:pt x="7445" y="549"/>
                    <a:pt x="7406" y="523"/>
                    <a:pt x="7365" y="509"/>
                  </a:cubicBezTo>
                  <a:lnTo>
                    <a:pt x="7352" y="509"/>
                  </a:lnTo>
                  <a:lnTo>
                    <a:pt x="7352" y="496"/>
                  </a:lnTo>
                  <a:lnTo>
                    <a:pt x="7325" y="496"/>
                  </a:lnTo>
                  <a:lnTo>
                    <a:pt x="7325" y="482"/>
                  </a:lnTo>
                  <a:lnTo>
                    <a:pt x="7311" y="482"/>
                  </a:lnTo>
                  <a:cubicBezTo>
                    <a:pt x="7299" y="482"/>
                    <a:pt x="7285" y="469"/>
                    <a:pt x="7272" y="469"/>
                  </a:cubicBezTo>
                  <a:close/>
                  <a:moveTo>
                    <a:pt x="2820" y="549"/>
                  </a:moveTo>
                  <a:lnTo>
                    <a:pt x="2820" y="562"/>
                  </a:lnTo>
                  <a:lnTo>
                    <a:pt x="2794" y="562"/>
                  </a:lnTo>
                  <a:lnTo>
                    <a:pt x="2794" y="576"/>
                  </a:lnTo>
                  <a:lnTo>
                    <a:pt x="2767" y="576"/>
                  </a:lnTo>
                  <a:lnTo>
                    <a:pt x="2767" y="589"/>
                  </a:lnTo>
                  <a:lnTo>
                    <a:pt x="2740" y="589"/>
                  </a:lnTo>
                  <a:lnTo>
                    <a:pt x="2740" y="603"/>
                  </a:lnTo>
                  <a:lnTo>
                    <a:pt x="2713" y="603"/>
                  </a:lnTo>
                  <a:lnTo>
                    <a:pt x="2713" y="616"/>
                  </a:lnTo>
                  <a:lnTo>
                    <a:pt x="2687" y="616"/>
                  </a:lnTo>
                  <a:cubicBezTo>
                    <a:pt x="2674" y="630"/>
                    <a:pt x="2647" y="643"/>
                    <a:pt x="2620" y="656"/>
                  </a:cubicBezTo>
                  <a:lnTo>
                    <a:pt x="2861" y="1084"/>
                  </a:lnTo>
                  <a:cubicBezTo>
                    <a:pt x="2914" y="1044"/>
                    <a:pt x="2981" y="1017"/>
                    <a:pt x="3048" y="977"/>
                  </a:cubicBezTo>
                  <a:lnTo>
                    <a:pt x="3061" y="977"/>
                  </a:lnTo>
                  <a:lnTo>
                    <a:pt x="2847" y="549"/>
                  </a:lnTo>
                  <a:close/>
                  <a:moveTo>
                    <a:pt x="7700" y="683"/>
                  </a:moveTo>
                  <a:lnTo>
                    <a:pt x="7459" y="1097"/>
                  </a:lnTo>
                  <a:cubicBezTo>
                    <a:pt x="7512" y="1138"/>
                    <a:pt x="7579" y="1177"/>
                    <a:pt x="7646" y="1218"/>
                  </a:cubicBezTo>
                  <a:lnTo>
                    <a:pt x="7900" y="803"/>
                  </a:lnTo>
                  <a:cubicBezTo>
                    <a:pt x="7887" y="790"/>
                    <a:pt x="7860" y="776"/>
                    <a:pt x="7833" y="763"/>
                  </a:cubicBezTo>
                  <a:lnTo>
                    <a:pt x="7819" y="763"/>
                  </a:lnTo>
                  <a:lnTo>
                    <a:pt x="7819" y="749"/>
                  </a:lnTo>
                  <a:lnTo>
                    <a:pt x="7793" y="749"/>
                  </a:lnTo>
                  <a:lnTo>
                    <a:pt x="7793" y="737"/>
                  </a:lnTo>
                  <a:lnTo>
                    <a:pt x="7780" y="737"/>
                  </a:lnTo>
                  <a:lnTo>
                    <a:pt x="7780" y="723"/>
                  </a:lnTo>
                  <a:lnTo>
                    <a:pt x="7753" y="723"/>
                  </a:lnTo>
                  <a:cubicBezTo>
                    <a:pt x="7739" y="710"/>
                    <a:pt x="7712" y="696"/>
                    <a:pt x="7700" y="683"/>
                  </a:cubicBezTo>
                  <a:close/>
                  <a:moveTo>
                    <a:pt x="2406" y="790"/>
                  </a:moveTo>
                  <a:cubicBezTo>
                    <a:pt x="2353" y="817"/>
                    <a:pt x="2300" y="856"/>
                    <a:pt x="2246" y="897"/>
                  </a:cubicBezTo>
                  <a:lnTo>
                    <a:pt x="2232" y="897"/>
                  </a:lnTo>
                  <a:lnTo>
                    <a:pt x="2232" y="910"/>
                  </a:lnTo>
                  <a:cubicBezTo>
                    <a:pt x="2219" y="910"/>
                    <a:pt x="2219" y="910"/>
                    <a:pt x="2205" y="924"/>
                  </a:cubicBezTo>
                  <a:lnTo>
                    <a:pt x="2487" y="1311"/>
                  </a:lnTo>
                  <a:cubicBezTo>
                    <a:pt x="2540" y="1271"/>
                    <a:pt x="2606" y="1231"/>
                    <a:pt x="2674" y="1191"/>
                  </a:cubicBezTo>
                  <a:lnTo>
                    <a:pt x="2406" y="790"/>
                  </a:lnTo>
                  <a:close/>
                  <a:moveTo>
                    <a:pt x="8101" y="937"/>
                  </a:moveTo>
                  <a:lnTo>
                    <a:pt x="7819" y="1338"/>
                  </a:lnTo>
                  <a:cubicBezTo>
                    <a:pt x="7887" y="1378"/>
                    <a:pt x="7940" y="1418"/>
                    <a:pt x="7994" y="1458"/>
                  </a:cubicBezTo>
                  <a:lnTo>
                    <a:pt x="8301" y="1084"/>
                  </a:lnTo>
                  <a:cubicBezTo>
                    <a:pt x="8288" y="1070"/>
                    <a:pt x="8274" y="1070"/>
                    <a:pt x="8274" y="1057"/>
                  </a:cubicBezTo>
                  <a:lnTo>
                    <a:pt x="8261" y="1057"/>
                  </a:lnTo>
                  <a:cubicBezTo>
                    <a:pt x="8208" y="1017"/>
                    <a:pt x="8154" y="977"/>
                    <a:pt x="8113" y="950"/>
                  </a:cubicBezTo>
                  <a:lnTo>
                    <a:pt x="8101" y="950"/>
                  </a:lnTo>
                  <a:lnTo>
                    <a:pt x="8101" y="937"/>
                  </a:lnTo>
                  <a:close/>
                  <a:moveTo>
                    <a:pt x="2018" y="1057"/>
                  </a:moveTo>
                  <a:cubicBezTo>
                    <a:pt x="2005" y="1070"/>
                    <a:pt x="2005" y="1070"/>
                    <a:pt x="1992" y="1070"/>
                  </a:cubicBezTo>
                  <a:lnTo>
                    <a:pt x="1992" y="1084"/>
                  </a:lnTo>
                  <a:lnTo>
                    <a:pt x="1979" y="1084"/>
                  </a:lnTo>
                  <a:cubicBezTo>
                    <a:pt x="1925" y="1124"/>
                    <a:pt x="1885" y="1164"/>
                    <a:pt x="1831" y="1204"/>
                  </a:cubicBezTo>
                  <a:lnTo>
                    <a:pt x="2139" y="1578"/>
                  </a:lnTo>
                  <a:cubicBezTo>
                    <a:pt x="2193" y="1525"/>
                    <a:pt x="2246" y="1485"/>
                    <a:pt x="2312" y="1445"/>
                  </a:cubicBezTo>
                  <a:lnTo>
                    <a:pt x="2018" y="1057"/>
                  </a:lnTo>
                  <a:close/>
                  <a:moveTo>
                    <a:pt x="8475" y="1231"/>
                  </a:moveTo>
                  <a:lnTo>
                    <a:pt x="8167" y="1605"/>
                  </a:lnTo>
                  <a:cubicBezTo>
                    <a:pt x="8220" y="1646"/>
                    <a:pt x="8274" y="1699"/>
                    <a:pt x="8327" y="1752"/>
                  </a:cubicBezTo>
                  <a:lnTo>
                    <a:pt x="8662" y="1391"/>
                  </a:lnTo>
                  <a:cubicBezTo>
                    <a:pt x="8648" y="1391"/>
                    <a:pt x="8635" y="1378"/>
                    <a:pt x="8635" y="1364"/>
                  </a:cubicBezTo>
                  <a:lnTo>
                    <a:pt x="8621" y="1364"/>
                  </a:lnTo>
                  <a:lnTo>
                    <a:pt x="8609" y="1351"/>
                  </a:lnTo>
                  <a:lnTo>
                    <a:pt x="8609" y="1338"/>
                  </a:lnTo>
                  <a:lnTo>
                    <a:pt x="8595" y="1338"/>
                  </a:lnTo>
                  <a:cubicBezTo>
                    <a:pt x="8555" y="1298"/>
                    <a:pt x="8514" y="1271"/>
                    <a:pt x="8475" y="1231"/>
                  </a:cubicBezTo>
                  <a:close/>
                  <a:moveTo>
                    <a:pt x="1644" y="1364"/>
                  </a:moveTo>
                  <a:cubicBezTo>
                    <a:pt x="1617" y="1405"/>
                    <a:pt x="1578" y="1432"/>
                    <a:pt x="1551" y="1471"/>
                  </a:cubicBezTo>
                  <a:lnTo>
                    <a:pt x="1537" y="1471"/>
                  </a:lnTo>
                  <a:lnTo>
                    <a:pt x="1471" y="1539"/>
                  </a:lnTo>
                  <a:lnTo>
                    <a:pt x="1818" y="1872"/>
                  </a:lnTo>
                  <a:cubicBezTo>
                    <a:pt x="1872" y="1819"/>
                    <a:pt x="1925" y="1765"/>
                    <a:pt x="1979" y="1726"/>
                  </a:cubicBezTo>
                  <a:lnTo>
                    <a:pt x="1644" y="1364"/>
                  </a:lnTo>
                  <a:close/>
                  <a:moveTo>
                    <a:pt x="8835" y="1565"/>
                  </a:moveTo>
                  <a:lnTo>
                    <a:pt x="8488" y="1899"/>
                  </a:lnTo>
                  <a:cubicBezTo>
                    <a:pt x="8541" y="1952"/>
                    <a:pt x="8582" y="2006"/>
                    <a:pt x="8635" y="2059"/>
                  </a:cubicBezTo>
                  <a:lnTo>
                    <a:pt x="8996" y="1739"/>
                  </a:lnTo>
                  <a:lnTo>
                    <a:pt x="8942" y="1685"/>
                  </a:lnTo>
                  <a:lnTo>
                    <a:pt x="8929" y="1672"/>
                  </a:lnTo>
                  <a:lnTo>
                    <a:pt x="8929" y="1658"/>
                  </a:lnTo>
                  <a:lnTo>
                    <a:pt x="8915" y="1658"/>
                  </a:lnTo>
                  <a:lnTo>
                    <a:pt x="8915" y="1646"/>
                  </a:lnTo>
                  <a:lnTo>
                    <a:pt x="8903" y="1646"/>
                  </a:lnTo>
                  <a:lnTo>
                    <a:pt x="8903" y="1632"/>
                  </a:lnTo>
                  <a:lnTo>
                    <a:pt x="8889" y="1632"/>
                  </a:lnTo>
                  <a:cubicBezTo>
                    <a:pt x="8889" y="1619"/>
                    <a:pt x="8889" y="1619"/>
                    <a:pt x="8876" y="1619"/>
                  </a:cubicBezTo>
                  <a:lnTo>
                    <a:pt x="8876" y="1605"/>
                  </a:lnTo>
                  <a:lnTo>
                    <a:pt x="8862" y="1605"/>
                  </a:lnTo>
                  <a:lnTo>
                    <a:pt x="8862" y="1592"/>
                  </a:lnTo>
                  <a:cubicBezTo>
                    <a:pt x="8849" y="1592"/>
                    <a:pt x="8835" y="1578"/>
                    <a:pt x="8835" y="1565"/>
                  </a:cubicBezTo>
                  <a:close/>
                  <a:moveTo>
                    <a:pt x="1310" y="1712"/>
                  </a:moveTo>
                  <a:cubicBezTo>
                    <a:pt x="1257" y="1765"/>
                    <a:pt x="1204" y="1833"/>
                    <a:pt x="1150" y="1899"/>
                  </a:cubicBezTo>
                  <a:lnTo>
                    <a:pt x="1524" y="2193"/>
                  </a:lnTo>
                  <a:cubicBezTo>
                    <a:pt x="1578" y="2140"/>
                    <a:pt x="1617" y="2086"/>
                    <a:pt x="1671" y="2033"/>
                  </a:cubicBezTo>
                  <a:lnTo>
                    <a:pt x="1310" y="1712"/>
                  </a:lnTo>
                  <a:close/>
                  <a:moveTo>
                    <a:pt x="9143" y="1926"/>
                  </a:moveTo>
                  <a:lnTo>
                    <a:pt x="8769" y="2234"/>
                  </a:lnTo>
                  <a:cubicBezTo>
                    <a:pt x="8822" y="2287"/>
                    <a:pt x="8862" y="2341"/>
                    <a:pt x="8903" y="2407"/>
                  </a:cubicBezTo>
                  <a:lnTo>
                    <a:pt x="9290" y="2113"/>
                  </a:lnTo>
                  <a:lnTo>
                    <a:pt x="9290" y="2100"/>
                  </a:lnTo>
                  <a:lnTo>
                    <a:pt x="9277" y="2100"/>
                  </a:lnTo>
                  <a:cubicBezTo>
                    <a:pt x="9236" y="2033"/>
                    <a:pt x="9197" y="1979"/>
                    <a:pt x="9143" y="1926"/>
                  </a:cubicBezTo>
                  <a:close/>
                  <a:moveTo>
                    <a:pt x="1002" y="2086"/>
                  </a:moveTo>
                  <a:lnTo>
                    <a:pt x="1002" y="2100"/>
                  </a:lnTo>
                  <a:cubicBezTo>
                    <a:pt x="976" y="2127"/>
                    <a:pt x="949" y="2166"/>
                    <a:pt x="922" y="2193"/>
                  </a:cubicBezTo>
                  <a:lnTo>
                    <a:pt x="922" y="2207"/>
                  </a:lnTo>
                  <a:lnTo>
                    <a:pt x="922" y="2220"/>
                  </a:lnTo>
                  <a:lnTo>
                    <a:pt x="909" y="2220"/>
                  </a:lnTo>
                  <a:lnTo>
                    <a:pt x="909" y="2234"/>
                  </a:lnTo>
                  <a:lnTo>
                    <a:pt x="896" y="2234"/>
                  </a:lnTo>
                  <a:lnTo>
                    <a:pt x="896" y="2247"/>
                  </a:lnTo>
                  <a:lnTo>
                    <a:pt x="883" y="2260"/>
                  </a:lnTo>
                  <a:lnTo>
                    <a:pt x="883" y="2273"/>
                  </a:lnTo>
                  <a:lnTo>
                    <a:pt x="869" y="2273"/>
                  </a:lnTo>
                  <a:lnTo>
                    <a:pt x="869" y="2287"/>
                  </a:lnTo>
                  <a:lnTo>
                    <a:pt x="1270" y="2554"/>
                  </a:lnTo>
                  <a:cubicBezTo>
                    <a:pt x="1310" y="2487"/>
                    <a:pt x="1350" y="2434"/>
                    <a:pt x="1391" y="2367"/>
                  </a:cubicBezTo>
                  <a:lnTo>
                    <a:pt x="1002" y="2086"/>
                  </a:lnTo>
                  <a:close/>
                  <a:moveTo>
                    <a:pt x="9437" y="2314"/>
                  </a:moveTo>
                  <a:lnTo>
                    <a:pt x="9022" y="2581"/>
                  </a:lnTo>
                  <a:cubicBezTo>
                    <a:pt x="9063" y="2648"/>
                    <a:pt x="9103" y="2701"/>
                    <a:pt x="9143" y="2768"/>
                  </a:cubicBezTo>
                  <a:lnTo>
                    <a:pt x="9557" y="2528"/>
                  </a:lnTo>
                  <a:lnTo>
                    <a:pt x="9557" y="2514"/>
                  </a:lnTo>
                  <a:lnTo>
                    <a:pt x="9437" y="2314"/>
                  </a:lnTo>
                  <a:close/>
                  <a:moveTo>
                    <a:pt x="735" y="2487"/>
                  </a:moveTo>
                  <a:cubicBezTo>
                    <a:pt x="722" y="2514"/>
                    <a:pt x="696" y="2554"/>
                    <a:pt x="682" y="2581"/>
                  </a:cubicBezTo>
                  <a:lnTo>
                    <a:pt x="682" y="2594"/>
                  </a:lnTo>
                  <a:lnTo>
                    <a:pt x="669" y="2594"/>
                  </a:lnTo>
                  <a:lnTo>
                    <a:pt x="669" y="2608"/>
                  </a:lnTo>
                  <a:cubicBezTo>
                    <a:pt x="655" y="2635"/>
                    <a:pt x="642" y="2661"/>
                    <a:pt x="615" y="2688"/>
                  </a:cubicBezTo>
                  <a:lnTo>
                    <a:pt x="1043" y="2929"/>
                  </a:lnTo>
                  <a:cubicBezTo>
                    <a:pt x="1083" y="2861"/>
                    <a:pt x="1123" y="2795"/>
                    <a:pt x="1150" y="2728"/>
                  </a:cubicBezTo>
                  <a:lnTo>
                    <a:pt x="735" y="2487"/>
                  </a:lnTo>
                  <a:close/>
                  <a:moveTo>
                    <a:pt x="9678" y="2728"/>
                  </a:moveTo>
                  <a:lnTo>
                    <a:pt x="9250" y="2955"/>
                  </a:lnTo>
                  <a:cubicBezTo>
                    <a:pt x="9263" y="2982"/>
                    <a:pt x="9277" y="3022"/>
                    <a:pt x="9290" y="3048"/>
                  </a:cubicBezTo>
                  <a:cubicBezTo>
                    <a:pt x="9316" y="3075"/>
                    <a:pt x="9330" y="3116"/>
                    <a:pt x="9343" y="3155"/>
                  </a:cubicBezTo>
                  <a:lnTo>
                    <a:pt x="9785" y="2942"/>
                  </a:lnTo>
                  <a:lnTo>
                    <a:pt x="9771" y="2929"/>
                  </a:lnTo>
                  <a:cubicBezTo>
                    <a:pt x="9758" y="2902"/>
                    <a:pt x="9744" y="2875"/>
                    <a:pt x="9744" y="2849"/>
                  </a:cubicBezTo>
                  <a:lnTo>
                    <a:pt x="9731" y="2849"/>
                  </a:lnTo>
                  <a:lnTo>
                    <a:pt x="9731" y="2835"/>
                  </a:lnTo>
                  <a:lnTo>
                    <a:pt x="9731" y="2822"/>
                  </a:lnTo>
                  <a:lnTo>
                    <a:pt x="9717" y="2822"/>
                  </a:lnTo>
                  <a:lnTo>
                    <a:pt x="9717" y="2808"/>
                  </a:lnTo>
                  <a:lnTo>
                    <a:pt x="9717" y="2795"/>
                  </a:lnTo>
                  <a:lnTo>
                    <a:pt x="9705" y="2795"/>
                  </a:lnTo>
                  <a:lnTo>
                    <a:pt x="9705" y="2781"/>
                  </a:lnTo>
                  <a:lnTo>
                    <a:pt x="9691" y="2768"/>
                  </a:lnTo>
                  <a:lnTo>
                    <a:pt x="9691" y="2754"/>
                  </a:lnTo>
                  <a:lnTo>
                    <a:pt x="9678" y="2742"/>
                  </a:lnTo>
                  <a:lnTo>
                    <a:pt x="9678" y="2728"/>
                  </a:lnTo>
                  <a:close/>
                  <a:moveTo>
                    <a:pt x="508" y="2915"/>
                  </a:moveTo>
                  <a:lnTo>
                    <a:pt x="508" y="2929"/>
                  </a:lnTo>
                  <a:lnTo>
                    <a:pt x="495" y="2929"/>
                  </a:lnTo>
                  <a:lnTo>
                    <a:pt x="495" y="2942"/>
                  </a:lnTo>
                  <a:lnTo>
                    <a:pt x="495" y="2955"/>
                  </a:lnTo>
                  <a:lnTo>
                    <a:pt x="482" y="2968"/>
                  </a:lnTo>
                  <a:lnTo>
                    <a:pt x="482" y="2982"/>
                  </a:lnTo>
                  <a:lnTo>
                    <a:pt x="468" y="2995"/>
                  </a:lnTo>
                  <a:cubicBezTo>
                    <a:pt x="455" y="3036"/>
                    <a:pt x="428" y="3075"/>
                    <a:pt x="414" y="3129"/>
                  </a:cubicBezTo>
                  <a:lnTo>
                    <a:pt x="856" y="3316"/>
                  </a:lnTo>
                  <a:cubicBezTo>
                    <a:pt x="883" y="3250"/>
                    <a:pt x="909" y="3182"/>
                    <a:pt x="949" y="3116"/>
                  </a:cubicBezTo>
                  <a:lnTo>
                    <a:pt x="508" y="2915"/>
                  </a:lnTo>
                  <a:close/>
                  <a:moveTo>
                    <a:pt x="9878" y="3169"/>
                  </a:moveTo>
                  <a:lnTo>
                    <a:pt x="9437" y="3356"/>
                  </a:lnTo>
                  <a:lnTo>
                    <a:pt x="9517" y="3556"/>
                  </a:lnTo>
                  <a:lnTo>
                    <a:pt x="9972" y="3396"/>
                  </a:lnTo>
                  <a:cubicBezTo>
                    <a:pt x="9958" y="3343"/>
                    <a:pt x="9931" y="3303"/>
                    <a:pt x="9918" y="3250"/>
                  </a:cubicBezTo>
                  <a:lnTo>
                    <a:pt x="9878" y="3169"/>
                  </a:lnTo>
                  <a:close/>
                  <a:moveTo>
                    <a:pt x="321" y="3356"/>
                  </a:moveTo>
                  <a:cubicBezTo>
                    <a:pt x="321" y="3369"/>
                    <a:pt x="321" y="3369"/>
                    <a:pt x="307" y="3383"/>
                  </a:cubicBezTo>
                  <a:lnTo>
                    <a:pt x="307" y="3396"/>
                  </a:lnTo>
                  <a:lnTo>
                    <a:pt x="307" y="3410"/>
                  </a:lnTo>
                  <a:cubicBezTo>
                    <a:pt x="295" y="3449"/>
                    <a:pt x="268" y="3503"/>
                    <a:pt x="254" y="3544"/>
                  </a:cubicBezTo>
                  <a:lnTo>
                    <a:pt x="254" y="3556"/>
                  </a:lnTo>
                  <a:lnTo>
                    <a:pt x="254" y="3570"/>
                  </a:lnTo>
                  <a:lnTo>
                    <a:pt x="241" y="3583"/>
                  </a:lnTo>
                  <a:lnTo>
                    <a:pt x="708" y="3731"/>
                  </a:lnTo>
                  <a:cubicBezTo>
                    <a:pt x="722" y="3651"/>
                    <a:pt x="749" y="3583"/>
                    <a:pt x="776" y="3517"/>
                  </a:cubicBezTo>
                  <a:lnTo>
                    <a:pt x="321" y="3356"/>
                  </a:lnTo>
                  <a:close/>
                  <a:moveTo>
                    <a:pt x="10052" y="3624"/>
                  </a:moveTo>
                  <a:lnTo>
                    <a:pt x="9584" y="3757"/>
                  </a:lnTo>
                  <a:cubicBezTo>
                    <a:pt x="9610" y="3838"/>
                    <a:pt x="9624" y="3904"/>
                    <a:pt x="9651" y="3971"/>
                  </a:cubicBezTo>
                  <a:lnTo>
                    <a:pt x="10106" y="3850"/>
                  </a:lnTo>
                  <a:lnTo>
                    <a:pt x="10106" y="3811"/>
                  </a:lnTo>
                  <a:cubicBezTo>
                    <a:pt x="10079" y="3744"/>
                    <a:pt x="10065" y="3677"/>
                    <a:pt x="10052" y="3624"/>
                  </a:cubicBezTo>
                  <a:close/>
                  <a:moveTo>
                    <a:pt x="174" y="3811"/>
                  </a:moveTo>
                  <a:cubicBezTo>
                    <a:pt x="174" y="3838"/>
                    <a:pt x="161" y="3864"/>
                    <a:pt x="161" y="3877"/>
                  </a:cubicBezTo>
                  <a:lnTo>
                    <a:pt x="161" y="3891"/>
                  </a:lnTo>
                  <a:lnTo>
                    <a:pt x="161" y="3904"/>
                  </a:lnTo>
                  <a:lnTo>
                    <a:pt x="147" y="3904"/>
                  </a:lnTo>
                  <a:lnTo>
                    <a:pt x="147" y="3918"/>
                  </a:lnTo>
                  <a:lnTo>
                    <a:pt x="147" y="3931"/>
                  </a:lnTo>
                  <a:lnTo>
                    <a:pt x="147" y="3945"/>
                  </a:lnTo>
                  <a:lnTo>
                    <a:pt x="147" y="3957"/>
                  </a:lnTo>
                  <a:lnTo>
                    <a:pt x="134" y="3957"/>
                  </a:lnTo>
                  <a:lnTo>
                    <a:pt x="134" y="3971"/>
                  </a:lnTo>
                  <a:lnTo>
                    <a:pt x="134" y="3984"/>
                  </a:lnTo>
                  <a:lnTo>
                    <a:pt x="134" y="3998"/>
                  </a:lnTo>
                  <a:cubicBezTo>
                    <a:pt x="134" y="4011"/>
                    <a:pt x="120" y="4025"/>
                    <a:pt x="120" y="4038"/>
                  </a:cubicBezTo>
                  <a:lnTo>
                    <a:pt x="589" y="4145"/>
                  </a:lnTo>
                  <a:cubicBezTo>
                    <a:pt x="601" y="4078"/>
                    <a:pt x="628" y="4011"/>
                    <a:pt x="642" y="3931"/>
                  </a:cubicBezTo>
                  <a:lnTo>
                    <a:pt x="174" y="3811"/>
                  </a:lnTo>
                  <a:close/>
                  <a:moveTo>
                    <a:pt x="10172" y="4078"/>
                  </a:moveTo>
                  <a:lnTo>
                    <a:pt x="9691" y="4185"/>
                  </a:lnTo>
                  <a:cubicBezTo>
                    <a:pt x="9705" y="4251"/>
                    <a:pt x="9717" y="4332"/>
                    <a:pt x="9731" y="4399"/>
                  </a:cubicBezTo>
                  <a:lnTo>
                    <a:pt x="10213" y="4319"/>
                  </a:lnTo>
                  <a:lnTo>
                    <a:pt x="10172" y="4078"/>
                  </a:lnTo>
                  <a:close/>
                  <a:moveTo>
                    <a:pt x="81" y="4278"/>
                  </a:moveTo>
                  <a:lnTo>
                    <a:pt x="40" y="4519"/>
                  </a:lnTo>
                  <a:lnTo>
                    <a:pt x="521" y="4572"/>
                  </a:lnTo>
                  <a:cubicBezTo>
                    <a:pt x="521" y="4506"/>
                    <a:pt x="535" y="4439"/>
                    <a:pt x="548" y="4358"/>
                  </a:cubicBezTo>
                  <a:lnTo>
                    <a:pt x="81" y="4278"/>
                  </a:lnTo>
                  <a:close/>
                  <a:moveTo>
                    <a:pt x="10239" y="4559"/>
                  </a:moveTo>
                  <a:lnTo>
                    <a:pt x="9758" y="4613"/>
                  </a:lnTo>
                  <a:cubicBezTo>
                    <a:pt x="9771" y="4679"/>
                    <a:pt x="9785" y="4759"/>
                    <a:pt x="9785" y="4827"/>
                  </a:cubicBezTo>
                  <a:lnTo>
                    <a:pt x="10266" y="4800"/>
                  </a:lnTo>
                  <a:cubicBezTo>
                    <a:pt x="10266" y="4759"/>
                    <a:pt x="10252" y="4720"/>
                    <a:pt x="10252" y="4679"/>
                  </a:cubicBezTo>
                  <a:lnTo>
                    <a:pt x="10252" y="4666"/>
                  </a:lnTo>
                  <a:cubicBezTo>
                    <a:pt x="10252" y="4626"/>
                    <a:pt x="10252" y="4599"/>
                    <a:pt x="10239" y="4559"/>
                  </a:cubicBezTo>
                  <a:close/>
                  <a:moveTo>
                    <a:pt x="13" y="4759"/>
                  </a:moveTo>
                  <a:lnTo>
                    <a:pt x="13" y="4773"/>
                  </a:lnTo>
                  <a:lnTo>
                    <a:pt x="13" y="4786"/>
                  </a:lnTo>
                  <a:lnTo>
                    <a:pt x="13" y="4800"/>
                  </a:lnTo>
                  <a:lnTo>
                    <a:pt x="13" y="4813"/>
                  </a:lnTo>
                  <a:lnTo>
                    <a:pt x="13" y="4827"/>
                  </a:lnTo>
                  <a:lnTo>
                    <a:pt x="13" y="4854"/>
                  </a:lnTo>
                  <a:lnTo>
                    <a:pt x="13" y="4866"/>
                  </a:lnTo>
                  <a:cubicBezTo>
                    <a:pt x="13" y="4907"/>
                    <a:pt x="1" y="4960"/>
                    <a:pt x="1" y="5000"/>
                  </a:cubicBezTo>
                  <a:lnTo>
                    <a:pt x="482" y="5014"/>
                  </a:lnTo>
                  <a:cubicBezTo>
                    <a:pt x="495" y="4934"/>
                    <a:pt x="495" y="4866"/>
                    <a:pt x="495" y="4800"/>
                  </a:cubicBezTo>
                  <a:lnTo>
                    <a:pt x="13" y="4759"/>
                  </a:lnTo>
                  <a:close/>
                  <a:moveTo>
                    <a:pt x="10279" y="5041"/>
                  </a:moveTo>
                  <a:lnTo>
                    <a:pt x="9798" y="5053"/>
                  </a:lnTo>
                  <a:lnTo>
                    <a:pt x="9798" y="5267"/>
                  </a:lnTo>
                  <a:lnTo>
                    <a:pt x="10266" y="5281"/>
                  </a:lnTo>
                  <a:cubicBezTo>
                    <a:pt x="10279" y="5228"/>
                    <a:pt x="10279" y="5187"/>
                    <a:pt x="10279" y="5134"/>
                  </a:cubicBezTo>
                  <a:lnTo>
                    <a:pt x="10279" y="5041"/>
                  </a:lnTo>
                  <a:close/>
                  <a:moveTo>
                    <a:pt x="482" y="5228"/>
                  </a:moveTo>
                  <a:lnTo>
                    <a:pt x="1" y="5241"/>
                  </a:lnTo>
                  <a:cubicBezTo>
                    <a:pt x="1" y="5281"/>
                    <a:pt x="1" y="5335"/>
                    <a:pt x="13" y="5374"/>
                  </a:cubicBezTo>
                  <a:lnTo>
                    <a:pt x="13" y="5388"/>
                  </a:lnTo>
                  <a:lnTo>
                    <a:pt x="13" y="5481"/>
                  </a:lnTo>
                  <a:lnTo>
                    <a:pt x="495" y="5442"/>
                  </a:lnTo>
                  <a:cubicBezTo>
                    <a:pt x="495" y="5374"/>
                    <a:pt x="482" y="5308"/>
                    <a:pt x="482" y="5228"/>
                  </a:cubicBezTo>
                  <a:close/>
                  <a:moveTo>
                    <a:pt x="9785" y="5481"/>
                  </a:moveTo>
                  <a:cubicBezTo>
                    <a:pt x="9771" y="5561"/>
                    <a:pt x="9771" y="5629"/>
                    <a:pt x="9758" y="5695"/>
                  </a:cubicBezTo>
                  <a:lnTo>
                    <a:pt x="10239" y="5762"/>
                  </a:lnTo>
                  <a:cubicBezTo>
                    <a:pt x="10252" y="5682"/>
                    <a:pt x="10252" y="5602"/>
                    <a:pt x="10266" y="5522"/>
                  </a:cubicBezTo>
                  <a:lnTo>
                    <a:pt x="9785" y="5481"/>
                  </a:lnTo>
                  <a:close/>
                  <a:moveTo>
                    <a:pt x="508" y="5668"/>
                  </a:moveTo>
                  <a:lnTo>
                    <a:pt x="40" y="5722"/>
                  </a:lnTo>
                  <a:lnTo>
                    <a:pt x="40" y="5802"/>
                  </a:lnTo>
                  <a:lnTo>
                    <a:pt x="54" y="5802"/>
                  </a:lnTo>
                  <a:lnTo>
                    <a:pt x="54" y="5816"/>
                  </a:lnTo>
                  <a:lnTo>
                    <a:pt x="54" y="5829"/>
                  </a:lnTo>
                  <a:cubicBezTo>
                    <a:pt x="54" y="5869"/>
                    <a:pt x="67" y="5909"/>
                    <a:pt x="67" y="5962"/>
                  </a:cubicBezTo>
                  <a:lnTo>
                    <a:pt x="548" y="5882"/>
                  </a:lnTo>
                  <a:cubicBezTo>
                    <a:pt x="535" y="5816"/>
                    <a:pt x="521" y="5736"/>
                    <a:pt x="508" y="5668"/>
                  </a:cubicBezTo>
                  <a:close/>
                  <a:moveTo>
                    <a:pt x="9731" y="5923"/>
                  </a:moveTo>
                  <a:cubicBezTo>
                    <a:pt x="9717" y="5989"/>
                    <a:pt x="9705" y="6056"/>
                    <a:pt x="9691" y="6137"/>
                  </a:cubicBezTo>
                  <a:lnTo>
                    <a:pt x="10159" y="6230"/>
                  </a:lnTo>
                  <a:lnTo>
                    <a:pt x="10159" y="6203"/>
                  </a:lnTo>
                  <a:lnTo>
                    <a:pt x="10159" y="6190"/>
                  </a:lnTo>
                  <a:lnTo>
                    <a:pt x="10172" y="6190"/>
                  </a:lnTo>
                  <a:lnTo>
                    <a:pt x="10172" y="6176"/>
                  </a:lnTo>
                  <a:lnTo>
                    <a:pt x="10172" y="6163"/>
                  </a:lnTo>
                  <a:lnTo>
                    <a:pt x="10172" y="6150"/>
                  </a:lnTo>
                  <a:lnTo>
                    <a:pt x="10172" y="6137"/>
                  </a:lnTo>
                  <a:lnTo>
                    <a:pt x="10172" y="6123"/>
                  </a:lnTo>
                  <a:lnTo>
                    <a:pt x="10186" y="6110"/>
                  </a:lnTo>
                  <a:lnTo>
                    <a:pt x="10186" y="6096"/>
                  </a:lnTo>
                  <a:cubicBezTo>
                    <a:pt x="10186" y="6056"/>
                    <a:pt x="10199" y="6030"/>
                    <a:pt x="10199" y="6003"/>
                  </a:cubicBezTo>
                  <a:lnTo>
                    <a:pt x="9731" y="5923"/>
                  </a:lnTo>
                  <a:close/>
                  <a:moveTo>
                    <a:pt x="589" y="6096"/>
                  </a:moveTo>
                  <a:lnTo>
                    <a:pt x="107" y="6190"/>
                  </a:lnTo>
                  <a:cubicBezTo>
                    <a:pt x="120" y="6217"/>
                    <a:pt x="120" y="6230"/>
                    <a:pt x="120" y="6256"/>
                  </a:cubicBezTo>
                  <a:lnTo>
                    <a:pt x="134" y="6256"/>
                  </a:lnTo>
                  <a:cubicBezTo>
                    <a:pt x="147" y="6324"/>
                    <a:pt x="147" y="6377"/>
                    <a:pt x="174" y="6431"/>
                  </a:cubicBezTo>
                  <a:lnTo>
                    <a:pt x="628" y="6310"/>
                  </a:lnTo>
                  <a:cubicBezTo>
                    <a:pt x="615" y="6244"/>
                    <a:pt x="601" y="6163"/>
                    <a:pt x="589" y="6096"/>
                  </a:cubicBezTo>
                  <a:close/>
                  <a:moveTo>
                    <a:pt x="9637" y="6337"/>
                  </a:moveTo>
                  <a:cubicBezTo>
                    <a:pt x="9610" y="6417"/>
                    <a:pt x="9598" y="6484"/>
                    <a:pt x="9571" y="6551"/>
                  </a:cubicBezTo>
                  <a:lnTo>
                    <a:pt x="10025" y="6698"/>
                  </a:lnTo>
                  <a:lnTo>
                    <a:pt x="10038" y="6698"/>
                  </a:lnTo>
                  <a:lnTo>
                    <a:pt x="10038" y="6684"/>
                  </a:lnTo>
                  <a:lnTo>
                    <a:pt x="10038" y="6671"/>
                  </a:lnTo>
                  <a:cubicBezTo>
                    <a:pt x="10052" y="6631"/>
                    <a:pt x="10065" y="6604"/>
                    <a:pt x="10065" y="6564"/>
                  </a:cubicBezTo>
                  <a:lnTo>
                    <a:pt x="10079" y="6564"/>
                  </a:lnTo>
                  <a:lnTo>
                    <a:pt x="10079" y="6551"/>
                  </a:lnTo>
                  <a:lnTo>
                    <a:pt x="10079" y="6538"/>
                  </a:lnTo>
                  <a:lnTo>
                    <a:pt x="10079" y="6524"/>
                  </a:lnTo>
                  <a:lnTo>
                    <a:pt x="10079" y="6511"/>
                  </a:lnTo>
                  <a:lnTo>
                    <a:pt x="10092" y="6511"/>
                  </a:lnTo>
                  <a:lnTo>
                    <a:pt x="10092" y="6497"/>
                  </a:lnTo>
                  <a:lnTo>
                    <a:pt x="10092" y="6484"/>
                  </a:lnTo>
                  <a:lnTo>
                    <a:pt x="10092" y="6470"/>
                  </a:lnTo>
                  <a:lnTo>
                    <a:pt x="9637" y="6337"/>
                  </a:lnTo>
                  <a:close/>
                  <a:moveTo>
                    <a:pt x="696" y="6511"/>
                  </a:moveTo>
                  <a:lnTo>
                    <a:pt x="241" y="6657"/>
                  </a:lnTo>
                  <a:cubicBezTo>
                    <a:pt x="241" y="6671"/>
                    <a:pt x="241" y="6698"/>
                    <a:pt x="254" y="6711"/>
                  </a:cubicBezTo>
                  <a:lnTo>
                    <a:pt x="254" y="6725"/>
                  </a:lnTo>
                  <a:cubicBezTo>
                    <a:pt x="268" y="6778"/>
                    <a:pt x="295" y="6832"/>
                    <a:pt x="307" y="6885"/>
                  </a:cubicBezTo>
                  <a:lnTo>
                    <a:pt x="762" y="6725"/>
                  </a:lnTo>
                  <a:cubicBezTo>
                    <a:pt x="735" y="6657"/>
                    <a:pt x="722" y="6591"/>
                    <a:pt x="696" y="6511"/>
                  </a:cubicBezTo>
                  <a:close/>
                  <a:moveTo>
                    <a:pt x="9504" y="6764"/>
                  </a:moveTo>
                  <a:lnTo>
                    <a:pt x="9423" y="6965"/>
                  </a:lnTo>
                  <a:lnTo>
                    <a:pt x="9865" y="7153"/>
                  </a:lnTo>
                  <a:lnTo>
                    <a:pt x="9905" y="7032"/>
                  </a:lnTo>
                  <a:lnTo>
                    <a:pt x="9918" y="7032"/>
                  </a:lnTo>
                  <a:lnTo>
                    <a:pt x="9918" y="7019"/>
                  </a:lnTo>
                  <a:lnTo>
                    <a:pt x="9918" y="7005"/>
                  </a:lnTo>
                  <a:cubicBezTo>
                    <a:pt x="9931" y="6978"/>
                    <a:pt x="9945" y="6952"/>
                    <a:pt x="9945" y="6925"/>
                  </a:cubicBezTo>
                  <a:lnTo>
                    <a:pt x="9504" y="6764"/>
                  </a:lnTo>
                  <a:close/>
                  <a:moveTo>
                    <a:pt x="842" y="6925"/>
                  </a:moveTo>
                  <a:lnTo>
                    <a:pt x="402" y="7112"/>
                  </a:lnTo>
                  <a:cubicBezTo>
                    <a:pt x="414" y="7139"/>
                    <a:pt x="428" y="7179"/>
                    <a:pt x="441" y="7206"/>
                  </a:cubicBezTo>
                  <a:lnTo>
                    <a:pt x="441" y="7219"/>
                  </a:lnTo>
                  <a:lnTo>
                    <a:pt x="455" y="7219"/>
                  </a:lnTo>
                  <a:cubicBezTo>
                    <a:pt x="468" y="7259"/>
                    <a:pt x="482" y="7299"/>
                    <a:pt x="495" y="7326"/>
                  </a:cubicBezTo>
                  <a:lnTo>
                    <a:pt x="936" y="7126"/>
                  </a:lnTo>
                  <a:cubicBezTo>
                    <a:pt x="896" y="7058"/>
                    <a:pt x="869" y="6992"/>
                    <a:pt x="842" y="6925"/>
                  </a:cubicBezTo>
                  <a:close/>
                  <a:moveTo>
                    <a:pt x="9330" y="7165"/>
                  </a:moveTo>
                  <a:cubicBezTo>
                    <a:pt x="9304" y="7219"/>
                    <a:pt x="9263" y="7286"/>
                    <a:pt x="9236" y="7353"/>
                  </a:cubicBezTo>
                  <a:lnTo>
                    <a:pt x="9651" y="7580"/>
                  </a:lnTo>
                  <a:cubicBezTo>
                    <a:pt x="9664" y="7580"/>
                    <a:pt x="9664" y="7566"/>
                    <a:pt x="9664" y="7554"/>
                  </a:cubicBezTo>
                  <a:lnTo>
                    <a:pt x="9678" y="7554"/>
                  </a:lnTo>
                  <a:lnTo>
                    <a:pt x="9678" y="7540"/>
                  </a:lnTo>
                  <a:lnTo>
                    <a:pt x="9678" y="7527"/>
                  </a:lnTo>
                  <a:lnTo>
                    <a:pt x="9691" y="7527"/>
                  </a:lnTo>
                  <a:lnTo>
                    <a:pt x="9691" y="7513"/>
                  </a:lnTo>
                  <a:lnTo>
                    <a:pt x="9691" y="7500"/>
                  </a:lnTo>
                  <a:lnTo>
                    <a:pt x="9705" y="7500"/>
                  </a:lnTo>
                  <a:lnTo>
                    <a:pt x="9705" y="7486"/>
                  </a:lnTo>
                  <a:lnTo>
                    <a:pt x="9705" y="7473"/>
                  </a:lnTo>
                  <a:lnTo>
                    <a:pt x="9717" y="7473"/>
                  </a:lnTo>
                  <a:lnTo>
                    <a:pt x="9717" y="7459"/>
                  </a:lnTo>
                  <a:lnTo>
                    <a:pt x="9717" y="7447"/>
                  </a:lnTo>
                  <a:lnTo>
                    <a:pt x="9731" y="7447"/>
                  </a:lnTo>
                  <a:lnTo>
                    <a:pt x="9731" y="7433"/>
                  </a:lnTo>
                  <a:cubicBezTo>
                    <a:pt x="9744" y="7406"/>
                    <a:pt x="9758" y="7393"/>
                    <a:pt x="9758" y="7366"/>
                  </a:cubicBezTo>
                  <a:lnTo>
                    <a:pt x="9330" y="7165"/>
                  </a:lnTo>
                  <a:close/>
                  <a:moveTo>
                    <a:pt x="1029" y="7326"/>
                  </a:moveTo>
                  <a:lnTo>
                    <a:pt x="601" y="7554"/>
                  </a:lnTo>
                  <a:lnTo>
                    <a:pt x="722" y="7753"/>
                  </a:lnTo>
                  <a:lnTo>
                    <a:pt x="1136" y="7513"/>
                  </a:lnTo>
                  <a:cubicBezTo>
                    <a:pt x="1097" y="7447"/>
                    <a:pt x="1070" y="7379"/>
                    <a:pt x="1029" y="7326"/>
                  </a:cubicBezTo>
                  <a:close/>
                  <a:moveTo>
                    <a:pt x="9116" y="7540"/>
                  </a:moveTo>
                  <a:cubicBezTo>
                    <a:pt x="9090" y="7607"/>
                    <a:pt x="9049" y="7673"/>
                    <a:pt x="9010" y="7727"/>
                  </a:cubicBezTo>
                  <a:lnTo>
                    <a:pt x="9411" y="7994"/>
                  </a:lnTo>
                  <a:cubicBezTo>
                    <a:pt x="9411" y="7981"/>
                    <a:pt x="9411" y="7981"/>
                    <a:pt x="9423" y="7967"/>
                  </a:cubicBezTo>
                  <a:lnTo>
                    <a:pt x="9423" y="7955"/>
                  </a:lnTo>
                  <a:lnTo>
                    <a:pt x="9437" y="7955"/>
                  </a:lnTo>
                  <a:lnTo>
                    <a:pt x="9437" y="7941"/>
                  </a:lnTo>
                  <a:lnTo>
                    <a:pt x="9450" y="7941"/>
                  </a:lnTo>
                  <a:lnTo>
                    <a:pt x="9450" y="7928"/>
                  </a:lnTo>
                  <a:lnTo>
                    <a:pt x="9450" y="7914"/>
                  </a:lnTo>
                  <a:lnTo>
                    <a:pt x="9464" y="7914"/>
                  </a:lnTo>
                  <a:lnTo>
                    <a:pt x="9464" y="7901"/>
                  </a:lnTo>
                  <a:lnTo>
                    <a:pt x="9477" y="7901"/>
                  </a:lnTo>
                  <a:lnTo>
                    <a:pt x="9477" y="7887"/>
                  </a:lnTo>
                  <a:lnTo>
                    <a:pt x="9477" y="7874"/>
                  </a:lnTo>
                  <a:lnTo>
                    <a:pt x="9491" y="7874"/>
                  </a:lnTo>
                  <a:lnTo>
                    <a:pt x="9491" y="7860"/>
                  </a:lnTo>
                  <a:lnTo>
                    <a:pt x="9491" y="7848"/>
                  </a:lnTo>
                  <a:lnTo>
                    <a:pt x="9504" y="7848"/>
                  </a:lnTo>
                  <a:lnTo>
                    <a:pt x="9504" y="7834"/>
                  </a:lnTo>
                  <a:lnTo>
                    <a:pt x="9517" y="7834"/>
                  </a:lnTo>
                  <a:lnTo>
                    <a:pt x="9517" y="7821"/>
                  </a:lnTo>
                  <a:lnTo>
                    <a:pt x="9517" y="7807"/>
                  </a:lnTo>
                  <a:lnTo>
                    <a:pt x="9530" y="7807"/>
                  </a:lnTo>
                  <a:lnTo>
                    <a:pt x="9530" y="7794"/>
                  </a:lnTo>
                  <a:lnTo>
                    <a:pt x="9116" y="7540"/>
                  </a:lnTo>
                  <a:close/>
                  <a:moveTo>
                    <a:pt x="1257" y="7700"/>
                  </a:moveTo>
                  <a:lnTo>
                    <a:pt x="856" y="7955"/>
                  </a:lnTo>
                  <a:cubicBezTo>
                    <a:pt x="896" y="8035"/>
                    <a:pt x="936" y="8088"/>
                    <a:pt x="990" y="8154"/>
                  </a:cubicBezTo>
                  <a:lnTo>
                    <a:pt x="1377" y="7874"/>
                  </a:lnTo>
                  <a:cubicBezTo>
                    <a:pt x="1337" y="7821"/>
                    <a:pt x="1297" y="7753"/>
                    <a:pt x="1257" y="7700"/>
                  </a:cubicBezTo>
                  <a:close/>
                  <a:moveTo>
                    <a:pt x="8876" y="7901"/>
                  </a:moveTo>
                  <a:cubicBezTo>
                    <a:pt x="8835" y="7967"/>
                    <a:pt x="8796" y="8021"/>
                    <a:pt x="8742" y="8074"/>
                  </a:cubicBezTo>
                  <a:lnTo>
                    <a:pt x="9116" y="8382"/>
                  </a:lnTo>
                  <a:cubicBezTo>
                    <a:pt x="9156" y="8329"/>
                    <a:pt x="9209" y="8275"/>
                    <a:pt x="9250" y="8222"/>
                  </a:cubicBezTo>
                  <a:lnTo>
                    <a:pt x="9250" y="8208"/>
                  </a:lnTo>
                  <a:cubicBezTo>
                    <a:pt x="9263" y="8208"/>
                    <a:pt x="9263" y="8195"/>
                    <a:pt x="9263" y="8195"/>
                  </a:cubicBezTo>
                  <a:lnTo>
                    <a:pt x="8876" y="7901"/>
                  </a:lnTo>
                  <a:close/>
                  <a:moveTo>
                    <a:pt x="1510" y="8048"/>
                  </a:moveTo>
                  <a:lnTo>
                    <a:pt x="1136" y="8356"/>
                  </a:lnTo>
                  <a:cubicBezTo>
                    <a:pt x="1190" y="8409"/>
                    <a:pt x="1230" y="8475"/>
                    <a:pt x="1284" y="8529"/>
                  </a:cubicBezTo>
                  <a:lnTo>
                    <a:pt x="1644" y="8222"/>
                  </a:lnTo>
                  <a:cubicBezTo>
                    <a:pt x="1605" y="8168"/>
                    <a:pt x="1551" y="8101"/>
                    <a:pt x="1510" y="8048"/>
                  </a:cubicBezTo>
                  <a:close/>
                  <a:moveTo>
                    <a:pt x="8609" y="8249"/>
                  </a:moveTo>
                  <a:cubicBezTo>
                    <a:pt x="8555" y="8302"/>
                    <a:pt x="8502" y="8356"/>
                    <a:pt x="8461" y="8409"/>
                  </a:cubicBezTo>
                  <a:lnTo>
                    <a:pt x="8796" y="8743"/>
                  </a:lnTo>
                  <a:cubicBezTo>
                    <a:pt x="8822" y="8716"/>
                    <a:pt x="8835" y="8689"/>
                    <a:pt x="8862" y="8676"/>
                  </a:cubicBezTo>
                  <a:lnTo>
                    <a:pt x="8862" y="8662"/>
                  </a:lnTo>
                  <a:lnTo>
                    <a:pt x="8876" y="8662"/>
                  </a:lnTo>
                  <a:lnTo>
                    <a:pt x="8876" y="8650"/>
                  </a:lnTo>
                  <a:lnTo>
                    <a:pt x="8889" y="8650"/>
                  </a:lnTo>
                  <a:lnTo>
                    <a:pt x="8889" y="8636"/>
                  </a:lnTo>
                  <a:lnTo>
                    <a:pt x="8903" y="8636"/>
                  </a:lnTo>
                  <a:lnTo>
                    <a:pt x="8903" y="8623"/>
                  </a:lnTo>
                  <a:cubicBezTo>
                    <a:pt x="8915" y="8623"/>
                    <a:pt x="8915" y="8623"/>
                    <a:pt x="8915" y="8609"/>
                  </a:cubicBezTo>
                  <a:lnTo>
                    <a:pt x="8929" y="8609"/>
                  </a:lnTo>
                  <a:lnTo>
                    <a:pt x="8929" y="8596"/>
                  </a:lnTo>
                  <a:lnTo>
                    <a:pt x="8956" y="8569"/>
                  </a:lnTo>
                  <a:lnTo>
                    <a:pt x="8609" y="8249"/>
                  </a:lnTo>
                  <a:close/>
                  <a:moveTo>
                    <a:pt x="1792" y="8382"/>
                  </a:moveTo>
                  <a:lnTo>
                    <a:pt x="1457" y="8716"/>
                  </a:lnTo>
                  <a:lnTo>
                    <a:pt x="1471" y="8730"/>
                  </a:lnTo>
                  <a:lnTo>
                    <a:pt x="1617" y="8876"/>
                  </a:lnTo>
                  <a:lnTo>
                    <a:pt x="1952" y="8529"/>
                  </a:lnTo>
                  <a:cubicBezTo>
                    <a:pt x="1899" y="8475"/>
                    <a:pt x="1845" y="8422"/>
                    <a:pt x="1792" y="8382"/>
                  </a:cubicBezTo>
                  <a:close/>
                  <a:moveTo>
                    <a:pt x="8301" y="8555"/>
                  </a:moveTo>
                  <a:cubicBezTo>
                    <a:pt x="8247" y="8609"/>
                    <a:pt x="8194" y="8650"/>
                    <a:pt x="8140" y="8703"/>
                  </a:cubicBezTo>
                  <a:lnTo>
                    <a:pt x="8448" y="9063"/>
                  </a:lnTo>
                  <a:cubicBezTo>
                    <a:pt x="8488" y="9024"/>
                    <a:pt x="8541" y="8983"/>
                    <a:pt x="8582" y="8944"/>
                  </a:cubicBezTo>
                  <a:lnTo>
                    <a:pt x="8595" y="8944"/>
                  </a:lnTo>
                  <a:cubicBezTo>
                    <a:pt x="8609" y="8930"/>
                    <a:pt x="8609" y="8917"/>
                    <a:pt x="8621" y="8903"/>
                  </a:cubicBezTo>
                  <a:lnTo>
                    <a:pt x="8301" y="8555"/>
                  </a:lnTo>
                  <a:close/>
                  <a:moveTo>
                    <a:pt x="2112" y="8676"/>
                  </a:moveTo>
                  <a:lnTo>
                    <a:pt x="1804" y="9037"/>
                  </a:lnTo>
                  <a:cubicBezTo>
                    <a:pt x="1804" y="9051"/>
                    <a:pt x="1818" y="9051"/>
                    <a:pt x="1818" y="9051"/>
                  </a:cubicBezTo>
                  <a:lnTo>
                    <a:pt x="1818" y="9063"/>
                  </a:lnTo>
                  <a:lnTo>
                    <a:pt x="1831" y="9063"/>
                  </a:lnTo>
                  <a:cubicBezTo>
                    <a:pt x="1885" y="9104"/>
                    <a:pt x="1938" y="9144"/>
                    <a:pt x="1992" y="9197"/>
                  </a:cubicBezTo>
                  <a:lnTo>
                    <a:pt x="2286" y="8810"/>
                  </a:lnTo>
                  <a:cubicBezTo>
                    <a:pt x="2232" y="8769"/>
                    <a:pt x="2166" y="8716"/>
                    <a:pt x="2112" y="8676"/>
                  </a:cubicBezTo>
                  <a:close/>
                  <a:moveTo>
                    <a:pt x="7967" y="8837"/>
                  </a:moveTo>
                  <a:cubicBezTo>
                    <a:pt x="7913" y="8876"/>
                    <a:pt x="7846" y="8917"/>
                    <a:pt x="7793" y="8956"/>
                  </a:cubicBezTo>
                  <a:lnTo>
                    <a:pt x="8060" y="9357"/>
                  </a:lnTo>
                  <a:cubicBezTo>
                    <a:pt x="8127" y="9318"/>
                    <a:pt x="8194" y="9264"/>
                    <a:pt x="8261" y="9224"/>
                  </a:cubicBezTo>
                  <a:lnTo>
                    <a:pt x="7967" y="8837"/>
                  </a:lnTo>
                  <a:close/>
                  <a:moveTo>
                    <a:pt x="2460" y="8944"/>
                  </a:moveTo>
                  <a:lnTo>
                    <a:pt x="2179" y="9331"/>
                  </a:lnTo>
                  <a:cubicBezTo>
                    <a:pt x="2232" y="9371"/>
                    <a:pt x="2286" y="9398"/>
                    <a:pt x="2339" y="9438"/>
                  </a:cubicBezTo>
                  <a:lnTo>
                    <a:pt x="2353" y="9452"/>
                  </a:lnTo>
                  <a:cubicBezTo>
                    <a:pt x="2366" y="9452"/>
                    <a:pt x="2366" y="9464"/>
                    <a:pt x="2380" y="9464"/>
                  </a:cubicBezTo>
                  <a:lnTo>
                    <a:pt x="2647" y="9063"/>
                  </a:lnTo>
                  <a:cubicBezTo>
                    <a:pt x="2580" y="9024"/>
                    <a:pt x="2513" y="8983"/>
                    <a:pt x="2460" y="8944"/>
                  </a:cubicBezTo>
                  <a:close/>
                  <a:moveTo>
                    <a:pt x="7606" y="9077"/>
                  </a:moveTo>
                  <a:cubicBezTo>
                    <a:pt x="7539" y="9117"/>
                    <a:pt x="7486" y="9158"/>
                    <a:pt x="7418" y="9197"/>
                  </a:cubicBezTo>
                  <a:lnTo>
                    <a:pt x="7646" y="9612"/>
                  </a:lnTo>
                  <a:cubicBezTo>
                    <a:pt x="7700" y="9585"/>
                    <a:pt x="7739" y="9571"/>
                    <a:pt x="7780" y="9545"/>
                  </a:cubicBezTo>
                  <a:lnTo>
                    <a:pt x="7780" y="9532"/>
                  </a:lnTo>
                  <a:lnTo>
                    <a:pt x="7793" y="9532"/>
                  </a:lnTo>
                  <a:cubicBezTo>
                    <a:pt x="7807" y="9518"/>
                    <a:pt x="7833" y="9505"/>
                    <a:pt x="7860" y="9491"/>
                  </a:cubicBezTo>
                  <a:lnTo>
                    <a:pt x="7606" y="9077"/>
                  </a:lnTo>
                  <a:close/>
                  <a:moveTo>
                    <a:pt x="2834" y="9170"/>
                  </a:moveTo>
                  <a:lnTo>
                    <a:pt x="2594" y="9598"/>
                  </a:lnTo>
                  <a:lnTo>
                    <a:pt x="2754" y="9678"/>
                  </a:lnTo>
                  <a:lnTo>
                    <a:pt x="2754" y="9692"/>
                  </a:lnTo>
                  <a:lnTo>
                    <a:pt x="2767" y="9692"/>
                  </a:lnTo>
                  <a:cubicBezTo>
                    <a:pt x="2781" y="9692"/>
                    <a:pt x="2794" y="9705"/>
                    <a:pt x="2807" y="9705"/>
                  </a:cubicBezTo>
                  <a:lnTo>
                    <a:pt x="3021" y="9277"/>
                  </a:lnTo>
                  <a:cubicBezTo>
                    <a:pt x="2954" y="9251"/>
                    <a:pt x="2888" y="9211"/>
                    <a:pt x="2834" y="9170"/>
                  </a:cubicBezTo>
                  <a:close/>
                  <a:moveTo>
                    <a:pt x="7218" y="9291"/>
                  </a:moveTo>
                  <a:cubicBezTo>
                    <a:pt x="7165" y="9331"/>
                    <a:pt x="7098" y="9357"/>
                    <a:pt x="7031" y="9384"/>
                  </a:cubicBezTo>
                  <a:lnTo>
                    <a:pt x="7218" y="9826"/>
                  </a:lnTo>
                  <a:cubicBezTo>
                    <a:pt x="7231" y="9826"/>
                    <a:pt x="7245" y="9826"/>
                    <a:pt x="7245" y="9812"/>
                  </a:cubicBezTo>
                  <a:lnTo>
                    <a:pt x="7445" y="9732"/>
                  </a:lnTo>
                  <a:lnTo>
                    <a:pt x="7218" y="9291"/>
                  </a:lnTo>
                  <a:close/>
                  <a:moveTo>
                    <a:pt x="3221" y="9371"/>
                  </a:moveTo>
                  <a:lnTo>
                    <a:pt x="3021" y="9812"/>
                  </a:lnTo>
                  <a:cubicBezTo>
                    <a:pt x="3021" y="9812"/>
                    <a:pt x="3034" y="9826"/>
                    <a:pt x="3048" y="9826"/>
                  </a:cubicBezTo>
                  <a:lnTo>
                    <a:pt x="3061" y="9826"/>
                  </a:lnTo>
                  <a:lnTo>
                    <a:pt x="3061" y="9839"/>
                  </a:lnTo>
                  <a:lnTo>
                    <a:pt x="3088" y="9839"/>
                  </a:lnTo>
                  <a:lnTo>
                    <a:pt x="3102" y="9853"/>
                  </a:lnTo>
                  <a:lnTo>
                    <a:pt x="3128" y="9853"/>
                  </a:lnTo>
                  <a:lnTo>
                    <a:pt x="3128" y="9865"/>
                  </a:lnTo>
                  <a:lnTo>
                    <a:pt x="3155" y="9865"/>
                  </a:lnTo>
                  <a:lnTo>
                    <a:pt x="3155" y="9879"/>
                  </a:lnTo>
                  <a:lnTo>
                    <a:pt x="3195" y="9879"/>
                  </a:lnTo>
                  <a:lnTo>
                    <a:pt x="3195" y="9892"/>
                  </a:lnTo>
                  <a:cubicBezTo>
                    <a:pt x="3208" y="9892"/>
                    <a:pt x="3221" y="9906"/>
                    <a:pt x="3235" y="9906"/>
                  </a:cubicBezTo>
                  <a:lnTo>
                    <a:pt x="3422" y="9464"/>
                  </a:lnTo>
                  <a:cubicBezTo>
                    <a:pt x="3355" y="9438"/>
                    <a:pt x="3289" y="9398"/>
                    <a:pt x="3221" y="9371"/>
                  </a:cubicBezTo>
                  <a:close/>
                  <a:moveTo>
                    <a:pt x="6830" y="9478"/>
                  </a:moveTo>
                  <a:cubicBezTo>
                    <a:pt x="6764" y="9505"/>
                    <a:pt x="6684" y="9532"/>
                    <a:pt x="6616" y="9545"/>
                  </a:cubicBezTo>
                  <a:lnTo>
                    <a:pt x="6777" y="9999"/>
                  </a:lnTo>
                  <a:lnTo>
                    <a:pt x="6804" y="9999"/>
                  </a:lnTo>
                  <a:cubicBezTo>
                    <a:pt x="6844" y="9986"/>
                    <a:pt x="6884" y="9972"/>
                    <a:pt x="6924" y="9946"/>
                  </a:cubicBezTo>
                  <a:lnTo>
                    <a:pt x="6937" y="9946"/>
                  </a:lnTo>
                  <a:cubicBezTo>
                    <a:pt x="6951" y="9946"/>
                    <a:pt x="6978" y="9933"/>
                    <a:pt x="7005" y="9919"/>
                  </a:cubicBezTo>
                  <a:lnTo>
                    <a:pt x="6830" y="9478"/>
                  </a:lnTo>
                  <a:close/>
                  <a:moveTo>
                    <a:pt x="3622" y="9532"/>
                  </a:moveTo>
                  <a:lnTo>
                    <a:pt x="3462" y="9986"/>
                  </a:lnTo>
                  <a:lnTo>
                    <a:pt x="3476" y="9986"/>
                  </a:lnTo>
                  <a:lnTo>
                    <a:pt x="3476" y="9999"/>
                  </a:lnTo>
                  <a:lnTo>
                    <a:pt x="3515" y="9999"/>
                  </a:lnTo>
                  <a:lnTo>
                    <a:pt x="3515" y="10013"/>
                  </a:lnTo>
                  <a:lnTo>
                    <a:pt x="3529" y="10013"/>
                  </a:lnTo>
                  <a:cubicBezTo>
                    <a:pt x="3583" y="10026"/>
                    <a:pt x="3636" y="10053"/>
                    <a:pt x="3690" y="10066"/>
                  </a:cubicBezTo>
                  <a:lnTo>
                    <a:pt x="3836" y="9598"/>
                  </a:lnTo>
                  <a:cubicBezTo>
                    <a:pt x="3756" y="9585"/>
                    <a:pt x="3690" y="9559"/>
                    <a:pt x="3622" y="9532"/>
                  </a:cubicBezTo>
                  <a:close/>
                  <a:moveTo>
                    <a:pt x="6416" y="9612"/>
                  </a:moveTo>
                  <a:cubicBezTo>
                    <a:pt x="6349" y="9639"/>
                    <a:pt x="6269" y="9652"/>
                    <a:pt x="6203" y="9665"/>
                  </a:cubicBezTo>
                  <a:lnTo>
                    <a:pt x="6310" y="10133"/>
                  </a:lnTo>
                  <a:cubicBezTo>
                    <a:pt x="6390" y="10120"/>
                    <a:pt x="6470" y="10093"/>
                    <a:pt x="6550" y="10079"/>
                  </a:cubicBezTo>
                  <a:lnTo>
                    <a:pt x="6416" y="9612"/>
                  </a:lnTo>
                  <a:close/>
                  <a:moveTo>
                    <a:pt x="4037" y="9652"/>
                  </a:moveTo>
                  <a:lnTo>
                    <a:pt x="3930" y="10120"/>
                  </a:lnTo>
                  <a:cubicBezTo>
                    <a:pt x="4010" y="10147"/>
                    <a:pt x="4077" y="10159"/>
                    <a:pt x="4157" y="10173"/>
                  </a:cubicBezTo>
                  <a:lnTo>
                    <a:pt x="4251" y="9705"/>
                  </a:lnTo>
                  <a:cubicBezTo>
                    <a:pt x="4184" y="9692"/>
                    <a:pt x="4117" y="9678"/>
                    <a:pt x="4037" y="9652"/>
                  </a:cubicBezTo>
                  <a:close/>
                  <a:moveTo>
                    <a:pt x="5989" y="9719"/>
                  </a:moveTo>
                  <a:cubicBezTo>
                    <a:pt x="5921" y="9732"/>
                    <a:pt x="5841" y="9732"/>
                    <a:pt x="5775" y="9746"/>
                  </a:cubicBezTo>
                  <a:lnTo>
                    <a:pt x="5841" y="10227"/>
                  </a:lnTo>
                  <a:lnTo>
                    <a:pt x="5868" y="10227"/>
                  </a:lnTo>
                  <a:lnTo>
                    <a:pt x="5868" y="10213"/>
                  </a:lnTo>
                  <a:cubicBezTo>
                    <a:pt x="5935" y="10213"/>
                    <a:pt x="6002" y="10200"/>
                    <a:pt x="6082" y="10186"/>
                  </a:cubicBezTo>
                  <a:lnTo>
                    <a:pt x="5989" y="9719"/>
                  </a:lnTo>
                  <a:close/>
                  <a:moveTo>
                    <a:pt x="4465" y="9746"/>
                  </a:moveTo>
                  <a:lnTo>
                    <a:pt x="4398" y="10213"/>
                  </a:lnTo>
                  <a:cubicBezTo>
                    <a:pt x="4438" y="10227"/>
                    <a:pt x="4492" y="10227"/>
                    <a:pt x="4531" y="10240"/>
                  </a:cubicBezTo>
                  <a:lnTo>
                    <a:pt x="4638" y="10240"/>
                  </a:lnTo>
                  <a:lnTo>
                    <a:pt x="4692" y="9772"/>
                  </a:lnTo>
                  <a:cubicBezTo>
                    <a:pt x="4611" y="9758"/>
                    <a:pt x="4545" y="9746"/>
                    <a:pt x="4465" y="9746"/>
                  </a:cubicBezTo>
                  <a:close/>
                  <a:moveTo>
                    <a:pt x="4905" y="9785"/>
                  </a:moveTo>
                  <a:lnTo>
                    <a:pt x="4879" y="10266"/>
                  </a:lnTo>
                  <a:lnTo>
                    <a:pt x="5119" y="10266"/>
                  </a:lnTo>
                  <a:lnTo>
                    <a:pt x="5119" y="9785"/>
                  </a:lnTo>
                  <a:close/>
                  <a:moveTo>
                    <a:pt x="5561" y="9772"/>
                  </a:moveTo>
                  <a:cubicBezTo>
                    <a:pt x="5481" y="9772"/>
                    <a:pt x="5413" y="9785"/>
                    <a:pt x="5333" y="9785"/>
                  </a:cubicBezTo>
                  <a:lnTo>
                    <a:pt x="5360" y="10266"/>
                  </a:lnTo>
                  <a:cubicBezTo>
                    <a:pt x="5440" y="10266"/>
                    <a:pt x="5520" y="10254"/>
                    <a:pt x="5601" y="10254"/>
                  </a:cubicBezTo>
                  <a:lnTo>
                    <a:pt x="5561" y="9772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2"/>
            <p:cNvSpPr/>
            <p:nvPr/>
          </p:nvSpPr>
          <p:spPr>
            <a:xfrm>
              <a:off x="5572075" y="1004563"/>
              <a:ext cx="508487" cy="445428"/>
            </a:xfrm>
            <a:custGeom>
              <a:avLst/>
              <a:gdLst/>
              <a:ahLst/>
              <a:cxnLst/>
              <a:rect l="l" t="t" r="r" b="b"/>
              <a:pathLst>
                <a:path w="10628" h="9310" extrusionOk="0">
                  <a:moveTo>
                    <a:pt x="5307" y="1"/>
                  </a:moveTo>
                  <a:cubicBezTo>
                    <a:pt x="4606" y="1"/>
                    <a:pt x="3893" y="160"/>
                    <a:pt x="3222" y="495"/>
                  </a:cubicBezTo>
                  <a:cubicBezTo>
                    <a:pt x="923" y="1658"/>
                    <a:pt x="0" y="4452"/>
                    <a:pt x="1150" y="6751"/>
                  </a:cubicBezTo>
                  <a:cubicBezTo>
                    <a:pt x="1973" y="8368"/>
                    <a:pt x="3613" y="9309"/>
                    <a:pt x="5316" y="9309"/>
                  </a:cubicBezTo>
                  <a:cubicBezTo>
                    <a:pt x="6019" y="9309"/>
                    <a:pt x="6733" y="9149"/>
                    <a:pt x="7405" y="8809"/>
                  </a:cubicBezTo>
                  <a:cubicBezTo>
                    <a:pt x="9704" y="7660"/>
                    <a:pt x="10627" y="4853"/>
                    <a:pt x="9464" y="2566"/>
                  </a:cubicBezTo>
                  <a:cubicBezTo>
                    <a:pt x="8650" y="938"/>
                    <a:pt x="7011" y="1"/>
                    <a:pt x="5307" y="1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2"/>
            <p:cNvSpPr/>
            <p:nvPr/>
          </p:nvSpPr>
          <p:spPr>
            <a:xfrm>
              <a:off x="5589968" y="1020256"/>
              <a:ext cx="442606" cy="410933"/>
            </a:xfrm>
            <a:custGeom>
              <a:avLst/>
              <a:gdLst/>
              <a:ahLst/>
              <a:cxnLst/>
              <a:rect l="l" t="t" r="r" b="b"/>
              <a:pathLst>
                <a:path w="9251" h="8589" extrusionOk="0">
                  <a:moveTo>
                    <a:pt x="4935" y="1"/>
                  </a:moveTo>
                  <a:cubicBezTo>
                    <a:pt x="4282" y="1"/>
                    <a:pt x="3619" y="149"/>
                    <a:pt x="2995" y="461"/>
                  </a:cubicBezTo>
                  <a:cubicBezTo>
                    <a:pt x="870" y="1543"/>
                    <a:pt x="0" y="4137"/>
                    <a:pt x="1084" y="6262"/>
                  </a:cubicBezTo>
                  <a:cubicBezTo>
                    <a:pt x="1725" y="7546"/>
                    <a:pt x="2914" y="8374"/>
                    <a:pt x="4224" y="8588"/>
                  </a:cubicBezTo>
                  <a:cubicBezTo>
                    <a:pt x="2968" y="8348"/>
                    <a:pt x="1832" y="7558"/>
                    <a:pt x="1217" y="6316"/>
                  </a:cubicBezTo>
                  <a:cubicBezTo>
                    <a:pt x="161" y="4217"/>
                    <a:pt x="1004" y="1664"/>
                    <a:pt x="3102" y="608"/>
                  </a:cubicBezTo>
                  <a:cubicBezTo>
                    <a:pt x="3712" y="301"/>
                    <a:pt x="4361" y="155"/>
                    <a:pt x="5001" y="155"/>
                  </a:cubicBezTo>
                  <a:cubicBezTo>
                    <a:pt x="6559" y="155"/>
                    <a:pt x="8060" y="1018"/>
                    <a:pt x="8810" y="2506"/>
                  </a:cubicBezTo>
                  <a:cubicBezTo>
                    <a:pt x="9063" y="3014"/>
                    <a:pt x="9211" y="3536"/>
                    <a:pt x="9250" y="4070"/>
                  </a:cubicBezTo>
                  <a:cubicBezTo>
                    <a:pt x="9223" y="3509"/>
                    <a:pt x="9077" y="2934"/>
                    <a:pt x="8796" y="2386"/>
                  </a:cubicBezTo>
                  <a:cubicBezTo>
                    <a:pt x="8039" y="872"/>
                    <a:pt x="6518" y="1"/>
                    <a:pt x="4935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2"/>
            <p:cNvSpPr/>
            <p:nvPr/>
          </p:nvSpPr>
          <p:spPr>
            <a:xfrm>
              <a:off x="5751777" y="1060206"/>
              <a:ext cx="145207" cy="333856"/>
            </a:xfrm>
            <a:custGeom>
              <a:avLst/>
              <a:gdLst/>
              <a:ahLst/>
              <a:cxnLst/>
              <a:rect l="l" t="t" r="r" b="b"/>
              <a:pathLst>
                <a:path w="3035" h="6978" extrusionOk="0">
                  <a:moveTo>
                    <a:pt x="1457" y="1"/>
                  </a:moveTo>
                  <a:lnTo>
                    <a:pt x="1444" y="535"/>
                  </a:lnTo>
                  <a:cubicBezTo>
                    <a:pt x="1017" y="548"/>
                    <a:pt x="682" y="682"/>
                    <a:pt x="428" y="922"/>
                  </a:cubicBezTo>
                  <a:cubicBezTo>
                    <a:pt x="188" y="1163"/>
                    <a:pt x="54" y="1498"/>
                    <a:pt x="54" y="1925"/>
                  </a:cubicBezTo>
                  <a:cubicBezTo>
                    <a:pt x="40" y="2232"/>
                    <a:pt x="94" y="2500"/>
                    <a:pt x="201" y="2713"/>
                  </a:cubicBezTo>
                  <a:cubicBezTo>
                    <a:pt x="308" y="2927"/>
                    <a:pt x="468" y="3128"/>
                    <a:pt x="682" y="3328"/>
                  </a:cubicBezTo>
                  <a:lnTo>
                    <a:pt x="1430" y="3997"/>
                  </a:lnTo>
                  <a:cubicBezTo>
                    <a:pt x="1537" y="4091"/>
                    <a:pt x="1618" y="4171"/>
                    <a:pt x="1685" y="4237"/>
                  </a:cubicBezTo>
                  <a:cubicBezTo>
                    <a:pt x="1738" y="4305"/>
                    <a:pt x="1805" y="4371"/>
                    <a:pt x="1858" y="4465"/>
                  </a:cubicBezTo>
                  <a:cubicBezTo>
                    <a:pt x="1926" y="4558"/>
                    <a:pt x="1965" y="4652"/>
                    <a:pt x="1992" y="4745"/>
                  </a:cubicBezTo>
                  <a:cubicBezTo>
                    <a:pt x="2019" y="4852"/>
                    <a:pt x="2032" y="4959"/>
                    <a:pt x="2019" y="5080"/>
                  </a:cubicBezTo>
                  <a:cubicBezTo>
                    <a:pt x="2019" y="5240"/>
                    <a:pt x="1979" y="5374"/>
                    <a:pt x="1899" y="5467"/>
                  </a:cubicBezTo>
                  <a:cubicBezTo>
                    <a:pt x="1831" y="5561"/>
                    <a:pt x="1712" y="5614"/>
                    <a:pt x="1564" y="5614"/>
                  </a:cubicBezTo>
                  <a:lnTo>
                    <a:pt x="1551" y="5614"/>
                  </a:lnTo>
                  <a:cubicBezTo>
                    <a:pt x="1136" y="5601"/>
                    <a:pt x="922" y="5226"/>
                    <a:pt x="910" y="4465"/>
                  </a:cubicBezTo>
                  <a:lnTo>
                    <a:pt x="1" y="4638"/>
                  </a:lnTo>
                  <a:cubicBezTo>
                    <a:pt x="27" y="5775"/>
                    <a:pt x="521" y="6363"/>
                    <a:pt x="1471" y="6416"/>
                  </a:cubicBezTo>
                  <a:lnTo>
                    <a:pt x="1457" y="6978"/>
                  </a:lnTo>
                  <a:lnTo>
                    <a:pt x="1751" y="6978"/>
                  </a:lnTo>
                  <a:lnTo>
                    <a:pt x="1765" y="6416"/>
                  </a:lnTo>
                  <a:cubicBezTo>
                    <a:pt x="2139" y="6376"/>
                    <a:pt x="2446" y="6229"/>
                    <a:pt x="2674" y="5975"/>
                  </a:cubicBezTo>
                  <a:cubicBezTo>
                    <a:pt x="2901" y="5734"/>
                    <a:pt x="3022" y="5413"/>
                    <a:pt x="3034" y="5026"/>
                  </a:cubicBezTo>
                  <a:cubicBezTo>
                    <a:pt x="3034" y="4852"/>
                    <a:pt x="3008" y="4679"/>
                    <a:pt x="2968" y="4505"/>
                  </a:cubicBezTo>
                  <a:cubicBezTo>
                    <a:pt x="2927" y="4344"/>
                    <a:pt x="2874" y="4198"/>
                    <a:pt x="2781" y="4050"/>
                  </a:cubicBezTo>
                  <a:cubicBezTo>
                    <a:pt x="2701" y="3916"/>
                    <a:pt x="2621" y="3797"/>
                    <a:pt x="2526" y="3690"/>
                  </a:cubicBezTo>
                  <a:cubicBezTo>
                    <a:pt x="2433" y="3583"/>
                    <a:pt x="2327" y="3462"/>
                    <a:pt x="2206" y="3355"/>
                  </a:cubicBezTo>
                  <a:lnTo>
                    <a:pt x="1471" y="2687"/>
                  </a:lnTo>
                  <a:cubicBezTo>
                    <a:pt x="1311" y="2540"/>
                    <a:pt x="1204" y="2407"/>
                    <a:pt x="1136" y="2300"/>
                  </a:cubicBezTo>
                  <a:cubicBezTo>
                    <a:pt x="1056" y="2179"/>
                    <a:pt x="1029" y="2018"/>
                    <a:pt x="1029" y="1831"/>
                  </a:cubicBezTo>
                  <a:cubicBezTo>
                    <a:pt x="1029" y="1685"/>
                    <a:pt x="1083" y="1551"/>
                    <a:pt x="1163" y="1457"/>
                  </a:cubicBezTo>
                  <a:cubicBezTo>
                    <a:pt x="1243" y="1377"/>
                    <a:pt x="1364" y="1323"/>
                    <a:pt x="1525" y="1310"/>
                  </a:cubicBezTo>
                  <a:lnTo>
                    <a:pt x="1551" y="1310"/>
                  </a:lnTo>
                  <a:cubicBezTo>
                    <a:pt x="1631" y="1310"/>
                    <a:pt x="1698" y="1323"/>
                    <a:pt x="1751" y="1364"/>
                  </a:cubicBezTo>
                  <a:cubicBezTo>
                    <a:pt x="1819" y="1391"/>
                    <a:pt x="1872" y="1430"/>
                    <a:pt x="1912" y="1484"/>
                  </a:cubicBezTo>
                  <a:cubicBezTo>
                    <a:pt x="1952" y="1551"/>
                    <a:pt x="1979" y="1617"/>
                    <a:pt x="2006" y="1698"/>
                  </a:cubicBezTo>
                  <a:cubicBezTo>
                    <a:pt x="2032" y="1792"/>
                    <a:pt x="2045" y="1885"/>
                    <a:pt x="2059" y="1965"/>
                  </a:cubicBezTo>
                  <a:cubicBezTo>
                    <a:pt x="2072" y="2045"/>
                    <a:pt x="2072" y="2152"/>
                    <a:pt x="2072" y="2273"/>
                  </a:cubicBezTo>
                  <a:lnTo>
                    <a:pt x="2981" y="2112"/>
                  </a:lnTo>
                  <a:cubicBezTo>
                    <a:pt x="2968" y="1885"/>
                    <a:pt x="2941" y="1698"/>
                    <a:pt x="2901" y="1537"/>
                  </a:cubicBezTo>
                  <a:cubicBezTo>
                    <a:pt x="2847" y="1364"/>
                    <a:pt x="2781" y="1204"/>
                    <a:pt x="2701" y="1056"/>
                  </a:cubicBezTo>
                  <a:cubicBezTo>
                    <a:pt x="2607" y="909"/>
                    <a:pt x="2487" y="789"/>
                    <a:pt x="2327" y="696"/>
                  </a:cubicBezTo>
                  <a:cubicBezTo>
                    <a:pt x="2166" y="615"/>
                    <a:pt x="1965" y="548"/>
                    <a:pt x="1738" y="535"/>
                  </a:cubicBezTo>
                  <a:lnTo>
                    <a:pt x="1751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2"/>
            <p:cNvSpPr/>
            <p:nvPr/>
          </p:nvSpPr>
          <p:spPr>
            <a:xfrm>
              <a:off x="7770701" y="3342751"/>
              <a:ext cx="330698" cy="312470"/>
            </a:xfrm>
            <a:custGeom>
              <a:avLst/>
              <a:gdLst/>
              <a:ahLst/>
              <a:cxnLst/>
              <a:rect l="l" t="t" r="r" b="b"/>
              <a:pathLst>
                <a:path w="6912" h="6531" extrusionOk="0">
                  <a:moveTo>
                    <a:pt x="3447" y="0"/>
                  </a:moveTo>
                  <a:cubicBezTo>
                    <a:pt x="1816" y="0"/>
                    <a:pt x="412" y="1224"/>
                    <a:pt x="214" y="2884"/>
                  </a:cubicBezTo>
                  <a:cubicBezTo>
                    <a:pt x="0" y="4675"/>
                    <a:pt x="1283" y="6306"/>
                    <a:pt x="3074" y="6507"/>
                  </a:cubicBezTo>
                  <a:cubicBezTo>
                    <a:pt x="3206" y="6523"/>
                    <a:pt x="3336" y="6530"/>
                    <a:pt x="3465" y="6530"/>
                  </a:cubicBezTo>
                  <a:cubicBezTo>
                    <a:pt x="5097" y="6530"/>
                    <a:pt x="6512" y="5307"/>
                    <a:pt x="6710" y="3647"/>
                  </a:cubicBezTo>
                  <a:cubicBezTo>
                    <a:pt x="6911" y="1855"/>
                    <a:pt x="5628" y="238"/>
                    <a:pt x="3837" y="24"/>
                  </a:cubicBezTo>
                  <a:cubicBezTo>
                    <a:pt x="3706" y="8"/>
                    <a:pt x="3576" y="0"/>
                    <a:pt x="344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2"/>
            <p:cNvSpPr/>
            <p:nvPr/>
          </p:nvSpPr>
          <p:spPr>
            <a:xfrm>
              <a:off x="7758549" y="3331890"/>
              <a:ext cx="331320" cy="312422"/>
            </a:xfrm>
            <a:custGeom>
              <a:avLst/>
              <a:gdLst/>
              <a:ahLst/>
              <a:cxnLst/>
              <a:rect l="l" t="t" r="r" b="b"/>
              <a:pathLst>
                <a:path w="6925" h="6530" extrusionOk="0">
                  <a:moveTo>
                    <a:pt x="3446" y="1"/>
                  </a:moveTo>
                  <a:cubicBezTo>
                    <a:pt x="1816" y="1"/>
                    <a:pt x="413" y="1224"/>
                    <a:pt x="215" y="2884"/>
                  </a:cubicBezTo>
                  <a:cubicBezTo>
                    <a:pt x="1" y="4676"/>
                    <a:pt x="1284" y="6306"/>
                    <a:pt x="3075" y="6506"/>
                  </a:cubicBezTo>
                  <a:cubicBezTo>
                    <a:pt x="3207" y="6522"/>
                    <a:pt x="3338" y="6530"/>
                    <a:pt x="3468" y="6530"/>
                  </a:cubicBezTo>
                  <a:cubicBezTo>
                    <a:pt x="5108" y="6530"/>
                    <a:pt x="6512" y="5306"/>
                    <a:pt x="6711" y="3646"/>
                  </a:cubicBezTo>
                  <a:cubicBezTo>
                    <a:pt x="6925" y="1855"/>
                    <a:pt x="5641" y="224"/>
                    <a:pt x="3836" y="24"/>
                  </a:cubicBezTo>
                  <a:cubicBezTo>
                    <a:pt x="3705" y="8"/>
                    <a:pt x="3575" y="1"/>
                    <a:pt x="344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2"/>
            <p:cNvSpPr/>
            <p:nvPr/>
          </p:nvSpPr>
          <p:spPr>
            <a:xfrm>
              <a:off x="7767495" y="3331747"/>
              <a:ext cx="312757" cy="312709"/>
            </a:xfrm>
            <a:custGeom>
              <a:avLst/>
              <a:gdLst/>
              <a:ahLst/>
              <a:cxnLst/>
              <a:rect l="l" t="t" r="r" b="b"/>
              <a:pathLst>
                <a:path w="6537" h="6536" extrusionOk="0">
                  <a:moveTo>
                    <a:pt x="3195" y="0"/>
                  </a:moveTo>
                  <a:lnTo>
                    <a:pt x="3209" y="307"/>
                  </a:lnTo>
                  <a:lnTo>
                    <a:pt x="3342" y="307"/>
                  </a:lnTo>
                  <a:lnTo>
                    <a:pt x="3355" y="0"/>
                  </a:lnTo>
                  <a:close/>
                  <a:moveTo>
                    <a:pt x="3022" y="13"/>
                  </a:moveTo>
                  <a:cubicBezTo>
                    <a:pt x="2981" y="13"/>
                    <a:pt x="2928" y="13"/>
                    <a:pt x="2888" y="27"/>
                  </a:cubicBezTo>
                  <a:lnTo>
                    <a:pt x="2928" y="321"/>
                  </a:lnTo>
                  <a:cubicBezTo>
                    <a:pt x="2968" y="321"/>
                    <a:pt x="3022" y="321"/>
                    <a:pt x="3061" y="307"/>
                  </a:cubicBezTo>
                  <a:lnTo>
                    <a:pt x="3048" y="13"/>
                  </a:lnTo>
                  <a:close/>
                  <a:moveTo>
                    <a:pt x="3503" y="13"/>
                  </a:moveTo>
                  <a:lnTo>
                    <a:pt x="3476" y="307"/>
                  </a:lnTo>
                  <a:cubicBezTo>
                    <a:pt x="3530" y="321"/>
                    <a:pt x="3569" y="321"/>
                    <a:pt x="3623" y="321"/>
                  </a:cubicBezTo>
                  <a:lnTo>
                    <a:pt x="3623" y="334"/>
                  </a:lnTo>
                  <a:lnTo>
                    <a:pt x="3663" y="27"/>
                  </a:lnTo>
                  <a:lnTo>
                    <a:pt x="3637" y="27"/>
                  </a:lnTo>
                  <a:lnTo>
                    <a:pt x="3637" y="13"/>
                  </a:lnTo>
                  <a:close/>
                  <a:moveTo>
                    <a:pt x="2740" y="40"/>
                  </a:moveTo>
                  <a:cubicBezTo>
                    <a:pt x="2714" y="54"/>
                    <a:pt x="2687" y="54"/>
                    <a:pt x="2647" y="54"/>
                  </a:cubicBezTo>
                  <a:lnTo>
                    <a:pt x="2647" y="67"/>
                  </a:lnTo>
                  <a:lnTo>
                    <a:pt x="2594" y="67"/>
                  </a:lnTo>
                  <a:lnTo>
                    <a:pt x="2660" y="375"/>
                  </a:lnTo>
                  <a:cubicBezTo>
                    <a:pt x="2701" y="361"/>
                    <a:pt x="2740" y="348"/>
                    <a:pt x="2794" y="348"/>
                  </a:cubicBezTo>
                  <a:lnTo>
                    <a:pt x="2740" y="40"/>
                  </a:lnTo>
                  <a:close/>
                  <a:moveTo>
                    <a:pt x="3824" y="40"/>
                  </a:moveTo>
                  <a:lnTo>
                    <a:pt x="3770" y="348"/>
                  </a:lnTo>
                  <a:cubicBezTo>
                    <a:pt x="3810" y="361"/>
                    <a:pt x="3863" y="361"/>
                    <a:pt x="3904" y="375"/>
                  </a:cubicBezTo>
                  <a:lnTo>
                    <a:pt x="3970" y="80"/>
                  </a:lnTo>
                  <a:cubicBezTo>
                    <a:pt x="3943" y="67"/>
                    <a:pt x="3931" y="67"/>
                    <a:pt x="3904" y="67"/>
                  </a:cubicBezTo>
                  <a:lnTo>
                    <a:pt x="3904" y="54"/>
                  </a:lnTo>
                  <a:lnTo>
                    <a:pt x="3850" y="54"/>
                  </a:lnTo>
                  <a:cubicBezTo>
                    <a:pt x="3836" y="54"/>
                    <a:pt x="3824" y="54"/>
                    <a:pt x="3824" y="40"/>
                  </a:cubicBezTo>
                  <a:close/>
                  <a:moveTo>
                    <a:pt x="2446" y="107"/>
                  </a:moveTo>
                  <a:cubicBezTo>
                    <a:pt x="2393" y="120"/>
                    <a:pt x="2339" y="134"/>
                    <a:pt x="2300" y="147"/>
                  </a:cubicBezTo>
                  <a:lnTo>
                    <a:pt x="2380" y="441"/>
                  </a:lnTo>
                  <a:cubicBezTo>
                    <a:pt x="2434" y="428"/>
                    <a:pt x="2473" y="414"/>
                    <a:pt x="2514" y="401"/>
                  </a:cubicBezTo>
                  <a:lnTo>
                    <a:pt x="2446" y="107"/>
                  </a:lnTo>
                  <a:close/>
                  <a:moveTo>
                    <a:pt x="4118" y="107"/>
                  </a:moveTo>
                  <a:lnTo>
                    <a:pt x="4038" y="401"/>
                  </a:lnTo>
                  <a:cubicBezTo>
                    <a:pt x="4077" y="414"/>
                    <a:pt x="4131" y="428"/>
                    <a:pt x="4171" y="441"/>
                  </a:cubicBezTo>
                  <a:lnTo>
                    <a:pt x="4264" y="147"/>
                  </a:lnTo>
                  <a:cubicBezTo>
                    <a:pt x="4237" y="147"/>
                    <a:pt x="4225" y="147"/>
                    <a:pt x="4211" y="134"/>
                  </a:cubicBezTo>
                  <a:lnTo>
                    <a:pt x="4184" y="134"/>
                  </a:lnTo>
                  <a:cubicBezTo>
                    <a:pt x="4157" y="120"/>
                    <a:pt x="4144" y="120"/>
                    <a:pt x="4118" y="107"/>
                  </a:cubicBezTo>
                  <a:close/>
                  <a:moveTo>
                    <a:pt x="2139" y="200"/>
                  </a:moveTo>
                  <a:cubicBezTo>
                    <a:pt x="2113" y="214"/>
                    <a:pt x="2086" y="227"/>
                    <a:pt x="2072" y="227"/>
                  </a:cubicBezTo>
                  <a:lnTo>
                    <a:pt x="2059" y="227"/>
                  </a:lnTo>
                  <a:lnTo>
                    <a:pt x="2059" y="241"/>
                  </a:lnTo>
                  <a:lnTo>
                    <a:pt x="2033" y="241"/>
                  </a:lnTo>
                  <a:lnTo>
                    <a:pt x="2033" y="254"/>
                  </a:lnTo>
                  <a:lnTo>
                    <a:pt x="2006" y="254"/>
                  </a:lnTo>
                  <a:lnTo>
                    <a:pt x="2126" y="535"/>
                  </a:lnTo>
                  <a:cubicBezTo>
                    <a:pt x="2166" y="521"/>
                    <a:pt x="2206" y="508"/>
                    <a:pt x="2259" y="481"/>
                  </a:cubicBezTo>
                  <a:lnTo>
                    <a:pt x="2152" y="200"/>
                  </a:lnTo>
                  <a:close/>
                  <a:moveTo>
                    <a:pt x="4412" y="200"/>
                  </a:moveTo>
                  <a:lnTo>
                    <a:pt x="4305" y="494"/>
                  </a:lnTo>
                  <a:lnTo>
                    <a:pt x="4425" y="535"/>
                  </a:lnTo>
                  <a:lnTo>
                    <a:pt x="4545" y="254"/>
                  </a:lnTo>
                  <a:cubicBezTo>
                    <a:pt x="4505" y="241"/>
                    <a:pt x="4451" y="214"/>
                    <a:pt x="4412" y="200"/>
                  </a:cubicBezTo>
                  <a:close/>
                  <a:moveTo>
                    <a:pt x="1872" y="321"/>
                  </a:moveTo>
                  <a:cubicBezTo>
                    <a:pt x="1845" y="334"/>
                    <a:pt x="1819" y="334"/>
                    <a:pt x="1805" y="348"/>
                  </a:cubicBezTo>
                  <a:lnTo>
                    <a:pt x="1792" y="348"/>
                  </a:lnTo>
                  <a:lnTo>
                    <a:pt x="1792" y="361"/>
                  </a:lnTo>
                  <a:cubicBezTo>
                    <a:pt x="1765" y="375"/>
                    <a:pt x="1751" y="375"/>
                    <a:pt x="1725" y="387"/>
                  </a:cubicBezTo>
                  <a:lnTo>
                    <a:pt x="1872" y="655"/>
                  </a:lnTo>
                  <a:cubicBezTo>
                    <a:pt x="1912" y="642"/>
                    <a:pt x="1952" y="615"/>
                    <a:pt x="1992" y="588"/>
                  </a:cubicBezTo>
                  <a:lnTo>
                    <a:pt x="1872" y="321"/>
                  </a:lnTo>
                  <a:close/>
                  <a:moveTo>
                    <a:pt x="4692" y="321"/>
                  </a:moveTo>
                  <a:lnTo>
                    <a:pt x="4558" y="601"/>
                  </a:lnTo>
                  <a:cubicBezTo>
                    <a:pt x="4599" y="615"/>
                    <a:pt x="4638" y="642"/>
                    <a:pt x="4679" y="655"/>
                  </a:cubicBezTo>
                  <a:lnTo>
                    <a:pt x="4826" y="387"/>
                  </a:lnTo>
                  <a:lnTo>
                    <a:pt x="4745" y="348"/>
                  </a:lnTo>
                  <a:lnTo>
                    <a:pt x="4733" y="348"/>
                  </a:lnTo>
                  <a:cubicBezTo>
                    <a:pt x="4719" y="334"/>
                    <a:pt x="4706" y="334"/>
                    <a:pt x="4692" y="321"/>
                  </a:cubicBezTo>
                  <a:close/>
                  <a:moveTo>
                    <a:pt x="1578" y="468"/>
                  </a:moveTo>
                  <a:lnTo>
                    <a:pt x="1578" y="481"/>
                  </a:lnTo>
                  <a:lnTo>
                    <a:pt x="1564" y="481"/>
                  </a:lnTo>
                  <a:lnTo>
                    <a:pt x="1551" y="494"/>
                  </a:lnTo>
                  <a:cubicBezTo>
                    <a:pt x="1525" y="508"/>
                    <a:pt x="1498" y="521"/>
                    <a:pt x="1471" y="548"/>
                  </a:cubicBezTo>
                  <a:lnTo>
                    <a:pt x="1632" y="802"/>
                  </a:lnTo>
                  <a:lnTo>
                    <a:pt x="1751" y="722"/>
                  </a:lnTo>
                  <a:lnTo>
                    <a:pt x="1591" y="468"/>
                  </a:lnTo>
                  <a:close/>
                  <a:moveTo>
                    <a:pt x="4959" y="468"/>
                  </a:moveTo>
                  <a:lnTo>
                    <a:pt x="4799" y="735"/>
                  </a:lnTo>
                  <a:cubicBezTo>
                    <a:pt x="4840" y="749"/>
                    <a:pt x="4879" y="776"/>
                    <a:pt x="4920" y="802"/>
                  </a:cubicBezTo>
                  <a:lnTo>
                    <a:pt x="5093" y="548"/>
                  </a:lnTo>
                  <a:cubicBezTo>
                    <a:pt x="5066" y="535"/>
                    <a:pt x="5039" y="521"/>
                    <a:pt x="5027" y="508"/>
                  </a:cubicBezTo>
                  <a:lnTo>
                    <a:pt x="5013" y="508"/>
                  </a:lnTo>
                  <a:lnTo>
                    <a:pt x="5013" y="494"/>
                  </a:lnTo>
                  <a:cubicBezTo>
                    <a:pt x="5000" y="481"/>
                    <a:pt x="4973" y="481"/>
                    <a:pt x="4959" y="468"/>
                  </a:cubicBezTo>
                  <a:close/>
                  <a:moveTo>
                    <a:pt x="1337" y="628"/>
                  </a:moveTo>
                  <a:cubicBezTo>
                    <a:pt x="1337" y="642"/>
                    <a:pt x="1324" y="642"/>
                    <a:pt x="1324" y="642"/>
                  </a:cubicBezTo>
                  <a:lnTo>
                    <a:pt x="1324" y="655"/>
                  </a:lnTo>
                  <a:lnTo>
                    <a:pt x="1311" y="655"/>
                  </a:lnTo>
                  <a:cubicBezTo>
                    <a:pt x="1284" y="669"/>
                    <a:pt x="1257" y="695"/>
                    <a:pt x="1231" y="708"/>
                  </a:cubicBezTo>
                  <a:lnTo>
                    <a:pt x="1231" y="722"/>
                  </a:lnTo>
                  <a:lnTo>
                    <a:pt x="1217" y="722"/>
                  </a:lnTo>
                  <a:lnTo>
                    <a:pt x="1418" y="963"/>
                  </a:lnTo>
                  <a:cubicBezTo>
                    <a:pt x="1444" y="936"/>
                    <a:pt x="1484" y="909"/>
                    <a:pt x="1525" y="882"/>
                  </a:cubicBezTo>
                  <a:lnTo>
                    <a:pt x="1337" y="628"/>
                  </a:lnTo>
                  <a:close/>
                  <a:moveTo>
                    <a:pt x="5214" y="642"/>
                  </a:moveTo>
                  <a:lnTo>
                    <a:pt x="5027" y="882"/>
                  </a:lnTo>
                  <a:lnTo>
                    <a:pt x="5146" y="963"/>
                  </a:lnTo>
                  <a:lnTo>
                    <a:pt x="5334" y="735"/>
                  </a:lnTo>
                  <a:cubicBezTo>
                    <a:pt x="5307" y="708"/>
                    <a:pt x="5294" y="695"/>
                    <a:pt x="5267" y="681"/>
                  </a:cubicBezTo>
                  <a:lnTo>
                    <a:pt x="5267" y="669"/>
                  </a:lnTo>
                  <a:lnTo>
                    <a:pt x="5253" y="669"/>
                  </a:lnTo>
                  <a:lnTo>
                    <a:pt x="5241" y="655"/>
                  </a:lnTo>
                  <a:cubicBezTo>
                    <a:pt x="5227" y="642"/>
                    <a:pt x="5227" y="642"/>
                    <a:pt x="5214" y="642"/>
                  </a:cubicBezTo>
                  <a:close/>
                  <a:moveTo>
                    <a:pt x="1110" y="829"/>
                  </a:moveTo>
                  <a:cubicBezTo>
                    <a:pt x="1097" y="842"/>
                    <a:pt x="1083" y="842"/>
                    <a:pt x="1070" y="856"/>
                  </a:cubicBezTo>
                  <a:lnTo>
                    <a:pt x="1056" y="856"/>
                  </a:lnTo>
                  <a:lnTo>
                    <a:pt x="1056" y="869"/>
                  </a:lnTo>
                  <a:lnTo>
                    <a:pt x="1043" y="869"/>
                  </a:lnTo>
                  <a:lnTo>
                    <a:pt x="1043" y="882"/>
                  </a:lnTo>
                  <a:lnTo>
                    <a:pt x="1030" y="882"/>
                  </a:lnTo>
                  <a:lnTo>
                    <a:pt x="1030" y="895"/>
                  </a:lnTo>
                  <a:lnTo>
                    <a:pt x="1017" y="895"/>
                  </a:lnTo>
                  <a:lnTo>
                    <a:pt x="1017" y="909"/>
                  </a:lnTo>
                  <a:lnTo>
                    <a:pt x="990" y="936"/>
                  </a:lnTo>
                  <a:lnTo>
                    <a:pt x="1204" y="1150"/>
                  </a:lnTo>
                  <a:cubicBezTo>
                    <a:pt x="1243" y="1123"/>
                    <a:pt x="1270" y="1082"/>
                    <a:pt x="1311" y="1056"/>
                  </a:cubicBezTo>
                  <a:lnTo>
                    <a:pt x="1110" y="829"/>
                  </a:lnTo>
                  <a:close/>
                  <a:moveTo>
                    <a:pt x="5454" y="829"/>
                  </a:moveTo>
                  <a:lnTo>
                    <a:pt x="5253" y="1056"/>
                  </a:lnTo>
                  <a:lnTo>
                    <a:pt x="5347" y="1150"/>
                  </a:lnTo>
                  <a:lnTo>
                    <a:pt x="5561" y="936"/>
                  </a:lnTo>
                  <a:cubicBezTo>
                    <a:pt x="5547" y="922"/>
                    <a:pt x="5547" y="909"/>
                    <a:pt x="5535" y="909"/>
                  </a:cubicBezTo>
                  <a:lnTo>
                    <a:pt x="5535" y="895"/>
                  </a:lnTo>
                  <a:lnTo>
                    <a:pt x="5521" y="895"/>
                  </a:lnTo>
                  <a:lnTo>
                    <a:pt x="5521" y="882"/>
                  </a:lnTo>
                  <a:lnTo>
                    <a:pt x="5508" y="882"/>
                  </a:lnTo>
                  <a:cubicBezTo>
                    <a:pt x="5494" y="869"/>
                    <a:pt x="5467" y="856"/>
                    <a:pt x="5454" y="829"/>
                  </a:cubicBezTo>
                  <a:close/>
                  <a:moveTo>
                    <a:pt x="883" y="1043"/>
                  </a:moveTo>
                  <a:lnTo>
                    <a:pt x="776" y="1150"/>
                  </a:lnTo>
                  <a:lnTo>
                    <a:pt x="1017" y="1350"/>
                  </a:lnTo>
                  <a:cubicBezTo>
                    <a:pt x="1043" y="1323"/>
                    <a:pt x="1083" y="1283"/>
                    <a:pt x="1110" y="1243"/>
                  </a:cubicBezTo>
                  <a:lnTo>
                    <a:pt x="883" y="1043"/>
                  </a:lnTo>
                  <a:close/>
                  <a:moveTo>
                    <a:pt x="5668" y="1043"/>
                  </a:moveTo>
                  <a:lnTo>
                    <a:pt x="5440" y="1257"/>
                  </a:lnTo>
                  <a:cubicBezTo>
                    <a:pt x="5481" y="1283"/>
                    <a:pt x="5508" y="1323"/>
                    <a:pt x="5535" y="1364"/>
                  </a:cubicBezTo>
                  <a:lnTo>
                    <a:pt x="5775" y="1163"/>
                  </a:lnTo>
                  <a:cubicBezTo>
                    <a:pt x="5735" y="1123"/>
                    <a:pt x="5708" y="1082"/>
                    <a:pt x="5668" y="1043"/>
                  </a:cubicBezTo>
                  <a:close/>
                  <a:moveTo>
                    <a:pt x="682" y="1270"/>
                  </a:moveTo>
                  <a:lnTo>
                    <a:pt x="682" y="1283"/>
                  </a:lnTo>
                  <a:lnTo>
                    <a:pt x="669" y="1283"/>
                  </a:lnTo>
                  <a:lnTo>
                    <a:pt x="669" y="1296"/>
                  </a:lnTo>
                  <a:lnTo>
                    <a:pt x="669" y="1310"/>
                  </a:lnTo>
                  <a:lnTo>
                    <a:pt x="655" y="1310"/>
                  </a:lnTo>
                  <a:lnTo>
                    <a:pt x="655" y="1323"/>
                  </a:lnTo>
                  <a:lnTo>
                    <a:pt x="642" y="1323"/>
                  </a:lnTo>
                  <a:cubicBezTo>
                    <a:pt x="629" y="1350"/>
                    <a:pt x="616" y="1376"/>
                    <a:pt x="589" y="1390"/>
                  </a:cubicBezTo>
                  <a:lnTo>
                    <a:pt x="842" y="1578"/>
                  </a:lnTo>
                  <a:lnTo>
                    <a:pt x="923" y="1457"/>
                  </a:lnTo>
                  <a:lnTo>
                    <a:pt x="682" y="1270"/>
                  </a:lnTo>
                  <a:close/>
                  <a:moveTo>
                    <a:pt x="5868" y="1283"/>
                  </a:moveTo>
                  <a:lnTo>
                    <a:pt x="5628" y="1471"/>
                  </a:lnTo>
                  <a:cubicBezTo>
                    <a:pt x="5654" y="1497"/>
                    <a:pt x="5681" y="1537"/>
                    <a:pt x="5708" y="1578"/>
                  </a:cubicBezTo>
                  <a:lnTo>
                    <a:pt x="5962" y="1403"/>
                  </a:lnTo>
                  <a:lnTo>
                    <a:pt x="5948" y="1390"/>
                  </a:lnTo>
                  <a:cubicBezTo>
                    <a:pt x="5922" y="1350"/>
                    <a:pt x="5895" y="1310"/>
                    <a:pt x="5868" y="1283"/>
                  </a:cubicBezTo>
                  <a:close/>
                  <a:moveTo>
                    <a:pt x="509" y="1524"/>
                  </a:moveTo>
                  <a:cubicBezTo>
                    <a:pt x="495" y="1551"/>
                    <a:pt x="482" y="1578"/>
                    <a:pt x="468" y="1590"/>
                  </a:cubicBezTo>
                  <a:lnTo>
                    <a:pt x="468" y="1604"/>
                  </a:lnTo>
                  <a:lnTo>
                    <a:pt x="455" y="1604"/>
                  </a:lnTo>
                  <a:cubicBezTo>
                    <a:pt x="455" y="1617"/>
                    <a:pt x="441" y="1644"/>
                    <a:pt x="429" y="1658"/>
                  </a:cubicBezTo>
                  <a:lnTo>
                    <a:pt x="696" y="1804"/>
                  </a:lnTo>
                  <a:lnTo>
                    <a:pt x="776" y="1684"/>
                  </a:lnTo>
                  <a:lnTo>
                    <a:pt x="509" y="1524"/>
                  </a:lnTo>
                  <a:close/>
                  <a:moveTo>
                    <a:pt x="6042" y="1524"/>
                  </a:moveTo>
                  <a:lnTo>
                    <a:pt x="5788" y="1697"/>
                  </a:lnTo>
                  <a:cubicBezTo>
                    <a:pt x="5802" y="1738"/>
                    <a:pt x="5829" y="1777"/>
                    <a:pt x="5855" y="1818"/>
                  </a:cubicBezTo>
                  <a:lnTo>
                    <a:pt x="6123" y="1658"/>
                  </a:lnTo>
                  <a:cubicBezTo>
                    <a:pt x="6109" y="1644"/>
                    <a:pt x="6096" y="1617"/>
                    <a:pt x="6082" y="1590"/>
                  </a:cubicBezTo>
                  <a:lnTo>
                    <a:pt x="6069" y="1578"/>
                  </a:lnTo>
                  <a:lnTo>
                    <a:pt x="6069" y="1564"/>
                  </a:lnTo>
                  <a:lnTo>
                    <a:pt x="6055" y="1564"/>
                  </a:lnTo>
                  <a:lnTo>
                    <a:pt x="6055" y="1551"/>
                  </a:lnTo>
                  <a:cubicBezTo>
                    <a:pt x="6055" y="1551"/>
                    <a:pt x="6042" y="1537"/>
                    <a:pt x="6042" y="1524"/>
                  </a:cubicBezTo>
                  <a:close/>
                  <a:moveTo>
                    <a:pt x="361" y="1791"/>
                  </a:moveTo>
                  <a:cubicBezTo>
                    <a:pt x="348" y="1804"/>
                    <a:pt x="348" y="1818"/>
                    <a:pt x="334" y="1845"/>
                  </a:cubicBezTo>
                  <a:lnTo>
                    <a:pt x="295" y="1925"/>
                  </a:lnTo>
                  <a:lnTo>
                    <a:pt x="575" y="2059"/>
                  </a:lnTo>
                  <a:cubicBezTo>
                    <a:pt x="589" y="2005"/>
                    <a:pt x="616" y="1965"/>
                    <a:pt x="629" y="1925"/>
                  </a:cubicBezTo>
                  <a:lnTo>
                    <a:pt x="361" y="1791"/>
                  </a:lnTo>
                  <a:close/>
                  <a:moveTo>
                    <a:pt x="6189" y="1791"/>
                  </a:moveTo>
                  <a:lnTo>
                    <a:pt x="5922" y="1938"/>
                  </a:lnTo>
                  <a:cubicBezTo>
                    <a:pt x="5936" y="1979"/>
                    <a:pt x="5962" y="2018"/>
                    <a:pt x="5975" y="2059"/>
                  </a:cubicBezTo>
                  <a:lnTo>
                    <a:pt x="6256" y="1938"/>
                  </a:lnTo>
                  <a:cubicBezTo>
                    <a:pt x="6256" y="1925"/>
                    <a:pt x="6242" y="1911"/>
                    <a:pt x="6242" y="1898"/>
                  </a:cubicBezTo>
                  <a:lnTo>
                    <a:pt x="6242" y="1884"/>
                  </a:lnTo>
                  <a:lnTo>
                    <a:pt x="6230" y="1884"/>
                  </a:lnTo>
                  <a:lnTo>
                    <a:pt x="6230" y="1872"/>
                  </a:lnTo>
                  <a:lnTo>
                    <a:pt x="6230" y="1858"/>
                  </a:lnTo>
                  <a:lnTo>
                    <a:pt x="6216" y="1858"/>
                  </a:lnTo>
                  <a:lnTo>
                    <a:pt x="6216" y="1845"/>
                  </a:lnTo>
                  <a:cubicBezTo>
                    <a:pt x="6203" y="1831"/>
                    <a:pt x="6203" y="1804"/>
                    <a:pt x="6189" y="1791"/>
                  </a:cubicBezTo>
                  <a:close/>
                  <a:moveTo>
                    <a:pt x="228" y="2072"/>
                  </a:moveTo>
                  <a:cubicBezTo>
                    <a:pt x="228" y="2085"/>
                    <a:pt x="228" y="2098"/>
                    <a:pt x="215" y="2098"/>
                  </a:cubicBezTo>
                  <a:lnTo>
                    <a:pt x="215" y="2112"/>
                  </a:lnTo>
                  <a:cubicBezTo>
                    <a:pt x="201" y="2139"/>
                    <a:pt x="188" y="2178"/>
                    <a:pt x="174" y="2219"/>
                  </a:cubicBezTo>
                  <a:lnTo>
                    <a:pt x="468" y="2312"/>
                  </a:lnTo>
                  <a:cubicBezTo>
                    <a:pt x="482" y="2273"/>
                    <a:pt x="509" y="2219"/>
                    <a:pt x="522" y="2178"/>
                  </a:cubicBezTo>
                  <a:lnTo>
                    <a:pt x="228" y="2072"/>
                  </a:lnTo>
                  <a:close/>
                  <a:moveTo>
                    <a:pt x="6323" y="2072"/>
                  </a:moveTo>
                  <a:lnTo>
                    <a:pt x="6029" y="2192"/>
                  </a:lnTo>
                  <a:cubicBezTo>
                    <a:pt x="6055" y="2232"/>
                    <a:pt x="6069" y="2273"/>
                    <a:pt x="6082" y="2312"/>
                  </a:cubicBezTo>
                  <a:lnTo>
                    <a:pt x="6376" y="2219"/>
                  </a:lnTo>
                  <a:cubicBezTo>
                    <a:pt x="6363" y="2219"/>
                    <a:pt x="6363" y="2205"/>
                    <a:pt x="6363" y="2205"/>
                  </a:cubicBezTo>
                  <a:lnTo>
                    <a:pt x="6363" y="2192"/>
                  </a:lnTo>
                  <a:cubicBezTo>
                    <a:pt x="6349" y="2152"/>
                    <a:pt x="6337" y="2125"/>
                    <a:pt x="6323" y="2085"/>
                  </a:cubicBezTo>
                  <a:lnTo>
                    <a:pt x="6323" y="2072"/>
                  </a:lnTo>
                  <a:close/>
                  <a:moveTo>
                    <a:pt x="135" y="2366"/>
                  </a:moveTo>
                  <a:cubicBezTo>
                    <a:pt x="135" y="2366"/>
                    <a:pt x="135" y="2380"/>
                    <a:pt x="121" y="2392"/>
                  </a:cubicBezTo>
                  <a:cubicBezTo>
                    <a:pt x="108" y="2433"/>
                    <a:pt x="108" y="2473"/>
                    <a:pt x="94" y="2513"/>
                  </a:cubicBezTo>
                  <a:lnTo>
                    <a:pt x="388" y="2579"/>
                  </a:lnTo>
                  <a:cubicBezTo>
                    <a:pt x="402" y="2540"/>
                    <a:pt x="415" y="2486"/>
                    <a:pt x="429" y="2446"/>
                  </a:cubicBezTo>
                  <a:lnTo>
                    <a:pt x="135" y="2366"/>
                  </a:lnTo>
                  <a:close/>
                  <a:moveTo>
                    <a:pt x="6417" y="2366"/>
                  </a:moveTo>
                  <a:lnTo>
                    <a:pt x="6123" y="2446"/>
                  </a:lnTo>
                  <a:cubicBezTo>
                    <a:pt x="6136" y="2499"/>
                    <a:pt x="6149" y="2540"/>
                    <a:pt x="6162" y="2579"/>
                  </a:cubicBezTo>
                  <a:lnTo>
                    <a:pt x="6456" y="2513"/>
                  </a:lnTo>
                  <a:cubicBezTo>
                    <a:pt x="6456" y="2499"/>
                    <a:pt x="6456" y="2499"/>
                    <a:pt x="6443" y="2486"/>
                  </a:cubicBezTo>
                  <a:lnTo>
                    <a:pt x="6443" y="2473"/>
                  </a:lnTo>
                  <a:lnTo>
                    <a:pt x="6443" y="2460"/>
                  </a:lnTo>
                  <a:cubicBezTo>
                    <a:pt x="6430" y="2433"/>
                    <a:pt x="6430" y="2392"/>
                    <a:pt x="6417" y="2366"/>
                  </a:cubicBezTo>
                  <a:close/>
                  <a:moveTo>
                    <a:pt x="67" y="2660"/>
                  </a:moveTo>
                  <a:cubicBezTo>
                    <a:pt x="54" y="2674"/>
                    <a:pt x="54" y="2700"/>
                    <a:pt x="54" y="2727"/>
                  </a:cubicBezTo>
                  <a:lnTo>
                    <a:pt x="54" y="2740"/>
                  </a:lnTo>
                  <a:cubicBezTo>
                    <a:pt x="40" y="2754"/>
                    <a:pt x="40" y="2781"/>
                    <a:pt x="40" y="2807"/>
                  </a:cubicBezTo>
                  <a:lnTo>
                    <a:pt x="348" y="2847"/>
                  </a:lnTo>
                  <a:cubicBezTo>
                    <a:pt x="348" y="2807"/>
                    <a:pt x="361" y="2754"/>
                    <a:pt x="361" y="2713"/>
                  </a:cubicBezTo>
                  <a:lnTo>
                    <a:pt x="67" y="2660"/>
                  </a:lnTo>
                  <a:close/>
                  <a:moveTo>
                    <a:pt x="6483" y="2660"/>
                  </a:moveTo>
                  <a:lnTo>
                    <a:pt x="6189" y="2727"/>
                  </a:lnTo>
                  <a:cubicBezTo>
                    <a:pt x="6189" y="2767"/>
                    <a:pt x="6203" y="2807"/>
                    <a:pt x="6203" y="2861"/>
                  </a:cubicBezTo>
                  <a:lnTo>
                    <a:pt x="6510" y="2820"/>
                  </a:lnTo>
                  <a:lnTo>
                    <a:pt x="6510" y="2767"/>
                  </a:lnTo>
                  <a:lnTo>
                    <a:pt x="6510" y="2754"/>
                  </a:lnTo>
                  <a:lnTo>
                    <a:pt x="6497" y="2754"/>
                  </a:lnTo>
                  <a:lnTo>
                    <a:pt x="6497" y="2740"/>
                  </a:lnTo>
                  <a:lnTo>
                    <a:pt x="6497" y="2727"/>
                  </a:lnTo>
                  <a:lnTo>
                    <a:pt x="6497" y="2713"/>
                  </a:lnTo>
                  <a:lnTo>
                    <a:pt x="6497" y="2700"/>
                  </a:lnTo>
                  <a:lnTo>
                    <a:pt x="6497" y="2686"/>
                  </a:lnTo>
                  <a:cubicBezTo>
                    <a:pt x="6497" y="2686"/>
                    <a:pt x="6483" y="2674"/>
                    <a:pt x="6483" y="2660"/>
                  </a:cubicBezTo>
                  <a:close/>
                  <a:moveTo>
                    <a:pt x="28" y="2968"/>
                  </a:moveTo>
                  <a:cubicBezTo>
                    <a:pt x="14" y="3007"/>
                    <a:pt x="14" y="3061"/>
                    <a:pt x="14" y="3114"/>
                  </a:cubicBezTo>
                  <a:lnTo>
                    <a:pt x="322" y="3128"/>
                  </a:lnTo>
                  <a:lnTo>
                    <a:pt x="322" y="2994"/>
                  </a:lnTo>
                  <a:lnTo>
                    <a:pt x="28" y="2968"/>
                  </a:lnTo>
                  <a:close/>
                  <a:moveTo>
                    <a:pt x="6524" y="2968"/>
                  </a:moveTo>
                  <a:lnTo>
                    <a:pt x="6230" y="2994"/>
                  </a:lnTo>
                  <a:lnTo>
                    <a:pt x="6230" y="3128"/>
                  </a:lnTo>
                  <a:lnTo>
                    <a:pt x="6537" y="3114"/>
                  </a:lnTo>
                  <a:lnTo>
                    <a:pt x="6537" y="3101"/>
                  </a:lnTo>
                  <a:cubicBezTo>
                    <a:pt x="6537" y="3061"/>
                    <a:pt x="6537" y="3007"/>
                    <a:pt x="6524" y="2968"/>
                  </a:cubicBezTo>
                  <a:close/>
                  <a:moveTo>
                    <a:pt x="1" y="3262"/>
                  </a:moveTo>
                  <a:cubicBezTo>
                    <a:pt x="1" y="3315"/>
                    <a:pt x="14" y="3369"/>
                    <a:pt x="14" y="3422"/>
                  </a:cubicBezTo>
                  <a:lnTo>
                    <a:pt x="322" y="3408"/>
                  </a:lnTo>
                  <a:cubicBezTo>
                    <a:pt x="308" y="3355"/>
                    <a:pt x="308" y="3315"/>
                    <a:pt x="308" y="3262"/>
                  </a:cubicBezTo>
                  <a:close/>
                  <a:moveTo>
                    <a:pt x="6242" y="3275"/>
                  </a:moveTo>
                  <a:cubicBezTo>
                    <a:pt x="6242" y="3315"/>
                    <a:pt x="6230" y="3369"/>
                    <a:pt x="6230" y="3408"/>
                  </a:cubicBezTo>
                  <a:lnTo>
                    <a:pt x="6537" y="3422"/>
                  </a:lnTo>
                  <a:lnTo>
                    <a:pt x="6537" y="3275"/>
                  </a:lnTo>
                  <a:close/>
                  <a:moveTo>
                    <a:pt x="322" y="3542"/>
                  </a:moveTo>
                  <a:lnTo>
                    <a:pt x="14" y="3569"/>
                  </a:lnTo>
                  <a:cubicBezTo>
                    <a:pt x="28" y="3622"/>
                    <a:pt x="28" y="3676"/>
                    <a:pt x="40" y="3729"/>
                  </a:cubicBezTo>
                  <a:lnTo>
                    <a:pt x="334" y="3676"/>
                  </a:lnTo>
                  <a:cubicBezTo>
                    <a:pt x="334" y="3636"/>
                    <a:pt x="334" y="3595"/>
                    <a:pt x="322" y="3542"/>
                  </a:cubicBezTo>
                  <a:close/>
                  <a:moveTo>
                    <a:pt x="6230" y="3556"/>
                  </a:moveTo>
                  <a:cubicBezTo>
                    <a:pt x="6216" y="3569"/>
                    <a:pt x="6216" y="3595"/>
                    <a:pt x="6216" y="3609"/>
                  </a:cubicBezTo>
                  <a:cubicBezTo>
                    <a:pt x="6216" y="3636"/>
                    <a:pt x="6216" y="3663"/>
                    <a:pt x="6203" y="3689"/>
                  </a:cubicBezTo>
                  <a:lnTo>
                    <a:pt x="6510" y="3729"/>
                  </a:lnTo>
                  <a:lnTo>
                    <a:pt x="6510" y="3716"/>
                  </a:lnTo>
                  <a:cubicBezTo>
                    <a:pt x="6510" y="3702"/>
                    <a:pt x="6524" y="3689"/>
                    <a:pt x="6524" y="3663"/>
                  </a:cubicBezTo>
                  <a:lnTo>
                    <a:pt x="6524" y="3649"/>
                  </a:lnTo>
                  <a:lnTo>
                    <a:pt x="6524" y="3636"/>
                  </a:lnTo>
                  <a:lnTo>
                    <a:pt x="6524" y="3622"/>
                  </a:lnTo>
                  <a:lnTo>
                    <a:pt x="6524" y="3609"/>
                  </a:lnTo>
                  <a:lnTo>
                    <a:pt x="6524" y="3595"/>
                  </a:lnTo>
                  <a:lnTo>
                    <a:pt x="6524" y="3582"/>
                  </a:lnTo>
                  <a:lnTo>
                    <a:pt x="6230" y="3556"/>
                  </a:lnTo>
                  <a:close/>
                  <a:moveTo>
                    <a:pt x="361" y="3823"/>
                  </a:moveTo>
                  <a:lnTo>
                    <a:pt x="67" y="3877"/>
                  </a:lnTo>
                  <a:lnTo>
                    <a:pt x="67" y="3889"/>
                  </a:lnTo>
                  <a:cubicBezTo>
                    <a:pt x="81" y="3943"/>
                    <a:pt x="81" y="3983"/>
                    <a:pt x="94" y="4023"/>
                  </a:cubicBezTo>
                  <a:lnTo>
                    <a:pt x="388" y="3957"/>
                  </a:lnTo>
                  <a:cubicBezTo>
                    <a:pt x="388" y="3916"/>
                    <a:pt x="375" y="3863"/>
                    <a:pt x="361" y="3823"/>
                  </a:cubicBezTo>
                  <a:close/>
                  <a:moveTo>
                    <a:pt x="6189" y="3823"/>
                  </a:moveTo>
                  <a:cubicBezTo>
                    <a:pt x="6176" y="3877"/>
                    <a:pt x="6162" y="3916"/>
                    <a:pt x="6149" y="3957"/>
                  </a:cubicBezTo>
                  <a:lnTo>
                    <a:pt x="6456" y="4037"/>
                  </a:lnTo>
                  <a:cubicBezTo>
                    <a:pt x="6456" y="3996"/>
                    <a:pt x="6470" y="3970"/>
                    <a:pt x="6470" y="3943"/>
                  </a:cubicBezTo>
                  <a:cubicBezTo>
                    <a:pt x="6483" y="3916"/>
                    <a:pt x="6483" y="3903"/>
                    <a:pt x="6483" y="3889"/>
                  </a:cubicBezTo>
                  <a:lnTo>
                    <a:pt x="6189" y="3823"/>
                  </a:lnTo>
                  <a:close/>
                  <a:moveTo>
                    <a:pt x="429" y="4090"/>
                  </a:moveTo>
                  <a:lnTo>
                    <a:pt x="135" y="4171"/>
                  </a:lnTo>
                  <a:lnTo>
                    <a:pt x="135" y="4183"/>
                  </a:lnTo>
                  <a:lnTo>
                    <a:pt x="135" y="4197"/>
                  </a:lnTo>
                  <a:lnTo>
                    <a:pt x="174" y="4317"/>
                  </a:lnTo>
                  <a:lnTo>
                    <a:pt x="468" y="4224"/>
                  </a:lnTo>
                  <a:cubicBezTo>
                    <a:pt x="455" y="4183"/>
                    <a:pt x="441" y="4130"/>
                    <a:pt x="429" y="4090"/>
                  </a:cubicBezTo>
                  <a:close/>
                  <a:moveTo>
                    <a:pt x="6123" y="4090"/>
                  </a:moveTo>
                  <a:cubicBezTo>
                    <a:pt x="6109" y="4144"/>
                    <a:pt x="6096" y="4183"/>
                    <a:pt x="6082" y="4224"/>
                  </a:cubicBezTo>
                  <a:lnTo>
                    <a:pt x="6363" y="4331"/>
                  </a:lnTo>
                  <a:cubicBezTo>
                    <a:pt x="6376" y="4317"/>
                    <a:pt x="6376" y="4317"/>
                    <a:pt x="6376" y="4304"/>
                  </a:cubicBezTo>
                  <a:lnTo>
                    <a:pt x="6417" y="4183"/>
                  </a:lnTo>
                  <a:lnTo>
                    <a:pt x="6123" y="4090"/>
                  </a:lnTo>
                  <a:close/>
                  <a:moveTo>
                    <a:pt x="522" y="4358"/>
                  </a:moveTo>
                  <a:lnTo>
                    <a:pt x="228" y="4465"/>
                  </a:lnTo>
                  <a:cubicBezTo>
                    <a:pt x="241" y="4504"/>
                    <a:pt x="268" y="4531"/>
                    <a:pt x="281" y="4572"/>
                  </a:cubicBezTo>
                  <a:lnTo>
                    <a:pt x="281" y="4584"/>
                  </a:lnTo>
                  <a:cubicBezTo>
                    <a:pt x="281" y="4584"/>
                    <a:pt x="281" y="4598"/>
                    <a:pt x="295" y="4598"/>
                  </a:cubicBezTo>
                  <a:lnTo>
                    <a:pt x="575" y="4478"/>
                  </a:lnTo>
                  <a:cubicBezTo>
                    <a:pt x="548" y="4438"/>
                    <a:pt x="536" y="4397"/>
                    <a:pt x="522" y="4358"/>
                  </a:cubicBezTo>
                  <a:close/>
                  <a:moveTo>
                    <a:pt x="6029" y="4358"/>
                  </a:moveTo>
                  <a:cubicBezTo>
                    <a:pt x="6016" y="4397"/>
                    <a:pt x="5989" y="4438"/>
                    <a:pt x="5975" y="4491"/>
                  </a:cubicBezTo>
                  <a:lnTo>
                    <a:pt x="6256" y="4611"/>
                  </a:lnTo>
                  <a:cubicBezTo>
                    <a:pt x="6269" y="4572"/>
                    <a:pt x="6296" y="4518"/>
                    <a:pt x="6310" y="4465"/>
                  </a:cubicBezTo>
                  <a:lnTo>
                    <a:pt x="6029" y="4358"/>
                  </a:lnTo>
                  <a:close/>
                  <a:moveTo>
                    <a:pt x="629" y="4598"/>
                  </a:moveTo>
                  <a:lnTo>
                    <a:pt x="361" y="4745"/>
                  </a:lnTo>
                  <a:cubicBezTo>
                    <a:pt x="375" y="4785"/>
                    <a:pt x="388" y="4812"/>
                    <a:pt x="415" y="4852"/>
                  </a:cubicBezTo>
                  <a:cubicBezTo>
                    <a:pt x="429" y="4866"/>
                    <a:pt x="429" y="4866"/>
                    <a:pt x="429" y="4879"/>
                  </a:cubicBezTo>
                  <a:lnTo>
                    <a:pt x="696" y="4732"/>
                  </a:lnTo>
                  <a:cubicBezTo>
                    <a:pt x="669" y="4691"/>
                    <a:pt x="655" y="4652"/>
                    <a:pt x="629" y="4598"/>
                  </a:cubicBezTo>
                  <a:close/>
                  <a:moveTo>
                    <a:pt x="5922" y="4611"/>
                  </a:moveTo>
                  <a:cubicBezTo>
                    <a:pt x="5895" y="4652"/>
                    <a:pt x="5868" y="4691"/>
                    <a:pt x="5855" y="4732"/>
                  </a:cubicBezTo>
                  <a:lnTo>
                    <a:pt x="6123" y="4879"/>
                  </a:lnTo>
                  <a:cubicBezTo>
                    <a:pt x="6123" y="4866"/>
                    <a:pt x="6136" y="4839"/>
                    <a:pt x="6149" y="4812"/>
                  </a:cubicBezTo>
                  <a:lnTo>
                    <a:pt x="6162" y="4812"/>
                  </a:lnTo>
                  <a:cubicBezTo>
                    <a:pt x="6162" y="4785"/>
                    <a:pt x="6176" y="4772"/>
                    <a:pt x="6189" y="4745"/>
                  </a:cubicBezTo>
                  <a:lnTo>
                    <a:pt x="5922" y="4611"/>
                  </a:lnTo>
                  <a:close/>
                  <a:moveTo>
                    <a:pt x="762" y="4852"/>
                  </a:moveTo>
                  <a:lnTo>
                    <a:pt x="509" y="5012"/>
                  </a:lnTo>
                  <a:lnTo>
                    <a:pt x="522" y="5026"/>
                  </a:lnTo>
                  <a:lnTo>
                    <a:pt x="522" y="5039"/>
                  </a:lnTo>
                  <a:lnTo>
                    <a:pt x="536" y="5039"/>
                  </a:lnTo>
                  <a:lnTo>
                    <a:pt x="536" y="5053"/>
                  </a:lnTo>
                  <a:lnTo>
                    <a:pt x="536" y="5066"/>
                  </a:lnTo>
                  <a:lnTo>
                    <a:pt x="548" y="5066"/>
                  </a:lnTo>
                  <a:lnTo>
                    <a:pt x="548" y="5080"/>
                  </a:lnTo>
                  <a:lnTo>
                    <a:pt x="562" y="5080"/>
                  </a:lnTo>
                  <a:lnTo>
                    <a:pt x="562" y="5092"/>
                  </a:lnTo>
                  <a:lnTo>
                    <a:pt x="562" y="5106"/>
                  </a:lnTo>
                  <a:lnTo>
                    <a:pt x="575" y="5106"/>
                  </a:lnTo>
                  <a:lnTo>
                    <a:pt x="575" y="5119"/>
                  </a:lnTo>
                  <a:cubicBezTo>
                    <a:pt x="589" y="5119"/>
                    <a:pt x="589" y="5133"/>
                    <a:pt x="589" y="5133"/>
                  </a:cubicBezTo>
                  <a:lnTo>
                    <a:pt x="842" y="4959"/>
                  </a:lnTo>
                  <a:cubicBezTo>
                    <a:pt x="816" y="4919"/>
                    <a:pt x="789" y="4879"/>
                    <a:pt x="762" y="4852"/>
                  </a:cubicBezTo>
                  <a:close/>
                  <a:moveTo>
                    <a:pt x="5775" y="4852"/>
                  </a:moveTo>
                  <a:lnTo>
                    <a:pt x="5695" y="4973"/>
                  </a:lnTo>
                  <a:lnTo>
                    <a:pt x="5948" y="5146"/>
                  </a:lnTo>
                  <a:cubicBezTo>
                    <a:pt x="5975" y="5119"/>
                    <a:pt x="5989" y="5092"/>
                    <a:pt x="6002" y="5066"/>
                  </a:cubicBezTo>
                  <a:cubicBezTo>
                    <a:pt x="6016" y="5053"/>
                    <a:pt x="6029" y="5039"/>
                    <a:pt x="6042" y="5012"/>
                  </a:cubicBezTo>
                  <a:lnTo>
                    <a:pt x="5775" y="4852"/>
                  </a:lnTo>
                  <a:close/>
                  <a:moveTo>
                    <a:pt x="923" y="5080"/>
                  </a:moveTo>
                  <a:lnTo>
                    <a:pt x="682" y="5267"/>
                  </a:lnTo>
                  <a:lnTo>
                    <a:pt x="696" y="5267"/>
                  </a:lnTo>
                  <a:lnTo>
                    <a:pt x="696" y="5280"/>
                  </a:lnTo>
                  <a:lnTo>
                    <a:pt x="709" y="5280"/>
                  </a:lnTo>
                  <a:lnTo>
                    <a:pt x="709" y="5293"/>
                  </a:lnTo>
                  <a:cubicBezTo>
                    <a:pt x="735" y="5320"/>
                    <a:pt x="762" y="5347"/>
                    <a:pt x="776" y="5374"/>
                  </a:cubicBezTo>
                  <a:lnTo>
                    <a:pt x="1017" y="5186"/>
                  </a:lnTo>
                  <a:cubicBezTo>
                    <a:pt x="990" y="5146"/>
                    <a:pt x="949" y="5106"/>
                    <a:pt x="923" y="5080"/>
                  </a:cubicBezTo>
                  <a:close/>
                  <a:moveTo>
                    <a:pt x="5615" y="5080"/>
                  </a:moveTo>
                  <a:cubicBezTo>
                    <a:pt x="5588" y="5119"/>
                    <a:pt x="5561" y="5146"/>
                    <a:pt x="5535" y="5186"/>
                  </a:cubicBezTo>
                  <a:lnTo>
                    <a:pt x="5761" y="5386"/>
                  </a:lnTo>
                  <a:cubicBezTo>
                    <a:pt x="5802" y="5347"/>
                    <a:pt x="5829" y="5306"/>
                    <a:pt x="5855" y="5267"/>
                  </a:cubicBezTo>
                  <a:lnTo>
                    <a:pt x="5615" y="5080"/>
                  </a:lnTo>
                  <a:close/>
                  <a:moveTo>
                    <a:pt x="1110" y="5280"/>
                  </a:moveTo>
                  <a:lnTo>
                    <a:pt x="883" y="5493"/>
                  </a:lnTo>
                  <a:cubicBezTo>
                    <a:pt x="923" y="5534"/>
                    <a:pt x="949" y="5574"/>
                    <a:pt x="990" y="5600"/>
                  </a:cubicBezTo>
                  <a:lnTo>
                    <a:pt x="1204" y="5386"/>
                  </a:lnTo>
                  <a:cubicBezTo>
                    <a:pt x="1177" y="5360"/>
                    <a:pt x="1136" y="5320"/>
                    <a:pt x="1110" y="5280"/>
                  </a:cubicBezTo>
                  <a:close/>
                  <a:moveTo>
                    <a:pt x="5440" y="5293"/>
                  </a:moveTo>
                  <a:lnTo>
                    <a:pt x="5347" y="5386"/>
                  </a:lnTo>
                  <a:lnTo>
                    <a:pt x="5561" y="5614"/>
                  </a:lnTo>
                  <a:lnTo>
                    <a:pt x="5561" y="5600"/>
                  </a:lnTo>
                  <a:lnTo>
                    <a:pt x="5574" y="5600"/>
                  </a:lnTo>
                  <a:lnTo>
                    <a:pt x="5574" y="5587"/>
                  </a:lnTo>
                  <a:lnTo>
                    <a:pt x="5588" y="5587"/>
                  </a:lnTo>
                  <a:lnTo>
                    <a:pt x="5588" y="5574"/>
                  </a:lnTo>
                  <a:lnTo>
                    <a:pt x="5601" y="5574"/>
                  </a:lnTo>
                  <a:lnTo>
                    <a:pt x="5601" y="5561"/>
                  </a:lnTo>
                  <a:lnTo>
                    <a:pt x="5615" y="5561"/>
                  </a:lnTo>
                  <a:lnTo>
                    <a:pt x="5615" y="5547"/>
                  </a:lnTo>
                  <a:cubicBezTo>
                    <a:pt x="5628" y="5534"/>
                    <a:pt x="5654" y="5520"/>
                    <a:pt x="5668" y="5493"/>
                  </a:cubicBezTo>
                  <a:lnTo>
                    <a:pt x="5440" y="5293"/>
                  </a:lnTo>
                  <a:close/>
                  <a:moveTo>
                    <a:pt x="1311" y="5481"/>
                  </a:moveTo>
                  <a:lnTo>
                    <a:pt x="1097" y="5707"/>
                  </a:lnTo>
                  <a:cubicBezTo>
                    <a:pt x="1124" y="5734"/>
                    <a:pt x="1150" y="5748"/>
                    <a:pt x="1163" y="5761"/>
                  </a:cubicBezTo>
                  <a:lnTo>
                    <a:pt x="1163" y="5775"/>
                  </a:lnTo>
                  <a:lnTo>
                    <a:pt x="1190" y="5775"/>
                  </a:lnTo>
                  <a:lnTo>
                    <a:pt x="1190" y="5787"/>
                  </a:lnTo>
                  <a:lnTo>
                    <a:pt x="1204" y="5787"/>
                  </a:lnTo>
                  <a:lnTo>
                    <a:pt x="1204" y="5801"/>
                  </a:lnTo>
                  <a:cubicBezTo>
                    <a:pt x="1217" y="5801"/>
                    <a:pt x="1217" y="5801"/>
                    <a:pt x="1217" y="5814"/>
                  </a:cubicBezTo>
                  <a:lnTo>
                    <a:pt x="1404" y="5574"/>
                  </a:lnTo>
                  <a:lnTo>
                    <a:pt x="1311" y="5481"/>
                  </a:lnTo>
                  <a:close/>
                  <a:moveTo>
                    <a:pt x="5241" y="5481"/>
                  </a:moveTo>
                  <a:cubicBezTo>
                    <a:pt x="5200" y="5520"/>
                    <a:pt x="5173" y="5547"/>
                    <a:pt x="5134" y="5574"/>
                  </a:cubicBezTo>
                  <a:lnTo>
                    <a:pt x="5321" y="5814"/>
                  </a:lnTo>
                  <a:lnTo>
                    <a:pt x="5334" y="5814"/>
                  </a:lnTo>
                  <a:lnTo>
                    <a:pt x="5334" y="5801"/>
                  </a:lnTo>
                  <a:lnTo>
                    <a:pt x="5347" y="5801"/>
                  </a:lnTo>
                  <a:cubicBezTo>
                    <a:pt x="5360" y="5787"/>
                    <a:pt x="5374" y="5775"/>
                    <a:pt x="5401" y="5761"/>
                  </a:cubicBezTo>
                  <a:lnTo>
                    <a:pt x="5401" y="5748"/>
                  </a:lnTo>
                  <a:lnTo>
                    <a:pt x="5414" y="5748"/>
                  </a:lnTo>
                  <a:lnTo>
                    <a:pt x="5414" y="5734"/>
                  </a:lnTo>
                  <a:lnTo>
                    <a:pt x="5428" y="5734"/>
                  </a:lnTo>
                  <a:lnTo>
                    <a:pt x="5428" y="5721"/>
                  </a:lnTo>
                  <a:lnTo>
                    <a:pt x="5440" y="5721"/>
                  </a:lnTo>
                  <a:lnTo>
                    <a:pt x="5440" y="5707"/>
                  </a:lnTo>
                  <a:lnTo>
                    <a:pt x="5241" y="5481"/>
                  </a:lnTo>
                  <a:close/>
                  <a:moveTo>
                    <a:pt x="1525" y="5654"/>
                  </a:moveTo>
                  <a:lnTo>
                    <a:pt x="1337" y="5908"/>
                  </a:lnTo>
                  <a:cubicBezTo>
                    <a:pt x="1377" y="5935"/>
                    <a:pt x="1418" y="5962"/>
                    <a:pt x="1471" y="5988"/>
                  </a:cubicBezTo>
                  <a:lnTo>
                    <a:pt x="1632" y="5734"/>
                  </a:lnTo>
                  <a:cubicBezTo>
                    <a:pt x="1591" y="5707"/>
                    <a:pt x="1564" y="5680"/>
                    <a:pt x="1525" y="5654"/>
                  </a:cubicBezTo>
                  <a:close/>
                  <a:moveTo>
                    <a:pt x="5027" y="5654"/>
                  </a:moveTo>
                  <a:lnTo>
                    <a:pt x="4906" y="5734"/>
                  </a:lnTo>
                  <a:lnTo>
                    <a:pt x="5080" y="5988"/>
                  </a:lnTo>
                  <a:cubicBezTo>
                    <a:pt x="5107" y="5975"/>
                    <a:pt x="5120" y="5962"/>
                    <a:pt x="5146" y="5948"/>
                  </a:cubicBezTo>
                  <a:lnTo>
                    <a:pt x="5160" y="5948"/>
                  </a:lnTo>
                  <a:lnTo>
                    <a:pt x="5160" y="5935"/>
                  </a:lnTo>
                  <a:cubicBezTo>
                    <a:pt x="5173" y="5921"/>
                    <a:pt x="5187" y="5921"/>
                    <a:pt x="5200" y="5908"/>
                  </a:cubicBezTo>
                  <a:lnTo>
                    <a:pt x="5027" y="5654"/>
                  </a:lnTo>
                  <a:close/>
                  <a:moveTo>
                    <a:pt x="1751" y="5814"/>
                  </a:moveTo>
                  <a:lnTo>
                    <a:pt x="1591" y="6069"/>
                  </a:lnTo>
                  <a:cubicBezTo>
                    <a:pt x="1632" y="6095"/>
                    <a:pt x="1685" y="6122"/>
                    <a:pt x="1725" y="6149"/>
                  </a:cubicBezTo>
                  <a:lnTo>
                    <a:pt x="1872" y="5882"/>
                  </a:lnTo>
                  <a:cubicBezTo>
                    <a:pt x="1832" y="5855"/>
                    <a:pt x="1792" y="5828"/>
                    <a:pt x="1751" y="5814"/>
                  </a:cubicBezTo>
                  <a:close/>
                  <a:moveTo>
                    <a:pt x="4786" y="5814"/>
                  </a:moveTo>
                  <a:cubicBezTo>
                    <a:pt x="4759" y="5841"/>
                    <a:pt x="4706" y="5855"/>
                    <a:pt x="4665" y="5882"/>
                  </a:cubicBezTo>
                  <a:lnTo>
                    <a:pt x="4813" y="6149"/>
                  </a:lnTo>
                  <a:cubicBezTo>
                    <a:pt x="4826" y="6149"/>
                    <a:pt x="4826" y="6149"/>
                    <a:pt x="4840" y="6135"/>
                  </a:cubicBezTo>
                  <a:lnTo>
                    <a:pt x="4852" y="6135"/>
                  </a:lnTo>
                  <a:cubicBezTo>
                    <a:pt x="4852" y="6122"/>
                    <a:pt x="4852" y="6122"/>
                    <a:pt x="4866" y="6122"/>
                  </a:cubicBezTo>
                  <a:lnTo>
                    <a:pt x="4879" y="6122"/>
                  </a:lnTo>
                  <a:lnTo>
                    <a:pt x="4879" y="6108"/>
                  </a:lnTo>
                  <a:lnTo>
                    <a:pt x="4906" y="6108"/>
                  </a:lnTo>
                  <a:lnTo>
                    <a:pt x="4906" y="6095"/>
                  </a:lnTo>
                  <a:cubicBezTo>
                    <a:pt x="4920" y="6095"/>
                    <a:pt x="4933" y="6081"/>
                    <a:pt x="4946" y="6081"/>
                  </a:cubicBezTo>
                  <a:lnTo>
                    <a:pt x="4786" y="5814"/>
                  </a:lnTo>
                  <a:close/>
                  <a:moveTo>
                    <a:pt x="1992" y="5935"/>
                  </a:moveTo>
                  <a:lnTo>
                    <a:pt x="1858" y="6215"/>
                  </a:lnTo>
                  <a:lnTo>
                    <a:pt x="1872" y="6215"/>
                  </a:lnTo>
                  <a:lnTo>
                    <a:pt x="1872" y="6229"/>
                  </a:lnTo>
                  <a:lnTo>
                    <a:pt x="1885" y="6229"/>
                  </a:lnTo>
                  <a:cubicBezTo>
                    <a:pt x="1926" y="6242"/>
                    <a:pt x="1965" y="6269"/>
                    <a:pt x="2006" y="6283"/>
                  </a:cubicBezTo>
                  <a:lnTo>
                    <a:pt x="2126" y="6001"/>
                  </a:lnTo>
                  <a:cubicBezTo>
                    <a:pt x="2086" y="5975"/>
                    <a:pt x="2033" y="5962"/>
                    <a:pt x="1992" y="5935"/>
                  </a:cubicBezTo>
                  <a:close/>
                  <a:moveTo>
                    <a:pt x="4545" y="5948"/>
                  </a:moveTo>
                  <a:cubicBezTo>
                    <a:pt x="4505" y="5962"/>
                    <a:pt x="4465" y="5988"/>
                    <a:pt x="4425" y="6001"/>
                  </a:cubicBezTo>
                  <a:lnTo>
                    <a:pt x="4545" y="6283"/>
                  </a:lnTo>
                  <a:cubicBezTo>
                    <a:pt x="4545" y="6283"/>
                    <a:pt x="4558" y="6283"/>
                    <a:pt x="4558" y="6269"/>
                  </a:cubicBezTo>
                  <a:lnTo>
                    <a:pt x="4585" y="6269"/>
                  </a:lnTo>
                  <a:lnTo>
                    <a:pt x="4585" y="6256"/>
                  </a:lnTo>
                  <a:lnTo>
                    <a:pt x="4612" y="6256"/>
                  </a:lnTo>
                  <a:lnTo>
                    <a:pt x="4612" y="6242"/>
                  </a:lnTo>
                  <a:lnTo>
                    <a:pt x="4638" y="6242"/>
                  </a:lnTo>
                  <a:lnTo>
                    <a:pt x="4652" y="6229"/>
                  </a:lnTo>
                  <a:lnTo>
                    <a:pt x="4679" y="6229"/>
                  </a:lnTo>
                  <a:lnTo>
                    <a:pt x="4679" y="6215"/>
                  </a:lnTo>
                  <a:lnTo>
                    <a:pt x="4545" y="5948"/>
                  </a:lnTo>
                  <a:close/>
                  <a:moveTo>
                    <a:pt x="2246" y="6042"/>
                  </a:moveTo>
                  <a:lnTo>
                    <a:pt x="2139" y="6336"/>
                  </a:lnTo>
                  <a:cubicBezTo>
                    <a:pt x="2193" y="6349"/>
                    <a:pt x="2246" y="6376"/>
                    <a:pt x="2286" y="6389"/>
                  </a:cubicBezTo>
                  <a:lnTo>
                    <a:pt x="2380" y="6095"/>
                  </a:lnTo>
                  <a:cubicBezTo>
                    <a:pt x="2339" y="6081"/>
                    <a:pt x="2300" y="6069"/>
                    <a:pt x="2246" y="6042"/>
                  </a:cubicBezTo>
                  <a:close/>
                  <a:moveTo>
                    <a:pt x="4291" y="6055"/>
                  </a:moveTo>
                  <a:cubicBezTo>
                    <a:pt x="4251" y="6069"/>
                    <a:pt x="4198" y="6081"/>
                    <a:pt x="4157" y="6095"/>
                  </a:cubicBezTo>
                  <a:lnTo>
                    <a:pt x="4251" y="6389"/>
                  </a:lnTo>
                  <a:lnTo>
                    <a:pt x="4371" y="6349"/>
                  </a:lnTo>
                  <a:lnTo>
                    <a:pt x="4385" y="6349"/>
                  </a:lnTo>
                  <a:cubicBezTo>
                    <a:pt x="4385" y="6336"/>
                    <a:pt x="4398" y="6336"/>
                    <a:pt x="4398" y="6336"/>
                  </a:cubicBezTo>
                  <a:lnTo>
                    <a:pt x="4291" y="6055"/>
                  </a:lnTo>
                  <a:close/>
                  <a:moveTo>
                    <a:pt x="2514" y="6135"/>
                  </a:moveTo>
                  <a:lnTo>
                    <a:pt x="2434" y="6429"/>
                  </a:lnTo>
                  <a:lnTo>
                    <a:pt x="2446" y="6429"/>
                  </a:lnTo>
                  <a:cubicBezTo>
                    <a:pt x="2473" y="6443"/>
                    <a:pt x="2500" y="6443"/>
                    <a:pt x="2527" y="6456"/>
                  </a:cubicBezTo>
                  <a:lnTo>
                    <a:pt x="2540" y="6456"/>
                  </a:lnTo>
                  <a:cubicBezTo>
                    <a:pt x="2553" y="6456"/>
                    <a:pt x="2567" y="6456"/>
                    <a:pt x="2594" y="6470"/>
                  </a:cubicBezTo>
                  <a:lnTo>
                    <a:pt x="2647" y="6162"/>
                  </a:lnTo>
                  <a:cubicBezTo>
                    <a:pt x="2607" y="6149"/>
                    <a:pt x="2567" y="6149"/>
                    <a:pt x="2514" y="6135"/>
                  </a:cubicBezTo>
                  <a:close/>
                  <a:moveTo>
                    <a:pt x="4024" y="6135"/>
                  </a:moveTo>
                  <a:cubicBezTo>
                    <a:pt x="3984" y="6149"/>
                    <a:pt x="3943" y="6162"/>
                    <a:pt x="3890" y="6162"/>
                  </a:cubicBezTo>
                  <a:lnTo>
                    <a:pt x="3957" y="6470"/>
                  </a:lnTo>
                  <a:cubicBezTo>
                    <a:pt x="3970" y="6456"/>
                    <a:pt x="3997" y="6456"/>
                    <a:pt x="4011" y="6456"/>
                  </a:cubicBezTo>
                  <a:lnTo>
                    <a:pt x="4024" y="6456"/>
                  </a:lnTo>
                  <a:lnTo>
                    <a:pt x="4024" y="6443"/>
                  </a:lnTo>
                  <a:lnTo>
                    <a:pt x="4077" y="6443"/>
                  </a:lnTo>
                  <a:cubicBezTo>
                    <a:pt x="4091" y="6429"/>
                    <a:pt x="4091" y="6429"/>
                    <a:pt x="4104" y="6429"/>
                  </a:cubicBezTo>
                  <a:lnTo>
                    <a:pt x="4024" y="6135"/>
                  </a:lnTo>
                  <a:close/>
                  <a:moveTo>
                    <a:pt x="2794" y="6188"/>
                  </a:moveTo>
                  <a:lnTo>
                    <a:pt x="2740" y="6496"/>
                  </a:lnTo>
                  <a:lnTo>
                    <a:pt x="2754" y="6496"/>
                  </a:lnTo>
                  <a:cubicBezTo>
                    <a:pt x="2794" y="6496"/>
                    <a:pt x="2847" y="6509"/>
                    <a:pt x="2888" y="6509"/>
                  </a:cubicBezTo>
                  <a:lnTo>
                    <a:pt x="2928" y="6215"/>
                  </a:lnTo>
                  <a:cubicBezTo>
                    <a:pt x="2874" y="6202"/>
                    <a:pt x="2835" y="6202"/>
                    <a:pt x="2794" y="6188"/>
                  </a:cubicBezTo>
                  <a:close/>
                  <a:moveTo>
                    <a:pt x="3756" y="6188"/>
                  </a:moveTo>
                  <a:cubicBezTo>
                    <a:pt x="3717" y="6202"/>
                    <a:pt x="3663" y="6202"/>
                    <a:pt x="3623" y="6215"/>
                  </a:cubicBezTo>
                  <a:lnTo>
                    <a:pt x="3649" y="6509"/>
                  </a:lnTo>
                  <a:cubicBezTo>
                    <a:pt x="3690" y="6509"/>
                    <a:pt x="3730" y="6509"/>
                    <a:pt x="3770" y="6496"/>
                  </a:cubicBezTo>
                  <a:lnTo>
                    <a:pt x="3810" y="6496"/>
                  </a:lnTo>
                  <a:lnTo>
                    <a:pt x="3756" y="6188"/>
                  </a:lnTo>
                  <a:close/>
                  <a:moveTo>
                    <a:pt x="3061" y="6229"/>
                  </a:moveTo>
                  <a:lnTo>
                    <a:pt x="3048" y="6523"/>
                  </a:lnTo>
                  <a:cubicBezTo>
                    <a:pt x="3075" y="6536"/>
                    <a:pt x="3102" y="6536"/>
                    <a:pt x="3129" y="6536"/>
                  </a:cubicBezTo>
                  <a:lnTo>
                    <a:pt x="3195" y="6536"/>
                  </a:lnTo>
                  <a:lnTo>
                    <a:pt x="3209" y="6229"/>
                  </a:lnTo>
                  <a:close/>
                  <a:moveTo>
                    <a:pt x="3342" y="6229"/>
                  </a:moveTo>
                  <a:lnTo>
                    <a:pt x="3342" y="6536"/>
                  </a:lnTo>
                  <a:cubicBezTo>
                    <a:pt x="3396" y="6536"/>
                    <a:pt x="3449" y="6536"/>
                    <a:pt x="3503" y="6523"/>
                  </a:cubicBezTo>
                  <a:lnTo>
                    <a:pt x="3476" y="6229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2"/>
            <p:cNvSpPr/>
            <p:nvPr/>
          </p:nvSpPr>
          <p:spPr>
            <a:xfrm>
              <a:off x="7774529" y="3346148"/>
              <a:ext cx="299313" cy="283907"/>
            </a:xfrm>
            <a:custGeom>
              <a:avLst/>
              <a:gdLst/>
              <a:ahLst/>
              <a:cxnLst/>
              <a:rect l="l" t="t" r="r" b="b"/>
              <a:pathLst>
                <a:path w="6256" h="5934" extrusionOk="0">
                  <a:moveTo>
                    <a:pt x="3131" y="0"/>
                  </a:moveTo>
                  <a:cubicBezTo>
                    <a:pt x="1643" y="0"/>
                    <a:pt x="361" y="1111"/>
                    <a:pt x="187" y="2626"/>
                  </a:cubicBezTo>
                  <a:cubicBezTo>
                    <a:pt x="0" y="4244"/>
                    <a:pt x="1164" y="5714"/>
                    <a:pt x="2781" y="5914"/>
                  </a:cubicBezTo>
                  <a:cubicBezTo>
                    <a:pt x="2896" y="5927"/>
                    <a:pt x="3011" y="5934"/>
                    <a:pt x="3125" y="5934"/>
                  </a:cubicBezTo>
                  <a:cubicBezTo>
                    <a:pt x="4614" y="5934"/>
                    <a:pt x="5895" y="4823"/>
                    <a:pt x="6069" y="3308"/>
                  </a:cubicBezTo>
                  <a:cubicBezTo>
                    <a:pt x="6256" y="1690"/>
                    <a:pt x="5094" y="220"/>
                    <a:pt x="3476" y="20"/>
                  </a:cubicBezTo>
                  <a:cubicBezTo>
                    <a:pt x="3360" y="7"/>
                    <a:pt x="3245" y="0"/>
                    <a:pt x="3131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2"/>
            <p:cNvSpPr/>
            <p:nvPr/>
          </p:nvSpPr>
          <p:spPr>
            <a:xfrm>
              <a:off x="7788595" y="3356434"/>
              <a:ext cx="275008" cy="227929"/>
            </a:xfrm>
            <a:custGeom>
              <a:avLst/>
              <a:gdLst/>
              <a:ahLst/>
              <a:cxnLst/>
              <a:rect l="l" t="t" r="r" b="b"/>
              <a:pathLst>
                <a:path w="5748" h="4764" extrusionOk="0">
                  <a:moveTo>
                    <a:pt x="2836" y="1"/>
                  </a:moveTo>
                  <a:cubicBezTo>
                    <a:pt x="1457" y="1"/>
                    <a:pt x="269" y="1034"/>
                    <a:pt x="107" y="2425"/>
                  </a:cubicBezTo>
                  <a:cubicBezTo>
                    <a:pt x="0" y="3334"/>
                    <a:pt x="348" y="4189"/>
                    <a:pt x="963" y="4764"/>
                  </a:cubicBezTo>
                  <a:cubicBezTo>
                    <a:pt x="375" y="4202"/>
                    <a:pt x="54" y="3373"/>
                    <a:pt x="161" y="2505"/>
                  </a:cubicBezTo>
                  <a:cubicBezTo>
                    <a:pt x="323" y="1128"/>
                    <a:pt x="1485" y="120"/>
                    <a:pt x="2836" y="120"/>
                  </a:cubicBezTo>
                  <a:cubicBezTo>
                    <a:pt x="2942" y="120"/>
                    <a:pt x="3048" y="126"/>
                    <a:pt x="3155" y="139"/>
                  </a:cubicBezTo>
                  <a:cubicBezTo>
                    <a:pt x="4639" y="313"/>
                    <a:pt x="5708" y="1650"/>
                    <a:pt x="5534" y="3147"/>
                  </a:cubicBezTo>
                  <a:cubicBezTo>
                    <a:pt x="5495" y="3494"/>
                    <a:pt x="5374" y="3828"/>
                    <a:pt x="5213" y="4136"/>
                  </a:cubicBezTo>
                  <a:cubicBezTo>
                    <a:pt x="5400" y="3815"/>
                    <a:pt x="5521" y="3454"/>
                    <a:pt x="5561" y="3079"/>
                  </a:cubicBezTo>
                  <a:cubicBezTo>
                    <a:pt x="5748" y="1569"/>
                    <a:pt x="4666" y="192"/>
                    <a:pt x="3155" y="19"/>
                  </a:cubicBezTo>
                  <a:cubicBezTo>
                    <a:pt x="3048" y="7"/>
                    <a:pt x="2941" y="1"/>
                    <a:pt x="283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2"/>
            <p:cNvSpPr/>
            <p:nvPr/>
          </p:nvSpPr>
          <p:spPr>
            <a:xfrm>
              <a:off x="7846821" y="3397580"/>
              <a:ext cx="147121" cy="182334"/>
            </a:xfrm>
            <a:custGeom>
              <a:avLst/>
              <a:gdLst/>
              <a:ahLst/>
              <a:cxnLst/>
              <a:rect l="l" t="t" r="r" b="b"/>
              <a:pathLst>
                <a:path w="3075" h="3811" extrusionOk="0">
                  <a:moveTo>
                    <a:pt x="2781" y="0"/>
                  </a:moveTo>
                  <a:lnTo>
                    <a:pt x="2593" y="282"/>
                  </a:lnTo>
                  <a:cubicBezTo>
                    <a:pt x="2419" y="175"/>
                    <a:pt x="2246" y="121"/>
                    <a:pt x="2072" y="121"/>
                  </a:cubicBezTo>
                  <a:cubicBezTo>
                    <a:pt x="2018" y="121"/>
                    <a:pt x="1965" y="121"/>
                    <a:pt x="1925" y="134"/>
                  </a:cubicBezTo>
                  <a:cubicBezTo>
                    <a:pt x="1711" y="175"/>
                    <a:pt x="1524" y="308"/>
                    <a:pt x="1364" y="535"/>
                  </a:cubicBezTo>
                  <a:cubicBezTo>
                    <a:pt x="1257" y="696"/>
                    <a:pt x="1189" y="856"/>
                    <a:pt x="1177" y="1004"/>
                  </a:cubicBezTo>
                  <a:cubicBezTo>
                    <a:pt x="1150" y="1150"/>
                    <a:pt x="1163" y="1310"/>
                    <a:pt x="1216" y="1498"/>
                  </a:cubicBezTo>
                  <a:lnTo>
                    <a:pt x="1377" y="2112"/>
                  </a:lnTo>
                  <a:cubicBezTo>
                    <a:pt x="1390" y="2206"/>
                    <a:pt x="1417" y="2273"/>
                    <a:pt x="1417" y="2326"/>
                  </a:cubicBezTo>
                  <a:cubicBezTo>
                    <a:pt x="1430" y="2380"/>
                    <a:pt x="1430" y="2447"/>
                    <a:pt x="1430" y="2513"/>
                  </a:cubicBezTo>
                  <a:cubicBezTo>
                    <a:pt x="1444" y="2581"/>
                    <a:pt x="1430" y="2647"/>
                    <a:pt x="1403" y="2714"/>
                  </a:cubicBezTo>
                  <a:cubicBezTo>
                    <a:pt x="1390" y="2768"/>
                    <a:pt x="1350" y="2834"/>
                    <a:pt x="1310" y="2902"/>
                  </a:cubicBezTo>
                  <a:cubicBezTo>
                    <a:pt x="1243" y="2982"/>
                    <a:pt x="1177" y="3048"/>
                    <a:pt x="1109" y="3062"/>
                  </a:cubicBezTo>
                  <a:cubicBezTo>
                    <a:pt x="1082" y="3075"/>
                    <a:pt x="1070" y="3075"/>
                    <a:pt x="1043" y="3075"/>
                  </a:cubicBezTo>
                  <a:cubicBezTo>
                    <a:pt x="989" y="3075"/>
                    <a:pt x="922" y="3062"/>
                    <a:pt x="869" y="3021"/>
                  </a:cubicBezTo>
                  <a:cubicBezTo>
                    <a:pt x="655" y="2861"/>
                    <a:pt x="669" y="2594"/>
                    <a:pt x="936" y="2180"/>
                  </a:cubicBezTo>
                  <a:lnTo>
                    <a:pt x="387" y="1952"/>
                  </a:lnTo>
                  <a:lnTo>
                    <a:pt x="387" y="1952"/>
                  </a:lnTo>
                  <a:cubicBezTo>
                    <a:pt x="0" y="2567"/>
                    <a:pt x="54" y="3048"/>
                    <a:pt x="548" y="3409"/>
                  </a:cubicBezTo>
                  <a:lnTo>
                    <a:pt x="334" y="3704"/>
                  </a:lnTo>
                  <a:lnTo>
                    <a:pt x="494" y="3810"/>
                  </a:lnTo>
                  <a:lnTo>
                    <a:pt x="695" y="3516"/>
                  </a:lnTo>
                  <a:cubicBezTo>
                    <a:pt x="842" y="3597"/>
                    <a:pt x="989" y="3636"/>
                    <a:pt x="1136" y="3636"/>
                  </a:cubicBezTo>
                  <a:cubicBezTo>
                    <a:pt x="1203" y="3636"/>
                    <a:pt x="1270" y="3623"/>
                    <a:pt x="1337" y="3609"/>
                  </a:cubicBezTo>
                  <a:cubicBezTo>
                    <a:pt x="1551" y="3556"/>
                    <a:pt x="1724" y="3422"/>
                    <a:pt x="1858" y="3222"/>
                  </a:cubicBezTo>
                  <a:cubicBezTo>
                    <a:pt x="1925" y="3128"/>
                    <a:pt x="1979" y="3035"/>
                    <a:pt x="2018" y="2928"/>
                  </a:cubicBezTo>
                  <a:cubicBezTo>
                    <a:pt x="2045" y="2821"/>
                    <a:pt x="2072" y="2727"/>
                    <a:pt x="2072" y="2620"/>
                  </a:cubicBezTo>
                  <a:cubicBezTo>
                    <a:pt x="2072" y="2513"/>
                    <a:pt x="2072" y="2420"/>
                    <a:pt x="2059" y="2340"/>
                  </a:cubicBezTo>
                  <a:cubicBezTo>
                    <a:pt x="2059" y="2246"/>
                    <a:pt x="2032" y="2153"/>
                    <a:pt x="2005" y="2046"/>
                  </a:cubicBezTo>
                  <a:lnTo>
                    <a:pt x="1845" y="1431"/>
                  </a:lnTo>
                  <a:cubicBezTo>
                    <a:pt x="1818" y="1298"/>
                    <a:pt x="1804" y="1191"/>
                    <a:pt x="1804" y="1110"/>
                  </a:cubicBezTo>
                  <a:cubicBezTo>
                    <a:pt x="1818" y="1016"/>
                    <a:pt x="1845" y="923"/>
                    <a:pt x="1911" y="829"/>
                  </a:cubicBezTo>
                  <a:cubicBezTo>
                    <a:pt x="1979" y="749"/>
                    <a:pt x="2045" y="696"/>
                    <a:pt x="2112" y="669"/>
                  </a:cubicBezTo>
                  <a:lnTo>
                    <a:pt x="2178" y="669"/>
                  </a:lnTo>
                  <a:cubicBezTo>
                    <a:pt x="2246" y="669"/>
                    <a:pt x="2299" y="683"/>
                    <a:pt x="2366" y="722"/>
                  </a:cubicBezTo>
                  <a:cubicBezTo>
                    <a:pt x="2406" y="749"/>
                    <a:pt x="2446" y="790"/>
                    <a:pt x="2473" y="829"/>
                  </a:cubicBezTo>
                  <a:cubicBezTo>
                    <a:pt x="2499" y="870"/>
                    <a:pt x="2513" y="909"/>
                    <a:pt x="2513" y="950"/>
                  </a:cubicBezTo>
                  <a:cubicBezTo>
                    <a:pt x="2513" y="1004"/>
                    <a:pt x="2499" y="1043"/>
                    <a:pt x="2486" y="1097"/>
                  </a:cubicBezTo>
                  <a:cubicBezTo>
                    <a:pt x="2460" y="1150"/>
                    <a:pt x="2446" y="1203"/>
                    <a:pt x="2419" y="1257"/>
                  </a:cubicBezTo>
                  <a:cubicBezTo>
                    <a:pt x="2392" y="1310"/>
                    <a:pt x="2366" y="1364"/>
                    <a:pt x="2326" y="1417"/>
                  </a:cubicBezTo>
                  <a:lnTo>
                    <a:pt x="2861" y="1658"/>
                  </a:lnTo>
                  <a:cubicBezTo>
                    <a:pt x="2927" y="1538"/>
                    <a:pt x="2980" y="1417"/>
                    <a:pt x="3021" y="1324"/>
                  </a:cubicBezTo>
                  <a:cubicBezTo>
                    <a:pt x="3048" y="1217"/>
                    <a:pt x="3075" y="1110"/>
                    <a:pt x="3075" y="1004"/>
                  </a:cubicBezTo>
                  <a:cubicBezTo>
                    <a:pt x="3075" y="883"/>
                    <a:pt x="3061" y="776"/>
                    <a:pt x="3007" y="683"/>
                  </a:cubicBezTo>
                  <a:cubicBezTo>
                    <a:pt x="2954" y="576"/>
                    <a:pt x="2861" y="482"/>
                    <a:pt x="2754" y="389"/>
                  </a:cubicBezTo>
                  <a:lnTo>
                    <a:pt x="2941" y="107"/>
                  </a:lnTo>
                  <a:lnTo>
                    <a:pt x="2781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2"/>
            <p:cNvSpPr/>
            <p:nvPr/>
          </p:nvSpPr>
          <p:spPr>
            <a:xfrm>
              <a:off x="8145416" y="2537966"/>
              <a:ext cx="680486" cy="612930"/>
            </a:xfrm>
            <a:custGeom>
              <a:avLst/>
              <a:gdLst/>
              <a:ahLst/>
              <a:cxnLst/>
              <a:rect l="l" t="t" r="r" b="b"/>
              <a:pathLst>
                <a:path w="14223" h="12811" extrusionOk="0">
                  <a:moveTo>
                    <a:pt x="7110" y="1"/>
                  </a:moveTo>
                  <a:cubicBezTo>
                    <a:pt x="5563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3" y="12811"/>
                    <a:pt x="7114" y="12811"/>
                  </a:cubicBezTo>
                  <a:cubicBezTo>
                    <a:pt x="8661" y="12811"/>
                    <a:pt x="10213" y="12253"/>
                    <a:pt x="11443" y="11124"/>
                  </a:cubicBezTo>
                  <a:cubicBezTo>
                    <a:pt x="14050" y="8732"/>
                    <a:pt x="14223" y="4681"/>
                    <a:pt x="11831" y="2075"/>
                  </a:cubicBezTo>
                  <a:cubicBezTo>
                    <a:pt x="10567" y="699"/>
                    <a:pt x="8841" y="1"/>
                    <a:pt x="7110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2"/>
            <p:cNvSpPr/>
            <p:nvPr/>
          </p:nvSpPr>
          <p:spPr>
            <a:xfrm>
              <a:off x="8113456" y="2541793"/>
              <a:ext cx="681156" cy="612978"/>
            </a:xfrm>
            <a:custGeom>
              <a:avLst/>
              <a:gdLst/>
              <a:ahLst/>
              <a:cxnLst/>
              <a:rect l="l" t="t" r="r" b="b"/>
              <a:pathLst>
                <a:path w="14237" h="12812" extrusionOk="0">
                  <a:moveTo>
                    <a:pt x="7116" y="1"/>
                  </a:moveTo>
                  <a:cubicBezTo>
                    <a:pt x="5566" y="1"/>
                    <a:pt x="4011" y="558"/>
                    <a:pt x="2781" y="1687"/>
                  </a:cubicBezTo>
                  <a:cubicBezTo>
                    <a:pt x="175" y="4080"/>
                    <a:pt x="1" y="8130"/>
                    <a:pt x="2394" y="10737"/>
                  </a:cubicBezTo>
                  <a:cubicBezTo>
                    <a:pt x="3657" y="12113"/>
                    <a:pt x="5382" y="12811"/>
                    <a:pt x="7114" y="12811"/>
                  </a:cubicBezTo>
                  <a:cubicBezTo>
                    <a:pt x="8661" y="12811"/>
                    <a:pt x="10212" y="12253"/>
                    <a:pt x="11442" y="11124"/>
                  </a:cubicBezTo>
                  <a:cubicBezTo>
                    <a:pt x="14062" y="8732"/>
                    <a:pt x="14236" y="4681"/>
                    <a:pt x="11843" y="2075"/>
                  </a:cubicBezTo>
                  <a:cubicBezTo>
                    <a:pt x="10580" y="699"/>
                    <a:pt x="8851" y="1"/>
                    <a:pt x="711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2"/>
            <p:cNvSpPr/>
            <p:nvPr/>
          </p:nvSpPr>
          <p:spPr>
            <a:xfrm>
              <a:off x="8147377" y="2541650"/>
              <a:ext cx="613313" cy="613648"/>
            </a:xfrm>
            <a:custGeom>
              <a:avLst/>
              <a:gdLst/>
              <a:ahLst/>
              <a:cxnLst/>
              <a:rect l="l" t="t" r="r" b="b"/>
              <a:pathLst>
                <a:path w="12819" h="12826" extrusionOk="0">
                  <a:moveTo>
                    <a:pt x="6373" y="0"/>
                  </a:moveTo>
                  <a:cubicBezTo>
                    <a:pt x="6306" y="0"/>
                    <a:pt x="6238" y="6"/>
                    <a:pt x="6176" y="6"/>
                  </a:cubicBezTo>
                  <a:lnTo>
                    <a:pt x="6189" y="608"/>
                  </a:lnTo>
                  <a:cubicBezTo>
                    <a:pt x="6283" y="608"/>
                    <a:pt x="6376" y="594"/>
                    <a:pt x="6470" y="594"/>
                  </a:cubicBezTo>
                  <a:lnTo>
                    <a:pt x="6470" y="6"/>
                  </a:lnTo>
                  <a:cubicBezTo>
                    <a:pt x="6439" y="2"/>
                    <a:pt x="6406" y="0"/>
                    <a:pt x="6373" y="0"/>
                  </a:cubicBezTo>
                  <a:close/>
                  <a:moveTo>
                    <a:pt x="6777" y="6"/>
                  </a:moveTo>
                  <a:lnTo>
                    <a:pt x="6737" y="608"/>
                  </a:lnTo>
                  <a:cubicBezTo>
                    <a:pt x="6830" y="621"/>
                    <a:pt x="6924" y="621"/>
                    <a:pt x="7005" y="635"/>
                  </a:cubicBezTo>
                  <a:lnTo>
                    <a:pt x="7071" y="33"/>
                  </a:lnTo>
                  <a:lnTo>
                    <a:pt x="7031" y="33"/>
                  </a:lnTo>
                  <a:cubicBezTo>
                    <a:pt x="6937" y="20"/>
                    <a:pt x="6857" y="20"/>
                    <a:pt x="6777" y="6"/>
                  </a:cubicBezTo>
                  <a:close/>
                  <a:moveTo>
                    <a:pt x="5868" y="20"/>
                  </a:moveTo>
                  <a:cubicBezTo>
                    <a:pt x="5841" y="20"/>
                    <a:pt x="5814" y="33"/>
                    <a:pt x="5788" y="33"/>
                  </a:cubicBezTo>
                  <a:lnTo>
                    <a:pt x="5734" y="33"/>
                  </a:lnTo>
                  <a:cubicBezTo>
                    <a:pt x="5681" y="47"/>
                    <a:pt x="5627" y="47"/>
                    <a:pt x="5574" y="47"/>
                  </a:cubicBezTo>
                  <a:lnTo>
                    <a:pt x="5574" y="60"/>
                  </a:lnTo>
                  <a:lnTo>
                    <a:pt x="5654" y="648"/>
                  </a:lnTo>
                  <a:cubicBezTo>
                    <a:pt x="5734" y="635"/>
                    <a:pt x="5828" y="621"/>
                    <a:pt x="5921" y="621"/>
                  </a:cubicBezTo>
                  <a:lnTo>
                    <a:pt x="5868" y="20"/>
                  </a:lnTo>
                  <a:close/>
                  <a:moveTo>
                    <a:pt x="7365" y="74"/>
                  </a:moveTo>
                  <a:lnTo>
                    <a:pt x="7285" y="662"/>
                  </a:lnTo>
                  <a:cubicBezTo>
                    <a:pt x="7365" y="674"/>
                    <a:pt x="7459" y="701"/>
                    <a:pt x="7552" y="715"/>
                  </a:cubicBezTo>
                  <a:lnTo>
                    <a:pt x="7659" y="127"/>
                  </a:lnTo>
                  <a:cubicBezTo>
                    <a:pt x="7619" y="113"/>
                    <a:pt x="7566" y="100"/>
                    <a:pt x="7499" y="100"/>
                  </a:cubicBezTo>
                  <a:lnTo>
                    <a:pt x="7499" y="86"/>
                  </a:lnTo>
                  <a:lnTo>
                    <a:pt x="7432" y="86"/>
                  </a:lnTo>
                  <a:cubicBezTo>
                    <a:pt x="7406" y="74"/>
                    <a:pt x="7392" y="74"/>
                    <a:pt x="7365" y="74"/>
                  </a:cubicBezTo>
                  <a:close/>
                  <a:moveTo>
                    <a:pt x="5280" y="100"/>
                  </a:moveTo>
                  <a:cubicBezTo>
                    <a:pt x="5213" y="113"/>
                    <a:pt x="5160" y="113"/>
                    <a:pt x="5107" y="127"/>
                  </a:cubicBezTo>
                  <a:cubicBezTo>
                    <a:pt x="5097" y="127"/>
                    <a:pt x="5094" y="133"/>
                    <a:pt x="5093" y="133"/>
                  </a:cubicBezTo>
                  <a:cubicBezTo>
                    <a:pt x="5093" y="133"/>
                    <a:pt x="5093" y="131"/>
                    <a:pt x="5093" y="127"/>
                  </a:cubicBezTo>
                  <a:lnTo>
                    <a:pt x="5093" y="140"/>
                  </a:lnTo>
                  <a:lnTo>
                    <a:pt x="5039" y="140"/>
                  </a:lnTo>
                  <a:lnTo>
                    <a:pt x="5039" y="154"/>
                  </a:lnTo>
                  <a:lnTo>
                    <a:pt x="4986" y="154"/>
                  </a:lnTo>
                  <a:lnTo>
                    <a:pt x="5119" y="742"/>
                  </a:lnTo>
                  <a:cubicBezTo>
                    <a:pt x="5200" y="728"/>
                    <a:pt x="5294" y="701"/>
                    <a:pt x="5387" y="688"/>
                  </a:cubicBezTo>
                  <a:lnTo>
                    <a:pt x="5280" y="100"/>
                  </a:lnTo>
                  <a:close/>
                  <a:moveTo>
                    <a:pt x="7953" y="193"/>
                  </a:moveTo>
                  <a:lnTo>
                    <a:pt x="7819" y="769"/>
                  </a:lnTo>
                  <a:cubicBezTo>
                    <a:pt x="7900" y="795"/>
                    <a:pt x="7994" y="822"/>
                    <a:pt x="8074" y="849"/>
                  </a:cubicBezTo>
                  <a:lnTo>
                    <a:pt x="8247" y="273"/>
                  </a:lnTo>
                  <a:cubicBezTo>
                    <a:pt x="8220" y="261"/>
                    <a:pt x="8194" y="247"/>
                    <a:pt x="8154" y="247"/>
                  </a:cubicBezTo>
                  <a:lnTo>
                    <a:pt x="8154" y="234"/>
                  </a:lnTo>
                  <a:lnTo>
                    <a:pt x="8101" y="234"/>
                  </a:lnTo>
                  <a:lnTo>
                    <a:pt x="8101" y="220"/>
                  </a:lnTo>
                  <a:lnTo>
                    <a:pt x="8060" y="220"/>
                  </a:lnTo>
                  <a:cubicBezTo>
                    <a:pt x="8060" y="214"/>
                    <a:pt x="8057" y="210"/>
                    <a:pt x="8054" y="210"/>
                  </a:cubicBezTo>
                  <a:cubicBezTo>
                    <a:pt x="8050" y="210"/>
                    <a:pt x="8047" y="214"/>
                    <a:pt x="8047" y="220"/>
                  </a:cubicBezTo>
                  <a:lnTo>
                    <a:pt x="8047" y="207"/>
                  </a:lnTo>
                  <a:cubicBezTo>
                    <a:pt x="8020" y="207"/>
                    <a:pt x="7994" y="193"/>
                    <a:pt x="7953" y="193"/>
                  </a:cubicBezTo>
                  <a:close/>
                  <a:moveTo>
                    <a:pt x="4692" y="234"/>
                  </a:moveTo>
                  <a:lnTo>
                    <a:pt x="4531" y="273"/>
                  </a:lnTo>
                  <a:lnTo>
                    <a:pt x="4518" y="287"/>
                  </a:lnTo>
                  <a:cubicBezTo>
                    <a:pt x="4478" y="300"/>
                    <a:pt x="4438" y="314"/>
                    <a:pt x="4398" y="314"/>
                  </a:cubicBezTo>
                  <a:lnTo>
                    <a:pt x="4585" y="888"/>
                  </a:lnTo>
                  <a:cubicBezTo>
                    <a:pt x="4679" y="862"/>
                    <a:pt x="4759" y="835"/>
                    <a:pt x="4852" y="808"/>
                  </a:cubicBezTo>
                  <a:lnTo>
                    <a:pt x="4692" y="234"/>
                  </a:lnTo>
                  <a:close/>
                  <a:moveTo>
                    <a:pt x="8528" y="368"/>
                  </a:moveTo>
                  <a:lnTo>
                    <a:pt x="8341" y="929"/>
                  </a:lnTo>
                  <a:cubicBezTo>
                    <a:pt x="8421" y="956"/>
                    <a:pt x="8502" y="995"/>
                    <a:pt x="8595" y="1022"/>
                  </a:cubicBezTo>
                  <a:lnTo>
                    <a:pt x="8809" y="475"/>
                  </a:lnTo>
                  <a:lnTo>
                    <a:pt x="8782" y="448"/>
                  </a:lnTo>
                  <a:lnTo>
                    <a:pt x="8769" y="448"/>
                  </a:lnTo>
                  <a:cubicBezTo>
                    <a:pt x="8689" y="421"/>
                    <a:pt x="8621" y="394"/>
                    <a:pt x="8541" y="368"/>
                  </a:cubicBezTo>
                  <a:close/>
                  <a:moveTo>
                    <a:pt x="4117" y="421"/>
                  </a:moveTo>
                  <a:cubicBezTo>
                    <a:pt x="4064" y="448"/>
                    <a:pt x="3997" y="461"/>
                    <a:pt x="3943" y="487"/>
                  </a:cubicBezTo>
                  <a:lnTo>
                    <a:pt x="3930" y="487"/>
                  </a:lnTo>
                  <a:lnTo>
                    <a:pt x="3930" y="501"/>
                  </a:lnTo>
                  <a:lnTo>
                    <a:pt x="3916" y="501"/>
                  </a:lnTo>
                  <a:cubicBezTo>
                    <a:pt x="3890" y="514"/>
                    <a:pt x="3863" y="528"/>
                    <a:pt x="3836" y="528"/>
                  </a:cubicBezTo>
                  <a:lnTo>
                    <a:pt x="4077" y="1089"/>
                  </a:lnTo>
                  <a:cubicBezTo>
                    <a:pt x="4171" y="1049"/>
                    <a:pt x="4251" y="1009"/>
                    <a:pt x="4331" y="982"/>
                  </a:cubicBezTo>
                  <a:lnTo>
                    <a:pt x="4117" y="421"/>
                  </a:lnTo>
                  <a:close/>
                  <a:moveTo>
                    <a:pt x="9090" y="581"/>
                  </a:moveTo>
                  <a:lnTo>
                    <a:pt x="8835" y="1129"/>
                  </a:lnTo>
                  <a:cubicBezTo>
                    <a:pt x="8915" y="1170"/>
                    <a:pt x="9010" y="1209"/>
                    <a:pt x="9090" y="1250"/>
                  </a:cubicBezTo>
                  <a:lnTo>
                    <a:pt x="9357" y="715"/>
                  </a:lnTo>
                  <a:cubicBezTo>
                    <a:pt x="9343" y="715"/>
                    <a:pt x="9330" y="701"/>
                    <a:pt x="9316" y="701"/>
                  </a:cubicBezTo>
                  <a:lnTo>
                    <a:pt x="9316" y="688"/>
                  </a:lnTo>
                  <a:lnTo>
                    <a:pt x="9304" y="688"/>
                  </a:lnTo>
                  <a:cubicBezTo>
                    <a:pt x="9304" y="688"/>
                    <a:pt x="9290" y="688"/>
                    <a:pt x="9290" y="674"/>
                  </a:cubicBezTo>
                  <a:lnTo>
                    <a:pt x="9263" y="674"/>
                  </a:lnTo>
                  <a:lnTo>
                    <a:pt x="9263" y="662"/>
                  </a:lnTo>
                  <a:cubicBezTo>
                    <a:pt x="9197" y="635"/>
                    <a:pt x="9143" y="608"/>
                    <a:pt x="9090" y="581"/>
                  </a:cubicBezTo>
                  <a:close/>
                  <a:moveTo>
                    <a:pt x="3569" y="662"/>
                  </a:moveTo>
                  <a:cubicBezTo>
                    <a:pt x="3476" y="701"/>
                    <a:pt x="3396" y="755"/>
                    <a:pt x="3302" y="795"/>
                  </a:cubicBezTo>
                  <a:lnTo>
                    <a:pt x="3596" y="1330"/>
                  </a:lnTo>
                  <a:cubicBezTo>
                    <a:pt x="3676" y="1276"/>
                    <a:pt x="3756" y="1236"/>
                    <a:pt x="3836" y="1196"/>
                  </a:cubicBezTo>
                  <a:lnTo>
                    <a:pt x="3569" y="662"/>
                  </a:lnTo>
                  <a:close/>
                  <a:moveTo>
                    <a:pt x="9624" y="862"/>
                  </a:moveTo>
                  <a:lnTo>
                    <a:pt x="9316" y="1383"/>
                  </a:lnTo>
                  <a:cubicBezTo>
                    <a:pt x="9397" y="1423"/>
                    <a:pt x="9477" y="1476"/>
                    <a:pt x="9557" y="1530"/>
                  </a:cubicBezTo>
                  <a:lnTo>
                    <a:pt x="9878" y="1022"/>
                  </a:lnTo>
                  <a:cubicBezTo>
                    <a:pt x="9851" y="1009"/>
                    <a:pt x="9824" y="982"/>
                    <a:pt x="9798" y="969"/>
                  </a:cubicBezTo>
                  <a:lnTo>
                    <a:pt x="9785" y="956"/>
                  </a:lnTo>
                  <a:lnTo>
                    <a:pt x="9771" y="956"/>
                  </a:lnTo>
                  <a:lnTo>
                    <a:pt x="9771" y="942"/>
                  </a:lnTo>
                  <a:lnTo>
                    <a:pt x="9744" y="942"/>
                  </a:lnTo>
                  <a:lnTo>
                    <a:pt x="9744" y="929"/>
                  </a:lnTo>
                  <a:lnTo>
                    <a:pt x="9717" y="929"/>
                  </a:lnTo>
                  <a:lnTo>
                    <a:pt x="9717" y="915"/>
                  </a:lnTo>
                  <a:cubicBezTo>
                    <a:pt x="9705" y="915"/>
                    <a:pt x="9705" y="915"/>
                    <a:pt x="9691" y="902"/>
                  </a:cubicBezTo>
                  <a:lnTo>
                    <a:pt x="9678" y="902"/>
                  </a:lnTo>
                  <a:lnTo>
                    <a:pt x="9678" y="888"/>
                  </a:lnTo>
                  <a:lnTo>
                    <a:pt x="9664" y="888"/>
                  </a:lnTo>
                  <a:cubicBezTo>
                    <a:pt x="9651" y="875"/>
                    <a:pt x="9637" y="875"/>
                    <a:pt x="9624" y="862"/>
                  </a:cubicBezTo>
                  <a:close/>
                  <a:moveTo>
                    <a:pt x="3048" y="956"/>
                  </a:moveTo>
                  <a:cubicBezTo>
                    <a:pt x="3007" y="969"/>
                    <a:pt x="2981" y="995"/>
                    <a:pt x="2941" y="1009"/>
                  </a:cubicBezTo>
                  <a:cubicBezTo>
                    <a:pt x="2941" y="1022"/>
                    <a:pt x="2941" y="1022"/>
                    <a:pt x="2927" y="1022"/>
                  </a:cubicBezTo>
                  <a:lnTo>
                    <a:pt x="2914" y="1036"/>
                  </a:lnTo>
                  <a:lnTo>
                    <a:pt x="2794" y="1116"/>
                  </a:lnTo>
                  <a:lnTo>
                    <a:pt x="3128" y="1610"/>
                  </a:lnTo>
                  <a:cubicBezTo>
                    <a:pt x="3208" y="1557"/>
                    <a:pt x="3289" y="1517"/>
                    <a:pt x="3355" y="1464"/>
                  </a:cubicBezTo>
                  <a:lnTo>
                    <a:pt x="3048" y="956"/>
                  </a:lnTo>
                  <a:close/>
                  <a:moveTo>
                    <a:pt x="10132" y="1182"/>
                  </a:moveTo>
                  <a:lnTo>
                    <a:pt x="9785" y="1677"/>
                  </a:lnTo>
                  <a:cubicBezTo>
                    <a:pt x="9851" y="1731"/>
                    <a:pt x="9931" y="1784"/>
                    <a:pt x="9999" y="1838"/>
                  </a:cubicBezTo>
                  <a:lnTo>
                    <a:pt x="10373" y="1370"/>
                  </a:lnTo>
                  <a:lnTo>
                    <a:pt x="10359" y="1370"/>
                  </a:lnTo>
                  <a:cubicBezTo>
                    <a:pt x="10359" y="1357"/>
                    <a:pt x="10359" y="1357"/>
                    <a:pt x="10346" y="1357"/>
                  </a:cubicBezTo>
                  <a:lnTo>
                    <a:pt x="10346" y="1343"/>
                  </a:lnTo>
                  <a:cubicBezTo>
                    <a:pt x="10266" y="1289"/>
                    <a:pt x="10199" y="1236"/>
                    <a:pt x="10132" y="1182"/>
                  </a:cubicBezTo>
                  <a:close/>
                  <a:moveTo>
                    <a:pt x="2553" y="1289"/>
                  </a:moveTo>
                  <a:cubicBezTo>
                    <a:pt x="2513" y="1316"/>
                    <a:pt x="2487" y="1343"/>
                    <a:pt x="2446" y="1370"/>
                  </a:cubicBezTo>
                  <a:lnTo>
                    <a:pt x="2433" y="1370"/>
                  </a:lnTo>
                  <a:lnTo>
                    <a:pt x="2433" y="1383"/>
                  </a:lnTo>
                  <a:lnTo>
                    <a:pt x="2419" y="1383"/>
                  </a:lnTo>
                  <a:lnTo>
                    <a:pt x="2419" y="1396"/>
                  </a:lnTo>
                  <a:lnTo>
                    <a:pt x="2406" y="1396"/>
                  </a:lnTo>
                  <a:lnTo>
                    <a:pt x="2406" y="1410"/>
                  </a:lnTo>
                  <a:lnTo>
                    <a:pt x="2393" y="1410"/>
                  </a:lnTo>
                  <a:lnTo>
                    <a:pt x="2380" y="1423"/>
                  </a:lnTo>
                  <a:lnTo>
                    <a:pt x="2366" y="1423"/>
                  </a:lnTo>
                  <a:cubicBezTo>
                    <a:pt x="2353" y="1450"/>
                    <a:pt x="2326" y="1464"/>
                    <a:pt x="2312" y="1476"/>
                  </a:cubicBezTo>
                  <a:lnTo>
                    <a:pt x="2701" y="1945"/>
                  </a:lnTo>
                  <a:cubicBezTo>
                    <a:pt x="2767" y="1877"/>
                    <a:pt x="2834" y="1824"/>
                    <a:pt x="2914" y="1771"/>
                  </a:cubicBezTo>
                  <a:lnTo>
                    <a:pt x="2553" y="1289"/>
                  </a:lnTo>
                  <a:close/>
                  <a:moveTo>
                    <a:pt x="10600" y="1557"/>
                  </a:moveTo>
                  <a:lnTo>
                    <a:pt x="10213" y="2011"/>
                  </a:lnTo>
                  <a:cubicBezTo>
                    <a:pt x="10279" y="2078"/>
                    <a:pt x="10346" y="2132"/>
                    <a:pt x="10412" y="2198"/>
                  </a:cubicBezTo>
                  <a:lnTo>
                    <a:pt x="10827" y="1758"/>
                  </a:lnTo>
                  <a:lnTo>
                    <a:pt x="10813" y="1758"/>
                  </a:lnTo>
                  <a:cubicBezTo>
                    <a:pt x="10747" y="1690"/>
                    <a:pt x="10667" y="1624"/>
                    <a:pt x="10600" y="1557"/>
                  </a:cubicBezTo>
                  <a:close/>
                  <a:moveTo>
                    <a:pt x="2086" y="1677"/>
                  </a:moveTo>
                  <a:lnTo>
                    <a:pt x="2072" y="1690"/>
                  </a:lnTo>
                  <a:lnTo>
                    <a:pt x="2059" y="1690"/>
                  </a:lnTo>
                  <a:lnTo>
                    <a:pt x="2059" y="1704"/>
                  </a:lnTo>
                  <a:lnTo>
                    <a:pt x="2045" y="1704"/>
                  </a:lnTo>
                  <a:lnTo>
                    <a:pt x="2045" y="1717"/>
                  </a:lnTo>
                  <a:lnTo>
                    <a:pt x="2032" y="1717"/>
                  </a:lnTo>
                  <a:lnTo>
                    <a:pt x="2032" y="1731"/>
                  </a:lnTo>
                  <a:lnTo>
                    <a:pt x="2018" y="1731"/>
                  </a:lnTo>
                  <a:lnTo>
                    <a:pt x="2018" y="1744"/>
                  </a:lnTo>
                  <a:lnTo>
                    <a:pt x="2006" y="1744"/>
                  </a:lnTo>
                  <a:lnTo>
                    <a:pt x="2006" y="1758"/>
                  </a:lnTo>
                  <a:lnTo>
                    <a:pt x="1992" y="1758"/>
                  </a:lnTo>
                  <a:lnTo>
                    <a:pt x="1992" y="1771"/>
                  </a:lnTo>
                  <a:lnTo>
                    <a:pt x="1979" y="1771"/>
                  </a:lnTo>
                  <a:lnTo>
                    <a:pt x="1979" y="1784"/>
                  </a:lnTo>
                  <a:lnTo>
                    <a:pt x="1965" y="1784"/>
                  </a:lnTo>
                  <a:lnTo>
                    <a:pt x="1965" y="1797"/>
                  </a:lnTo>
                  <a:lnTo>
                    <a:pt x="1952" y="1797"/>
                  </a:lnTo>
                  <a:lnTo>
                    <a:pt x="1952" y="1811"/>
                  </a:lnTo>
                  <a:lnTo>
                    <a:pt x="1938" y="1811"/>
                  </a:lnTo>
                  <a:lnTo>
                    <a:pt x="1938" y="1824"/>
                  </a:lnTo>
                  <a:lnTo>
                    <a:pt x="1925" y="1824"/>
                  </a:lnTo>
                  <a:cubicBezTo>
                    <a:pt x="1911" y="1851"/>
                    <a:pt x="1885" y="1865"/>
                    <a:pt x="1858" y="1891"/>
                  </a:cubicBezTo>
                  <a:lnTo>
                    <a:pt x="2286" y="2319"/>
                  </a:lnTo>
                  <a:cubicBezTo>
                    <a:pt x="2353" y="2252"/>
                    <a:pt x="2406" y="2185"/>
                    <a:pt x="2473" y="2132"/>
                  </a:cubicBezTo>
                  <a:lnTo>
                    <a:pt x="2487" y="2118"/>
                  </a:lnTo>
                  <a:lnTo>
                    <a:pt x="2086" y="1677"/>
                  </a:lnTo>
                  <a:close/>
                  <a:moveTo>
                    <a:pt x="11041" y="1972"/>
                  </a:moveTo>
                  <a:lnTo>
                    <a:pt x="10600" y="2385"/>
                  </a:lnTo>
                  <a:cubicBezTo>
                    <a:pt x="10626" y="2426"/>
                    <a:pt x="10653" y="2453"/>
                    <a:pt x="10680" y="2479"/>
                  </a:cubicBezTo>
                  <a:cubicBezTo>
                    <a:pt x="10720" y="2519"/>
                    <a:pt x="10747" y="2560"/>
                    <a:pt x="10787" y="2586"/>
                  </a:cubicBezTo>
                  <a:lnTo>
                    <a:pt x="11241" y="2198"/>
                  </a:lnTo>
                  <a:lnTo>
                    <a:pt x="11228" y="2185"/>
                  </a:lnTo>
                  <a:lnTo>
                    <a:pt x="11214" y="2172"/>
                  </a:lnTo>
                  <a:cubicBezTo>
                    <a:pt x="11202" y="2145"/>
                    <a:pt x="11175" y="2118"/>
                    <a:pt x="11148" y="2105"/>
                  </a:cubicBezTo>
                  <a:lnTo>
                    <a:pt x="11148" y="2091"/>
                  </a:lnTo>
                  <a:lnTo>
                    <a:pt x="11134" y="2091"/>
                  </a:lnTo>
                  <a:lnTo>
                    <a:pt x="11134" y="2078"/>
                  </a:lnTo>
                  <a:lnTo>
                    <a:pt x="11121" y="2078"/>
                  </a:lnTo>
                  <a:lnTo>
                    <a:pt x="11121" y="2065"/>
                  </a:lnTo>
                  <a:lnTo>
                    <a:pt x="11108" y="2065"/>
                  </a:lnTo>
                  <a:lnTo>
                    <a:pt x="11108" y="2052"/>
                  </a:lnTo>
                  <a:lnTo>
                    <a:pt x="11095" y="2038"/>
                  </a:lnTo>
                  <a:lnTo>
                    <a:pt x="11095" y="2025"/>
                  </a:lnTo>
                  <a:lnTo>
                    <a:pt x="11081" y="2025"/>
                  </a:lnTo>
                  <a:lnTo>
                    <a:pt x="11081" y="2011"/>
                  </a:lnTo>
                  <a:lnTo>
                    <a:pt x="11068" y="2011"/>
                  </a:lnTo>
                  <a:lnTo>
                    <a:pt x="11068" y="1998"/>
                  </a:lnTo>
                  <a:lnTo>
                    <a:pt x="11054" y="1998"/>
                  </a:lnTo>
                  <a:lnTo>
                    <a:pt x="11054" y="1984"/>
                  </a:lnTo>
                  <a:lnTo>
                    <a:pt x="11041" y="1984"/>
                  </a:lnTo>
                  <a:lnTo>
                    <a:pt x="11041" y="1972"/>
                  </a:lnTo>
                  <a:close/>
                  <a:moveTo>
                    <a:pt x="1644" y="2118"/>
                  </a:moveTo>
                  <a:cubicBezTo>
                    <a:pt x="1591" y="2172"/>
                    <a:pt x="1537" y="2239"/>
                    <a:pt x="1484" y="2305"/>
                  </a:cubicBezTo>
                  <a:cubicBezTo>
                    <a:pt x="1484" y="2305"/>
                    <a:pt x="1471" y="2305"/>
                    <a:pt x="1471" y="2319"/>
                  </a:cubicBezTo>
                  <a:cubicBezTo>
                    <a:pt x="1471" y="2332"/>
                    <a:pt x="1457" y="2332"/>
                    <a:pt x="1457" y="2346"/>
                  </a:cubicBezTo>
                  <a:lnTo>
                    <a:pt x="1911" y="2720"/>
                  </a:lnTo>
                  <a:cubicBezTo>
                    <a:pt x="1979" y="2653"/>
                    <a:pt x="2032" y="2586"/>
                    <a:pt x="2099" y="2519"/>
                  </a:cubicBezTo>
                  <a:lnTo>
                    <a:pt x="1644" y="2118"/>
                  </a:lnTo>
                  <a:close/>
                  <a:moveTo>
                    <a:pt x="11428" y="2426"/>
                  </a:moveTo>
                  <a:lnTo>
                    <a:pt x="10961" y="2800"/>
                  </a:lnTo>
                  <a:cubicBezTo>
                    <a:pt x="11015" y="2867"/>
                    <a:pt x="11068" y="2947"/>
                    <a:pt x="11121" y="3014"/>
                  </a:cubicBezTo>
                  <a:lnTo>
                    <a:pt x="11615" y="2667"/>
                  </a:lnTo>
                  <a:cubicBezTo>
                    <a:pt x="11576" y="2613"/>
                    <a:pt x="11535" y="2573"/>
                    <a:pt x="11496" y="2519"/>
                  </a:cubicBezTo>
                  <a:cubicBezTo>
                    <a:pt x="11482" y="2492"/>
                    <a:pt x="11455" y="2453"/>
                    <a:pt x="11428" y="2426"/>
                  </a:cubicBezTo>
                  <a:close/>
                  <a:moveTo>
                    <a:pt x="1270" y="2573"/>
                  </a:moveTo>
                  <a:cubicBezTo>
                    <a:pt x="1257" y="2586"/>
                    <a:pt x="1257" y="2599"/>
                    <a:pt x="1243" y="2613"/>
                  </a:cubicBezTo>
                  <a:lnTo>
                    <a:pt x="1230" y="2626"/>
                  </a:lnTo>
                  <a:cubicBezTo>
                    <a:pt x="1190" y="2693"/>
                    <a:pt x="1136" y="2760"/>
                    <a:pt x="1097" y="2827"/>
                  </a:cubicBezTo>
                  <a:lnTo>
                    <a:pt x="1591" y="3161"/>
                  </a:lnTo>
                  <a:cubicBezTo>
                    <a:pt x="1644" y="3080"/>
                    <a:pt x="1698" y="3014"/>
                    <a:pt x="1751" y="2934"/>
                  </a:cubicBezTo>
                  <a:lnTo>
                    <a:pt x="1270" y="2573"/>
                  </a:lnTo>
                  <a:close/>
                  <a:moveTo>
                    <a:pt x="11776" y="2920"/>
                  </a:moveTo>
                  <a:lnTo>
                    <a:pt x="11282" y="3241"/>
                  </a:lnTo>
                  <a:cubicBezTo>
                    <a:pt x="11321" y="3321"/>
                    <a:pt x="11375" y="3401"/>
                    <a:pt x="11416" y="3469"/>
                  </a:cubicBezTo>
                  <a:lnTo>
                    <a:pt x="11936" y="3175"/>
                  </a:lnTo>
                  <a:cubicBezTo>
                    <a:pt x="11936" y="3161"/>
                    <a:pt x="11923" y="3148"/>
                    <a:pt x="11910" y="3134"/>
                  </a:cubicBezTo>
                  <a:lnTo>
                    <a:pt x="11910" y="3121"/>
                  </a:lnTo>
                  <a:cubicBezTo>
                    <a:pt x="11870" y="3054"/>
                    <a:pt x="11829" y="2987"/>
                    <a:pt x="11776" y="2920"/>
                  </a:cubicBezTo>
                  <a:close/>
                  <a:moveTo>
                    <a:pt x="936" y="3080"/>
                  </a:moveTo>
                  <a:cubicBezTo>
                    <a:pt x="896" y="3121"/>
                    <a:pt x="869" y="3175"/>
                    <a:pt x="842" y="3228"/>
                  </a:cubicBezTo>
                  <a:lnTo>
                    <a:pt x="842" y="3241"/>
                  </a:lnTo>
                  <a:lnTo>
                    <a:pt x="829" y="3241"/>
                  </a:lnTo>
                  <a:cubicBezTo>
                    <a:pt x="815" y="3268"/>
                    <a:pt x="803" y="3308"/>
                    <a:pt x="776" y="3335"/>
                  </a:cubicBezTo>
                  <a:lnTo>
                    <a:pt x="1310" y="3629"/>
                  </a:lnTo>
                  <a:cubicBezTo>
                    <a:pt x="1350" y="3549"/>
                    <a:pt x="1403" y="3469"/>
                    <a:pt x="1444" y="3388"/>
                  </a:cubicBezTo>
                  <a:lnTo>
                    <a:pt x="936" y="3080"/>
                  </a:lnTo>
                  <a:close/>
                  <a:moveTo>
                    <a:pt x="12084" y="3428"/>
                  </a:moveTo>
                  <a:lnTo>
                    <a:pt x="11549" y="3709"/>
                  </a:lnTo>
                  <a:cubicBezTo>
                    <a:pt x="11589" y="3789"/>
                    <a:pt x="11629" y="3870"/>
                    <a:pt x="11669" y="3963"/>
                  </a:cubicBezTo>
                  <a:lnTo>
                    <a:pt x="12217" y="3709"/>
                  </a:lnTo>
                  <a:cubicBezTo>
                    <a:pt x="12177" y="3615"/>
                    <a:pt x="12137" y="3522"/>
                    <a:pt x="12084" y="3428"/>
                  </a:cubicBezTo>
                  <a:close/>
                  <a:moveTo>
                    <a:pt x="642" y="3602"/>
                  </a:moveTo>
                  <a:cubicBezTo>
                    <a:pt x="601" y="3695"/>
                    <a:pt x="562" y="3789"/>
                    <a:pt x="521" y="3870"/>
                  </a:cubicBezTo>
                  <a:lnTo>
                    <a:pt x="1070" y="4110"/>
                  </a:lnTo>
                  <a:lnTo>
                    <a:pt x="1190" y="3870"/>
                  </a:lnTo>
                  <a:lnTo>
                    <a:pt x="642" y="3602"/>
                  </a:lnTo>
                  <a:close/>
                  <a:moveTo>
                    <a:pt x="12337" y="3977"/>
                  </a:moveTo>
                  <a:lnTo>
                    <a:pt x="11776" y="4203"/>
                  </a:lnTo>
                  <a:cubicBezTo>
                    <a:pt x="11816" y="4283"/>
                    <a:pt x="11856" y="4378"/>
                    <a:pt x="11883" y="4458"/>
                  </a:cubicBezTo>
                  <a:lnTo>
                    <a:pt x="12444" y="4257"/>
                  </a:lnTo>
                  <a:cubicBezTo>
                    <a:pt x="12431" y="4217"/>
                    <a:pt x="12417" y="4164"/>
                    <a:pt x="12391" y="4123"/>
                  </a:cubicBezTo>
                  <a:lnTo>
                    <a:pt x="12391" y="4110"/>
                  </a:lnTo>
                  <a:lnTo>
                    <a:pt x="12391" y="4096"/>
                  </a:lnTo>
                  <a:cubicBezTo>
                    <a:pt x="12364" y="4057"/>
                    <a:pt x="12351" y="4016"/>
                    <a:pt x="12337" y="3977"/>
                  </a:cubicBezTo>
                  <a:close/>
                  <a:moveTo>
                    <a:pt x="402" y="4150"/>
                  </a:moveTo>
                  <a:lnTo>
                    <a:pt x="402" y="4164"/>
                  </a:lnTo>
                  <a:lnTo>
                    <a:pt x="402" y="4176"/>
                  </a:lnTo>
                  <a:cubicBezTo>
                    <a:pt x="388" y="4217"/>
                    <a:pt x="361" y="4271"/>
                    <a:pt x="348" y="4310"/>
                  </a:cubicBezTo>
                  <a:lnTo>
                    <a:pt x="348" y="4324"/>
                  </a:lnTo>
                  <a:lnTo>
                    <a:pt x="348" y="4337"/>
                  </a:lnTo>
                  <a:lnTo>
                    <a:pt x="334" y="4337"/>
                  </a:lnTo>
                  <a:lnTo>
                    <a:pt x="334" y="4351"/>
                  </a:lnTo>
                  <a:lnTo>
                    <a:pt x="334" y="4364"/>
                  </a:lnTo>
                  <a:lnTo>
                    <a:pt x="334" y="4378"/>
                  </a:lnTo>
                  <a:lnTo>
                    <a:pt x="321" y="4378"/>
                  </a:lnTo>
                  <a:lnTo>
                    <a:pt x="321" y="4390"/>
                  </a:lnTo>
                  <a:lnTo>
                    <a:pt x="321" y="4404"/>
                  </a:lnTo>
                  <a:lnTo>
                    <a:pt x="321" y="4417"/>
                  </a:lnTo>
                  <a:lnTo>
                    <a:pt x="307" y="4417"/>
                  </a:lnTo>
                  <a:lnTo>
                    <a:pt x="307" y="4431"/>
                  </a:lnTo>
                  <a:lnTo>
                    <a:pt x="883" y="4618"/>
                  </a:lnTo>
                  <a:cubicBezTo>
                    <a:pt x="909" y="4538"/>
                    <a:pt x="936" y="4444"/>
                    <a:pt x="963" y="4364"/>
                  </a:cubicBezTo>
                  <a:lnTo>
                    <a:pt x="402" y="4150"/>
                  </a:lnTo>
                  <a:close/>
                  <a:moveTo>
                    <a:pt x="12538" y="4538"/>
                  </a:moveTo>
                  <a:lnTo>
                    <a:pt x="11963" y="4725"/>
                  </a:lnTo>
                  <a:cubicBezTo>
                    <a:pt x="11990" y="4805"/>
                    <a:pt x="12016" y="4898"/>
                    <a:pt x="12043" y="4978"/>
                  </a:cubicBezTo>
                  <a:lnTo>
                    <a:pt x="12618" y="4832"/>
                  </a:lnTo>
                  <a:cubicBezTo>
                    <a:pt x="12605" y="4779"/>
                    <a:pt x="12592" y="4725"/>
                    <a:pt x="12578" y="4658"/>
                  </a:cubicBezTo>
                  <a:lnTo>
                    <a:pt x="12538" y="4538"/>
                  </a:lnTo>
                  <a:close/>
                  <a:moveTo>
                    <a:pt x="227" y="4725"/>
                  </a:moveTo>
                  <a:cubicBezTo>
                    <a:pt x="214" y="4779"/>
                    <a:pt x="200" y="4818"/>
                    <a:pt x="188" y="4872"/>
                  </a:cubicBezTo>
                  <a:lnTo>
                    <a:pt x="188" y="4885"/>
                  </a:lnTo>
                  <a:lnTo>
                    <a:pt x="174" y="4885"/>
                  </a:lnTo>
                  <a:lnTo>
                    <a:pt x="174" y="4898"/>
                  </a:lnTo>
                  <a:cubicBezTo>
                    <a:pt x="174" y="4939"/>
                    <a:pt x="161" y="4978"/>
                    <a:pt x="147" y="5019"/>
                  </a:cubicBezTo>
                  <a:lnTo>
                    <a:pt x="735" y="5153"/>
                  </a:lnTo>
                  <a:cubicBezTo>
                    <a:pt x="762" y="5059"/>
                    <a:pt x="776" y="4966"/>
                    <a:pt x="803" y="4885"/>
                  </a:cubicBezTo>
                  <a:lnTo>
                    <a:pt x="227" y="4725"/>
                  </a:lnTo>
                  <a:close/>
                  <a:moveTo>
                    <a:pt x="12685" y="5126"/>
                  </a:moveTo>
                  <a:lnTo>
                    <a:pt x="12097" y="5246"/>
                  </a:lnTo>
                  <a:cubicBezTo>
                    <a:pt x="12123" y="5340"/>
                    <a:pt x="12137" y="5420"/>
                    <a:pt x="12150" y="5513"/>
                  </a:cubicBezTo>
                  <a:lnTo>
                    <a:pt x="12738" y="5420"/>
                  </a:lnTo>
                  <a:cubicBezTo>
                    <a:pt x="12725" y="5326"/>
                    <a:pt x="12712" y="5219"/>
                    <a:pt x="12685" y="5126"/>
                  </a:cubicBezTo>
                  <a:close/>
                  <a:moveTo>
                    <a:pt x="94" y="5313"/>
                  </a:moveTo>
                  <a:lnTo>
                    <a:pt x="94" y="5326"/>
                  </a:lnTo>
                  <a:lnTo>
                    <a:pt x="94" y="5340"/>
                  </a:lnTo>
                  <a:lnTo>
                    <a:pt x="81" y="5340"/>
                  </a:lnTo>
                  <a:lnTo>
                    <a:pt x="81" y="5353"/>
                  </a:lnTo>
                  <a:lnTo>
                    <a:pt x="81" y="5367"/>
                  </a:lnTo>
                  <a:lnTo>
                    <a:pt x="81" y="5379"/>
                  </a:lnTo>
                  <a:lnTo>
                    <a:pt x="81" y="5393"/>
                  </a:lnTo>
                  <a:lnTo>
                    <a:pt x="81" y="5406"/>
                  </a:lnTo>
                  <a:lnTo>
                    <a:pt x="81" y="5420"/>
                  </a:lnTo>
                  <a:lnTo>
                    <a:pt x="67" y="5420"/>
                  </a:lnTo>
                  <a:cubicBezTo>
                    <a:pt x="67" y="5486"/>
                    <a:pt x="54" y="5540"/>
                    <a:pt x="54" y="5607"/>
                  </a:cubicBezTo>
                  <a:lnTo>
                    <a:pt x="642" y="5687"/>
                  </a:lnTo>
                  <a:cubicBezTo>
                    <a:pt x="655" y="5593"/>
                    <a:pt x="669" y="5500"/>
                    <a:pt x="682" y="5420"/>
                  </a:cubicBezTo>
                  <a:lnTo>
                    <a:pt x="94" y="5313"/>
                  </a:lnTo>
                  <a:close/>
                  <a:moveTo>
                    <a:pt x="12779" y="5714"/>
                  </a:moveTo>
                  <a:lnTo>
                    <a:pt x="12177" y="5780"/>
                  </a:lnTo>
                  <a:cubicBezTo>
                    <a:pt x="12191" y="5875"/>
                    <a:pt x="12204" y="5968"/>
                    <a:pt x="12204" y="6062"/>
                  </a:cubicBezTo>
                  <a:lnTo>
                    <a:pt x="12806" y="6021"/>
                  </a:lnTo>
                  <a:lnTo>
                    <a:pt x="12806" y="5981"/>
                  </a:lnTo>
                  <a:lnTo>
                    <a:pt x="12806" y="5968"/>
                  </a:lnTo>
                  <a:lnTo>
                    <a:pt x="12806" y="5955"/>
                  </a:lnTo>
                  <a:lnTo>
                    <a:pt x="12806" y="5941"/>
                  </a:lnTo>
                  <a:lnTo>
                    <a:pt x="12806" y="5928"/>
                  </a:lnTo>
                  <a:lnTo>
                    <a:pt x="12792" y="5928"/>
                  </a:lnTo>
                  <a:lnTo>
                    <a:pt x="12792" y="5914"/>
                  </a:lnTo>
                  <a:lnTo>
                    <a:pt x="12792" y="5901"/>
                  </a:lnTo>
                  <a:lnTo>
                    <a:pt x="12792" y="5887"/>
                  </a:lnTo>
                  <a:lnTo>
                    <a:pt x="12792" y="5875"/>
                  </a:lnTo>
                  <a:lnTo>
                    <a:pt x="12792" y="5861"/>
                  </a:lnTo>
                  <a:lnTo>
                    <a:pt x="12792" y="5848"/>
                  </a:lnTo>
                  <a:lnTo>
                    <a:pt x="12792" y="5834"/>
                  </a:lnTo>
                  <a:cubicBezTo>
                    <a:pt x="12792" y="5794"/>
                    <a:pt x="12779" y="5754"/>
                    <a:pt x="12779" y="5714"/>
                  </a:cubicBezTo>
                  <a:close/>
                  <a:moveTo>
                    <a:pt x="13" y="5901"/>
                  </a:moveTo>
                  <a:lnTo>
                    <a:pt x="13" y="5955"/>
                  </a:lnTo>
                  <a:lnTo>
                    <a:pt x="13" y="5968"/>
                  </a:lnTo>
                  <a:lnTo>
                    <a:pt x="13" y="5981"/>
                  </a:lnTo>
                  <a:cubicBezTo>
                    <a:pt x="13" y="6035"/>
                    <a:pt x="1" y="6101"/>
                    <a:pt x="1" y="6169"/>
                  </a:cubicBezTo>
                  <a:lnTo>
                    <a:pt x="1" y="6181"/>
                  </a:lnTo>
                  <a:lnTo>
                    <a:pt x="1" y="6195"/>
                  </a:lnTo>
                  <a:lnTo>
                    <a:pt x="1" y="6208"/>
                  </a:lnTo>
                  <a:lnTo>
                    <a:pt x="601" y="6222"/>
                  </a:lnTo>
                  <a:cubicBezTo>
                    <a:pt x="601" y="6142"/>
                    <a:pt x="615" y="6048"/>
                    <a:pt x="615" y="5955"/>
                  </a:cubicBezTo>
                  <a:lnTo>
                    <a:pt x="13" y="5901"/>
                  </a:lnTo>
                  <a:close/>
                  <a:moveTo>
                    <a:pt x="12818" y="6315"/>
                  </a:moveTo>
                  <a:lnTo>
                    <a:pt x="12217" y="6329"/>
                  </a:lnTo>
                  <a:lnTo>
                    <a:pt x="12217" y="6596"/>
                  </a:lnTo>
                  <a:lnTo>
                    <a:pt x="12818" y="6623"/>
                  </a:lnTo>
                  <a:lnTo>
                    <a:pt x="12818" y="6609"/>
                  </a:lnTo>
                  <a:lnTo>
                    <a:pt x="12818" y="6596"/>
                  </a:lnTo>
                  <a:lnTo>
                    <a:pt x="12818" y="6582"/>
                  </a:lnTo>
                  <a:lnTo>
                    <a:pt x="12818" y="6436"/>
                  </a:lnTo>
                  <a:lnTo>
                    <a:pt x="12818" y="6422"/>
                  </a:lnTo>
                  <a:lnTo>
                    <a:pt x="12818" y="6409"/>
                  </a:lnTo>
                  <a:lnTo>
                    <a:pt x="12818" y="6395"/>
                  </a:lnTo>
                  <a:lnTo>
                    <a:pt x="12818" y="6382"/>
                  </a:lnTo>
                  <a:lnTo>
                    <a:pt x="12818" y="6369"/>
                  </a:lnTo>
                  <a:lnTo>
                    <a:pt x="12818" y="6356"/>
                  </a:lnTo>
                  <a:lnTo>
                    <a:pt x="12818" y="6342"/>
                  </a:lnTo>
                  <a:lnTo>
                    <a:pt x="12818" y="6329"/>
                  </a:lnTo>
                  <a:lnTo>
                    <a:pt x="12818" y="6315"/>
                  </a:lnTo>
                  <a:close/>
                  <a:moveTo>
                    <a:pt x="1" y="6502"/>
                  </a:moveTo>
                  <a:lnTo>
                    <a:pt x="1" y="6596"/>
                  </a:lnTo>
                  <a:lnTo>
                    <a:pt x="1" y="6609"/>
                  </a:lnTo>
                  <a:lnTo>
                    <a:pt x="1" y="6623"/>
                  </a:lnTo>
                  <a:lnTo>
                    <a:pt x="1" y="6636"/>
                  </a:lnTo>
                  <a:lnTo>
                    <a:pt x="1" y="6650"/>
                  </a:lnTo>
                  <a:lnTo>
                    <a:pt x="1" y="6663"/>
                  </a:lnTo>
                  <a:lnTo>
                    <a:pt x="1" y="6677"/>
                  </a:lnTo>
                  <a:lnTo>
                    <a:pt x="1" y="6689"/>
                  </a:lnTo>
                  <a:lnTo>
                    <a:pt x="1" y="6703"/>
                  </a:lnTo>
                  <a:lnTo>
                    <a:pt x="1" y="6716"/>
                  </a:lnTo>
                  <a:lnTo>
                    <a:pt x="1" y="6730"/>
                  </a:lnTo>
                  <a:lnTo>
                    <a:pt x="1" y="6743"/>
                  </a:lnTo>
                  <a:lnTo>
                    <a:pt x="1" y="6757"/>
                  </a:lnTo>
                  <a:cubicBezTo>
                    <a:pt x="13" y="6770"/>
                    <a:pt x="13" y="6783"/>
                    <a:pt x="13" y="6810"/>
                  </a:cubicBezTo>
                  <a:lnTo>
                    <a:pt x="615" y="6770"/>
                  </a:lnTo>
                  <a:cubicBezTo>
                    <a:pt x="601" y="6677"/>
                    <a:pt x="601" y="6582"/>
                    <a:pt x="601" y="6502"/>
                  </a:cubicBezTo>
                  <a:close/>
                  <a:moveTo>
                    <a:pt x="12191" y="6877"/>
                  </a:moveTo>
                  <a:cubicBezTo>
                    <a:pt x="12191" y="6957"/>
                    <a:pt x="12177" y="7051"/>
                    <a:pt x="12164" y="7144"/>
                  </a:cubicBezTo>
                  <a:lnTo>
                    <a:pt x="12765" y="7224"/>
                  </a:lnTo>
                  <a:cubicBezTo>
                    <a:pt x="12779" y="7171"/>
                    <a:pt x="12779" y="7117"/>
                    <a:pt x="12779" y="7064"/>
                  </a:cubicBezTo>
                  <a:lnTo>
                    <a:pt x="12779" y="7051"/>
                  </a:lnTo>
                  <a:lnTo>
                    <a:pt x="12792" y="7037"/>
                  </a:lnTo>
                  <a:lnTo>
                    <a:pt x="12792" y="7024"/>
                  </a:lnTo>
                  <a:lnTo>
                    <a:pt x="12792" y="6917"/>
                  </a:lnTo>
                  <a:lnTo>
                    <a:pt x="12191" y="6877"/>
                  </a:lnTo>
                  <a:close/>
                  <a:moveTo>
                    <a:pt x="628" y="7037"/>
                  </a:moveTo>
                  <a:lnTo>
                    <a:pt x="40" y="7104"/>
                  </a:lnTo>
                  <a:cubicBezTo>
                    <a:pt x="40" y="7211"/>
                    <a:pt x="54" y="7304"/>
                    <a:pt x="81" y="7411"/>
                  </a:cubicBezTo>
                  <a:lnTo>
                    <a:pt x="669" y="7318"/>
                  </a:lnTo>
                  <a:lnTo>
                    <a:pt x="628" y="7037"/>
                  </a:lnTo>
                  <a:close/>
                  <a:moveTo>
                    <a:pt x="12123" y="7411"/>
                  </a:moveTo>
                  <a:cubicBezTo>
                    <a:pt x="12111" y="7505"/>
                    <a:pt x="12097" y="7585"/>
                    <a:pt x="12070" y="7679"/>
                  </a:cubicBezTo>
                  <a:lnTo>
                    <a:pt x="12658" y="7812"/>
                  </a:lnTo>
                  <a:cubicBezTo>
                    <a:pt x="12672" y="7799"/>
                    <a:pt x="12672" y="7785"/>
                    <a:pt x="12672" y="7773"/>
                  </a:cubicBezTo>
                  <a:lnTo>
                    <a:pt x="12672" y="7759"/>
                  </a:lnTo>
                  <a:lnTo>
                    <a:pt x="12672" y="7746"/>
                  </a:lnTo>
                  <a:lnTo>
                    <a:pt x="12672" y="7732"/>
                  </a:lnTo>
                  <a:lnTo>
                    <a:pt x="12685" y="7732"/>
                  </a:lnTo>
                  <a:lnTo>
                    <a:pt x="12685" y="7705"/>
                  </a:lnTo>
                  <a:lnTo>
                    <a:pt x="12685" y="7692"/>
                  </a:lnTo>
                  <a:lnTo>
                    <a:pt x="12685" y="7679"/>
                  </a:lnTo>
                  <a:lnTo>
                    <a:pt x="12685" y="7666"/>
                  </a:lnTo>
                  <a:lnTo>
                    <a:pt x="12699" y="7666"/>
                  </a:lnTo>
                  <a:lnTo>
                    <a:pt x="12699" y="7652"/>
                  </a:lnTo>
                  <a:lnTo>
                    <a:pt x="12699" y="7639"/>
                  </a:lnTo>
                  <a:lnTo>
                    <a:pt x="12699" y="7625"/>
                  </a:lnTo>
                  <a:lnTo>
                    <a:pt x="12699" y="7612"/>
                  </a:lnTo>
                  <a:lnTo>
                    <a:pt x="12699" y="7598"/>
                  </a:lnTo>
                  <a:lnTo>
                    <a:pt x="12712" y="7598"/>
                  </a:lnTo>
                  <a:cubicBezTo>
                    <a:pt x="12712" y="7572"/>
                    <a:pt x="12712" y="7545"/>
                    <a:pt x="12725" y="7518"/>
                  </a:cubicBezTo>
                  <a:lnTo>
                    <a:pt x="12123" y="7411"/>
                  </a:lnTo>
                  <a:close/>
                  <a:moveTo>
                    <a:pt x="722" y="7585"/>
                  </a:moveTo>
                  <a:lnTo>
                    <a:pt x="134" y="7705"/>
                  </a:lnTo>
                  <a:lnTo>
                    <a:pt x="134" y="7719"/>
                  </a:lnTo>
                  <a:lnTo>
                    <a:pt x="134" y="7732"/>
                  </a:lnTo>
                  <a:lnTo>
                    <a:pt x="134" y="7746"/>
                  </a:lnTo>
                  <a:lnTo>
                    <a:pt x="134" y="7759"/>
                  </a:lnTo>
                  <a:lnTo>
                    <a:pt x="147" y="7759"/>
                  </a:lnTo>
                  <a:lnTo>
                    <a:pt x="147" y="7773"/>
                  </a:lnTo>
                  <a:lnTo>
                    <a:pt x="147" y="7785"/>
                  </a:lnTo>
                  <a:lnTo>
                    <a:pt x="147" y="7799"/>
                  </a:lnTo>
                  <a:lnTo>
                    <a:pt x="147" y="7812"/>
                  </a:lnTo>
                  <a:lnTo>
                    <a:pt x="161" y="7826"/>
                  </a:lnTo>
                  <a:lnTo>
                    <a:pt x="161" y="7839"/>
                  </a:lnTo>
                  <a:lnTo>
                    <a:pt x="200" y="7999"/>
                  </a:lnTo>
                  <a:lnTo>
                    <a:pt x="776" y="7839"/>
                  </a:lnTo>
                  <a:cubicBezTo>
                    <a:pt x="749" y="7759"/>
                    <a:pt x="735" y="7666"/>
                    <a:pt x="722" y="7585"/>
                  </a:cubicBezTo>
                  <a:close/>
                  <a:moveTo>
                    <a:pt x="12004" y="7946"/>
                  </a:moveTo>
                  <a:cubicBezTo>
                    <a:pt x="11990" y="8026"/>
                    <a:pt x="11963" y="8120"/>
                    <a:pt x="11936" y="8200"/>
                  </a:cubicBezTo>
                  <a:lnTo>
                    <a:pt x="12498" y="8387"/>
                  </a:lnTo>
                  <a:cubicBezTo>
                    <a:pt x="12512" y="8374"/>
                    <a:pt x="12512" y="8361"/>
                    <a:pt x="12512" y="8347"/>
                  </a:cubicBezTo>
                  <a:lnTo>
                    <a:pt x="12524" y="8347"/>
                  </a:lnTo>
                  <a:lnTo>
                    <a:pt x="12524" y="8334"/>
                  </a:lnTo>
                  <a:lnTo>
                    <a:pt x="12524" y="8320"/>
                  </a:lnTo>
                  <a:lnTo>
                    <a:pt x="12524" y="8307"/>
                  </a:lnTo>
                  <a:lnTo>
                    <a:pt x="12538" y="8307"/>
                  </a:lnTo>
                  <a:lnTo>
                    <a:pt x="12538" y="8293"/>
                  </a:lnTo>
                  <a:lnTo>
                    <a:pt x="12538" y="8281"/>
                  </a:lnTo>
                  <a:lnTo>
                    <a:pt x="12538" y="8267"/>
                  </a:lnTo>
                  <a:lnTo>
                    <a:pt x="12551" y="8267"/>
                  </a:lnTo>
                  <a:lnTo>
                    <a:pt x="12538" y="8254"/>
                  </a:lnTo>
                  <a:lnTo>
                    <a:pt x="12551" y="8254"/>
                  </a:lnTo>
                  <a:lnTo>
                    <a:pt x="12551" y="8240"/>
                  </a:lnTo>
                  <a:lnTo>
                    <a:pt x="12551" y="8227"/>
                  </a:lnTo>
                  <a:lnTo>
                    <a:pt x="12551" y="8213"/>
                  </a:lnTo>
                  <a:lnTo>
                    <a:pt x="12565" y="8213"/>
                  </a:lnTo>
                  <a:lnTo>
                    <a:pt x="12565" y="8200"/>
                  </a:lnTo>
                  <a:lnTo>
                    <a:pt x="12565" y="8186"/>
                  </a:lnTo>
                  <a:lnTo>
                    <a:pt x="12565" y="8174"/>
                  </a:lnTo>
                  <a:lnTo>
                    <a:pt x="12578" y="8174"/>
                  </a:lnTo>
                  <a:cubicBezTo>
                    <a:pt x="12565" y="8174"/>
                    <a:pt x="12578" y="8174"/>
                    <a:pt x="12578" y="8160"/>
                  </a:cubicBezTo>
                  <a:lnTo>
                    <a:pt x="12578" y="8147"/>
                  </a:lnTo>
                  <a:lnTo>
                    <a:pt x="12578" y="8133"/>
                  </a:lnTo>
                  <a:lnTo>
                    <a:pt x="12578" y="8120"/>
                  </a:lnTo>
                  <a:lnTo>
                    <a:pt x="12592" y="8120"/>
                  </a:lnTo>
                  <a:lnTo>
                    <a:pt x="12592" y="8106"/>
                  </a:lnTo>
                  <a:lnTo>
                    <a:pt x="12004" y="7946"/>
                  </a:lnTo>
                  <a:close/>
                  <a:moveTo>
                    <a:pt x="856" y="8106"/>
                  </a:moveTo>
                  <a:lnTo>
                    <a:pt x="281" y="8281"/>
                  </a:lnTo>
                  <a:lnTo>
                    <a:pt x="321" y="8441"/>
                  </a:lnTo>
                  <a:lnTo>
                    <a:pt x="334" y="8441"/>
                  </a:lnTo>
                  <a:lnTo>
                    <a:pt x="334" y="8454"/>
                  </a:lnTo>
                  <a:lnTo>
                    <a:pt x="334" y="8468"/>
                  </a:lnTo>
                  <a:cubicBezTo>
                    <a:pt x="348" y="8494"/>
                    <a:pt x="361" y="8534"/>
                    <a:pt x="375" y="8575"/>
                  </a:cubicBezTo>
                  <a:lnTo>
                    <a:pt x="936" y="8361"/>
                  </a:lnTo>
                  <a:cubicBezTo>
                    <a:pt x="909" y="8281"/>
                    <a:pt x="883" y="8200"/>
                    <a:pt x="856" y="8106"/>
                  </a:cubicBezTo>
                  <a:close/>
                  <a:moveTo>
                    <a:pt x="11843" y="8468"/>
                  </a:moveTo>
                  <a:cubicBezTo>
                    <a:pt x="11816" y="8548"/>
                    <a:pt x="11776" y="8628"/>
                    <a:pt x="11736" y="8708"/>
                  </a:cubicBezTo>
                  <a:lnTo>
                    <a:pt x="12298" y="8949"/>
                  </a:lnTo>
                  <a:cubicBezTo>
                    <a:pt x="12324" y="8869"/>
                    <a:pt x="12364" y="8788"/>
                    <a:pt x="12391" y="8721"/>
                  </a:cubicBezTo>
                  <a:lnTo>
                    <a:pt x="12391" y="8708"/>
                  </a:lnTo>
                  <a:lnTo>
                    <a:pt x="12391" y="8694"/>
                  </a:lnTo>
                  <a:cubicBezTo>
                    <a:pt x="12405" y="8694"/>
                    <a:pt x="12405" y="8682"/>
                    <a:pt x="12405" y="8668"/>
                  </a:cubicBezTo>
                  <a:lnTo>
                    <a:pt x="11843" y="8468"/>
                  </a:lnTo>
                  <a:close/>
                  <a:moveTo>
                    <a:pt x="1029" y="8614"/>
                  </a:moveTo>
                  <a:lnTo>
                    <a:pt x="482" y="8855"/>
                  </a:lnTo>
                  <a:cubicBezTo>
                    <a:pt x="495" y="8881"/>
                    <a:pt x="508" y="8922"/>
                    <a:pt x="521" y="8949"/>
                  </a:cubicBezTo>
                  <a:lnTo>
                    <a:pt x="521" y="8962"/>
                  </a:lnTo>
                  <a:lnTo>
                    <a:pt x="535" y="8962"/>
                  </a:lnTo>
                  <a:lnTo>
                    <a:pt x="535" y="8976"/>
                  </a:lnTo>
                  <a:cubicBezTo>
                    <a:pt x="548" y="9015"/>
                    <a:pt x="575" y="9069"/>
                    <a:pt x="601" y="9122"/>
                  </a:cubicBezTo>
                  <a:lnTo>
                    <a:pt x="1150" y="8869"/>
                  </a:lnTo>
                  <a:cubicBezTo>
                    <a:pt x="1109" y="8788"/>
                    <a:pt x="1070" y="8708"/>
                    <a:pt x="1029" y="8614"/>
                  </a:cubicBezTo>
                  <a:close/>
                  <a:moveTo>
                    <a:pt x="11629" y="8962"/>
                  </a:moveTo>
                  <a:lnTo>
                    <a:pt x="11509" y="9202"/>
                  </a:lnTo>
                  <a:lnTo>
                    <a:pt x="12030" y="9496"/>
                  </a:lnTo>
                  <a:cubicBezTo>
                    <a:pt x="12043" y="9457"/>
                    <a:pt x="12070" y="9416"/>
                    <a:pt x="12084" y="9389"/>
                  </a:cubicBezTo>
                  <a:lnTo>
                    <a:pt x="12084" y="9377"/>
                  </a:lnTo>
                  <a:lnTo>
                    <a:pt x="12097" y="9377"/>
                  </a:lnTo>
                  <a:lnTo>
                    <a:pt x="12097" y="9363"/>
                  </a:lnTo>
                  <a:lnTo>
                    <a:pt x="12097" y="9350"/>
                  </a:lnTo>
                  <a:lnTo>
                    <a:pt x="12111" y="9350"/>
                  </a:lnTo>
                  <a:lnTo>
                    <a:pt x="12111" y="9336"/>
                  </a:lnTo>
                  <a:lnTo>
                    <a:pt x="12111" y="9323"/>
                  </a:lnTo>
                  <a:lnTo>
                    <a:pt x="12123" y="9323"/>
                  </a:lnTo>
                  <a:lnTo>
                    <a:pt x="12123" y="9309"/>
                  </a:lnTo>
                  <a:cubicBezTo>
                    <a:pt x="12123" y="9309"/>
                    <a:pt x="12123" y="9296"/>
                    <a:pt x="12137" y="9296"/>
                  </a:cubicBezTo>
                  <a:lnTo>
                    <a:pt x="12137" y="9282"/>
                  </a:lnTo>
                  <a:lnTo>
                    <a:pt x="12137" y="9270"/>
                  </a:lnTo>
                  <a:lnTo>
                    <a:pt x="12150" y="9270"/>
                  </a:lnTo>
                  <a:cubicBezTo>
                    <a:pt x="12150" y="9256"/>
                    <a:pt x="12164" y="9243"/>
                    <a:pt x="12164" y="9229"/>
                  </a:cubicBezTo>
                  <a:lnTo>
                    <a:pt x="11629" y="8962"/>
                  </a:lnTo>
                  <a:close/>
                  <a:moveTo>
                    <a:pt x="1270" y="9109"/>
                  </a:moveTo>
                  <a:lnTo>
                    <a:pt x="735" y="9389"/>
                  </a:lnTo>
                  <a:cubicBezTo>
                    <a:pt x="749" y="9416"/>
                    <a:pt x="762" y="9443"/>
                    <a:pt x="762" y="9457"/>
                  </a:cubicBezTo>
                  <a:lnTo>
                    <a:pt x="776" y="9457"/>
                  </a:lnTo>
                  <a:lnTo>
                    <a:pt x="776" y="9470"/>
                  </a:lnTo>
                  <a:cubicBezTo>
                    <a:pt x="803" y="9537"/>
                    <a:pt x="842" y="9590"/>
                    <a:pt x="883" y="9657"/>
                  </a:cubicBezTo>
                  <a:lnTo>
                    <a:pt x="1391" y="9350"/>
                  </a:lnTo>
                  <a:lnTo>
                    <a:pt x="1270" y="9109"/>
                  </a:lnTo>
                  <a:close/>
                  <a:moveTo>
                    <a:pt x="11362" y="9443"/>
                  </a:moveTo>
                  <a:cubicBezTo>
                    <a:pt x="11321" y="9510"/>
                    <a:pt x="11268" y="9590"/>
                    <a:pt x="11214" y="9671"/>
                  </a:cubicBezTo>
                  <a:lnTo>
                    <a:pt x="11710" y="10004"/>
                  </a:lnTo>
                  <a:cubicBezTo>
                    <a:pt x="11763" y="9938"/>
                    <a:pt x="11803" y="9871"/>
                    <a:pt x="11843" y="9804"/>
                  </a:cubicBezTo>
                  <a:cubicBezTo>
                    <a:pt x="11856" y="9778"/>
                    <a:pt x="11870" y="9764"/>
                    <a:pt x="11883" y="9751"/>
                  </a:cubicBezTo>
                  <a:lnTo>
                    <a:pt x="11362" y="9443"/>
                  </a:lnTo>
                  <a:close/>
                  <a:moveTo>
                    <a:pt x="1537" y="9577"/>
                  </a:moveTo>
                  <a:lnTo>
                    <a:pt x="1043" y="9911"/>
                  </a:lnTo>
                  <a:cubicBezTo>
                    <a:pt x="1043" y="9924"/>
                    <a:pt x="1056" y="9951"/>
                    <a:pt x="1070" y="9965"/>
                  </a:cubicBezTo>
                  <a:lnTo>
                    <a:pt x="1083" y="9965"/>
                  </a:lnTo>
                  <a:lnTo>
                    <a:pt x="1083" y="9978"/>
                  </a:lnTo>
                  <a:cubicBezTo>
                    <a:pt x="1123" y="10045"/>
                    <a:pt x="1163" y="10098"/>
                    <a:pt x="1204" y="10152"/>
                  </a:cubicBezTo>
                  <a:lnTo>
                    <a:pt x="1698" y="9804"/>
                  </a:lnTo>
                  <a:cubicBezTo>
                    <a:pt x="1644" y="9737"/>
                    <a:pt x="1591" y="9657"/>
                    <a:pt x="1537" y="9577"/>
                  </a:cubicBezTo>
                  <a:close/>
                  <a:moveTo>
                    <a:pt x="11054" y="9885"/>
                  </a:moveTo>
                  <a:cubicBezTo>
                    <a:pt x="11001" y="9965"/>
                    <a:pt x="10947" y="10031"/>
                    <a:pt x="10894" y="10098"/>
                  </a:cubicBezTo>
                  <a:lnTo>
                    <a:pt x="11348" y="10485"/>
                  </a:lnTo>
                  <a:cubicBezTo>
                    <a:pt x="11416" y="10405"/>
                    <a:pt x="11482" y="10325"/>
                    <a:pt x="11535" y="10245"/>
                  </a:cubicBezTo>
                  <a:lnTo>
                    <a:pt x="11054" y="9885"/>
                  </a:lnTo>
                  <a:close/>
                  <a:moveTo>
                    <a:pt x="1858" y="10018"/>
                  </a:moveTo>
                  <a:lnTo>
                    <a:pt x="1391" y="10392"/>
                  </a:lnTo>
                  <a:cubicBezTo>
                    <a:pt x="1417" y="10432"/>
                    <a:pt x="1444" y="10459"/>
                    <a:pt x="1471" y="10499"/>
                  </a:cubicBezTo>
                  <a:lnTo>
                    <a:pt x="1484" y="10512"/>
                  </a:lnTo>
                  <a:cubicBezTo>
                    <a:pt x="1510" y="10553"/>
                    <a:pt x="1551" y="10592"/>
                    <a:pt x="1578" y="10633"/>
                  </a:cubicBezTo>
                  <a:lnTo>
                    <a:pt x="2032" y="10232"/>
                  </a:lnTo>
                  <a:cubicBezTo>
                    <a:pt x="1979" y="10165"/>
                    <a:pt x="1911" y="10098"/>
                    <a:pt x="1858" y="10018"/>
                  </a:cubicBezTo>
                  <a:close/>
                  <a:moveTo>
                    <a:pt x="10707" y="10312"/>
                  </a:moveTo>
                  <a:cubicBezTo>
                    <a:pt x="10653" y="10379"/>
                    <a:pt x="10587" y="10446"/>
                    <a:pt x="10519" y="10499"/>
                  </a:cubicBezTo>
                  <a:lnTo>
                    <a:pt x="10947" y="10927"/>
                  </a:lnTo>
                  <a:cubicBezTo>
                    <a:pt x="10988" y="10886"/>
                    <a:pt x="11041" y="10847"/>
                    <a:pt x="11081" y="10793"/>
                  </a:cubicBezTo>
                  <a:lnTo>
                    <a:pt x="11095" y="10793"/>
                  </a:lnTo>
                  <a:cubicBezTo>
                    <a:pt x="11108" y="10767"/>
                    <a:pt x="11134" y="10740"/>
                    <a:pt x="11161" y="10713"/>
                  </a:cubicBezTo>
                  <a:lnTo>
                    <a:pt x="10707" y="10312"/>
                  </a:lnTo>
                  <a:close/>
                  <a:moveTo>
                    <a:pt x="2219" y="10432"/>
                  </a:moveTo>
                  <a:lnTo>
                    <a:pt x="1792" y="10847"/>
                  </a:lnTo>
                  <a:cubicBezTo>
                    <a:pt x="1858" y="10927"/>
                    <a:pt x="1925" y="10993"/>
                    <a:pt x="1992" y="11061"/>
                  </a:cubicBezTo>
                  <a:lnTo>
                    <a:pt x="2406" y="10619"/>
                  </a:lnTo>
                  <a:lnTo>
                    <a:pt x="2219" y="10432"/>
                  </a:lnTo>
                  <a:close/>
                  <a:moveTo>
                    <a:pt x="10332" y="10699"/>
                  </a:moveTo>
                  <a:cubicBezTo>
                    <a:pt x="10266" y="10753"/>
                    <a:pt x="10199" y="10820"/>
                    <a:pt x="10118" y="10874"/>
                  </a:cubicBezTo>
                  <a:lnTo>
                    <a:pt x="10507" y="11341"/>
                  </a:lnTo>
                  <a:lnTo>
                    <a:pt x="10533" y="11314"/>
                  </a:lnTo>
                  <a:cubicBezTo>
                    <a:pt x="10600" y="11261"/>
                    <a:pt x="10667" y="11194"/>
                    <a:pt x="10733" y="11141"/>
                  </a:cubicBezTo>
                  <a:lnTo>
                    <a:pt x="10332" y="10699"/>
                  </a:lnTo>
                  <a:close/>
                  <a:moveTo>
                    <a:pt x="2620" y="10806"/>
                  </a:moveTo>
                  <a:lnTo>
                    <a:pt x="2219" y="11261"/>
                  </a:lnTo>
                  <a:cubicBezTo>
                    <a:pt x="2300" y="11328"/>
                    <a:pt x="2380" y="11394"/>
                    <a:pt x="2446" y="11448"/>
                  </a:cubicBezTo>
                  <a:lnTo>
                    <a:pt x="2820" y="10981"/>
                  </a:lnTo>
                  <a:cubicBezTo>
                    <a:pt x="2754" y="10927"/>
                    <a:pt x="2687" y="10874"/>
                    <a:pt x="2620" y="10806"/>
                  </a:cubicBezTo>
                  <a:close/>
                  <a:moveTo>
                    <a:pt x="9905" y="11047"/>
                  </a:moveTo>
                  <a:cubicBezTo>
                    <a:pt x="9838" y="11100"/>
                    <a:pt x="9758" y="11154"/>
                    <a:pt x="9691" y="11207"/>
                  </a:cubicBezTo>
                  <a:lnTo>
                    <a:pt x="10025" y="11702"/>
                  </a:lnTo>
                  <a:cubicBezTo>
                    <a:pt x="10038" y="11688"/>
                    <a:pt x="10038" y="11688"/>
                    <a:pt x="10052" y="11688"/>
                  </a:cubicBezTo>
                  <a:lnTo>
                    <a:pt x="10052" y="11676"/>
                  </a:lnTo>
                  <a:cubicBezTo>
                    <a:pt x="10106" y="11649"/>
                    <a:pt x="10145" y="11622"/>
                    <a:pt x="10186" y="11582"/>
                  </a:cubicBezTo>
                  <a:lnTo>
                    <a:pt x="10199" y="11582"/>
                  </a:lnTo>
                  <a:cubicBezTo>
                    <a:pt x="10225" y="11555"/>
                    <a:pt x="10252" y="11542"/>
                    <a:pt x="10279" y="11528"/>
                  </a:cubicBezTo>
                  <a:lnTo>
                    <a:pt x="9905" y="11047"/>
                  </a:lnTo>
                  <a:close/>
                  <a:moveTo>
                    <a:pt x="3048" y="11141"/>
                  </a:moveTo>
                  <a:lnTo>
                    <a:pt x="2687" y="11635"/>
                  </a:lnTo>
                  <a:cubicBezTo>
                    <a:pt x="2781" y="11688"/>
                    <a:pt x="2861" y="11756"/>
                    <a:pt x="2941" y="11809"/>
                  </a:cubicBezTo>
                  <a:lnTo>
                    <a:pt x="3262" y="11301"/>
                  </a:lnTo>
                  <a:cubicBezTo>
                    <a:pt x="3195" y="11248"/>
                    <a:pt x="3114" y="11194"/>
                    <a:pt x="3048" y="11141"/>
                  </a:cubicBezTo>
                  <a:close/>
                  <a:moveTo>
                    <a:pt x="9464" y="11355"/>
                  </a:moveTo>
                  <a:cubicBezTo>
                    <a:pt x="9384" y="11394"/>
                    <a:pt x="9304" y="11448"/>
                    <a:pt x="9223" y="11488"/>
                  </a:cubicBezTo>
                  <a:lnTo>
                    <a:pt x="9517" y="12009"/>
                  </a:lnTo>
                  <a:cubicBezTo>
                    <a:pt x="9610" y="11970"/>
                    <a:pt x="9691" y="11916"/>
                    <a:pt x="9785" y="11863"/>
                  </a:cubicBezTo>
                  <a:lnTo>
                    <a:pt x="9464" y="11355"/>
                  </a:lnTo>
                  <a:close/>
                  <a:moveTo>
                    <a:pt x="3503" y="11435"/>
                  </a:moveTo>
                  <a:lnTo>
                    <a:pt x="3195" y="11956"/>
                  </a:lnTo>
                  <a:cubicBezTo>
                    <a:pt x="3208" y="11970"/>
                    <a:pt x="3221" y="11970"/>
                    <a:pt x="3221" y="11983"/>
                  </a:cubicBezTo>
                  <a:lnTo>
                    <a:pt x="3235" y="11983"/>
                  </a:lnTo>
                  <a:cubicBezTo>
                    <a:pt x="3302" y="12023"/>
                    <a:pt x="3382" y="12063"/>
                    <a:pt x="3462" y="12103"/>
                  </a:cubicBezTo>
                  <a:lnTo>
                    <a:pt x="3743" y="11569"/>
                  </a:lnTo>
                  <a:cubicBezTo>
                    <a:pt x="3663" y="11528"/>
                    <a:pt x="3583" y="11488"/>
                    <a:pt x="3503" y="11435"/>
                  </a:cubicBezTo>
                  <a:close/>
                  <a:moveTo>
                    <a:pt x="8983" y="11622"/>
                  </a:moveTo>
                  <a:cubicBezTo>
                    <a:pt x="8903" y="11662"/>
                    <a:pt x="8822" y="11688"/>
                    <a:pt x="8742" y="11729"/>
                  </a:cubicBezTo>
                  <a:lnTo>
                    <a:pt x="8983" y="12277"/>
                  </a:lnTo>
                  <a:lnTo>
                    <a:pt x="9010" y="12277"/>
                  </a:lnTo>
                  <a:lnTo>
                    <a:pt x="9010" y="12264"/>
                  </a:lnTo>
                  <a:lnTo>
                    <a:pt x="9022" y="12264"/>
                  </a:lnTo>
                  <a:cubicBezTo>
                    <a:pt x="9090" y="12223"/>
                    <a:pt x="9170" y="12196"/>
                    <a:pt x="9250" y="12157"/>
                  </a:cubicBezTo>
                  <a:lnTo>
                    <a:pt x="8983" y="11622"/>
                  </a:lnTo>
                  <a:close/>
                  <a:moveTo>
                    <a:pt x="3984" y="11688"/>
                  </a:moveTo>
                  <a:lnTo>
                    <a:pt x="3729" y="12237"/>
                  </a:lnTo>
                  <a:cubicBezTo>
                    <a:pt x="3743" y="12237"/>
                    <a:pt x="3743" y="12237"/>
                    <a:pt x="3756" y="12250"/>
                  </a:cubicBezTo>
                  <a:lnTo>
                    <a:pt x="3770" y="12250"/>
                  </a:lnTo>
                  <a:cubicBezTo>
                    <a:pt x="3850" y="12290"/>
                    <a:pt x="3930" y="12317"/>
                    <a:pt x="4010" y="12357"/>
                  </a:cubicBezTo>
                  <a:lnTo>
                    <a:pt x="4237" y="11795"/>
                  </a:lnTo>
                  <a:cubicBezTo>
                    <a:pt x="4144" y="11769"/>
                    <a:pt x="4064" y="11729"/>
                    <a:pt x="3984" y="11688"/>
                  </a:cubicBezTo>
                  <a:close/>
                  <a:moveTo>
                    <a:pt x="8488" y="11836"/>
                  </a:moveTo>
                  <a:cubicBezTo>
                    <a:pt x="8408" y="11863"/>
                    <a:pt x="8314" y="11902"/>
                    <a:pt x="8234" y="11929"/>
                  </a:cubicBezTo>
                  <a:lnTo>
                    <a:pt x="8421" y="12490"/>
                  </a:lnTo>
                  <a:cubicBezTo>
                    <a:pt x="8514" y="12464"/>
                    <a:pt x="8609" y="12437"/>
                    <a:pt x="8702" y="12397"/>
                  </a:cubicBezTo>
                  <a:lnTo>
                    <a:pt x="8488" y="11836"/>
                  </a:lnTo>
                  <a:close/>
                  <a:moveTo>
                    <a:pt x="4492" y="11889"/>
                  </a:moveTo>
                  <a:lnTo>
                    <a:pt x="4291" y="12464"/>
                  </a:lnTo>
                  <a:cubicBezTo>
                    <a:pt x="4358" y="12490"/>
                    <a:pt x="4438" y="12504"/>
                    <a:pt x="4504" y="12531"/>
                  </a:cubicBezTo>
                  <a:lnTo>
                    <a:pt x="4518" y="12531"/>
                  </a:lnTo>
                  <a:cubicBezTo>
                    <a:pt x="4531" y="12531"/>
                    <a:pt x="4531" y="12544"/>
                    <a:pt x="4531" y="12544"/>
                  </a:cubicBezTo>
                  <a:lnTo>
                    <a:pt x="4572" y="12544"/>
                  </a:lnTo>
                  <a:lnTo>
                    <a:pt x="4572" y="12558"/>
                  </a:lnTo>
                  <a:lnTo>
                    <a:pt x="4745" y="11970"/>
                  </a:lnTo>
                  <a:cubicBezTo>
                    <a:pt x="4652" y="11956"/>
                    <a:pt x="4572" y="11916"/>
                    <a:pt x="4492" y="11889"/>
                  </a:cubicBezTo>
                  <a:close/>
                  <a:moveTo>
                    <a:pt x="7967" y="12009"/>
                  </a:moveTo>
                  <a:cubicBezTo>
                    <a:pt x="7887" y="12023"/>
                    <a:pt x="7793" y="12050"/>
                    <a:pt x="7712" y="12077"/>
                  </a:cubicBezTo>
                  <a:lnTo>
                    <a:pt x="7846" y="12651"/>
                  </a:lnTo>
                  <a:cubicBezTo>
                    <a:pt x="7940" y="12638"/>
                    <a:pt x="8033" y="12611"/>
                    <a:pt x="8127" y="12585"/>
                  </a:cubicBezTo>
                  <a:lnTo>
                    <a:pt x="7967" y="12009"/>
                  </a:lnTo>
                  <a:close/>
                  <a:moveTo>
                    <a:pt x="5012" y="12050"/>
                  </a:moveTo>
                  <a:lnTo>
                    <a:pt x="4866" y="12638"/>
                  </a:lnTo>
                  <a:cubicBezTo>
                    <a:pt x="4946" y="12651"/>
                    <a:pt x="5012" y="12665"/>
                    <a:pt x="5093" y="12678"/>
                  </a:cubicBezTo>
                  <a:lnTo>
                    <a:pt x="5107" y="12691"/>
                  </a:lnTo>
                  <a:lnTo>
                    <a:pt x="5160" y="12691"/>
                  </a:lnTo>
                  <a:lnTo>
                    <a:pt x="5280" y="12103"/>
                  </a:lnTo>
                  <a:cubicBezTo>
                    <a:pt x="5187" y="12089"/>
                    <a:pt x="5093" y="12063"/>
                    <a:pt x="5012" y="12050"/>
                  </a:cubicBezTo>
                  <a:close/>
                  <a:moveTo>
                    <a:pt x="7445" y="12130"/>
                  </a:moveTo>
                  <a:cubicBezTo>
                    <a:pt x="7352" y="12143"/>
                    <a:pt x="7258" y="12157"/>
                    <a:pt x="7178" y="12170"/>
                  </a:cubicBezTo>
                  <a:lnTo>
                    <a:pt x="7245" y="12758"/>
                  </a:lnTo>
                  <a:cubicBezTo>
                    <a:pt x="7311" y="12758"/>
                    <a:pt x="7365" y="12745"/>
                    <a:pt x="7418" y="12745"/>
                  </a:cubicBezTo>
                  <a:lnTo>
                    <a:pt x="7432" y="12731"/>
                  </a:lnTo>
                  <a:lnTo>
                    <a:pt x="7499" y="12731"/>
                  </a:lnTo>
                  <a:lnTo>
                    <a:pt x="7499" y="12718"/>
                  </a:lnTo>
                  <a:lnTo>
                    <a:pt x="7552" y="12718"/>
                  </a:lnTo>
                  <a:lnTo>
                    <a:pt x="7445" y="12130"/>
                  </a:lnTo>
                  <a:close/>
                  <a:moveTo>
                    <a:pt x="5547" y="12157"/>
                  </a:moveTo>
                  <a:lnTo>
                    <a:pt x="5454" y="12745"/>
                  </a:lnTo>
                  <a:cubicBezTo>
                    <a:pt x="5467" y="12745"/>
                    <a:pt x="5481" y="12758"/>
                    <a:pt x="5494" y="12758"/>
                  </a:cubicBezTo>
                  <a:lnTo>
                    <a:pt x="5574" y="12758"/>
                  </a:lnTo>
                  <a:lnTo>
                    <a:pt x="5574" y="12772"/>
                  </a:lnTo>
                  <a:lnTo>
                    <a:pt x="5681" y="12772"/>
                  </a:lnTo>
                  <a:lnTo>
                    <a:pt x="5681" y="12784"/>
                  </a:lnTo>
                  <a:lnTo>
                    <a:pt x="5695" y="12772"/>
                  </a:lnTo>
                  <a:lnTo>
                    <a:pt x="5695" y="12784"/>
                  </a:lnTo>
                  <a:lnTo>
                    <a:pt x="5748" y="12784"/>
                  </a:lnTo>
                  <a:lnTo>
                    <a:pt x="5814" y="12184"/>
                  </a:lnTo>
                  <a:cubicBezTo>
                    <a:pt x="5721" y="12184"/>
                    <a:pt x="5627" y="12170"/>
                    <a:pt x="5547" y="12157"/>
                  </a:cubicBezTo>
                  <a:close/>
                  <a:moveTo>
                    <a:pt x="6898" y="12196"/>
                  </a:moveTo>
                  <a:cubicBezTo>
                    <a:pt x="6817" y="12210"/>
                    <a:pt x="6723" y="12210"/>
                    <a:pt x="6630" y="12210"/>
                  </a:cubicBezTo>
                  <a:lnTo>
                    <a:pt x="6657" y="12811"/>
                  </a:lnTo>
                  <a:cubicBezTo>
                    <a:pt x="6750" y="12811"/>
                    <a:pt x="6857" y="12798"/>
                    <a:pt x="6951" y="12798"/>
                  </a:cubicBezTo>
                  <a:lnTo>
                    <a:pt x="6898" y="12196"/>
                  </a:lnTo>
                  <a:close/>
                  <a:moveTo>
                    <a:pt x="6082" y="12210"/>
                  </a:moveTo>
                  <a:lnTo>
                    <a:pt x="6055" y="12811"/>
                  </a:lnTo>
                  <a:lnTo>
                    <a:pt x="6135" y="12811"/>
                  </a:lnTo>
                  <a:cubicBezTo>
                    <a:pt x="6203" y="12811"/>
                    <a:pt x="6283" y="12811"/>
                    <a:pt x="6349" y="12825"/>
                  </a:cubicBezTo>
                  <a:lnTo>
                    <a:pt x="6363" y="12223"/>
                  </a:lnTo>
                  <a:cubicBezTo>
                    <a:pt x="6269" y="12223"/>
                    <a:pt x="6176" y="12210"/>
                    <a:pt x="6082" y="1221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2"/>
            <p:cNvSpPr/>
            <p:nvPr/>
          </p:nvSpPr>
          <p:spPr>
            <a:xfrm>
              <a:off x="8145416" y="2570404"/>
              <a:ext cx="617236" cy="555757"/>
            </a:xfrm>
            <a:custGeom>
              <a:avLst/>
              <a:gdLst/>
              <a:ahLst/>
              <a:cxnLst/>
              <a:rect l="l" t="t" r="r" b="b"/>
              <a:pathLst>
                <a:path w="12901" h="11616" extrusionOk="0">
                  <a:moveTo>
                    <a:pt x="6450" y="0"/>
                  </a:moveTo>
                  <a:cubicBezTo>
                    <a:pt x="5044" y="0"/>
                    <a:pt x="3633" y="507"/>
                    <a:pt x="2514" y="1531"/>
                  </a:cubicBezTo>
                  <a:cubicBezTo>
                    <a:pt x="161" y="3696"/>
                    <a:pt x="1" y="7372"/>
                    <a:pt x="2166" y="9738"/>
                  </a:cubicBezTo>
                  <a:cubicBezTo>
                    <a:pt x="3308" y="10985"/>
                    <a:pt x="4870" y="11616"/>
                    <a:pt x="6438" y="11616"/>
                  </a:cubicBezTo>
                  <a:cubicBezTo>
                    <a:pt x="7844" y="11616"/>
                    <a:pt x="9255" y="11109"/>
                    <a:pt x="10373" y="10085"/>
                  </a:cubicBezTo>
                  <a:cubicBezTo>
                    <a:pt x="12740" y="7920"/>
                    <a:pt x="12900" y="4244"/>
                    <a:pt x="10721" y="1878"/>
                  </a:cubicBezTo>
                  <a:cubicBezTo>
                    <a:pt x="9579" y="631"/>
                    <a:pt x="8018" y="0"/>
                    <a:pt x="645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2"/>
            <p:cNvSpPr/>
            <p:nvPr/>
          </p:nvSpPr>
          <p:spPr>
            <a:xfrm>
              <a:off x="8167185" y="2590211"/>
              <a:ext cx="530830" cy="516190"/>
            </a:xfrm>
            <a:custGeom>
              <a:avLst/>
              <a:gdLst/>
              <a:ahLst/>
              <a:cxnLst/>
              <a:rect l="l" t="t" r="r" b="b"/>
              <a:pathLst>
                <a:path w="11095" h="10789" extrusionOk="0">
                  <a:moveTo>
                    <a:pt x="5996" y="1"/>
                  </a:moveTo>
                  <a:cubicBezTo>
                    <a:pt x="4691" y="1"/>
                    <a:pt x="3381" y="471"/>
                    <a:pt x="2340" y="1424"/>
                  </a:cubicBezTo>
                  <a:cubicBezTo>
                    <a:pt x="148" y="3429"/>
                    <a:pt x="0" y="6851"/>
                    <a:pt x="2019" y="9043"/>
                  </a:cubicBezTo>
                  <a:cubicBezTo>
                    <a:pt x="3074" y="10204"/>
                    <a:pt x="4530" y="10788"/>
                    <a:pt x="5981" y="10788"/>
                  </a:cubicBezTo>
                  <a:cubicBezTo>
                    <a:pt x="6185" y="10788"/>
                    <a:pt x="6388" y="10777"/>
                    <a:pt x="6591" y="10754"/>
                  </a:cubicBezTo>
                  <a:lnTo>
                    <a:pt x="6591" y="10754"/>
                  </a:lnTo>
                  <a:cubicBezTo>
                    <a:pt x="6428" y="10769"/>
                    <a:pt x="6265" y="10776"/>
                    <a:pt x="6102" y="10776"/>
                  </a:cubicBezTo>
                  <a:cubicBezTo>
                    <a:pt x="4671" y="10776"/>
                    <a:pt x="3250" y="10196"/>
                    <a:pt x="2206" y="9057"/>
                  </a:cubicBezTo>
                  <a:cubicBezTo>
                    <a:pt x="214" y="6904"/>
                    <a:pt x="362" y="3536"/>
                    <a:pt x="2527" y="1558"/>
                  </a:cubicBezTo>
                  <a:cubicBezTo>
                    <a:pt x="3542" y="624"/>
                    <a:pt x="4827" y="164"/>
                    <a:pt x="6110" y="164"/>
                  </a:cubicBezTo>
                  <a:cubicBezTo>
                    <a:pt x="7547" y="164"/>
                    <a:pt x="8980" y="742"/>
                    <a:pt x="10025" y="1878"/>
                  </a:cubicBezTo>
                  <a:cubicBezTo>
                    <a:pt x="10506" y="2400"/>
                    <a:pt x="10854" y="3001"/>
                    <a:pt x="11095" y="3616"/>
                  </a:cubicBezTo>
                  <a:cubicBezTo>
                    <a:pt x="10854" y="2948"/>
                    <a:pt x="10480" y="2306"/>
                    <a:pt x="9972" y="1745"/>
                  </a:cubicBezTo>
                  <a:cubicBezTo>
                    <a:pt x="8907" y="588"/>
                    <a:pt x="7455" y="1"/>
                    <a:pt x="5996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2"/>
            <p:cNvSpPr/>
            <p:nvPr/>
          </p:nvSpPr>
          <p:spPr>
            <a:xfrm>
              <a:off x="8335405" y="2644227"/>
              <a:ext cx="234101" cy="406196"/>
            </a:xfrm>
            <a:custGeom>
              <a:avLst/>
              <a:gdLst/>
              <a:ahLst/>
              <a:cxnLst/>
              <a:rect l="l" t="t" r="r" b="b"/>
              <a:pathLst>
                <a:path w="4893" h="8490" extrusionOk="0">
                  <a:moveTo>
                    <a:pt x="1524" y="1"/>
                  </a:moveTo>
                  <a:lnTo>
                    <a:pt x="1163" y="108"/>
                  </a:lnTo>
                  <a:lnTo>
                    <a:pt x="1323" y="749"/>
                  </a:lnTo>
                  <a:cubicBezTo>
                    <a:pt x="829" y="910"/>
                    <a:pt x="468" y="1191"/>
                    <a:pt x="254" y="1565"/>
                  </a:cubicBezTo>
                  <a:cubicBezTo>
                    <a:pt x="40" y="1939"/>
                    <a:pt x="0" y="2380"/>
                    <a:pt x="134" y="2888"/>
                  </a:cubicBezTo>
                  <a:cubicBezTo>
                    <a:pt x="241" y="3276"/>
                    <a:pt x="387" y="3570"/>
                    <a:pt x="588" y="3784"/>
                  </a:cubicBezTo>
                  <a:cubicBezTo>
                    <a:pt x="776" y="4011"/>
                    <a:pt x="1043" y="4198"/>
                    <a:pt x="1376" y="4358"/>
                  </a:cubicBezTo>
                  <a:lnTo>
                    <a:pt x="2499" y="4907"/>
                  </a:lnTo>
                  <a:cubicBezTo>
                    <a:pt x="2647" y="4987"/>
                    <a:pt x="2780" y="5053"/>
                    <a:pt x="2874" y="5121"/>
                  </a:cubicBezTo>
                  <a:cubicBezTo>
                    <a:pt x="2968" y="5174"/>
                    <a:pt x="3075" y="5240"/>
                    <a:pt x="3168" y="5335"/>
                  </a:cubicBezTo>
                  <a:cubicBezTo>
                    <a:pt x="3275" y="5415"/>
                    <a:pt x="3355" y="5522"/>
                    <a:pt x="3422" y="5629"/>
                  </a:cubicBezTo>
                  <a:cubicBezTo>
                    <a:pt x="3488" y="5736"/>
                    <a:pt x="3542" y="5869"/>
                    <a:pt x="3582" y="6016"/>
                  </a:cubicBezTo>
                  <a:cubicBezTo>
                    <a:pt x="3636" y="6217"/>
                    <a:pt x="3636" y="6390"/>
                    <a:pt x="3569" y="6524"/>
                  </a:cubicBezTo>
                  <a:cubicBezTo>
                    <a:pt x="3502" y="6671"/>
                    <a:pt x="3381" y="6764"/>
                    <a:pt x="3194" y="6818"/>
                  </a:cubicBezTo>
                  <a:cubicBezTo>
                    <a:pt x="3128" y="6832"/>
                    <a:pt x="3061" y="6844"/>
                    <a:pt x="3007" y="6844"/>
                  </a:cubicBezTo>
                  <a:cubicBezTo>
                    <a:pt x="2593" y="6844"/>
                    <a:pt x="2273" y="6443"/>
                    <a:pt x="2032" y="5641"/>
                  </a:cubicBezTo>
                  <a:lnTo>
                    <a:pt x="989" y="6176"/>
                  </a:lnTo>
                  <a:cubicBezTo>
                    <a:pt x="1350" y="7299"/>
                    <a:pt x="1952" y="7874"/>
                    <a:pt x="2820" y="7874"/>
                  </a:cubicBezTo>
                  <a:cubicBezTo>
                    <a:pt x="2994" y="7874"/>
                    <a:pt x="3168" y="7847"/>
                    <a:pt x="3355" y="7807"/>
                  </a:cubicBezTo>
                  <a:lnTo>
                    <a:pt x="3542" y="8489"/>
                  </a:lnTo>
                  <a:lnTo>
                    <a:pt x="3903" y="8395"/>
                  </a:lnTo>
                  <a:lnTo>
                    <a:pt x="3716" y="7700"/>
                  </a:lnTo>
                  <a:cubicBezTo>
                    <a:pt x="4157" y="7527"/>
                    <a:pt x="4478" y="7259"/>
                    <a:pt x="4665" y="6871"/>
                  </a:cubicBezTo>
                  <a:cubicBezTo>
                    <a:pt x="4852" y="6497"/>
                    <a:pt x="4892" y="6069"/>
                    <a:pt x="4772" y="5615"/>
                  </a:cubicBezTo>
                  <a:cubicBezTo>
                    <a:pt x="4705" y="5388"/>
                    <a:pt x="4625" y="5187"/>
                    <a:pt x="4518" y="5000"/>
                  </a:cubicBezTo>
                  <a:cubicBezTo>
                    <a:pt x="4411" y="4827"/>
                    <a:pt x="4290" y="4666"/>
                    <a:pt x="4144" y="4519"/>
                  </a:cubicBezTo>
                  <a:cubicBezTo>
                    <a:pt x="3996" y="4385"/>
                    <a:pt x="3850" y="4265"/>
                    <a:pt x="3702" y="4171"/>
                  </a:cubicBezTo>
                  <a:cubicBezTo>
                    <a:pt x="3556" y="4064"/>
                    <a:pt x="3395" y="3971"/>
                    <a:pt x="3208" y="3877"/>
                  </a:cubicBezTo>
                  <a:lnTo>
                    <a:pt x="2085" y="3330"/>
                  </a:lnTo>
                  <a:cubicBezTo>
                    <a:pt x="1858" y="3209"/>
                    <a:pt x="1684" y="3089"/>
                    <a:pt x="1564" y="2968"/>
                  </a:cubicBezTo>
                  <a:cubicBezTo>
                    <a:pt x="1430" y="2848"/>
                    <a:pt x="1337" y="2688"/>
                    <a:pt x="1283" y="2460"/>
                  </a:cubicBezTo>
                  <a:cubicBezTo>
                    <a:pt x="1230" y="2273"/>
                    <a:pt x="1243" y="2100"/>
                    <a:pt x="1310" y="1966"/>
                  </a:cubicBezTo>
                  <a:cubicBezTo>
                    <a:pt x="1376" y="1833"/>
                    <a:pt x="1510" y="1726"/>
                    <a:pt x="1684" y="1658"/>
                  </a:cubicBezTo>
                  <a:cubicBezTo>
                    <a:pt x="1765" y="1645"/>
                    <a:pt x="1831" y="1631"/>
                    <a:pt x="1898" y="1631"/>
                  </a:cubicBezTo>
                  <a:lnTo>
                    <a:pt x="1991" y="1631"/>
                  </a:lnTo>
                  <a:cubicBezTo>
                    <a:pt x="2085" y="1645"/>
                    <a:pt x="2166" y="1685"/>
                    <a:pt x="2219" y="1738"/>
                  </a:cubicBezTo>
                  <a:cubicBezTo>
                    <a:pt x="2285" y="1792"/>
                    <a:pt x="2353" y="1872"/>
                    <a:pt x="2406" y="1966"/>
                  </a:cubicBezTo>
                  <a:cubicBezTo>
                    <a:pt x="2473" y="2059"/>
                    <a:pt x="2513" y="2166"/>
                    <a:pt x="2553" y="2260"/>
                  </a:cubicBezTo>
                  <a:cubicBezTo>
                    <a:pt x="2593" y="2367"/>
                    <a:pt x="2647" y="2487"/>
                    <a:pt x="2686" y="2621"/>
                  </a:cubicBezTo>
                  <a:lnTo>
                    <a:pt x="3716" y="2113"/>
                  </a:lnTo>
                  <a:cubicBezTo>
                    <a:pt x="3622" y="1859"/>
                    <a:pt x="3529" y="1645"/>
                    <a:pt x="3422" y="1458"/>
                  </a:cubicBezTo>
                  <a:cubicBezTo>
                    <a:pt x="3315" y="1271"/>
                    <a:pt x="3181" y="1097"/>
                    <a:pt x="3021" y="950"/>
                  </a:cubicBezTo>
                  <a:cubicBezTo>
                    <a:pt x="2861" y="803"/>
                    <a:pt x="2660" y="710"/>
                    <a:pt x="2446" y="656"/>
                  </a:cubicBezTo>
                  <a:cubicBezTo>
                    <a:pt x="2339" y="630"/>
                    <a:pt x="2219" y="616"/>
                    <a:pt x="2085" y="616"/>
                  </a:cubicBezTo>
                  <a:cubicBezTo>
                    <a:pt x="1965" y="616"/>
                    <a:pt x="1831" y="630"/>
                    <a:pt x="1697" y="656"/>
                  </a:cubicBezTo>
                  <a:lnTo>
                    <a:pt x="1524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2"/>
            <p:cNvSpPr/>
            <p:nvPr/>
          </p:nvSpPr>
          <p:spPr>
            <a:xfrm>
              <a:off x="7348621" y="1802506"/>
              <a:ext cx="441984" cy="417966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2"/>
            <p:cNvSpPr/>
            <p:nvPr/>
          </p:nvSpPr>
          <p:spPr>
            <a:xfrm>
              <a:off x="7332641" y="1787818"/>
              <a:ext cx="441936" cy="417918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62"/>
            <p:cNvSpPr/>
            <p:nvPr/>
          </p:nvSpPr>
          <p:spPr>
            <a:xfrm>
              <a:off x="7344793" y="1787962"/>
              <a:ext cx="417631" cy="417631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62"/>
            <p:cNvSpPr/>
            <p:nvPr/>
          </p:nvSpPr>
          <p:spPr>
            <a:xfrm>
              <a:off x="7353118" y="1807147"/>
              <a:ext cx="400981" cy="379260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62"/>
            <p:cNvSpPr/>
            <p:nvPr/>
          </p:nvSpPr>
          <p:spPr>
            <a:xfrm>
              <a:off x="7372303" y="1820735"/>
              <a:ext cx="367108" cy="304958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62"/>
            <p:cNvSpPr/>
            <p:nvPr/>
          </p:nvSpPr>
          <p:spPr>
            <a:xfrm>
              <a:off x="7450337" y="1875564"/>
              <a:ext cx="196974" cy="244340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62"/>
            <p:cNvSpPr/>
            <p:nvPr/>
          </p:nvSpPr>
          <p:spPr>
            <a:xfrm>
              <a:off x="6518526" y="1519030"/>
              <a:ext cx="289792" cy="274434"/>
            </a:xfrm>
            <a:custGeom>
              <a:avLst/>
              <a:gdLst/>
              <a:ahLst/>
              <a:cxnLst/>
              <a:rect l="l" t="t" r="r" b="b"/>
              <a:pathLst>
                <a:path w="6057" h="5736" extrusionOk="0">
                  <a:moveTo>
                    <a:pt x="3019" y="0"/>
                  </a:moveTo>
                  <a:cubicBezTo>
                    <a:pt x="1591" y="0"/>
                    <a:pt x="348" y="1083"/>
                    <a:pt x="175" y="2533"/>
                  </a:cubicBezTo>
                  <a:cubicBezTo>
                    <a:pt x="1" y="4111"/>
                    <a:pt x="1123" y="5528"/>
                    <a:pt x="2688" y="5715"/>
                  </a:cubicBezTo>
                  <a:cubicBezTo>
                    <a:pt x="2803" y="5728"/>
                    <a:pt x="2918" y="5735"/>
                    <a:pt x="3031" y="5735"/>
                  </a:cubicBezTo>
                  <a:cubicBezTo>
                    <a:pt x="4468" y="5735"/>
                    <a:pt x="5707" y="4664"/>
                    <a:pt x="5869" y="3202"/>
                  </a:cubicBezTo>
                  <a:cubicBezTo>
                    <a:pt x="6056" y="1638"/>
                    <a:pt x="4933" y="208"/>
                    <a:pt x="3356" y="21"/>
                  </a:cubicBezTo>
                  <a:cubicBezTo>
                    <a:pt x="3243" y="7"/>
                    <a:pt x="3130" y="0"/>
                    <a:pt x="301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62"/>
            <p:cNvSpPr/>
            <p:nvPr/>
          </p:nvSpPr>
          <p:spPr>
            <a:xfrm>
              <a:off x="6507665" y="1509462"/>
              <a:ext cx="290414" cy="274434"/>
            </a:xfrm>
            <a:custGeom>
              <a:avLst/>
              <a:gdLst/>
              <a:ahLst/>
              <a:cxnLst/>
              <a:rect l="l" t="t" r="r" b="b"/>
              <a:pathLst>
                <a:path w="6070" h="5736" extrusionOk="0">
                  <a:moveTo>
                    <a:pt x="3029" y="0"/>
                  </a:moveTo>
                  <a:cubicBezTo>
                    <a:pt x="1593" y="0"/>
                    <a:pt x="362" y="1082"/>
                    <a:pt x="188" y="2533"/>
                  </a:cubicBezTo>
                  <a:cubicBezTo>
                    <a:pt x="1" y="4111"/>
                    <a:pt x="1124" y="5528"/>
                    <a:pt x="2701" y="5715"/>
                  </a:cubicBezTo>
                  <a:cubicBezTo>
                    <a:pt x="2815" y="5728"/>
                    <a:pt x="2929" y="5735"/>
                    <a:pt x="3042" y="5735"/>
                  </a:cubicBezTo>
                  <a:cubicBezTo>
                    <a:pt x="4467" y="5735"/>
                    <a:pt x="5709" y="4664"/>
                    <a:pt x="5882" y="3202"/>
                  </a:cubicBezTo>
                  <a:cubicBezTo>
                    <a:pt x="6069" y="1637"/>
                    <a:pt x="4947" y="208"/>
                    <a:pt x="3369" y="21"/>
                  </a:cubicBezTo>
                  <a:cubicBezTo>
                    <a:pt x="3255" y="7"/>
                    <a:pt x="3141" y="0"/>
                    <a:pt x="3029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62"/>
            <p:cNvSpPr/>
            <p:nvPr/>
          </p:nvSpPr>
          <p:spPr>
            <a:xfrm>
              <a:off x="6515368" y="1509749"/>
              <a:ext cx="274338" cy="274434"/>
            </a:xfrm>
            <a:custGeom>
              <a:avLst/>
              <a:gdLst/>
              <a:ahLst/>
              <a:cxnLst/>
              <a:rect l="l" t="t" r="r" b="b"/>
              <a:pathLst>
                <a:path w="5734" h="5736" extrusionOk="0">
                  <a:moveTo>
                    <a:pt x="2807" y="1"/>
                  </a:moveTo>
                  <a:lnTo>
                    <a:pt x="2807" y="268"/>
                  </a:lnTo>
                  <a:lnTo>
                    <a:pt x="2927" y="268"/>
                  </a:lnTo>
                  <a:lnTo>
                    <a:pt x="2941" y="1"/>
                  </a:lnTo>
                  <a:close/>
                  <a:moveTo>
                    <a:pt x="2647" y="1"/>
                  </a:moveTo>
                  <a:cubicBezTo>
                    <a:pt x="2606" y="15"/>
                    <a:pt x="2567" y="15"/>
                    <a:pt x="2540" y="15"/>
                  </a:cubicBezTo>
                  <a:lnTo>
                    <a:pt x="2567" y="282"/>
                  </a:lnTo>
                  <a:cubicBezTo>
                    <a:pt x="2606" y="282"/>
                    <a:pt x="2647" y="268"/>
                    <a:pt x="2686" y="268"/>
                  </a:cubicBezTo>
                  <a:lnTo>
                    <a:pt x="2674" y="1"/>
                  </a:lnTo>
                  <a:close/>
                  <a:moveTo>
                    <a:pt x="3075" y="1"/>
                  </a:moveTo>
                  <a:lnTo>
                    <a:pt x="3048" y="268"/>
                  </a:lnTo>
                  <a:cubicBezTo>
                    <a:pt x="3087" y="282"/>
                    <a:pt x="3141" y="282"/>
                    <a:pt x="3182" y="282"/>
                  </a:cubicBezTo>
                  <a:lnTo>
                    <a:pt x="3208" y="15"/>
                  </a:lnTo>
                  <a:lnTo>
                    <a:pt x="3114" y="15"/>
                  </a:lnTo>
                  <a:cubicBezTo>
                    <a:pt x="3101" y="1"/>
                    <a:pt x="3087" y="1"/>
                    <a:pt x="3075" y="1"/>
                  </a:cubicBezTo>
                  <a:close/>
                  <a:moveTo>
                    <a:pt x="2406" y="41"/>
                  </a:moveTo>
                  <a:cubicBezTo>
                    <a:pt x="2380" y="41"/>
                    <a:pt x="2353" y="41"/>
                    <a:pt x="2326" y="54"/>
                  </a:cubicBezTo>
                  <a:lnTo>
                    <a:pt x="2273" y="54"/>
                  </a:lnTo>
                  <a:lnTo>
                    <a:pt x="2326" y="321"/>
                  </a:lnTo>
                  <a:cubicBezTo>
                    <a:pt x="2366" y="309"/>
                    <a:pt x="2406" y="309"/>
                    <a:pt x="2446" y="295"/>
                  </a:cubicBezTo>
                  <a:lnTo>
                    <a:pt x="2406" y="41"/>
                  </a:lnTo>
                  <a:close/>
                  <a:moveTo>
                    <a:pt x="3342" y="41"/>
                  </a:moveTo>
                  <a:lnTo>
                    <a:pt x="3301" y="309"/>
                  </a:lnTo>
                  <a:cubicBezTo>
                    <a:pt x="3342" y="309"/>
                    <a:pt x="3381" y="321"/>
                    <a:pt x="3422" y="321"/>
                  </a:cubicBezTo>
                  <a:lnTo>
                    <a:pt x="3476" y="68"/>
                  </a:lnTo>
                  <a:cubicBezTo>
                    <a:pt x="3462" y="54"/>
                    <a:pt x="3449" y="54"/>
                    <a:pt x="3422" y="54"/>
                  </a:cubicBezTo>
                  <a:lnTo>
                    <a:pt x="3408" y="54"/>
                  </a:lnTo>
                  <a:lnTo>
                    <a:pt x="3408" y="41"/>
                  </a:lnTo>
                  <a:close/>
                  <a:moveTo>
                    <a:pt x="2139" y="95"/>
                  </a:moveTo>
                  <a:lnTo>
                    <a:pt x="2018" y="134"/>
                  </a:lnTo>
                  <a:lnTo>
                    <a:pt x="2098" y="389"/>
                  </a:lnTo>
                  <a:cubicBezTo>
                    <a:pt x="2125" y="375"/>
                    <a:pt x="2166" y="362"/>
                    <a:pt x="2205" y="348"/>
                  </a:cubicBezTo>
                  <a:lnTo>
                    <a:pt x="2139" y="95"/>
                  </a:lnTo>
                  <a:close/>
                  <a:moveTo>
                    <a:pt x="3609" y="95"/>
                  </a:moveTo>
                  <a:lnTo>
                    <a:pt x="3542" y="348"/>
                  </a:lnTo>
                  <a:lnTo>
                    <a:pt x="3663" y="389"/>
                  </a:lnTo>
                  <a:lnTo>
                    <a:pt x="3743" y="134"/>
                  </a:lnTo>
                  <a:cubicBezTo>
                    <a:pt x="3716" y="121"/>
                    <a:pt x="3702" y="121"/>
                    <a:pt x="3689" y="121"/>
                  </a:cubicBezTo>
                  <a:cubicBezTo>
                    <a:pt x="3689" y="121"/>
                    <a:pt x="3689" y="108"/>
                    <a:pt x="3676" y="108"/>
                  </a:cubicBezTo>
                  <a:cubicBezTo>
                    <a:pt x="3649" y="108"/>
                    <a:pt x="3636" y="95"/>
                    <a:pt x="3609" y="95"/>
                  </a:cubicBezTo>
                  <a:close/>
                  <a:moveTo>
                    <a:pt x="1872" y="175"/>
                  </a:moveTo>
                  <a:cubicBezTo>
                    <a:pt x="1858" y="188"/>
                    <a:pt x="1831" y="188"/>
                    <a:pt x="1818" y="202"/>
                  </a:cubicBezTo>
                  <a:lnTo>
                    <a:pt x="1791" y="202"/>
                  </a:lnTo>
                  <a:lnTo>
                    <a:pt x="1791" y="215"/>
                  </a:lnTo>
                  <a:lnTo>
                    <a:pt x="1765" y="215"/>
                  </a:lnTo>
                  <a:lnTo>
                    <a:pt x="1858" y="469"/>
                  </a:lnTo>
                  <a:lnTo>
                    <a:pt x="1979" y="428"/>
                  </a:lnTo>
                  <a:lnTo>
                    <a:pt x="1884" y="175"/>
                  </a:lnTo>
                  <a:close/>
                  <a:moveTo>
                    <a:pt x="3863" y="175"/>
                  </a:moveTo>
                  <a:lnTo>
                    <a:pt x="3770" y="428"/>
                  </a:lnTo>
                  <a:lnTo>
                    <a:pt x="3889" y="469"/>
                  </a:lnTo>
                  <a:lnTo>
                    <a:pt x="3996" y="228"/>
                  </a:lnTo>
                  <a:cubicBezTo>
                    <a:pt x="3957" y="202"/>
                    <a:pt x="3903" y="188"/>
                    <a:pt x="3863" y="175"/>
                  </a:cubicBezTo>
                  <a:close/>
                  <a:moveTo>
                    <a:pt x="1631" y="282"/>
                  </a:moveTo>
                  <a:cubicBezTo>
                    <a:pt x="1617" y="282"/>
                    <a:pt x="1590" y="295"/>
                    <a:pt x="1578" y="309"/>
                  </a:cubicBezTo>
                  <a:lnTo>
                    <a:pt x="1564" y="309"/>
                  </a:lnTo>
                  <a:cubicBezTo>
                    <a:pt x="1551" y="321"/>
                    <a:pt x="1537" y="335"/>
                    <a:pt x="1510" y="335"/>
                  </a:cubicBezTo>
                  <a:lnTo>
                    <a:pt x="1644" y="576"/>
                  </a:lnTo>
                  <a:cubicBezTo>
                    <a:pt x="1684" y="549"/>
                    <a:pt x="1711" y="535"/>
                    <a:pt x="1751" y="522"/>
                  </a:cubicBezTo>
                  <a:lnTo>
                    <a:pt x="1631" y="282"/>
                  </a:lnTo>
                  <a:close/>
                  <a:moveTo>
                    <a:pt x="4117" y="282"/>
                  </a:moveTo>
                  <a:lnTo>
                    <a:pt x="3996" y="522"/>
                  </a:lnTo>
                  <a:cubicBezTo>
                    <a:pt x="4037" y="535"/>
                    <a:pt x="4064" y="562"/>
                    <a:pt x="4103" y="576"/>
                  </a:cubicBezTo>
                  <a:lnTo>
                    <a:pt x="4237" y="335"/>
                  </a:lnTo>
                  <a:lnTo>
                    <a:pt x="4157" y="295"/>
                  </a:lnTo>
                  <a:lnTo>
                    <a:pt x="4144" y="295"/>
                  </a:lnTo>
                  <a:cubicBezTo>
                    <a:pt x="4144" y="295"/>
                    <a:pt x="4130" y="282"/>
                    <a:pt x="4117" y="282"/>
                  </a:cubicBezTo>
                  <a:close/>
                  <a:moveTo>
                    <a:pt x="1390" y="402"/>
                  </a:moveTo>
                  <a:lnTo>
                    <a:pt x="1390" y="416"/>
                  </a:lnTo>
                  <a:lnTo>
                    <a:pt x="1377" y="416"/>
                  </a:lnTo>
                  <a:lnTo>
                    <a:pt x="1364" y="428"/>
                  </a:lnTo>
                  <a:cubicBezTo>
                    <a:pt x="1337" y="442"/>
                    <a:pt x="1310" y="455"/>
                    <a:pt x="1283" y="482"/>
                  </a:cubicBezTo>
                  <a:lnTo>
                    <a:pt x="1430" y="696"/>
                  </a:lnTo>
                  <a:cubicBezTo>
                    <a:pt x="1471" y="683"/>
                    <a:pt x="1497" y="656"/>
                    <a:pt x="1537" y="629"/>
                  </a:cubicBezTo>
                  <a:lnTo>
                    <a:pt x="1403" y="402"/>
                  </a:lnTo>
                  <a:close/>
                  <a:moveTo>
                    <a:pt x="4344" y="402"/>
                  </a:moveTo>
                  <a:lnTo>
                    <a:pt x="4210" y="642"/>
                  </a:lnTo>
                  <a:cubicBezTo>
                    <a:pt x="4251" y="656"/>
                    <a:pt x="4278" y="683"/>
                    <a:pt x="4317" y="696"/>
                  </a:cubicBezTo>
                  <a:lnTo>
                    <a:pt x="4465" y="482"/>
                  </a:lnTo>
                  <a:cubicBezTo>
                    <a:pt x="4438" y="469"/>
                    <a:pt x="4424" y="455"/>
                    <a:pt x="4397" y="442"/>
                  </a:cubicBezTo>
                  <a:lnTo>
                    <a:pt x="4397" y="428"/>
                  </a:lnTo>
                  <a:cubicBezTo>
                    <a:pt x="4385" y="428"/>
                    <a:pt x="4371" y="416"/>
                    <a:pt x="4344" y="402"/>
                  </a:cubicBezTo>
                  <a:close/>
                  <a:moveTo>
                    <a:pt x="1177" y="549"/>
                  </a:moveTo>
                  <a:cubicBezTo>
                    <a:pt x="1177" y="562"/>
                    <a:pt x="1163" y="562"/>
                    <a:pt x="1163" y="562"/>
                  </a:cubicBezTo>
                  <a:lnTo>
                    <a:pt x="1150" y="562"/>
                  </a:lnTo>
                  <a:lnTo>
                    <a:pt x="1150" y="576"/>
                  </a:lnTo>
                  <a:cubicBezTo>
                    <a:pt x="1123" y="589"/>
                    <a:pt x="1109" y="603"/>
                    <a:pt x="1082" y="629"/>
                  </a:cubicBezTo>
                  <a:lnTo>
                    <a:pt x="1070" y="629"/>
                  </a:lnTo>
                  <a:lnTo>
                    <a:pt x="1243" y="843"/>
                  </a:lnTo>
                  <a:cubicBezTo>
                    <a:pt x="1270" y="817"/>
                    <a:pt x="1296" y="790"/>
                    <a:pt x="1337" y="763"/>
                  </a:cubicBezTo>
                  <a:lnTo>
                    <a:pt x="1177" y="549"/>
                  </a:lnTo>
                  <a:close/>
                  <a:moveTo>
                    <a:pt x="4572" y="562"/>
                  </a:moveTo>
                  <a:lnTo>
                    <a:pt x="4411" y="776"/>
                  </a:lnTo>
                  <a:cubicBezTo>
                    <a:pt x="4451" y="790"/>
                    <a:pt x="4478" y="817"/>
                    <a:pt x="4504" y="843"/>
                  </a:cubicBezTo>
                  <a:lnTo>
                    <a:pt x="4679" y="642"/>
                  </a:lnTo>
                  <a:cubicBezTo>
                    <a:pt x="4665" y="616"/>
                    <a:pt x="4638" y="603"/>
                    <a:pt x="4625" y="589"/>
                  </a:cubicBezTo>
                  <a:lnTo>
                    <a:pt x="4611" y="589"/>
                  </a:lnTo>
                  <a:lnTo>
                    <a:pt x="4611" y="576"/>
                  </a:lnTo>
                  <a:lnTo>
                    <a:pt x="4598" y="576"/>
                  </a:lnTo>
                  <a:cubicBezTo>
                    <a:pt x="4584" y="562"/>
                    <a:pt x="4584" y="562"/>
                    <a:pt x="4572" y="562"/>
                  </a:cubicBezTo>
                  <a:close/>
                  <a:moveTo>
                    <a:pt x="963" y="722"/>
                  </a:moveTo>
                  <a:cubicBezTo>
                    <a:pt x="963" y="736"/>
                    <a:pt x="949" y="736"/>
                    <a:pt x="936" y="749"/>
                  </a:cubicBezTo>
                  <a:lnTo>
                    <a:pt x="922" y="763"/>
                  </a:lnTo>
                  <a:lnTo>
                    <a:pt x="909" y="763"/>
                  </a:lnTo>
                  <a:lnTo>
                    <a:pt x="909" y="776"/>
                  </a:lnTo>
                  <a:lnTo>
                    <a:pt x="895" y="776"/>
                  </a:lnTo>
                  <a:lnTo>
                    <a:pt x="895" y="790"/>
                  </a:lnTo>
                  <a:lnTo>
                    <a:pt x="882" y="790"/>
                  </a:lnTo>
                  <a:cubicBezTo>
                    <a:pt x="882" y="803"/>
                    <a:pt x="869" y="803"/>
                    <a:pt x="869" y="817"/>
                  </a:cubicBezTo>
                  <a:lnTo>
                    <a:pt x="1056" y="1004"/>
                  </a:lnTo>
                  <a:cubicBezTo>
                    <a:pt x="1082" y="977"/>
                    <a:pt x="1109" y="950"/>
                    <a:pt x="1150" y="923"/>
                  </a:cubicBezTo>
                  <a:lnTo>
                    <a:pt x="963" y="722"/>
                  </a:lnTo>
                  <a:close/>
                  <a:moveTo>
                    <a:pt x="4786" y="722"/>
                  </a:moveTo>
                  <a:lnTo>
                    <a:pt x="4598" y="923"/>
                  </a:lnTo>
                  <a:cubicBezTo>
                    <a:pt x="4638" y="950"/>
                    <a:pt x="4665" y="977"/>
                    <a:pt x="4691" y="1004"/>
                  </a:cubicBezTo>
                  <a:lnTo>
                    <a:pt x="4879" y="817"/>
                  </a:lnTo>
                  <a:lnTo>
                    <a:pt x="4852" y="790"/>
                  </a:lnTo>
                  <a:lnTo>
                    <a:pt x="4839" y="790"/>
                  </a:lnTo>
                  <a:lnTo>
                    <a:pt x="4839" y="776"/>
                  </a:lnTo>
                  <a:cubicBezTo>
                    <a:pt x="4812" y="763"/>
                    <a:pt x="4798" y="749"/>
                    <a:pt x="4786" y="722"/>
                  </a:cubicBezTo>
                  <a:close/>
                  <a:moveTo>
                    <a:pt x="776" y="910"/>
                  </a:moveTo>
                  <a:lnTo>
                    <a:pt x="681" y="1004"/>
                  </a:lnTo>
                  <a:lnTo>
                    <a:pt x="895" y="1177"/>
                  </a:lnTo>
                  <a:lnTo>
                    <a:pt x="976" y="1097"/>
                  </a:lnTo>
                  <a:lnTo>
                    <a:pt x="776" y="910"/>
                  </a:lnTo>
                  <a:close/>
                  <a:moveTo>
                    <a:pt x="4973" y="910"/>
                  </a:moveTo>
                  <a:lnTo>
                    <a:pt x="4772" y="1097"/>
                  </a:lnTo>
                  <a:cubicBezTo>
                    <a:pt x="4798" y="1123"/>
                    <a:pt x="4825" y="1150"/>
                    <a:pt x="4852" y="1191"/>
                  </a:cubicBezTo>
                  <a:lnTo>
                    <a:pt x="5066" y="1017"/>
                  </a:lnTo>
                  <a:cubicBezTo>
                    <a:pt x="5039" y="977"/>
                    <a:pt x="4999" y="950"/>
                    <a:pt x="4973" y="910"/>
                  </a:cubicBezTo>
                  <a:close/>
                  <a:moveTo>
                    <a:pt x="601" y="1111"/>
                  </a:moveTo>
                  <a:lnTo>
                    <a:pt x="601" y="1123"/>
                  </a:lnTo>
                  <a:lnTo>
                    <a:pt x="588" y="1123"/>
                  </a:lnTo>
                  <a:lnTo>
                    <a:pt x="588" y="1137"/>
                  </a:lnTo>
                  <a:lnTo>
                    <a:pt x="575" y="1137"/>
                  </a:lnTo>
                  <a:lnTo>
                    <a:pt x="575" y="1150"/>
                  </a:lnTo>
                  <a:lnTo>
                    <a:pt x="562" y="1164"/>
                  </a:lnTo>
                  <a:cubicBezTo>
                    <a:pt x="548" y="1177"/>
                    <a:pt x="535" y="1204"/>
                    <a:pt x="521" y="1218"/>
                  </a:cubicBezTo>
                  <a:lnTo>
                    <a:pt x="735" y="1378"/>
                  </a:lnTo>
                  <a:cubicBezTo>
                    <a:pt x="762" y="1337"/>
                    <a:pt x="788" y="1311"/>
                    <a:pt x="815" y="1284"/>
                  </a:cubicBezTo>
                  <a:lnTo>
                    <a:pt x="601" y="1111"/>
                  </a:lnTo>
                  <a:close/>
                  <a:moveTo>
                    <a:pt x="5146" y="1123"/>
                  </a:moveTo>
                  <a:lnTo>
                    <a:pt x="4932" y="1284"/>
                  </a:lnTo>
                  <a:cubicBezTo>
                    <a:pt x="4959" y="1311"/>
                    <a:pt x="4985" y="1351"/>
                    <a:pt x="4999" y="1378"/>
                  </a:cubicBezTo>
                  <a:lnTo>
                    <a:pt x="5226" y="1230"/>
                  </a:lnTo>
                  <a:lnTo>
                    <a:pt x="5226" y="1218"/>
                  </a:lnTo>
                  <a:lnTo>
                    <a:pt x="5213" y="1218"/>
                  </a:lnTo>
                  <a:cubicBezTo>
                    <a:pt x="5186" y="1177"/>
                    <a:pt x="5173" y="1150"/>
                    <a:pt x="5146" y="1123"/>
                  </a:cubicBezTo>
                  <a:close/>
                  <a:moveTo>
                    <a:pt x="441" y="1337"/>
                  </a:moveTo>
                  <a:cubicBezTo>
                    <a:pt x="428" y="1351"/>
                    <a:pt x="414" y="1378"/>
                    <a:pt x="414" y="1391"/>
                  </a:cubicBezTo>
                  <a:lnTo>
                    <a:pt x="401" y="1405"/>
                  </a:lnTo>
                  <a:cubicBezTo>
                    <a:pt x="401" y="1417"/>
                    <a:pt x="387" y="1431"/>
                    <a:pt x="375" y="1444"/>
                  </a:cubicBezTo>
                  <a:lnTo>
                    <a:pt x="615" y="1578"/>
                  </a:lnTo>
                  <a:cubicBezTo>
                    <a:pt x="628" y="1551"/>
                    <a:pt x="655" y="1512"/>
                    <a:pt x="669" y="1471"/>
                  </a:cubicBezTo>
                  <a:lnTo>
                    <a:pt x="441" y="1337"/>
                  </a:lnTo>
                  <a:close/>
                  <a:moveTo>
                    <a:pt x="5306" y="1337"/>
                  </a:moveTo>
                  <a:lnTo>
                    <a:pt x="5066" y="1485"/>
                  </a:lnTo>
                  <a:cubicBezTo>
                    <a:pt x="5092" y="1512"/>
                    <a:pt x="5119" y="1551"/>
                    <a:pt x="5133" y="1592"/>
                  </a:cubicBezTo>
                  <a:lnTo>
                    <a:pt x="5374" y="1458"/>
                  </a:lnTo>
                  <a:cubicBezTo>
                    <a:pt x="5360" y="1431"/>
                    <a:pt x="5347" y="1417"/>
                    <a:pt x="5333" y="1391"/>
                  </a:cubicBezTo>
                  <a:lnTo>
                    <a:pt x="5333" y="1378"/>
                  </a:lnTo>
                  <a:lnTo>
                    <a:pt x="5320" y="1378"/>
                  </a:lnTo>
                  <a:lnTo>
                    <a:pt x="5320" y="1364"/>
                  </a:lnTo>
                  <a:cubicBezTo>
                    <a:pt x="5306" y="1351"/>
                    <a:pt x="5306" y="1351"/>
                    <a:pt x="5306" y="1337"/>
                  </a:cubicBezTo>
                  <a:close/>
                  <a:moveTo>
                    <a:pt x="321" y="1565"/>
                  </a:moveTo>
                  <a:cubicBezTo>
                    <a:pt x="307" y="1578"/>
                    <a:pt x="294" y="1592"/>
                    <a:pt x="294" y="1605"/>
                  </a:cubicBezTo>
                  <a:lnTo>
                    <a:pt x="294" y="1619"/>
                  </a:lnTo>
                  <a:cubicBezTo>
                    <a:pt x="280" y="1645"/>
                    <a:pt x="268" y="1672"/>
                    <a:pt x="254" y="1685"/>
                  </a:cubicBezTo>
                  <a:lnTo>
                    <a:pt x="508" y="1806"/>
                  </a:lnTo>
                  <a:lnTo>
                    <a:pt x="548" y="1685"/>
                  </a:lnTo>
                  <a:lnTo>
                    <a:pt x="321" y="1565"/>
                  </a:lnTo>
                  <a:close/>
                  <a:moveTo>
                    <a:pt x="5427" y="1578"/>
                  </a:moveTo>
                  <a:lnTo>
                    <a:pt x="5186" y="1699"/>
                  </a:lnTo>
                  <a:cubicBezTo>
                    <a:pt x="5213" y="1725"/>
                    <a:pt x="5226" y="1765"/>
                    <a:pt x="5240" y="1806"/>
                  </a:cubicBezTo>
                  <a:lnTo>
                    <a:pt x="5493" y="1699"/>
                  </a:lnTo>
                  <a:cubicBezTo>
                    <a:pt x="5481" y="1685"/>
                    <a:pt x="5481" y="1672"/>
                    <a:pt x="5467" y="1658"/>
                  </a:cubicBezTo>
                  <a:lnTo>
                    <a:pt x="5467" y="1645"/>
                  </a:lnTo>
                  <a:lnTo>
                    <a:pt x="5467" y="1631"/>
                  </a:lnTo>
                  <a:lnTo>
                    <a:pt x="5454" y="1631"/>
                  </a:lnTo>
                  <a:lnTo>
                    <a:pt x="5454" y="1619"/>
                  </a:lnTo>
                  <a:lnTo>
                    <a:pt x="5454" y="1605"/>
                  </a:lnTo>
                  <a:lnTo>
                    <a:pt x="5427" y="1578"/>
                  </a:lnTo>
                  <a:close/>
                  <a:moveTo>
                    <a:pt x="200" y="1818"/>
                  </a:moveTo>
                  <a:cubicBezTo>
                    <a:pt x="200" y="1818"/>
                    <a:pt x="200" y="1832"/>
                    <a:pt x="187" y="1845"/>
                  </a:cubicBezTo>
                  <a:cubicBezTo>
                    <a:pt x="174" y="1872"/>
                    <a:pt x="174" y="1913"/>
                    <a:pt x="161" y="1939"/>
                  </a:cubicBezTo>
                  <a:lnTo>
                    <a:pt x="414" y="2020"/>
                  </a:lnTo>
                  <a:cubicBezTo>
                    <a:pt x="428" y="1993"/>
                    <a:pt x="441" y="1952"/>
                    <a:pt x="455" y="1913"/>
                  </a:cubicBezTo>
                  <a:lnTo>
                    <a:pt x="200" y="1818"/>
                  </a:lnTo>
                  <a:close/>
                  <a:moveTo>
                    <a:pt x="5547" y="1818"/>
                  </a:moveTo>
                  <a:lnTo>
                    <a:pt x="5293" y="1913"/>
                  </a:lnTo>
                  <a:lnTo>
                    <a:pt x="5333" y="2032"/>
                  </a:lnTo>
                  <a:lnTo>
                    <a:pt x="5587" y="1939"/>
                  </a:lnTo>
                  <a:lnTo>
                    <a:pt x="5587" y="1925"/>
                  </a:lnTo>
                  <a:lnTo>
                    <a:pt x="5574" y="1925"/>
                  </a:lnTo>
                  <a:cubicBezTo>
                    <a:pt x="5574" y="1886"/>
                    <a:pt x="5561" y="1859"/>
                    <a:pt x="5547" y="1818"/>
                  </a:cubicBezTo>
                  <a:close/>
                  <a:moveTo>
                    <a:pt x="120" y="2073"/>
                  </a:moveTo>
                  <a:cubicBezTo>
                    <a:pt x="120" y="2073"/>
                    <a:pt x="107" y="2086"/>
                    <a:pt x="107" y="2100"/>
                  </a:cubicBezTo>
                  <a:cubicBezTo>
                    <a:pt x="93" y="2139"/>
                    <a:pt x="93" y="2166"/>
                    <a:pt x="81" y="2193"/>
                  </a:cubicBezTo>
                  <a:lnTo>
                    <a:pt x="348" y="2260"/>
                  </a:lnTo>
                  <a:cubicBezTo>
                    <a:pt x="361" y="2219"/>
                    <a:pt x="361" y="2180"/>
                    <a:pt x="375" y="2139"/>
                  </a:cubicBezTo>
                  <a:lnTo>
                    <a:pt x="120" y="2073"/>
                  </a:lnTo>
                  <a:close/>
                  <a:moveTo>
                    <a:pt x="5627" y="2073"/>
                  </a:moveTo>
                  <a:lnTo>
                    <a:pt x="5374" y="2153"/>
                  </a:lnTo>
                  <a:cubicBezTo>
                    <a:pt x="5386" y="2180"/>
                    <a:pt x="5386" y="2219"/>
                    <a:pt x="5400" y="2260"/>
                  </a:cubicBezTo>
                  <a:lnTo>
                    <a:pt x="5668" y="2207"/>
                  </a:lnTo>
                  <a:cubicBezTo>
                    <a:pt x="5668" y="2193"/>
                    <a:pt x="5654" y="2193"/>
                    <a:pt x="5654" y="2180"/>
                  </a:cubicBezTo>
                  <a:lnTo>
                    <a:pt x="5654" y="2166"/>
                  </a:lnTo>
                  <a:lnTo>
                    <a:pt x="5654" y="2153"/>
                  </a:lnTo>
                  <a:cubicBezTo>
                    <a:pt x="5641" y="2126"/>
                    <a:pt x="5641" y="2100"/>
                    <a:pt x="5627" y="2073"/>
                  </a:cubicBezTo>
                  <a:close/>
                  <a:moveTo>
                    <a:pt x="54" y="2326"/>
                  </a:moveTo>
                  <a:cubicBezTo>
                    <a:pt x="54" y="2340"/>
                    <a:pt x="54" y="2367"/>
                    <a:pt x="40" y="2380"/>
                  </a:cubicBezTo>
                  <a:lnTo>
                    <a:pt x="40" y="2394"/>
                  </a:lnTo>
                  <a:lnTo>
                    <a:pt x="40" y="2460"/>
                  </a:lnTo>
                  <a:lnTo>
                    <a:pt x="294" y="2501"/>
                  </a:lnTo>
                  <a:cubicBezTo>
                    <a:pt x="307" y="2460"/>
                    <a:pt x="307" y="2421"/>
                    <a:pt x="321" y="2380"/>
                  </a:cubicBezTo>
                  <a:lnTo>
                    <a:pt x="54" y="2326"/>
                  </a:lnTo>
                  <a:close/>
                  <a:moveTo>
                    <a:pt x="5694" y="2340"/>
                  </a:moveTo>
                  <a:lnTo>
                    <a:pt x="5427" y="2380"/>
                  </a:lnTo>
                  <a:cubicBezTo>
                    <a:pt x="5440" y="2421"/>
                    <a:pt x="5440" y="2460"/>
                    <a:pt x="5440" y="2501"/>
                  </a:cubicBezTo>
                  <a:lnTo>
                    <a:pt x="5707" y="2474"/>
                  </a:lnTo>
                  <a:lnTo>
                    <a:pt x="5707" y="2421"/>
                  </a:lnTo>
                  <a:lnTo>
                    <a:pt x="5707" y="2407"/>
                  </a:lnTo>
                  <a:lnTo>
                    <a:pt x="5707" y="2394"/>
                  </a:lnTo>
                  <a:lnTo>
                    <a:pt x="5694" y="2394"/>
                  </a:lnTo>
                  <a:lnTo>
                    <a:pt x="5694" y="2380"/>
                  </a:lnTo>
                  <a:lnTo>
                    <a:pt x="5694" y="2367"/>
                  </a:lnTo>
                  <a:lnTo>
                    <a:pt x="5694" y="2353"/>
                  </a:lnTo>
                  <a:lnTo>
                    <a:pt x="5694" y="2340"/>
                  </a:lnTo>
                  <a:close/>
                  <a:moveTo>
                    <a:pt x="13" y="2594"/>
                  </a:moveTo>
                  <a:lnTo>
                    <a:pt x="13" y="2727"/>
                  </a:lnTo>
                  <a:lnTo>
                    <a:pt x="280" y="2741"/>
                  </a:lnTo>
                  <a:lnTo>
                    <a:pt x="280" y="2620"/>
                  </a:lnTo>
                  <a:lnTo>
                    <a:pt x="13" y="2594"/>
                  </a:lnTo>
                  <a:close/>
                  <a:moveTo>
                    <a:pt x="5721" y="2608"/>
                  </a:moveTo>
                  <a:lnTo>
                    <a:pt x="5454" y="2620"/>
                  </a:lnTo>
                  <a:cubicBezTo>
                    <a:pt x="5467" y="2661"/>
                    <a:pt x="5467" y="2701"/>
                    <a:pt x="5467" y="2741"/>
                  </a:cubicBezTo>
                  <a:lnTo>
                    <a:pt x="5734" y="2741"/>
                  </a:lnTo>
                  <a:lnTo>
                    <a:pt x="5734" y="2727"/>
                  </a:lnTo>
                  <a:lnTo>
                    <a:pt x="5734" y="2715"/>
                  </a:lnTo>
                  <a:cubicBezTo>
                    <a:pt x="5734" y="2674"/>
                    <a:pt x="5734" y="2634"/>
                    <a:pt x="5721" y="2608"/>
                  </a:cubicBezTo>
                  <a:close/>
                  <a:moveTo>
                    <a:pt x="0" y="2861"/>
                  </a:moveTo>
                  <a:cubicBezTo>
                    <a:pt x="0" y="2902"/>
                    <a:pt x="0" y="2955"/>
                    <a:pt x="13" y="2995"/>
                  </a:cubicBezTo>
                  <a:lnTo>
                    <a:pt x="280" y="2982"/>
                  </a:lnTo>
                  <a:cubicBezTo>
                    <a:pt x="280" y="2941"/>
                    <a:pt x="268" y="2902"/>
                    <a:pt x="268" y="2861"/>
                  </a:cubicBezTo>
                  <a:close/>
                  <a:moveTo>
                    <a:pt x="5467" y="2875"/>
                  </a:moveTo>
                  <a:lnTo>
                    <a:pt x="5467" y="2995"/>
                  </a:lnTo>
                  <a:lnTo>
                    <a:pt x="5734" y="3009"/>
                  </a:lnTo>
                  <a:lnTo>
                    <a:pt x="5734" y="2995"/>
                  </a:lnTo>
                  <a:lnTo>
                    <a:pt x="5734" y="2875"/>
                  </a:lnTo>
                  <a:close/>
                  <a:moveTo>
                    <a:pt x="280" y="3102"/>
                  </a:moveTo>
                  <a:lnTo>
                    <a:pt x="13" y="3128"/>
                  </a:lnTo>
                  <a:cubicBezTo>
                    <a:pt x="27" y="3182"/>
                    <a:pt x="27" y="3223"/>
                    <a:pt x="27" y="3262"/>
                  </a:cubicBezTo>
                  <a:lnTo>
                    <a:pt x="294" y="3223"/>
                  </a:lnTo>
                  <a:cubicBezTo>
                    <a:pt x="294" y="3182"/>
                    <a:pt x="294" y="3142"/>
                    <a:pt x="280" y="3102"/>
                  </a:cubicBezTo>
                  <a:close/>
                  <a:moveTo>
                    <a:pt x="5454" y="3116"/>
                  </a:moveTo>
                  <a:lnTo>
                    <a:pt x="5454" y="3169"/>
                  </a:lnTo>
                  <a:cubicBezTo>
                    <a:pt x="5454" y="3196"/>
                    <a:pt x="5454" y="3209"/>
                    <a:pt x="5440" y="3235"/>
                  </a:cubicBezTo>
                  <a:lnTo>
                    <a:pt x="5707" y="3276"/>
                  </a:lnTo>
                  <a:lnTo>
                    <a:pt x="5707" y="3262"/>
                  </a:lnTo>
                  <a:cubicBezTo>
                    <a:pt x="5707" y="3249"/>
                    <a:pt x="5721" y="3223"/>
                    <a:pt x="5721" y="3209"/>
                  </a:cubicBezTo>
                  <a:lnTo>
                    <a:pt x="5721" y="3196"/>
                  </a:lnTo>
                  <a:lnTo>
                    <a:pt x="5721" y="3182"/>
                  </a:lnTo>
                  <a:lnTo>
                    <a:pt x="5721" y="3169"/>
                  </a:lnTo>
                  <a:lnTo>
                    <a:pt x="5721" y="3155"/>
                  </a:lnTo>
                  <a:lnTo>
                    <a:pt x="5721" y="3142"/>
                  </a:lnTo>
                  <a:lnTo>
                    <a:pt x="5454" y="3116"/>
                  </a:lnTo>
                  <a:close/>
                  <a:moveTo>
                    <a:pt x="321" y="3342"/>
                  </a:moveTo>
                  <a:lnTo>
                    <a:pt x="54" y="3396"/>
                  </a:lnTo>
                  <a:lnTo>
                    <a:pt x="54" y="3410"/>
                  </a:lnTo>
                  <a:cubicBezTo>
                    <a:pt x="67" y="3449"/>
                    <a:pt x="81" y="3490"/>
                    <a:pt x="81" y="3529"/>
                  </a:cubicBezTo>
                  <a:lnTo>
                    <a:pt x="348" y="3463"/>
                  </a:lnTo>
                  <a:cubicBezTo>
                    <a:pt x="334" y="3422"/>
                    <a:pt x="321" y="3383"/>
                    <a:pt x="321" y="3342"/>
                  </a:cubicBezTo>
                  <a:close/>
                  <a:moveTo>
                    <a:pt x="5427" y="3356"/>
                  </a:moveTo>
                  <a:cubicBezTo>
                    <a:pt x="5413" y="3396"/>
                    <a:pt x="5413" y="3436"/>
                    <a:pt x="5400" y="3476"/>
                  </a:cubicBezTo>
                  <a:lnTo>
                    <a:pt x="5654" y="3529"/>
                  </a:lnTo>
                  <a:cubicBezTo>
                    <a:pt x="5668" y="3503"/>
                    <a:pt x="5668" y="3476"/>
                    <a:pt x="5681" y="3449"/>
                  </a:cubicBezTo>
                  <a:cubicBezTo>
                    <a:pt x="5681" y="3436"/>
                    <a:pt x="5681" y="3422"/>
                    <a:pt x="5694" y="3410"/>
                  </a:cubicBezTo>
                  <a:lnTo>
                    <a:pt x="5427" y="3356"/>
                  </a:lnTo>
                  <a:close/>
                  <a:moveTo>
                    <a:pt x="375" y="3583"/>
                  </a:moveTo>
                  <a:lnTo>
                    <a:pt x="120" y="3663"/>
                  </a:lnTo>
                  <a:lnTo>
                    <a:pt x="120" y="3677"/>
                  </a:lnTo>
                  <a:cubicBezTo>
                    <a:pt x="134" y="3717"/>
                    <a:pt x="147" y="3743"/>
                    <a:pt x="161" y="3784"/>
                  </a:cubicBezTo>
                  <a:lnTo>
                    <a:pt x="414" y="3704"/>
                  </a:lnTo>
                  <a:lnTo>
                    <a:pt x="375" y="3583"/>
                  </a:lnTo>
                  <a:close/>
                  <a:moveTo>
                    <a:pt x="5374" y="3597"/>
                  </a:moveTo>
                  <a:cubicBezTo>
                    <a:pt x="5360" y="3623"/>
                    <a:pt x="5347" y="3663"/>
                    <a:pt x="5333" y="3704"/>
                  </a:cubicBezTo>
                  <a:lnTo>
                    <a:pt x="5587" y="3797"/>
                  </a:lnTo>
                  <a:lnTo>
                    <a:pt x="5587" y="3770"/>
                  </a:lnTo>
                  <a:cubicBezTo>
                    <a:pt x="5600" y="3730"/>
                    <a:pt x="5614" y="3704"/>
                    <a:pt x="5627" y="3663"/>
                  </a:cubicBezTo>
                  <a:lnTo>
                    <a:pt x="5374" y="3597"/>
                  </a:lnTo>
                  <a:close/>
                  <a:moveTo>
                    <a:pt x="455" y="3811"/>
                  </a:moveTo>
                  <a:lnTo>
                    <a:pt x="200" y="3918"/>
                  </a:lnTo>
                  <a:cubicBezTo>
                    <a:pt x="214" y="3944"/>
                    <a:pt x="227" y="3971"/>
                    <a:pt x="241" y="4011"/>
                  </a:cubicBezTo>
                  <a:cubicBezTo>
                    <a:pt x="254" y="4024"/>
                    <a:pt x="254" y="4024"/>
                    <a:pt x="254" y="4037"/>
                  </a:cubicBezTo>
                  <a:lnTo>
                    <a:pt x="494" y="3930"/>
                  </a:lnTo>
                  <a:lnTo>
                    <a:pt x="455" y="3811"/>
                  </a:lnTo>
                  <a:close/>
                  <a:moveTo>
                    <a:pt x="5293" y="3823"/>
                  </a:moveTo>
                  <a:cubicBezTo>
                    <a:pt x="5280" y="3864"/>
                    <a:pt x="5253" y="3891"/>
                    <a:pt x="5240" y="3930"/>
                  </a:cubicBezTo>
                  <a:lnTo>
                    <a:pt x="5481" y="4037"/>
                  </a:lnTo>
                  <a:cubicBezTo>
                    <a:pt x="5507" y="3998"/>
                    <a:pt x="5520" y="3957"/>
                    <a:pt x="5534" y="3918"/>
                  </a:cubicBezTo>
                  <a:lnTo>
                    <a:pt x="5293" y="3823"/>
                  </a:lnTo>
                  <a:close/>
                  <a:moveTo>
                    <a:pt x="548" y="4037"/>
                  </a:moveTo>
                  <a:lnTo>
                    <a:pt x="307" y="4158"/>
                  </a:lnTo>
                  <a:cubicBezTo>
                    <a:pt x="334" y="4185"/>
                    <a:pt x="348" y="4224"/>
                    <a:pt x="361" y="4251"/>
                  </a:cubicBezTo>
                  <a:cubicBezTo>
                    <a:pt x="375" y="4265"/>
                    <a:pt x="375" y="4265"/>
                    <a:pt x="375" y="4278"/>
                  </a:cubicBezTo>
                  <a:lnTo>
                    <a:pt x="615" y="4144"/>
                  </a:lnTo>
                  <a:cubicBezTo>
                    <a:pt x="588" y="4105"/>
                    <a:pt x="575" y="4078"/>
                    <a:pt x="548" y="4037"/>
                  </a:cubicBezTo>
                  <a:close/>
                  <a:moveTo>
                    <a:pt x="5186" y="4037"/>
                  </a:moveTo>
                  <a:cubicBezTo>
                    <a:pt x="5173" y="4078"/>
                    <a:pt x="5146" y="4118"/>
                    <a:pt x="5133" y="4144"/>
                  </a:cubicBezTo>
                  <a:lnTo>
                    <a:pt x="5360" y="4278"/>
                  </a:lnTo>
                  <a:cubicBezTo>
                    <a:pt x="5374" y="4265"/>
                    <a:pt x="5386" y="4238"/>
                    <a:pt x="5400" y="4224"/>
                  </a:cubicBezTo>
                  <a:lnTo>
                    <a:pt x="5400" y="4212"/>
                  </a:lnTo>
                  <a:cubicBezTo>
                    <a:pt x="5413" y="4198"/>
                    <a:pt x="5413" y="4185"/>
                    <a:pt x="5427" y="4158"/>
                  </a:cubicBezTo>
                  <a:lnTo>
                    <a:pt x="5186" y="4037"/>
                  </a:lnTo>
                  <a:close/>
                  <a:moveTo>
                    <a:pt x="669" y="4251"/>
                  </a:moveTo>
                  <a:lnTo>
                    <a:pt x="441" y="4385"/>
                  </a:lnTo>
                  <a:cubicBezTo>
                    <a:pt x="455" y="4399"/>
                    <a:pt x="455" y="4399"/>
                    <a:pt x="455" y="4412"/>
                  </a:cubicBezTo>
                  <a:lnTo>
                    <a:pt x="468" y="4412"/>
                  </a:lnTo>
                  <a:lnTo>
                    <a:pt x="468" y="4425"/>
                  </a:lnTo>
                  <a:lnTo>
                    <a:pt x="468" y="4438"/>
                  </a:lnTo>
                  <a:lnTo>
                    <a:pt x="481" y="4438"/>
                  </a:lnTo>
                  <a:lnTo>
                    <a:pt x="481" y="4452"/>
                  </a:lnTo>
                  <a:lnTo>
                    <a:pt x="494" y="4452"/>
                  </a:lnTo>
                  <a:lnTo>
                    <a:pt x="494" y="4465"/>
                  </a:lnTo>
                  <a:lnTo>
                    <a:pt x="494" y="4479"/>
                  </a:lnTo>
                  <a:lnTo>
                    <a:pt x="508" y="4479"/>
                  </a:lnTo>
                  <a:cubicBezTo>
                    <a:pt x="508" y="4492"/>
                    <a:pt x="521" y="4492"/>
                    <a:pt x="521" y="4506"/>
                  </a:cubicBezTo>
                  <a:lnTo>
                    <a:pt x="735" y="4345"/>
                  </a:lnTo>
                  <a:cubicBezTo>
                    <a:pt x="722" y="4319"/>
                    <a:pt x="695" y="4278"/>
                    <a:pt x="669" y="4251"/>
                  </a:cubicBezTo>
                  <a:close/>
                  <a:moveTo>
                    <a:pt x="5066" y="4251"/>
                  </a:moveTo>
                  <a:cubicBezTo>
                    <a:pt x="5053" y="4292"/>
                    <a:pt x="5026" y="4319"/>
                    <a:pt x="4999" y="4358"/>
                  </a:cubicBezTo>
                  <a:lnTo>
                    <a:pt x="5226" y="4506"/>
                  </a:lnTo>
                  <a:cubicBezTo>
                    <a:pt x="5240" y="4492"/>
                    <a:pt x="5253" y="4465"/>
                    <a:pt x="5267" y="4438"/>
                  </a:cubicBezTo>
                  <a:cubicBezTo>
                    <a:pt x="5280" y="4425"/>
                    <a:pt x="5280" y="4412"/>
                    <a:pt x="5293" y="4399"/>
                  </a:cubicBezTo>
                  <a:lnTo>
                    <a:pt x="5066" y="4251"/>
                  </a:lnTo>
                  <a:close/>
                  <a:moveTo>
                    <a:pt x="815" y="4452"/>
                  </a:moveTo>
                  <a:lnTo>
                    <a:pt x="601" y="4613"/>
                  </a:lnTo>
                  <a:lnTo>
                    <a:pt x="601" y="4625"/>
                  </a:lnTo>
                  <a:lnTo>
                    <a:pt x="615" y="4625"/>
                  </a:lnTo>
                  <a:lnTo>
                    <a:pt x="615" y="4639"/>
                  </a:lnTo>
                  <a:lnTo>
                    <a:pt x="628" y="4639"/>
                  </a:lnTo>
                  <a:cubicBezTo>
                    <a:pt x="642" y="4666"/>
                    <a:pt x="669" y="4693"/>
                    <a:pt x="681" y="4720"/>
                  </a:cubicBezTo>
                  <a:lnTo>
                    <a:pt x="895" y="4545"/>
                  </a:lnTo>
                  <a:cubicBezTo>
                    <a:pt x="869" y="4506"/>
                    <a:pt x="842" y="4479"/>
                    <a:pt x="815" y="4452"/>
                  </a:cubicBezTo>
                  <a:close/>
                  <a:moveTo>
                    <a:pt x="4932" y="4452"/>
                  </a:moveTo>
                  <a:cubicBezTo>
                    <a:pt x="4905" y="4479"/>
                    <a:pt x="4879" y="4519"/>
                    <a:pt x="4852" y="4545"/>
                  </a:cubicBezTo>
                  <a:lnTo>
                    <a:pt x="5053" y="4720"/>
                  </a:lnTo>
                  <a:cubicBezTo>
                    <a:pt x="5080" y="4693"/>
                    <a:pt x="5119" y="4652"/>
                    <a:pt x="5146" y="4613"/>
                  </a:cubicBezTo>
                  <a:lnTo>
                    <a:pt x="4932" y="4452"/>
                  </a:lnTo>
                  <a:close/>
                  <a:moveTo>
                    <a:pt x="976" y="4639"/>
                  </a:moveTo>
                  <a:lnTo>
                    <a:pt x="776" y="4813"/>
                  </a:lnTo>
                  <a:cubicBezTo>
                    <a:pt x="802" y="4853"/>
                    <a:pt x="829" y="4880"/>
                    <a:pt x="869" y="4920"/>
                  </a:cubicBezTo>
                  <a:lnTo>
                    <a:pt x="1056" y="4720"/>
                  </a:lnTo>
                  <a:lnTo>
                    <a:pt x="976" y="4639"/>
                  </a:lnTo>
                  <a:close/>
                  <a:moveTo>
                    <a:pt x="4772" y="4639"/>
                  </a:moveTo>
                  <a:cubicBezTo>
                    <a:pt x="4745" y="4666"/>
                    <a:pt x="4718" y="4693"/>
                    <a:pt x="4679" y="4720"/>
                  </a:cubicBezTo>
                  <a:lnTo>
                    <a:pt x="4879" y="4920"/>
                  </a:lnTo>
                  <a:lnTo>
                    <a:pt x="4879" y="4907"/>
                  </a:lnTo>
                  <a:lnTo>
                    <a:pt x="4892" y="4907"/>
                  </a:lnTo>
                  <a:lnTo>
                    <a:pt x="4892" y="4893"/>
                  </a:lnTo>
                  <a:lnTo>
                    <a:pt x="4905" y="4893"/>
                  </a:lnTo>
                  <a:lnTo>
                    <a:pt x="4905" y="4880"/>
                  </a:lnTo>
                  <a:lnTo>
                    <a:pt x="4919" y="4880"/>
                  </a:lnTo>
                  <a:lnTo>
                    <a:pt x="4919" y="4866"/>
                  </a:lnTo>
                  <a:lnTo>
                    <a:pt x="4932" y="4866"/>
                  </a:lnTo>
                  <a:lnTo>
                    <a:pt x="4973" y="4826"/>
                  </a:lnTo>
                  <a:lnTo>
                    <a:pt x="4772" y="4639"/>
                  </a:lnTo>
                  <a:close/>
                  <a:moveTo>
                    <a:pt x="1150" y="4800"/>
                  </a:moveTo>
                  <a:lnTo>
                    <a:pt x="963" y="5000"/>
                  </a:lnTo>
                  <a:lnTo>
                    <a:pt x="1016" y="5053"/>
                  </a:lnTo>
                  <a:lnTo>
                    <a:pt x="1029" y="5053"/>
                  </a:lnTo>
                  <a:lnTo>
                    <a:pt x="1029" y="5067"/>
                  </a:lnTo>
                  <a:lnTo>
                    <a:pt x="1043" y="5067"/>
                  </a:lnTo>
                  <a:lnTo>
                    <a:pt x="1043" y="5080"/>
                  </a:lnTo>
                  <a:lnTo>
                    <a:pt x="1056" y="5080"/>
                  </a:lnTo>
                  <a:lnTo>
                    <a:pt x="1070" y="5094"/>
                  </a:lnTo>
                  <a:lnTo>
                    <a:pt x="1243" y="4880"/>
                  </a:lnTo>
                  <a:cubicBezTo>
                    <a:pt x="1203" y="4853"/>
                    <a:pt x="1177" y="4826"/>
                    <a:pt x="1150" y="4800"/>
                  </a:cubicBezTo>
                  <a:close/>
                  <a:moveTo>
                    <a:pt x="4598" y="4813"/>
                  </a:moveTo>
                  <a:cubicBezTo>
                    <a:pt x="4572" y="4839"/>
                    <a:pt x="4531" y="4866"/>
                    <a:pt x="4504" y="4893"/>
                  </a:cubicBezTo>
                  <a:lnTo>
                    <a:pt x="4665" y="5094"/>
                  </a:lnTo>
                  <a:lnTo>
                    <a:pt x="4679" y="5094"/>
                  </a:lnTo>
                  <a:lnTo>
                    <a:pt x="4679" y="5080"/>
                  </a:lnTo>
                  <a:cubicBezTo>
                    <a:pt x="4705" y="5067"/>
                    <a:pt x="4718" y="5053"/>
                    <a:pt x="4732" y="5040"/>
                  </a:cubicBezTo>
                  <a:lnTo>
                    <a:pt x="4745" y="5040"/>
                  </a:lnTo>
                  <a:lnTo>
                    <a:pt x="4745" y="5026"/>
                  </a:lnTo>
                  <a:lnTo>
                    <a:pt x="4759" y="5026"/>
                  </a:lnTo>
                  <a:lnTo>
                    <a:pt x="4759" y="5014"/>
                  </a:lnTo>
                  <a:lnTo>
                    <a:pt x="4772" y="5014"/>
                  </a:lnTo>
                  <a:lnTo>
                    <a:pt x="4598" y="4813"/>
                  </a:lnTo>
                  <a:close/>
                  <a:moveTo>
                    <a:pt x="1337" y="4960"/>
                  </a:moveTo>
                  <a:lnTo>
                    <a:pt x="1177" y="5174"/>
                  </a:lnTo>
                  <a:cubicBezTo>
                    <a:pt x="1216" y="5201"/>
                    <a:pt x="1243" y="5227"/>
                    <a:pt x="1283" y="5254"/>
                  </a:cubicBezTo>
                  <a:lnTo>
                    <a:pt x="1430" y="5026"/>
                  </a:lnTo>
                  <a:cubicBezTo>
                    <a:pt x="1403" y="5000"/>
                    <a:pt x="1364" y="4987"/>
                    <a:pt x="1337" y="4960"/>
                  </a:cubicBezTo>
                  <a:close/>
                  <a:moveTo>
                    <a:pt x="4411" y="4960"/>
                  </a:moveTo>
                  <a:cubicBezTo>
                    <a:pt x="4371" y="4987"/>
                    <a:pt x="4344" y="5014"/>
                    <a:pt x="4304" y="5026"/>
                  </a:cubicBezTo>
                  <a:lnTo>
                    <a:pt x="4451" y="5254"/>
                  </a:lnTo>
                  <a:cubicBezTo>
                    <a:pt x="4478" y="5240"/>
                    <a:pt x="4491" y="5227"/>
                    <a:pt x="4504" y="5214"/>
                  </a:cubicBezTo>
                  <a:lnTo>
                    <a:pt x="4518" y="5214"/>
                  </a:lnTo>
                  <a:lnTo>
                    <a:pt x="4531" y="5201"/>
                  </a:lnTo>
                  <a:cubicBezTo>
                    <a:pt x="4545" y="5201"/>
                    <a:pt x="4558" y="5187"/>
                    <a:pt x="4572" y="5174"/>
                  </a:cubicBezTo>
                  <a:lnTo>
                    <a:pt x="4411" y="4960"/>
                  </a:lnTo>
                  <a:close/>
                  <a:moveTo>
                    <a:pt x="1537" y="5094"/>
                  </a:moveTo>
                  <a:lnTo>
                    <a:pt x="1403" y="5321"/>
                  </a:lnTo>
                  <a:cubicBezTo>
                    <a:pt x="1430" y="5347"/>
                    <a:pt x="1471" y="5374"/>
                    <a:pt x="1510" y="5388"/>
                  </a:cubicBezTo>
                  <a:lnTo>
                    <a:pt x="1644" y="5147"/>
                  </a:lnTo>
                  <a:cubicBezTo>
                    <a:pt x="1604" y="5133"/>
                    <a:pt x="1564" y="5107"/>
                    <a:pt x="1537" y="5094"/>
                  </a:cubicBezTo>
                  <a:close/>
                  <a:moveTo>
                    <a:pt x="4197" y="5094"/>
                  </a:moveTo>
                  <a:cubicBezTo>
                    <a:pt x="4171" y="5121"/>
                    <a:pt x="4130" y="5133"/>
                    <a:pt x="4103" y="5160"/>
                  </a:cubicBezTo>
                  <a:lnTo>
                    <a:pt x="4224" y="5388"/>
                  </a:lnTo>
                  <a:lnTo>
                    <a:pt x="4251" y="5388"/>
                  </a:lnTo>
                  <a:lnTo>
                    <a:pt x="4251" y="5374"/>
                  </a:lnTo>
                  <a:lnTo>
                    <a:pt x="4264" y="5374"/>
                  </a:lnTo>
                  <a:lnTo>
                    <a:pt x="4264" y="5361"/>
                  </a:lnTo>
                  <a:lnTo>
                    <a:pt x="4290" y="5361"/>
                  </a:lnTo>
                  <a:lnTo>
                    <a:pt x="4290" y="5347"/>
                  </a:lnTo>
                  <a:lnTo>
                    <a:pt x="4304" y="5347"/>
                  </a:lnTo>
                  <a:cubicBezTo>
                    <a:pt x="4317" y="5334"/>
                    <a:pt x="4331" y="5334"/>
                    <a:pt x="4344" y="5321"/>
                  </a:cubicBezTo>
                  <a:lnTo>
                    <a:pt x="4197" y="5094"/>
                  </a:lnTo>
                  <a:close/>
                  <a:moveTo>
                    <a:pt x="1751" y="5214"/>
                  </a:moveTo>
                  <a:lnTo>
                    <a:pt x="1631" y="5454"/>
                  </a:lnTo>
                  <a:lnTo>
                    <a:pt x="1644" y="5454"/>
                  </a:lnTo>
                  <a:cubicBezTo>
                    <a:pt x="1684" y="5468"/>
                    <a:pt x="1724" y="5495"/>
                    <a:pt x="1751" y="5508"/>
                  </a:cubicBezTo>
                  <a:lnTo>
                    <a:pt x="1858" y="5254"/>
                  </a:lnTo>
                  <a:cubicBezTo>
                    <a:pt x="1818" y="5240"/>
                    <a:pt x="1791" y="5227"/>
                    <a:pt x="1751" y="5214"/>
                  </a:cubicBezTo>
                  <a:close/>
                  <a:moveTo>
                    <a:pt x="3984" y="5214"/>
                  </a:moveTo>
                  <a:cubicBezTo>
                    <a:pt x="3957" y="5227"/>
                    <a:pt x="3916" y="5240"/>
                    <a:pt x="3877" y="5254"/>
                  </a:cubicBezTo>
                  <a:lnTo>
                    <a:pt x="3984" y="5508"/>
                  </a:lnTo>
                  <a:cubicBezTo>
                    <a:pt x="3984" y="5508"/>
                    <a:pt x="3996" y="5508"/>
                    <a:pt x="3996" y="5495"/>
                  </a:cubicBezTo>
                  <a:lnTo>
                    <a:pt x="4023" y="5495"/>
                  </a:lnTo>
                  <a:lnTo>
                    <a:pt x="4023" y="5481"/>
                  </a:lnTo>
                  <a:lnTo>
                    <a:pt x="4050" y="5481"/>
                  </a:lnTo>
                  <a:lnTo>
                    <a:pt x="4064" y="5468"/>
                  </a:lnTo>
                  <a:lnTo>
                    <a:pt x="4090" y="5468"/>
                  </a:lnTo>
                  <a:lnTo>
                    <a:pt x="4090" y="5454"/>
                  </a:lnTo>
                  <a:lnTo>
                    <a:pt x="4103" y="5454"/>
                  </a:lnTo>
                  <a:lnTo>
                    <a:pt x="3984" y="5214"/>
                  </a:lnTo>
                  <a:close/>
                  <a:moveTo>
                    <a:pt x="1979" y="5308"/>
                  </a:moveTo>
                  <a:lnTo>
                    <a:pt x="1884" y="5561"/>
                  </a:lnTo>
                  <a:lnTo>
                    <a:pt x="2005" y="5602"/>
                  </a:lnTo>
                  <a:lnTo>
                    <a:pt x="2085" y="5347"/>
                  </a:lnTo>
                  <a:cubicBezTo>
                    <a:pt x="2045" y="5334"/>
                    <a:pt x="2018" y="5321"/>
                    <a:pt x="1979" y="5308"/>
                  </a:cubicBezTo>
                  <a:close/>
                  <a:moveTo>
                    <a:pt x="3770" y="5308"/>
                  </a:moveTo>
                  <a:lnTo>
                    <a:pt x="3649" y="5347"/>
                  </a:lnTo>
                  <a:lnTo>
                    <a:pt x="3729" y="5602"/>
                  </a:lnTo>
                  <a:cubicBezTo>
                    <a:pt x="3770" y="5588"/>
                    <a:pt x="3796" y="5575"/>
                    <a:pt x="3836" y="5561"/>
                  </a:cubicBezTo>
                  <a:lnTo>
                    <a:pt x="3850" y="5561"/>
                  </a:lnTo>
                  <a:lnTo>
                    <a:pt x="3770" y="5308"/>
                  </a:lnTo>
                  <a:close/>
                  <a:moveTo>
                    <a:pt x="2205" y="5374"/>
                  </a:moveTo>
                  <a:lnTo>
                    <a:pt x="2139" y="5641"/>
                  </a:lnTo>
                  <a:lnTo>
                    <a:pt x="2152" y="5641"/>
                  </a:lnTo>
                  <a:cubicBezTo>
                    <a:pt x="2179" y="5641"/>
                    <a:pt x="2192" y="5655"/>
                    <a:pt x="2219" y="5655"/>
                  </a:cubicBezTo>
                  <a:lnTo>
                    <a:pt x="2232" y="5655"/>
                  </a:lnTo>
                  <a:cubicBezTo>
                    <a:pt x="2246" y="5655"/>
                    <a:pt x="2259" y="5668"/>
                    <a:pt x="2273" y="5668"/>
                  </a:cubicBezTo>
                  <a:lnTo>
                    <a:pt x="2326" y="5401"/>
                  </a:lnTo>
                  <a:cubicBezTo>
                    <a:pt x="2285" y="5401"/>
                    <a:pt x="2246" y="5388"/>
                    <a:pt x="2205" y="5374"/>
                  </a:cubicBezTo>
                  <a:close/>
                  <a:moveTo>
                    <a:pt x="3529" y="5374"/>
                  </a:moveTo>
                  <a:cubicBezTo>
                    <a:pt x="3488" y="5388"/>
                    <a:pt x="3449" y="5401"/>
                    <a:pt x="3408" y="5401"/>
                  </a:cubicBezTo>
                  <a:lnTo>
                    <a:pt x="3476" y="5668"/>
                  </a:lnTo>
                  <a:cubicBezTo>
                    <a:pt x="3488" y="5668"/>
                    <a:pt x="3502" y="5655"/>
                    <a:pt x="3515" y="5655"/>
                  </a:cubicBezTo>
                  <a:lnTo>
                    <a:pt x="3556" y="5655"/>
                  </a:lnTo>
                  <a:cubicBezTo>
                    <a:pt x="3556" y="5641"/>
                    <a:pt x="3569" y="5641"/>
                    <a:pt x="3569" y="5641"/>
                  </a:cubicBezTo>
                  <a:lnTo>
                    <a:pt x="3595" y="5641"/>
                  </a:lnTo>
                  <a:lnTo>
                    <a:pt x="3529" y="5374"/>
                  </a:lnTo>
                  <a:close/>
                  <a:moveTo>
                    <a:pt x="2446" y="5427"/>
                  </a:moveTo>
                  <a:lnTo>
                    <a:pt x="2406" y="5695"/>
                  </a:lnTo>
                  <a:lnTo>
                    <a:pt x="2419" y="5695"/>
                  </a:lnTo>
                  <a:cubicBezTo>
                    <a:pt x="2460" y="5695"/>
                    <a:pt x="2499" y="5709"/>
                    <a:pt x="2540" y="5709"/>
                  </a:cubicBezTo>
                  <a:lnTo>
                    <a:pt x="2567" y="5441"/>
                  </a:lnTo>
                  <a:cubicBezTo>
                    <a:pt x="2526" y="5441"/>
                    <a:pt x="2486" y="5427"/>
                    <a:pt x="2446" y="5427"/>
                  </a:cubicBezTo>
                  <a:close/>
                  <a:moveTo>
                    <a:pt x="3288" y="5427"/>
                  </a:moveTo>
                  <a:cubicBezTo>
                    <a:pt x="3248" y="5441"/>
                    <a:pt x="3208" y="5441"/>
                    <a:pt x="3168" y="5441"/>
                  </a:cubicBezTo>
                  <a:lnTo>
                    <a:pt x="3208" y="5709"/>
                  </a:lnTo>
                  <a:cubicBezTo>
                    <a:pt x="3235" y="5709"/>
                    <a:pt x="3275" y="5709"/>
                    <a:pt x="3315" y="5695"/>
                  </a:cubicBezTo>
                  <a:lnTo>
                    <a:pt x="3342" y="5695"/>
                  </a:lnTo>
                  <a:lnTo>
                    <a:pt x="3288" y="5427"/>
                  </a:lnTo>
                  <a:close/>
                  <a:moveTo>
                    <a:pt x="2686" y="5454"/>
                  </a:moveTo>
                  <a:lnTo>
                    <a:pt x="2674" y="5722"/>
                  </a:lnTo>
                  <a:lnTo>
                    <a:pt x="2754" y="5722"/>
                  </a:lnTo>
                  <a:lnTo>
                    <a:pt x="2754" y="5735"/>
                  </a:lnTo>
                  <a:lnTo>
                    <a:pt x="2807" y="5735"/>
                  </a:lnTo>
                  <a:lnTo>
                    <a:pt x="2807" y="5468"/>
                  </a:lnTo>
                  <a:cubicBezTo>
                    <a:pt x="2767" y="5454"/>
                    <a:pt x="2727" y="5454"/>
                    <a:pt x="2686" y="5454"/>
                  </a:cubicBezTo>
                  <a:close/>
                  <a:moveTo>
                    <a:pt x="3048" y="5454"/>
                  </a:moveTo>
                  <a:cubicBezTo>
                    <a:pt x="3007" y="5454"/>
                    <a:pt x="2968" y="5454"/>
                    <a:pt x="2927" y="5468"/>
                  </a:cubicBezTo>
                  <a:lnTo>
                    <a:pt x="2941" y="5735"/>
                  </a:lnTo>
                  <a:cubicBezTo>
                    <a:pt x="2980" y="5735"/>
                    <a:pt x="3021" y="5722"/>
                    <a:pt x="3075" y="5722"/>
                  </a:cubicBezTo>
                  <a:lnTo>
                    <a:pt x="3048" y="5454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62"/>
            <p:cNvSpPr/>
            <p:nvPr/>
          </p:nvSpPr>
          <p:spPr>
            <a:xfrm>
              <a:off x="6521110" y="1522427"/>
              <a:ext cx="262903" cy="248598"/>
            </a:xfrm>
            <a:custGeom>
              <a:avLst/>
              <a:gdLst/>
              <a:ahLst/>
              <a:cxnLst/>
              <a:rect l="l" t="t" r="r" b="b"/>
              <a:pathLst>
                <a:path w="5495" h="5196" extrusionOk="0">
                  <a:moveTo>
                    <a:pt x="2764" y="0"/>
                  </a:moveTo>
                  <a:cubicBezTo>
                    <a:pt x="1455" y="0"/>
                    <a:pt x="324" y="972"/>
                    <a:pt x="174" y="2302"/>
                  </a:cubicBezTo>
                  <a:cubicBezTo>
                    <a:pt x="0" y="3719"/>
                    <a:pt x="1030" y="5016"/>
                    <a:pt x="2447" y="5176"/>
                  </a:cubicBezTo>
                  <a:cubicBezTo>
                    <a:pt x="2552" y="5189"/>
                    <a:pt x="2657" y="5195"/>
                    <a:pt x="2761" y="5195"/>
                  </a:cubicBezTo>
                  <a:cubicBezTo>
                    <a:pt x="4060" y="5195"/>
                    <a:pt x="5172" y="4216"/>
                    <a:pt x="5334" y="2904"/>
                  </a:cubicBezTo>
                  <a:cubicBezTo>
                    <a:pt x="5494" y="1473"/>
                    <a:pt x="4478" y="190"/>
                    <a:pt x="3062" y="17"/>
                  </a:cubicBezTo>
                  <a:cubicBezTo>
                    <a:pt x="2962" y="6"/>
                    <a:pt x="2863" y="0"/>
                    <a:pt x="2764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2"/>
            <p:cNvSpPr/>
            <p:nvPr/>
          </p:nvSpPr>
          <p:spPr>
            <a:xfrm>
              <a:off x="6533884" y="1531326"/>
              <a:ext cx="241182" cy="200419"/>
            </a:xfrm>
            <a:custGeom>
              <a:avLst/>
              <a:gdLst/>
              <a:ahLst/>
              <a:cxnLst/>
              <a:rect l="l" t="t" r="r" b="b"/>
              <a:pathLst>
                <a:path w="5041" h="4189" extrusionOk="0">
                  <a:moveTo>
                    <a:pt x="2476" y="0"/>
                  </a:moveTo>
                  <a:cubicBezTo>
                    <a:pt x="1271" y="0"/>
                    <a:pt x="230" y="904"/>
                    <a:pt x="94" y="2130"/>
                  </a:cubicBezTo>
                  <a:cubicBezTo>
                    <a:pt x="0" y="2932"/>
                    <a:pt x="294" y="3680"/>
                    <a:pt x="843" y="4188"/>
                  </a:cubicBezTo>
                  <a:cubicBezTo>
                    <a:pt x="335" y="3680"/>
                    <a:pt x="41" y="2959"/>
                    <a:pt x="134" y="2196"/>
                  </a:cubicBezTo>
                  <a:cubicBezTo>
                    <a:pt x="282" y="997"/>
                    <a:pt x="1300" y="107"/>
                    <a:pt x="2478" y="107"/>
                  </a:cubicBezTo>
                  <a:cubicBezTo>
                    <a:pt x="2574" y="107"/>
                    <a:pt x="2670" y="113"/>
                    <a:pt x="2768" y="125"/>
                  </a:cubicBezTo>
                  <a:cubicBezTo>
                    <a:pt x="4078" y="271"/>
                    <a:pt x="4999" y="1448"/>
                    <a:pt x="4853" y="2758"/>
                  </a:cubicBezTo>
                  <a:cubicBezTo>
                    <a:pt x="4812" y="3066"/>
                    <a:pt x="4719" y="3360"/>
                    <a:pt x="4572" y="3627"/>
                  </a:cubicBezTo>
                  <a:cubicBezTo>
                    <a:pt x="4732" y="3346"/>
                    <a:pt x="4839" y="3039"/>
                    <a:pt x="4880" y="2691"/>
                  </a:cubicBezTo>
                  <a:cubicBezTo>
                    <a:pt x="5040" y="1367"/>
                    <a:pt x="4091" y="178"/>
                    <a:pt x="2768" y="18"/>
                  </a:cubicBezTo>
                  <a:cubicBezTo>
                    <a:pt x="2670" y="6"/>
                    <a:pt x="2572" y="0"/>
                    <a:pt x="247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2"/>
            <p:cNvSpPr/>
            <p:nvPr/>
          </p:nvSpPr>
          <p:spPr>
            <a:xfrm>
              <a:off x="6585029" y="1567305"/>
              <a:ext cx="129227" cy="159943"/>
            </a:xfrm>
            <a:custGeom>
              <a:avLst/>
              <a:gdLst/>
              <a:ahLst/>
              <a:cxnLst/>
              <a:rect l="l" t="t" r="r" b="b"/>
              <a:pathLst>
                <a:path w="2701" h="3343" extrusionOk="0">
                  <a:moveTo>
                    <a:pt x="2447" y="1"/>
                  </a:moveTo>
                  <a:lnTo>
                    <a:pt x="2273" y="241"/>
                  </a:lnTo>
                  <a:cubicBezTo>
                    <a:pt x="2113" y="148"/>
                    <a:pt x="1966" y="108"/>
                    <a:pt x="1819" y="108"/>
                  </a:cubicBezTo>
                  <a:cubicBezTo>
                    <a:pt x="1765" y="108"/>
                    <a:pt x="1726" y="108"/>
                    <a:pt x="1685" y="121"/>
                  </a:cubicBezTo>
                  <a:cubicBezTo>
                    <a:pt x="1498" y="148"/>
                    <a:pt x="1325" y="268"/>
                    <a:pt x="1191" y="469"/>
                  </a:cubicBezTo>
                  <a:cubicBezTo>
                    <a:pt x="1097" y="615"/>
                    <a:pt x="1043" y="749"/>
                    <a:pt x="1030" y="883"/>
                  </a:cubicBezTo>
                  <a:cubicBezTo>
                    <a:pt x="1004" y="1016"/>
                    <a:pt x="1017" y="1150"/>
                    <a:pt x="1057" y="1311"/>
                  </a:cubicBezTo>
                  <a:lnTo>
                    <a:pt x="1204" y="1859"/>
                  </a:lnTo>
                  <a:cubicBezTo>
                    <a:pt x="1218" y="1925"/>
                    <a:pt x="1230" y="1993"/>
                    <a:pt x="1244" y="2046"/>
                  </a:cubicBezTo>
                  <a:cubicBezTo>
                    <a:pt x="1257" y="2100"/>
                    <a:pt x="1257" y="2153"/>
                    <a:pt x="1257" y="2207"/>
                  </a:cubicBezTo>
                  <a:cubicBezTo>
                    <a:pt x="1257" y="2273"/>
                    <a:pt x="1244" y="2326"/>
                    <a:pt x="1230" y="2380"/>
                  </a:cubicBezTo>
                  <a:cubicBezTo>
                    <a:pt x="1218" y="2433"/>
                    <a:pt x="1177" y="2487"/>
                    <a:pt x="1150" y="2540"/>
                  </a:cubicBezTo>
                  <a:cubicBezTo>
                    <a:pt x="1097" y="2620"/>
                    <a:pt x="1030" y="2674"/>
                    <a:pt x="963" y="2688"/>
                  </a:cubicBezTo>
                  <a:cubicBezTo>
                    <a:pt x="950" y="2701"/>
                    <a:pt x="936" y="2701"/>
                    <a:pt x="910" y="2701"/>
                  </a:cubicBezTo>
                  <a:cubicBezTo>
                    <a:pt x="856" y="2701"/>
                    <a:pt x="817" y="2688"/>
                    <a:pt x="763" y="2647"/>
                  </a:cubicBezTo>
                  <a:cubicBezTo>
                    <a:pt x="562" y="2514"/>
                    <a:pt x="589" y="2273"/>
                    <a:pt x="817" y="1913"/>
                  </a:cubicBezTo>
                  <a:lnTo>
                    <a:pt x="335" y="1712"/>
                  </a:lnTo>
                  <a:lnTo>
                    <a:pt x="335" y="1712"/>
                  </a:lnTo>
                  <a:cubicBezTo>
                    <a:pt x="1" y="2260"/>
                    <a:pt x="54" y="2674"/>
                    <a:pt x="469" y="2995"/>
                  </a:cubicBezTo>
                  <a:lnTo>
                    <a:pt x="295" y="3249"/>
                  </a:lnTo>
                  <a:lnTo>
                    <a:pt x="428" y="3342"/>
                  </a:lnTo>
                  <a:lnTo>
                    <a:pt x="616" y="3089"/>
                  </a:lnTo>
                  <a:cubicBezTo>
                    <a:pt x="736" y="3155"/>
                    <a:pt x="870" y="3182"/>
                    <a:pt x="990" y="3182"/>
                  </a:cubicBezTo>
                  <a:cubicBezTo>
                    <a:pt x="1057" y="3182"/>
                    <a:pt x="1111" y="3182"/>
                    <a:pt x="1177" y="3169"/>
                  </a:cubicBezTo>
                  <a:cubicBezTo>
                    <a:pt x="1351" y="3116"/>
                    <a:pt x="1512" y="3009"/>
                    <a:pt x="1631" y="2834"/>
                  </a:cubicBezTo>
                  <a:cubicBezTo>
                    <a:pt x="1685" y="2741"/>
                    <a:pt x="1726" y="2661"/>
                    <a:pt x="1765" y="2567"/>
                  </a:cubicBezTo>
                  <a:cubicBezTo>
                    <a:pt x="1792" y="2474"/>
                    <a:pt x="1819" y="2394"/>
                    <a:pt x="1819" y="2300"/>
                  </a:cubicBezTo>
                  <a:cubicBezTo>
                    <a:pt x="1819" y="2207"/>
                    <a:pt x="1819" y="2126"/>
                    <a:pt x="1806" y="2046"/>
                  </a:cubicBezTo>
                  <a:cubicBezTo>
                    <a:pt x="1792" y="1966"/>
                    <a:pt x="1779" y="1886"/>
                    <a:pt x="1765" y="1792"/>
                  </a:cubicBezTo>
                  <a:lnTo>
                    <a:pt x="1619" y="1257"/>
                  </a:lnTo>
                  <a:cubicBezTo>
                    <a:pt x="1592" y="1150"/>
                    <a:pt x="1578" y="1043"/>
                    <a:pt x="1592" y="977"/>
                  </a:cubicBezTo>
                  <a:cubicBezTo>
                    <a:pt x="1592" y="897"/>
                    <a:pt x="1619" y="817"/>
                    <a:pt x="1685" y="722"/>
                  </a:cubicBezTo>
                  <a:cubicBezTo>
                    <a:pt x="1726" y="656"/>
                    <a:pt x="1792" y="615"/>
                    <a:pt x="1859" y="589"/>
                  </a:cubicBezTo>
                  <a:lnTo>
                    <a:pt x="1913" y="589"/>
                  </a:lnTo>
                  <a:cubicBezTo>
                    <a:pt x="1966" y="589"/>
                    <a:pt x="2020" y="603"/>
                    <a:pt x="2073" y="629"/>
                  </a:cubicBezTo>
                  <a:cubicBezTo>
                    <a:pt x="2113" y="656"/>
                    <a:pt x="2139" y="696"/>
                    <a:pt x="2166" y="722"/>
                  </a:cubicBezTo>
                  <a:cubicBezTo>
                    <a:pt x="2193" y="763"/>
                    <a:pt x="2193" y="803"/>
                    <a:pt x="2193" y="843"/>
                  </a:cubicBezTo>
                  <a:cubicBezTo>
                    <a:pt x="2193" y="870"/>
                    <a:pt x="2193" y="923"/>
                    <a:pt x="2180" y="963"/>
                  </a:cubicBezTo>
                  <a:cubicBezTo>
                    <a:pt x="2166" y="1016"/>
                    <a:pt x="2139" y="1057"/>
                    <a:pt x="2113" y="1111"/>
                  </a:cubicBezTo>
                  <a:cubicBezTo>
                    <a:pt x="2100" y="1150"/>
                    <a:pt x="2073" y="1191"/>
                    <a:pt x="2032" y="1244"/>
                  </a:cubicBezTo>
                  <a:lnTo>
                    <a:pt x="2501" y="1458"/>
                  </a:lnTo>
                  <a:cubicBezTo>
                    <a:pt x="2567" y="1351"/>
                    <a:pt x="2608" y="1244"/>
                    <a:pt x="2647" y="1164"/>
                  </a:cubicBezTo>
                  <a:cubicBezTo>
                    <a:pt x="2674" y="1070"/>
                    <a:pt x="2688" y="977"/>
                    <a:pt x="2701" y="883"/>
                  </a:cubicBezTo>
                  <a:cubicBezTo>
                    <a:pt x="2701" y="776"/>
                    <a:pt x="2674" y="683"/>
                    <a:pt x="2634" y="589"/>
                  </a:cubicBezTo>
                  <a:cubicBezTo>
                    <a:pt x="2581" y="509"/>
                    <a:pt x="2514" y="416"/>
                    <a:pt x="2407" y="335"/>
                  </a:cubicBezTo>
                  <a:lnTo>
                    <a:pt x="2581" y="95"/>
                  </a:lnTo>
                  <a:lnTo>
                    <a:pt x="2447" y="1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2"/>
            <p:cNvSpPr/>
            <p:nvPr/>
          </p:nvSpPr>
          <p:spPr>
            <a:xfrm>
              <a:off x="7653674" y="4173707"/>
              <a:ext cx="470068" cy="412177"/>
            </a:xfrm>
            <a:custGeom>
              <a:avLst/>
              <a:gdLst/>
              <a:ahLst/>
              <a:cxnLst/>
              <a:rect l="l" t="t" r="r" b="b"/>
              <a:pathLst>
                <a:path w="9825" h="8615" extrusionOk="0">
                  <a:moveTo>
                    <a:pt x="4906" y="0"/>
                  </a:moveTo>
                  <a:cubicBezTo>
                    <a:pt x="4209" y="0"/>
                    <a:pt x="3502" y="170"/>
                    <a:pt x="2847" y="527"/>
                  </a:cubicBezTo>
                  <a:cubicBezTo>
                    <a:pt x="762" y="1677"/>
                    <a:pt x="1" y="4297"/>
                    <a:pt x="1136" y="6382"/>
                  </a:cubicBezTo>
                  <a:cubicBezTo>
                    <a:pt x="1922" y="7808"/>
                    <a:pt x="3390" y="8615"/>
                    <a:pt x="4906" y="8615"/>
                  </a:cubicBezTo>
                  <a:cubicBezTo>
                    <a:pt x="5607" y="8615"/>
                    <a:pt x="6319" y="8442"/>
                    <a:pt x="6978" y="8079"/>
                  </a:cubicBezTo>
                  <a:cubicBezTo>
                    <a:pt x="9063" y="6943"/>
                    <a:pt x="9824" y="4323"/>
                    <a:pt x="8689" y="2238"/>
                  </a:cubicBezTo>
                  <a:cubicBezTo>
                    <a:pt x="7901" y="808"/>
                    <a:pt x="6427" y="0"/>
                    <a:pt x="490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2"/>
            <p:cNvSpPr/>
            <p:nvPr/>
          </p:nvSpPr>
          <p:spPr>
            <a:xfrm>
              <a:off x="7631953" y="4171123"/>
              <a:ext cx="470690" cy="412225"/>
            </a:xfrm>
            <a:custGeom>
              <a:avLst/>
              <a:gdLst/>
              <a:ahLst/>
              <a:cxnLst/>
              <a:rect l="l" t="t" r="r" b="b"/>
              <a:pathLst>
                <a:path w="9838" h="8616" extrusionOk="0">
                  <a:moveTo>
                    <a:pt x="4913" y="1"/>
                  </a:moveTo>
                  <a:cubicBezTo>
                    <a:pt x="4217" y="1"/>
                    <a:pt x="3511" y="171"/>
                    <a:pt x="2861" y="528"/>
                  </a:cubicBezTo>
                  <a:cubicBezTo>
                    <a:pt x="775" y="1677"/>
                    <a:pt x="0" y="4297"/>
                    <a:pt x="1150" y="6382"/>
                  </a:cubicBezTo>
                  <a:cubicBezTo>
                    <a:pt x="1926" y="7808"/>
                    <a:pt x="3397" y="8615"/>
                    <a:pt x="4916" y="8615"/>
                  </a:cubicBezTo>
                  <a:cubicBezTo>
                    <a:pt x="5618" y="8615"/>
                    <a:pt x="6331" y="8443"/>
                    <a:pt x="6990" y="8079"/>
                  </a:cubicBezTo>
                  <a:cubicBezTo>
                    <a:pt x="9075" y="6944"/>
                    <a:pt x="9838" y="4324"/>
                    <a:pt x="8701" y="2239"/>
                  </a:cubicBezTo>
                  <a:cubicBezTo>
                    <a:pt x="7913" y="809"/>
                    <a:pt x="6433" y="1"/>
                    <a:pt x="4913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2"/>
            <p:cNvSpPr/>
            <p:nvPr/>
          </p:nvSpPr>
          <p:spPr>
            <a:xfrm>
              <a:off x="7661377" y="4171362"/>
              <a:ext cx="411890" cy="411890"/>
            </a:xfrm>
            <a:custGeom>
              <a:avLst/>
              <a:gdLst/>
              <a:ahLst/>
              <a:cxnLst/>
              <a:rect l="l" t="t" r="r" b="b"/>
              <a:pathLst>
                <a:path w="8609" h="8609" extrusionOk="0">
                  <a:moveTo>
                    <a:pt x="4050" y="1"/>
                  </a:moveTo>
                  <a:cubicBezTo>
                    <a:pt x="4037" y="1"/>
                    <a:pt x="4010" y="15"/>
                    <a:pt x="3983" y="15"/>
                  </a:cubicBezTo>
                  <a:lnTo>
                    <a:pt x="4010" y="416"/>
                  </a:lnTo>
                  <a:cubicBezTo>
                    <a:pt x="4063" y="402"/>
                    <a:pt x="4130" y="402"/>
                    <a:pt x="4197" y="402"/>
                  </a:cubicBezTo>
                  <a:lnTo>
                    <a:pt x="4183" y="1"/>
                  </a:lnTo>
                  <a:close/>
                  <a:moveTo>
                    <a:pt x="4384" y="1"/>
                  </a:moveTo>
                  <a:lnTo>
                    <a:pt x="4370" y="402"/>
                  </a:lnTo>
                  <a:cubicBezTo>
                    <a:pt x="4438" y="402"/>
                    <a:pt x="4491" y="402"/>
                    <a:pt x="4557" y="416"/>
                  </a:cubicBezTo>
                  <a:lnTo>
                    <a:pt x="4584" y="1"/>
                  </a:lnTo>
                  <a:close/>
                  <a:moveTo>
                    <a:pt x="3782" y="28"/>
                  </a:moveTo>
                  <a:cubicBezTo>
                    <a:pt x="3729" y="42"/>
                    <a:pt x="3689" y="42"/>
                    <a:pt x="3649" y="54"/>
                  </a:cubicBezTo>
                  <a:lnTo>
                    <a:pt x="3582" y="54"/>
                  </a:lnTo>
                  <a:lnTo>
                    <a:pt x="3649" y="455"/>
                  </a:lnTo>
                  <a:cubicBezTo>
                    <a:pt x="3702" y="443"/>
                    <a:pt x="3769" y="443"/>
                    <a:pt x="3823" y="429"/>
                  </a:cubicBezTo>
                  <a:lnTo>
                    <a:pt x="3782" y="28"/>
                  </a:lnTo>
                  <a:close/>
                  <a:moveTo>
                    <a:pt x="4785" y="28"/>
                  </a:moveTo>
                  <a:lnTo>
                    <a:pt x="4732" y="429"/>
                  </a:lnTo>
                  <a:cubicBezTo>
                    <a:pt x="4798" y="429"/>
                    <a:pt x="4865" y="443"/>
                    <a:pt x="4919" y="455"/>
                  </a:cubicBezTo>
                  <a:lnTo>
                    <a:pt x="4985" y="54"/>
                  </a:lnTo>
                  <a:cubicBezTo>
                    <a:pt x="4958" y="54"/>
                    <a:pt x="4946" y="42"/>
                    <a:pt x="4932" y="42"/>
                  </a:cubicBezTo>
                  <a:lnTo>
                    <a:pt x="4892" y="42"/>
                  </a:lnTo>
                  <a:cubicBezTo>
                    <a:pt x="4852" y="28"/>
                    <a:pt x="4825" y="28"/>
                    <a:pt x="4785" y="28"/>
                  </a:cubicBezTo>
                  <a:close/>
                  <a:moveTo>
                    <a:pt x="5186" y="95"/>
                  </a:moveTo>
                  <a:lnTo>
                    <a:pt x="5092" y="482"/>
                  </a:lnTo>
                  <a:cubicBezTo>
                    <a:pt x="5159" y="496"/>
                    <a:pt x="5213" y="509"/>
                    <a:pt x="5279" y="523"/>
                  </a:cubicBezTo>
                  <a:lnTo>
                    <a:pt x="5373" y="135"/>
                  </a:lnTo>
                  <a:cubicBezTo>
                    <a:pt x="5306" y="122"/>
                    <a:pt x="5253" y="108"/>
                    <a:pt x="5186" y="95"/>
                  </a:cubicBezTo>
                  <a:close/>
                  <a:moveTo>
                    <a:pt x="3381" y="95"/>
                  </a:moveTo>
                  <a:cubicBezTo>
                    <a:pt x="3315" y="108"/>
                    <a:pt x="3248" y="135"/>
                    <a:pt x="3181" y="148"/>
                  </a:cubicBezTo>
                  <a:lnTo>
                    <a:pt x="3288" y="536"/>
                  </a:lnTo>
                  <a:cubicBezTo>
                    <a:pt x="3342" y="523"/>
                    <a:pt x="3408" y="509"/>
                    <a:pt x="3461" y="496"/>
                  </a:cubicBezTo>
                  <a:lnTo>
                    <a:pt x="3381" y="95"/>
                  </a:lnTo>
                  <a:close/>
                  <a:moveTo>
                    <a:pt x="5573" y="188"/>
                  </a:moveTo>
                  <a:lnTo>
                    <a:pt x="5454" y="576"/>
                  </a:lnTo>
                  <a:cubicBezTo>
                    <a:pt x="5507" y="589"/>
                    <a:pt x="5573" y="616"/>
                    <a:pt x="5627" y="630"/>
                  </a:cubicBezTo>
                  <a:lnTo>
                    <a:pt x="5760" y="255"/>
                  </a:lnTo>
                  <a:lnTo>
                    <a:pt x="5748" y="242"/>
                  </a:lnTo>
                  <a:lnTo>
                    <a:pt x="5734" y="242"/>
                  </a:lnTo>
                  <a:cubicBezTo>
                    <a:pt x="5680" y="229"/>
                    <a:pt x="5627" y="202"/>
                    <a:pt x="5573" y="188"/>
                  </a:cubicBezTo>
                  <a:close/>
                  <a:moveTo>
                    <a:pt x="2994" y="202"/>
                  </a:moveTo>
                  <a:cubicBezTo>
                    <a:pt x="2967" y="215"/>
                    <a:pt x="2941" y="215"/>
                    <a:pt x="2914" y="229"/>
                  </a:cubicBezTo>
                  <a:lnTo>
                    <a:pt x="2900" y="229"/>
                  </a:lnTo>
                  <a:lnTo>
                    <a:pt x="2900" y="242"/>
                  </a:lnTo>
                  <a:lnTo>
                    <a:pt x="2887" y="242"/>
                  </a:lnTo>
                  <a:cubicBezTo>
                    <a:pt x="2860" y="255"/>
                    <a:pt x="2834" y="255"/>
                    <a:pt x="2793" y="268"/>
                  </a:cubicBezTo>
                  <a:lnTo>
                    <a:pt x="2941" y="643"/>
                  </a:lnTo>
                  <a:cubicBezTo>
                    <a:pt x="2994" y="630"/>
                    <a:pt x="3060" y="603"/>
                    <a:pt x="3114" y="589"/>
                  </a:cubicBezTo>
                  <a:lnTo>
                    <a:pt x="2994" y="202"/>
                  </a:lnTo>
                  <a:close/>
                  <a:moveTo>
                    <a:pt x="5948" y="322"/>
                  </a:moveTo>
                  <a:lnTo>
                    <a:pt x="5801" y="696"/>
                  </a:lnTo>
                  <a:lnTo>
                    <a:pt x="5961" y="776"/>
                  </a:lnTo>
                  <a:lnTo>
                    <a:pt x="6135" y="402"/>
                  </a:lnTo>
                  <a:cubicBezTo>
                    <a:pt x="6108" y="389"/>
                    <a:pt x="6068" y="375"/>
                    <a:pt x="6042" y="362"/>
                  </a:cubicBezTo>
                  <a:lnTo>
                    <a:pt x="6028" y="362"/>
                  </a:lnTo>
                  <a:lnTo>
                    <a:pt x="6028" y="348"/>
                  </a:lnTo>
                  <a:lnTo>
                    <a:pt x="6001" y="348"/>
                  </a:lnTo>
                  <a:lnTo>
                    <a:pt x="5988" y="336"/>
                  </a:lnTo>
                  <a:cubicBezTo>
                    <a:pt x="5974" y="336"/>
                    <a:pt x="5961" y="336"/>
                    <a:pt x="5948" y="322"/>
                  </a:cubicBezTo>
                  <a:close/>
                  <a:moveTo>
                    <a:pt x="2606" y="348"/>
                  </a:moveTo>
                  <a:cubicBezTo>
                    <a:pt x="2593" y="362"/>
                    <a:pt x="2566" y="362"/>
                    <a:pt x="2540" y="375"/>
                  </a:cubicBezTo>
                  <a:lnTo>
                    <a:pt x="2526" y="375"/>
                  </a:lnTo>
                  <a:lnTo>
                    <a:pt x="2526" y="389"/>
                  </a:lnTo>
                  <a:lnTo>
                    <a:pt x="2499" y="389"/>
                  </a:lnTo>
                  <a:lnTo>
                    <a:pt x="2499" y="402"/>
                  </a:lnTo>
                  <a:lnTo>
                    <a:pt x="2472" y="402"/>
                  </a:lnTo>
                  <a:cubicBezTo>
                    <a:pt x="2459" y="416"/>
                    <a:pt x="2446" y="429"/>
                    <a:pt x="2433" y="429"/>
                  </a:cubicBezTo>
                  <a:lnTo>
                    <a:pt x="2606" y="790"/>
                  </a:lnTo>
                  <a:cubicBezTo>
                    <a:pt x="2659" y="763"/>
                    <a:pt x="2713" y="737"/>
                    <a:pt x="2766" y="723"/>
                  </a:cubicBezTo>
                  <a:lnTo>
                    <a:pt x="2606" y="348"/>
                  </a:lnTo>
                  <a:close/>
                  <a:moveTo>
                    <a:pt x="6322" y="496"/>
                  </a:moveTo>
                  <a:lnTo>
                    <a:pt x="6135" y="856"/>
                  </a:lnTo>
                  <a:cubicBezTo>
                    <a:pt x="6188" y="883"/>
                    <a:pt x="6242" y="910"/>
                    <a:pt x="6282" y="937"/>
                  </a:cubicBezTo>
                  <a:lnTo>
                    <a:pt x="6496" y="589"/>
                  </a:lnTo>
                  <a:cubicBezTo>
                    <a:pt x="6469" y="589"/>
                    <a:pt x="6455" y="576"/>
                    <a:pt x="6443" y="562"/>
                  </a:cubicBezTo>
                  <a:lnTo>
                    <a:pt x="6429" y="562"/>
                  </a:lnTo>
                  <a:lnTo>
                    <a:pt x="6429" y="549"/>
                  </a:lnTo>
                  <a:lnTo>
                    <a:pt x="6402" y="549"/>
                  </a:lnTo>
                  <a:lnTo>
                    <a:pt x="6402" y="536"/>
                  </a:lnTo>
                  <a:lnTo>
                    <a:pt x="6375" y="536"/>
                  </a:lnTo>
                  <a:lnTo>
                    <a:pt x="6375" y="523"/>
                  </a:lnTo>
                  <a:cubicBezTo>
                    <a:pt x="6349" y="509"/>
                    <a:pt x="6336" y="509"/>
                    <a:pt x="6322" y="496"/>
                  </a:cubicBezTo>
                  <a:close/>
                  <a:moveTo>
                    <a:pt x="2246" y="523"/>
                  </a:moveTo>
                  <a:lnTo>
                    <a:pt x="2232" y="536"/>
                  </a:lnTo>
                  <a:lnTo>
                    <a:pt x="2219" y="536"/>
                  </a:lnTo>
                  <a:lnTo>
                    <a:pt x="2219" y="549"/>
                  </a:lnTo>
                  <a:lnTo>
                    <a:pt x="2192" y="549"/>
                  </a:lnTo>
                  <a:lnTo>
                    <a:pt x="2192" y="562"/>
                  </a:lnTo>
                  <a:lnTo>
                    <a:pt x="2165" y="562"/>
                  </a:lnTo>
                  <a:lnTo>
                    <a:pt x="2165" y="576"/>
                  </a:lnTo>
                  <a:lnTo>
                    <a:pt x="2139" y="576"/>
                  </a:lnTo>
                  <a:lnTo>
                    <a:pt x="2139" y="589"/>
                  </a:lnTo>
                  <a:lnTo>
                    <a:pt x="2125" y="589"/>
                  </a:lnTo>
                  <a:cubicBezTo>
                    <a:pt x="2098" y="603"/>
                    <a:pt x="2085" y="616"/>
                    <a:pt x="2058" y="630"/>
                  </a:cubicBezTo>
                  <a:lnTo>
                    <a:pt x="2272" y="977"/>
                  </a:lnTo>
                  <a:cubicBezTo>
                    <a:pt x="2326" y="937"/>
                    <a:pt x="2379" y="910"/>
                    <a:pt x="2433" y="883"/>
                  </a:cubicBezTo>
                  <a:lnTo>
                    <a:pt x="2446" y="883"/>
                  </a:lnTo>
                  <a:lnTo>
                    <a:pt x="2246" y="523"/>
                  </a:lnTo>
                  <a:lnTo>
                    <a:pt x="2246" y="523"/>
                  </a:lnTo>
                  <a:close/>
                  <a:moveTo>
                    <a:pt x="6669" y="696"/>
                  </a:moveTo>
                  <a:lnTo>
                    <a:pt x="6443" y="1044"/>
                  </a:lnTo>
                  <a:cubicBezTo>
                    <a:pt x="6496" y="1070"/>
                    <a:pt x="6550" y="1111"/>
                    <a:pt x="6589" y="1138"/>
                  </a:cubicBezTo>
                  <a:lnTo>
                    <a:pt x="6830" y="817"/>
                  </a:lnTo>
                  <a:cubicBezTo>
                    <a:pt x="6817" y="803"/>
                    <a:pt x="6817" y="803"/>
                    <a:pt x="6803" y="803"/>
                  </a:cubicBezTo>
                  <a:lnTo>
                    <a:pt x="6803" y="790"/>
                  </a:lnTo>
                  <a:cubicBezTo>
                    <a:pt x="6763" y="763"/>
                    <a:pt x="6710" y="737"/>
                    <a:pt x="6669" y="710"/>
                  </a:cubicBezTo>
                  <a:lnTo>
                    <a:pt x="6669" y="696"/>
                  </a:lnTo>
                  <a:close/>
                  <a:moveTo>
                    <a:pt x="1898" y="737"/>
                  </a:moveTo>
                  <a:cubicBezTo>
                    <a:pt x="1845" y="776"/>
                    <a:pt x="1804" y="803"/>
                    <a:pt x="1750" y="830"/>
                  </a:cubicBezTo>
                  <a:lnTo>
                    <a:pt x="1750" y="844"/>
                  </a:lnTo>
                  <a:lnTo>
                    <a:pt x="1738" y="844"/>
                  </a:lnTo>
                  <a:cubicBezTo>
                    <a:pt x="1738" y="844"/>
                    <a:pt x="1738" y="856"/>
                    <a:pt x="1724" y="856"/>
                  </a:cubicBezTo>
                  <a:lnTo>
                    <a:pt x="1964" y="1177"/>
                  </a:lnTo>
                  <a:cubicBezTo>
                    <a:pt x="2018" y="1138"/>
                    <a:pt x="2071" y="1111"/>
                    <a:pt x="2125" y="1070"/>
                  </a:cubicBezTo>
                  <a:lnTo>
                    <a:pt x="1898" y="737"/>
                  </a:lnTo>
                  <a:close/>
                  <a:moveTo>
                    <a:pt x="6990" y="937"/>
                  </a:moveTo>
                  <a:lnTo>
                    <a:pt x="6737" y="1257"/>
                  </a:lnTo>
                  <a:cubicBezTo>
                    <a:pt x="6790" y="1284"/>
                    <a:pt x="6830" y="1325"/>
                    <a:pt x="6883" y="1364"/>
                  </a:cubicBezTo>
                  <a:lnTo>
                    <a:pt x="7151" y="1070"/>
                  </a:lnTo>
                  <a:cubicBezTo>
                    <a:pt x="7138" y="1057"/>
                    <a:pt x="7124" y="1057"/>
                    <a:pt x="7124" y="1044"/>
                  </a:cubicBezTo>
                  <a:lnTo>
                    <a:pt x="7111" y="1044"/>
                  </a:lnTo>
                  <a:lnTo>
                    <a:pt x="7111" y="1031"/>
                  </a:lnTo>
                  <a:lnTo>
                    <a:pt x="7097" y="1031"/>
                  </a:lnTo>
                  <a:lnTo>
                    <a:pt x="7097" y="1017"/>
                  </a:lnTo>
                  <a:lnTo>
                    <a:pt x="7084" y="1017"/>
                  </a:lnTo>
                  <a:cubicBezTo>
                    <a:pt x="7058" y="990"/>
                    <a:pt x="7031" y="963"/>
                    <a:pt x="6990" y="937"/>
                  </a:cubicBezTo>
                  <a:close/>
                  <a:moveTo>
                    <a:pt x="1577" y="977"/>
                  </a:moveTo>
                  <a:cubicBezTo>
                    <a:pt x="1563" y="990"/>
                    <a:pt x="1563" y="990"/>
                    <a:pt x="1551" y="990"/>
                  </a:cubicBezTo>
                  <a:lnTo>
                    <a:pt x="1551" y="1004"/>
                  </a:lnTo>
                  <a:lnTo>
                    <a:pt x="1537" y="1004"/>
                  </a:lnTo>
                  <a:cubicBezTo>
                    <a:pt x="1497" y="1044"/>
                    <a:pt x="1456" y="1070"/>
                    <a:pt x="1417" y="1111"/>
                  </a:cubicBezTo>
                  <a:lnTo>
                    <a:pt x="1684" y="1405"/>
                  </a:lnTo>
                  <a:cubicBezTo>
                    <a:pt x="1738" y="1364"/>
                    <a:pt x="1777" y="1325"/>
                    <a:pt x="1831" y="1298"/>
                  </a:cubicBezTo>
                  <a:lnTo>
                    <a:pt x="1577" y="977"/>
                  </a:lnTo>
                  <a:close/>
                  <a:moveTo>
                    <a:pt x="7298" y="1204"/>
                  </a:moveTo>
                  <a:lnTo>
                    <a:pt x="7017" y="1498"/>
                  </a:lnTo>
                  <a:lnTo>
                    <a:pt x="7138" y="1619"/>
                  </a:lnTo>
                  <a:lnTo>
                    <a:pt x="7432" y="1351"/>
                  </a:lnTo>
                  <a:cubicBezTo>
                    <a:pt x="7418" y="1325"/>
                    <a:pt x="7405" y="1311"/>
                    <a:pt x="7391" y="1298"/>
                  </a:cubicBezTo>
                  <a:lnTo>
                    <a:pt x="7378" y="1284"/>
                  </a:lnTo>
                  <a:lnTo>
                    <a:pt x="7364" y="1284"/>
                  </a:lnTo>
                  <a:lnTo>
                    <a:pt x="7364" y="1271"/>
                  </a:lnTo>
                  <a:lnTo>
                    <a:pt x="7352" y="1271"/>
                  </a:lnTo>
                  <a:lnTo>
                    <a:pt x="7352" y="1257"/>
                  </a:lnTo>
                  <a:lnTo>
                    <a:pt x="7338" y="1245"/>
                  </a:lnTo>
                  <a:lnTo>
                    <a:pt x="7325" y="1245"/>
                  </a:lnTo>
                  <a:lnTo>
                    <a:pt x="7325" y="1231"/>
                  </a:lnTo>
                  <a:lnTo>
                    <a:pt x="7298" y="1204"/>
                  </a:lnTo>
                  <a:close/>
                  <a:moveTo>
                    <a:pt x="1269" y="1245"/>
                  </a:moveTo>
                  <a:cubicBezTo>
                    <a:pt x="1243" y="1284"/>
                    <a:pt x="1216" y="1311"/>
                    <a:pt x="1189" y="1338"/>
                  </a:cubicBezTo>
                  <a:lnTo>
                    <a:pt x="1176" y="1338"/>
                  </a:lnTo>
                  <a:cubicBezTo>
                    <a:pt x="1162" y="1364"/>
                    <a:pt x="1150" y="1378"/>
                    <a:pt x="1136" y="1391"/>
                  </a:cubicBezTo>
                  <a:lnTo>
                    <a:pt x="1430" y="1672"/>
                  </a:lnTo>
                  <a:cubicBezTo>
                    <a:pt x="1470" y="1619"/>
                    <a:pt x="1510" y="1578"/>
                    <a:pt x="1551" y="1539"/>
                  </a:cubicBezTo>
                  <a:lnTo>
                    <a:pt x="1269" y="1245"/>
                  </a:lnTo>
                  <a:close/>
                  <a:moveTo>
                    <a:pt x="7565" y="1498"/>
                  </a:moveTo>
                  <a:lnTo>
                    <a:pt x="7271" y="1752"/>
                  </a:lnTo>
                  <a:cubicBezTo>
                    <a:pt x="7311" y="1806"/>
                    <a:pt x="7338" y="1846"/>
                    <a:pt x="7378" y="1899"/>
                  </a:cubicBezTo>
                  <a:lnTo>
                    <a:pt x="7699" y="1658"/>
                  </a:lnTo>
                  <a:lnTo>
                    <a:pt x="7699" y="1646"/>
                  </a:lnTo>
                  <a:lnTo>
                    <a:pt x="7685" y="1646"/>
                  </a:lnTo>
                  <a:lnTo>
                    <a:pt x="7685" y="1632"/>
                  </a:lnTo>
                  <a:cubicBezTo>
                    <a:pt x="7646" y="1592"/>
                    <a:pt x="7605" y="1539"/>
                    <a:pt x="7565" y="1498"/>
                  </a:cubicBezTo>
                  <a:close/>
                  <a:moveTo>
                    <a:pt x="1002" y="1551"/>
                  </a:moveTo>
                  <a:cubicBezTo>
                    <a:pt x="962" y="1605"/>
                    <a:pt x="909" y="1646"/>
                    <a:pt x="868" y="1699"/>
                  </a:cubicBezTo>
                  <a:lnTo>
                    <a:pt x="1189" y="1952"/>
                  </a:lnTo>
                  <a:cubicBezTo>
                    <a:pt x="1230" y="1899"/>
                    <a:pt x="1269" y="1846"/>
                    <a:pt x="1310" y="1806"/>
                  </a:cubicBezTo>
                  <a:lnTo>
                    <a:pt x="1002" y="1551"/>
                  </a:lnTo>
                  <a:close/>
                  <a:moveTo>
                    <a:pt x="7819" y="1819"/>
                  </a:moveTo>
                  <a:lnTo>
                    <a:pt x="7485" y="2047"/>
                  </a:lnTo>
                  <a:cubicBezTo>
                    <a:pt x="7525" y="2100"/>
                    <a:pt x="7565" y="2153"/>
                    <a:pt x="7592" y="2193"/>
                  </a:cubicBezTo>
                  <a:lnTo>
                    <a:pt x="7926" y="1979"/>
                  </a:lnTo>
                  <a:lnTo>
                    <a:pt x="7926" y="1966"/>
                  </a:lnTo>
                  <a:cubicBezTo>
                    <a:pt x="7886" y="1913"/>
                    <a:pt x="7859" y="1872"/>
                    <a:pt x="7819" y="1819"/>
                  </a:cubicBezTo>
                  <a:close/>
                  <a:moveTo>
                    <a:pt x="749" y="1872"/>
                  </a:moveTo>
                  <a:lnTo>
                    <a:pt x="749" y="1886"/>
                  </a:lnTo>
                  <a:cubicBezTo>
                    <a:pt x="735" y="1913"/>
                    <a:pt x="708" y="1940"/>
                    <a:pt x="695" y="1966"/>
                  </a:cubicBezTo>
                  <a:lnTo>
                    <a:pt x="681" y="1979"/>
                  </a:lnTo>
                  <a:lnTo>
                    <a:pt x="681" y="1993"/>
                  </a:lnTo>
                  <a:lnTo>
                    <a:pt x="668" y="1993"/>
                  </a:lnTo>
                  <a:lnTo>
                    <a:pt x="668" y="2006"/>
                  </a:lnTo>
                  <a:lnTo>
                    <a:pt x="668" y="2020"/>
                  </a:lnTo>
                  <a:lnTo>
                    <a:pt x="654" y="2020"/>
                  </a:lnTo>
                  <a:lnTo>
                    <a:pt x="654" y="2033"/>
                  </a:lnTo>
                  <a:lnTo>
                    <a:pt x="642" y="2033"/>
                  </a:lnTo>
                  <a:lnTo>
                    <a:pt x="989" y="2246"/>
                  </a:lnTo>
                  <a:cubicBezTo>
                    <a:pt x="1016" y="2193"/>
                    <a:pt x="1055" y="2153"/>
                    <a:pt x="1082" y="2100"/>
                  </a:cubicBezTo>
                  <a:lnTo>
                    <a:pt x="761" y="1872"/>
                  </a:lnTo>
                  <a:close/>
                  <a:moveTo>
                    <a:pt x="8033" y="2153"/>
                  </a:moveTo>
                  <a:lnTo>
                    <a:pt x="7685" y="2353"/>
                  </a:lnTo>
                  <a:lnTo>
                    <a:pt x="7726" y="2434"/>
                  </a:lnTo>
                  <a:cubicBezTo>
                    <a:pt x="7739" y="2460"/>
                    <a:pt x="7765" y="2487"/>
                    <a:pt x="7779" y="2514"/>
                  </a:cubicBezTo>
                  <a:lnTo>
                    <a:pt x="8140" y="2327"/>
                  </a:lnTo>
                  <a:lnTo>
                    <a:pt x="8127" y="2327"/>
                  </a:lnTo>
                  <a:lnTo>
                    <a:pt x="8127" y="2314"/>
                  </a:lnTo>
                  <a:cubicBezTo>
                    <a:pt x="8113" y="2300"/>
                    <a:pt x="8100" y="2273"/>
                    <a:pt x="8086" y="2260"/>
                  </a:cubicBezTo>
                  <a:lnTo>
                    <a:pt x="8086" y="2246"/>
                  </a:lnTo>
                  <a:lnTo>
                    <a:pt x="8086" y="2234"/>
                  </a:lnTo>
                  <a:lnTo>
                    <a:pt x="8073" y="2234"/>
                  </a:lnTo>
                  <a:lnTo>
                    <a:pt x="8073" y="2220"/>
                  </a:lnTo>
                  <a:lnTo>
                    <a:pt x="8073" y="2207"/>
                  </a:lnTo>
                  <a:lnTo>
                    <a:pt x="8059" y="2207"/>
                  </a:lnTo>
                  <a:lnTo>
                    <a:pt x="8059" y="2193"/>
                  </a:lnTo>
                  <a:lnTo>
                    <a:pt x="8059" y="2180"/>
                  </a:lnTo>
                  <a:lnTo>
                    <a:pt x="8047" y="2180"/>
                  </a:lnTo>
                  <a:lnTo>
                    <a:pt x="8047" y="2166"/>
                  </a:lnTo>
                  <a:lnTo>
                    <a:pt x="8033" y="2153"/>
                  </a:lnTo>
                  <a:close/>
                  <a:moveTo>
                    <a:pt x="548" y="2207"/>
                  </a:moveTo>
                  <a:cubicBezTo>
                    <a:pt x="535" y="2246"/>
                    <a:pt x="508" y="2273"/>
                    <a:pt x="494" y="2300"/>
                  </a:cubicBezTo>
                  <a:lnTo>
                    <a:pt x="494" y="2314"/>
                  </a:lnTo>
                  <a:lnTo>
                    <a:pt x="454" y="2394"/>
                  </a:lnTo>
                  <a:lnTo>
                    <a:pt x="815" y="2567"/>
                  </a:lnTo>
                  <a:lnTo>
                    <a:pt x="895" y="2407"/>
                  </a:lnTo>
                  <a:lnTo>
                    <a:pt x="548" y="2207"/>
                  </a:lnTo>
                  <a:close/>
                  <a:moveTo>
                    <a:pt x="8220" y="2514"/>
                  </a:moveTo>
                  <a:lnTo>
                    <a:pt x="7859" y="2674"/>
                  </a:lnTo>
                  <a:cubicBezTo>
                    <a:pt x="7886" y="2742"/>
                    <a:pt x="7899" y="2795"/>
                    <a:pt x="7926" y="2849"/>
                  </a:cubicBezTo>
                  <a:lnTo>
                    <a:pt x="8300" y="2701"/>
                  </a:lnTo>
                  <a:cubicBezTo>
                    <a:pt x="8287" y="2661"/>
                    <a:pt x="8273" y="2621"/>
                    <a:pt x="8247" y="2581"/>
                  </a:cubicBezTo>
                  <a:cubicBezTo>
                    <a:pt x="8247" y="2554"/>
                    <a:pt x="8234" y="2541"/>
                    <a:pt x="8220" y="2514"/>
                  </a:cubicBezTo>
                  <a:close/>
                  <a:moveTo>
                    <a:pt x="360" y="2567"/>
                  </a:moveTo>
                  <a:lnTo>
                    <a:pt x="360" y="2581"/>
                  </a:lnTo>
                  <a:lnTo>
                    <a:pt x="360" y="2594"/>
                  </a:lnTo>
                  <a:lnTo>
                    <a:pt x="348" y="2608"/>
                  </a:lnTo>
                  <a:lnTo>
                    <a:pt x="348" y="2621"/>
                  </a:lnTo>
                  <a:lnTo>
                    <a:pt x="348" y="2635"/>
                  </a:lnTo>
                  <a:lnTo>
                    <a:pt x="334" y="2635"/>
                  </a:lnTo>
                  <a:lnTo>
                    <a:pt x="334" y="2647"/>
                  </a:lnTo>
                  <a:cubicBezTo>
                    <a:pt x="321" y="2688"/>
                    <a:pt x="307" y="2728"/>
                    <a:pt x="294" y="2754"/>
                  </a:cubicBezTo>
                  <a:lnTo>
                    <a:pt x="668" y="2902"/>
                  </a:lnTo>
                  <a:cubicBezTo>
                    <a:pt x="681" y="2849"/>
                    <a:pt x="708" y="2795"/>
                    <a:pt x="735" y="2742"/>
                  </a:cubicBezTo>
                  <a:lnTo>
                    <a:pt x="360" y="2567"/>
                  </a:lnTo>
                  <a:close/>
                  <a:moveTo>
                    <a:pt x="8367" y="2888"/>
                  </a:moveTo>
                  <a:lnTo>
                    <a:pt x="7993" y="3022"/>
                  </a:lnTo>
                  <a:cubicBezTo>
                    <a:pt x="8006" y="3075"/>
                    <a:pt x="8033" y="3129"/>
                    <a:pt x="8047" y="3196"/>
                  </a:cubicBezTo>
                  <a:lnTo>
                    <a:pt x="8434" y="3075"/>
                  </a:lnTo>
                  <a:cubicBezTo>
                    <a:pt x="8434" y="3062"/>
                    <a:pt x="8434" y="3062"/>
                    <a:pt x="8421" y="3048"/>
                  </a:cubicBezTo>
                  <a:cubicBezTo>
                    <a:pt x="8407" y="2995"/>
                    <a:pt x="8394" y="2942"/>
                    <a:pt x="8367" y="2888"/>
                  </a:cubicBezTo>
                  <a:close/>
                  <a:moveTo>
                    <a:pt x="227" y="2955"/>
                  </a:moveTo>
                  <a:cubicBezTo>
                    <a:pt x="214" y="2955"/>
                    <a:pt x="214" y="2968"/>
                    <a:pt x="214" y="2982"/>
                  </a:cubicBezTo>
                  <a:lnTo>
                    <a:pt x="214" y="2995"/>
                  </a:lnTo>
                  <a:lnTo>
                    <a:pt x="200" y="2995"/>
                  </a:lnTo>
                  <a:cubicBezTo>
                    <a:pt x="200" y="3036"/>
                    <a:pt x="187" y="3075"/>
                    <a:pt x="173" y="3116"/>
                  </a:cubicBezTo>
                  <a:lnTo>
                    <a:pt x="173" y="3129"/>
                  </a:lnTo>
                  <a:lnTo>
                    <a:pt x="160" y="3129"/>
                  </a:lnTo>
                  <a:lnTo>
                    <a:pt x="160" y="3143"/>
                  </a:lnTo>
                  <a:lnTo>
                    <a:pt x="548" y="3250"/>
                  </a:lnTo>
                  <a:cubicBezTo>
                    <a:pt x="561" y="3196"/>
                    <a:pt x="588" y="3129"/>
                    <a:pt x="601" y="3075"/>
                  </a:cubicBezTo>
                  <a:lnTo>
                    <a:pt x="227" y="2955"/>
                  </a:lnTo>
                  <a:close/>
                  <a:moveTo>
                    <a:pt x="8487" y="3276"/>
                  </a:moveTo>
                  <a:lnTo>
                    <a:pt x="8100" y="3369"/>
                  </a:lnTo>
                  <a:cubicBezTo>
                    <a:pt x="8113" y="3423"/>
                    <a:pt x="8127" y="3490"/>
                    <a:pt x="8140" y="3544"/>
                  </a:cubicBezTo>
                  <a:lnTo>
                    <a:pt x="8528" y="3476"/>
                  </a:lnTo>
                  <a:lnTo>
                    <a:pt x="8487" y="3276"/>
                  </a:lnTo>
                  <a:close/>
                  <a:moveTo>
                    <a:pt x="107" y="3343"/>
                  </a:moveTo>
                  <a:cubicBezTo>
                    <a:pt x="107" y="3356"/>
                    <a:pt x="107" y="3383"/>
                    <a:pt x="93" y="3396"/>
                  </a:cubicBezTo>
                  <a:lnTo>
                    <a:pt x="93" y="3410"/>
                  </a:lnTo>
                  <a:lnTo>
                    <a:pt x="93" y="3423"/>
                  </a:lnTo>
                  <a:lnTo>
                    <a:pt x="93" y="3437"/>
                  </a:lnTo>
                  <a:lnTo>
                    <a:pt x="93" y="3449"/>
                  </a:lnTo>
                  <a:lnTo>
                    <a:pt x="93" y="3463"/>
                  </a:lnTo>
                  <a:lnTo>
                    <a:pt x="80" y="3463"/>
                  </a:lnTo>
                  <a:lnTo>
                    <a:pt x="80" y="3476"/>
                  </a:lnTo>
                  <a:lnTo>
                    <a:pt x="80" y="3490"/>
                  </a:lnTo>
                  <a:lnTo>
                    <a:pt x="80" y="3503"/>
                  </a:lnTo>
                  <a:cubicBezTo>
                    <a:pt x="80" y="3517"/>
                    <a:pt x="80" y="3530"/>
                    <a:pt x="66" y="3544"/>
                  </a:cubicBezTo>
                  <a:lnTo>
                    <a:pt x="467" y="3610"/>
                  </a:lnTo>
                  <a:cubicBezTo>
                    <a:pt x="481" y="3544"/>
                    <a:pt x="494" y="3490"/>
                    <a:pt x="508" y="3423"/>
                  </a:cubicBezTo>
                  <a:lnTo>
                    <a:pt x="107" y="3343"/>
                  </a:lnTo>
                  <a:close/>
                  <a:moveTo>
                    <a:pt x="8567" y="3663"/>
                  </a:moveTo>
                  <a:lnTo>
                    <a:pt x="8166" y="3731"/>
                  </a:lnTo>
                  <a:cubicBezTo>
                    <a:pt x="8180" y="3784"/>
                    <a:pt x="8180" y="3850"/>
                    <a:pt x="8193" y="3904"/>
                  </a:cubicBezTo>
                  <a:lnTo>
                    <a:pt x="8594" y="3864"/>
                  </a:lnTo>
                  <a:cubicBezTo>
                    <a:pt x="8581" y="3838"/>
                    <a:pt x="8581" y="3797"/>
                    <a:pt x="8581" y="3770"/>
                  </a:cubicBezTo>
                  <a:lnTo>
                    <a:pt x="8581" y="3757"/>
                  </a:lnTo>
                  <a:cubicBezTo>
                    <a:pt x="8567" y="3731"/>
                    <a:pt x="8567" y="3690"/>
                    <a:pt x="8567" y="3663"/>
                  </a:cubicBezTo>
                  <a:close/>
                  <a:moveTo>
                    <a:pt x="40" y="3731"/>
                  </a:moveTo>
                  <a:cubicBezTo>
                    <a:pt x="27" y="3797"/>
                    <a:pt x="27" y="3864"/>
                    <a:pt x="13" y="3931"/>
                  </a:cubicBezTo>
                  <a:lnTo>
                    <a:pt x="428" y="3971"/>
                  </a:lnTo>
                  <a:cubicBezTo>
                    <a:pt x="428" y="3918"/>
                    <a:pt x="428" y="3850"/>
                    <a:pt x="441" y="3784"/>
                  </a:cubicBezTo>
                  <a:lnTo>
                    <a:pt x="40" y="3731"/>
                  </a:lnTo>
                  <a:close/>
                  <a:moveTo>
                    <a:pt x="8608" y="4064"/>
                  </a:moveTo>
                  <a:lnTo>
                    <a:pt x="8207" y="4091"/>
                  </a:lnTo>
                  <a:lnTo>
                    <a:pt x="8207" y="4278"/>
                  </a:lnTo>
                  <a:lnTo>
                    <a:pt x="8608" y="4278"/>
                  </a:lnTo>
                  <a:lnTo>
                    <a:pt x="8608" y="4158"/>
                  </a:lnTo>
                  <a:lnTo>
                    <a:pt x="8608" y="4145"/>
                  </a:lnTo>
                  <a:lnTo>
                    <a:pt x="8608" y="4064"/>
                  </a:lnTo>
                  <a:close/>
                  <a:moveTo>
                    <a:pt x="0" y="4132"/>
                  </a:moveTo>
                  <a:lnTo>
                    <a:pt x="0" y="4145"/>
                  </a:lnTo>
                  <a:lnTo>
                    <a:pt x="0" y="4158"/>
                  </a:lnTo>
                  <a:lnTo>
                    <a:pt x="0" y="4171"/>
                  </a:lnTo>
                  <a:lnTo>
                    <a:pt x="0" y="4185"/>
                  </a:lnTo>
                  <a:lnTo>
                    <a:pt x="0" y="4198"/>
                  </a:lnTo>
                  <a:lnTo>
                    <a:pt x="0" y="4212"/>
                  </a:lnTo>
                  <a:lnTo>
                    <a:pt x="0" y="4225"/>
                  </a:lnTo>
                  <a:lnTo>
                    <a:pt x="0" y="4346"/>
                  </a:lnTo>
                  <a:lnTo>
                    <a:pt x="401" y="4332"/>
                  </a:lnTo>
                  <a:cubicBezTo>
                    <a:pt x="401" y="4278"/>
                    <a:pt x="401" y="4212"/>
                    <a:pt x="414" y="4158"/>
                  </a:cubicBezTo>
                  <a:lnTo>
                    <a:pt x="0" y="4132"/>
                  </a:lnTo>
                  <a:close/>
                  <a:moveTo>
                    <a:pt x="8207" y="4452"/>
                  </a:moveTo>
                  <a:cubicBezTo>
                    <a:pt x="8207" y="4519"/>
                    <a:pt x="8193" y="4586"/>
                    <a:pt x="8193" y="4640"/>
                  </a:cubicBezTo>
                  <a:lnTo>
                    <a:pt x="8594" y="4679"/>
                  </a:lnTo>
                  <a:cubicBezTo>
                    <a:pt x="8608" y="4613"/>
                    <a:pt x="8608" y="4546"/>
                    <a:pt x="8608" y="4479"/>
                  </a:cubicBezTo>
                  <a:lnTo>
                    <a:pt x="8207" y="4452"/>
                  </a:lnTo>
                  <a:close/>
                  <a:moveTo>
                    <a:pt x="414" y="4519"/>
                  </a:moveTo>
                  <a:lnTo>
                    <a:pt x="13" y="4546"/>
                  </a:lnTo>
                  <a:lnTo>
                    <a:pt x="13" y="4652"/>
                  </a:lnTo>
                  <a:lnTo>
                    <a:pt x="13" y="4666"/>
                  </a:lnTo>
                  <a:cubicBezTo>
                    <a:pt x="27" y="4693"/>
                    <a:pt x="27" y="4720"/>
                    <a:pt x="27" y="4747"/>
                  </a:cubicBezTo>
                  <a:lnTo>
                    <a:pt x="428" y="4706"/>
                  </a:lnTo>
                  <a:cubicBezTo>
                    <a:pt x="414" y="4640"/>
                    <a:pt x="414" y="4586"/>
                    <a:pt x="414" y="4519"/>
                  </a:cubicBezTo>
                  <a:close/>
                  <a:moveTo>
                    <a:pt x="8180" y="4827"/>
                  </a:moveTo>
                  <a:cubicBezTo>
                    <a:pt x="8166" y="4880"/>
                    <a:pt x="8154" y="4947"/>
                    <a:pt x="8140" y="5000"/>
                  </a:cubicBezTo>
                  <a:lnTo>
                    <a:pt x="8541" y="5080"/>
                  </a:lnTo>
                  <a:lnTo>
                    <a:pt x="8541" y="5053"/>
                  </a:lnTo>
                  <a:lnTo>
                    <a:pt x="8541" y="5041"/>
                  </a:lnTo>
                  <a:lnTo>
                    <a:pt x="8555" y="5041"/>
                  </a:lnTo>
                  <a:lnTo>
                    <a:pt x="8555" y="5027"/>
                  </a:lnTo>
                  <a:lnTo>
                    <a:pt x="8555" y="5014"/>
                  </a:lnTo>
                  <a:lnTo>
                    <a:pt x="8555" y="5000"/>
                  </a:lnTo>
                  <a:lnTo>
                    <a:pt x="8555" y="4987"/>
                  </a:lnTo>
                  <a:lnTo>
                    <a:pt x="8555" y="4973"/>
                  </a:lnTo>
                  <a:lnTo>
                    <a:pt x="8555" y="4960"/>
                  </a:lnTo>
                  <a:lnTo>
                    <a:pt x="8567" y="4960"/>
                  </a:lnTo>
                  <a:lnTo>
                    <a:pt x="8567" y="4880"/>
                  </a:lnTo>
                  <a:lnTo>
                    <a:pt x="8180" y="4827"/>
                  </a:lnTo>
                  <a:close/>
                  <a:moveTo>
                    <a:pt x="454" y="4880"/>
                  </a:moveTo>
                  <a:lnTo>
                    <a:pt x="53" y="4947"/>
                  </a:lnTo>
                  <a:cubicBezTo>
                    <a:pt x="53" y="4960"/>
                    <a:pt x="53" y="4987"/>
                    <a:pt x="66" y="5014"/>
                  </a:cubicBezTo>
                  <a:lnTo>
                    <a:pt x="66" y="5027"/>
                  </a:lnTo>
                  <a:cubicBezTo>
                    <a:pt x="66" y="5067"/>
                    <a:pt x="80" y="5107"/>
                    <a:pt x="80" y="5148"/>
                  </a:cubicBezTo>
                  <a:lnTo>
                    <a:pt x="481" y="5067"/>
                  </a:lnTo>
                  <a:cubicBezTo>
                    <a:pt x="467" y="5000"/>
                    <a:pt x="454" y="4947"/>
                    <a:pt x="454" y="4880"/>
                  </a:cubicBezTo>
                  <a:close/>
                  <a:moveTo>
                    <a:pt x="8113" y="5187"/>
                  </a:moveTo>
                  <a:cubicBezTo>
                    <a:pt x="8100" y="5241"/>
                    <a:pt x="8073" y="5294"/>
                    <a:pt x="8059" y="5361"/>
                  </a:cubicBezTo>
                  <a:lnTo>
                    <a:pt x="8448" y="5468"/>
                  </a:lnTo>
                  <a:lnTo>
                    <a:pt x="8448" y="5454"/>
                  </a:lnTo>
                  <a:lnTo>
                    <a:pt x="8460" y="5454"/>
                  </a:lnTo>
                  <a:lnTo>
                    <a:pt x="8460" y="5442"/>
                  </a:lnTo>
                  <a:cubicBezTo>
                    <a:pt x="8460" y="5415"/>
                    <a:pt x="8474" y="5388"/>
                    <a:pt x="8487" y="5348"/>
                  </a:cubicBezTo>
                  <a:lnTo>
                    <a:pt x="8487" y="5335"/>
                  </a:lnTo>
                  <a:lnTo>
                    <a:pt x="8487" y="5321"/>
                  </a:lnTo>
                  <a:lnTo>
                    <a:pt x="8487" y="5308"/>
                  </a:lnTo>
                  <a:lnTo>
                    <a:pt x="8501" y="5294"/>
                  </a:lnTo>
                  <a:lnTo>
                    <a:pt x="8501" y="5281"/>
                  </a:lnTo>
                  <a:lnTo>
                    <a:pt x="8501" y="5267"/>
                  </a:lnTo>
                  <a:lnTo>
                    <a:pt x="8113" y="5187"/>
                  </a:lnTo>
                  <a:close/>
                  <a:moveTo>
                    <a:pt x="521" y="5241"/>
                  </a:moveTo>
                  <a:lnTo>
                    <a:pt x="134" y="5335"/>
                  </a:lnTo>
                  <a:cubicBezTo>
                    <a:pt x="134" y="5361"/>
                    <a:pt x="134" y="5374"/>
                    <a:pt x="147" y="5388"/>
                  </a:cubicBezTo>
                  <a:lnTo>
                    <a:pt x="147" y="5401"/>
                  </a:lnTo>
                  <a:cubicBezTo>
                    <a:pt x="160" y="5442"/>
                    <a:pt x="173" y="5481"/>
                    <a:pt x="187" y="5535"/>
                  </a:cubicBezTo>
                  <a:lnTo>
                    <a:pt x="574" y="5415"/>
                  </a:lnTo>
                  <a:cubicBezTo>
                    <a:pt x="548" y="5361"/>
                    <a:pt x="535" y="5294"/>
                    <a:pt x="521" y="5241"/>
                  </a:cubicBezTo>
                  <a:close/>
                  <a:moveTo>
                    <a:pt x="8006" y="5535"/>
                  </a:moveTo>
                  <a:cubicBezTo>
                    <a:pt x="7993" y="5588"/>
                    <a:pt x="7966" y="5655"/>
                    <a:pt x="7953" y="5709"/>
                  </a:cubicBezTo>
                  <a:lnTo>
                    <a:pt x="8327" y="5855"/>
                  </a:lnTo>
                  <a:cubicBezTo>
                    <a:pt x="8341" y="5816"/>
                    <a:pt x="8354" y="5789"/>
                    <a:pt x="8354" y="5749"/>
                  </a:cubicBezTo>
                  <a:lnTo>
                    <a:pt x="8367" y="5749"/>
                  </a:lnTo>
                  <a:lnTo>
                    <a:pt x="8367" y="5736"/>
                  </a:lnTo>
                  <a:cubicBezTo>
                    <a:pt x="8380" y="5709"/>
                    <a:pt x="8380" y="5682"/>
                    <a:pt x="8394" y="5655"/>
                  </a:cubicBezTo>
                  <a:lnTo>
                    <a:pt x="8006" y="5535"/>
                  </a:lnTo>
                  <a:close/>
                  <a:moveTo>
                    <a:pt x="628" y="5588"/>
                  </a:moveTo>
                  <a:lnTo>
                    <a:pt x="241" y="5722"/>
                  </a:lnTo>
                  <a:cubicBezTo>
                    <a:pt x="253" y="5736"/>
                    <a:pt x="253" y="5749"/>
                    <a:pt x="253" y="5762"/>
                  </a:cubicBezTo>
                  <a:lnTo>
                    <a:pt x="253" y="5775"/>
                  </a:lnTo>
                  <a:lnTo>
                    <a:pt x="267" y="5775"/>
                  </a:lnTo>
                  <a:cubicBezTo>
                    <a:pt x="280" y="5816"/>
                    <a:pt x="294" y="5869"/>
                    <a:pt x="321" y="5909"/>
                  </a:cubicBezTo>
                  <a:lnTo>
                    <a:pt x="695" y="5762"/>
                  </a:lnTo>
                  <a:cubicBezTo>
                    <a:pt x="668" y="5709"/>
                    <a:pt x="642" y="5642"/>
                    <a:pt x="628" y="5588"/>
                  </a:cubicBezTo>
                  <a:close/>
                  <a:moveTo>
                    <a:pt x="7872" y="5869"/>
                  </a:moveTo>
                  <a:cubicBezTo>
                    <a:pt x="7859" y="5936"/>
                    <a:pt x="7833" y="5989"/>
                    <a:pt x="7806" y="6043"/>
                  </a:cubicBezTo>
                  <a:lnTo>
                    <a:pt x="8166" y="6217"/>
                  </a:lnTo>
                  <a:lnTo>
                    <a:pt x="8166" y="6203"/>
                  </a:lnTo>
                  <a:lnTo>
                    <a:pt x="8180" y="6190"/>
                  </a:lnTo>
                  <a:lnTo>
                    <a:pt x="8180" y="6176"/>
                  </a:lnTo>
                  <a:lnTo>
                    <a:pt x="8180" y="6163"/>
                  </a:lnTo>
                  <a:lnTo>
                    <a:pt x="8193" y="6163"/>
                  </a:lnTo>
                  <a:lnTo>
                    <a:pt x="8193" y="6150"/>
                  </a:lnTo>
                  <a:lnTo>
                    <a:pt x="8193" y="6137"/>
                  </a:lnTo>
                  <a:lnTo>
                    <a:pt x="8207" y="6137"/>
                  </a:lnTo>
                  <a:lnTo>
                    <a:pt x="8207" y="6123"/>
                  </a:lnTo>
                  <a:lnTo>
                    <a:pt x="8207" y="6110"/>
                  </a:lnTo>
                  <a:lnTo>
                    <a:pt x="8220" y="6110"/>
                  </a:lnTo>
                  <a:lnTo>
                    <a:pt x="8220" y="6096"/>
                  </a:lnTo>
                  <a:lnTo>
                    <a:pt x="8220" y="6083"/>
                  </a:lnTo>
                  <a:cubicBezTo>
                    <a:pt x="8234" y="6069"/>
                    <a:pt x="8234" y="6056"/>
                    <a:pt x="8247" y="6043"/>
                  </a:cubicBezTo>
                  <a:lnTo>
                    <a:pt x="7872" y="5869"/>
                  </a:lnTo>
                  <a:close/>
                  <a:moveTo>
                    <a:pt x="761" y="5936"/>
                  </a:moveTo>
                  <a:lnTo>
                    <a:pt x="401" y="6096"/>
                  </a:lnTo>
                  <a:cubicBezTo>
                    <a:pt x="414" y="6123"/>
                    <a:pt x="414" y="6150"/>
                    <a:pt x="428" y="6176"/>
                  </a:cubicBezTo>
                  <a:lnTo>
                    <a:pt x="441" y="6176"/>
                  </a:lnTo>
                  <a:lnTo>
                    <a:pt x="441" y="6190"/>
                  </a:lnTo>
                  <a:cubicBezTo>
                    <a:pt x="454" y="6217"/>
                    <a:pt x="467" y="6256"/>
                    <a:pt x="481" y="6283"/>
                  </a:cubicBezTo>
                  <a:lnTo>
                    <a:pt x="842" y="6096"/>
                  </a:lnTo>
                  <a:lnTo>
                    <a:pt x="761" y="5936"/>
                  </a:lnTo>
                  <a:close/>
                  <a:moveTo>
                    <a:pt x="7712" y="6203"/>
                  </a:moveTo>
                  <a:cubicBezTo>
                    <a:pt x="7685" y="6256"/>
                    <a:pt x="7658" y="6310"/>
                    <a:pt x="7619" y="6363"/>
                  </a:cubicBezTo>
                  <a:lnTo>
                    <a:pt x="7966" y="6577"/>
                  </a:lnTo>
                  <a:cubicBezTo>
                    <a:pt x="7966" y="6564"/>
                    <a:pt x="7979" y="6551"/>
                    <a:pt x="7979" y="6551"/>
                  </a:cubicBezTo>
                  <a:lnTo>
                    <a:pt x="7979" y="6538"/>
                  </a:lnTo>
                  <a:lnTo>
                    <a:pt x="7993" y="6538"/>
                  </a:lnTo>
                  <a:lnTo>
                    <a:pt x="7993" y="6524"/>
                  </a:lnTo>
                  <a:lnTo>
                    <a:pt x="8006" y="6511"/>
                  </a:lnTo>
                  <a:lnTo>
                    <a:pt x="8006" y="6497"/>
                  </a:lnTo>
                  <a:lnTo>
                    <a:pt x="8020" y="6497"/>
                  </a:lnTo>
                  <a:lnTo>
                    <a:pt x="8020" y="6484"/>
                  </a:lnTo>
                  <a:lnTo>
                    <a:pt x="8020" y="6470"/>
                  </a:lnTo>
                  <a:lnTo>
                    <a:pt x="8033" y="6470"/>
                  </a:lnTo>
                  <a:lnTo>
                    <a:pt x="8033" y="6457"/>
                  </a:lnTo>
                  <a:lnTo>
                    <a:pt x="8033" y="6444"/>
                  </a:lnTo>
                  <a:lnTo>
                    <a:pt x="8047" y="6444"/>
                  </a:lnTo>
                  <a:lnTo>
                    <a:pt x="8047" y="6431"/>
                  </a:lnTo>
                  <a:lnTo>
                    <a:pt x="8059" y="6417"/>
                  </a:lnTo>
                  <a:lnTo>
                    <a:pt x="8059" y="6404"/>
                  </a:lnTo>
                  <a:lnTo>
                    <a:pt x="8073" y="6404"/>
                  </a:lnTo>
                  <a:lnTo>
                    <a:pt x="7712" y="6203"/>
                  </a:lnTo>
                  <a:close/>
                  <a:moveTo>
                    <a:pt x="936" y="6256"/>
                  </a:moveTo>
                  <a:lnTo>
                    <a:pt x="588" y="6457"/>
                  </a:lnTo>
                  <a:cubicBezTo>
                    <a:pt x="615" y="6511"/>
                    <a:pt x="654" y="6577"/>
                    <a:pt x="681" y="6631"/>
                  </a:cubicBezTo>
                  <a:lnTo>
                    <a:pt x="1029" y="6417"/>
                  </a:lnTo>
                  <a:cubicBezTo>
                    <a:pt x="989" y="6363"/>
                    <a:pt x="962" y="6310"/>
                    <a:pt x="936" y="6256"/>
                  </a:cubicBezTo>
                  <a:close/>
                  <a:moveTo>
                    <a:pt x="7525" y="6511"/>
                  </a:moveTo>
                  <a:cubicBezTo>
                    <a:pt x="7485" y="6564"/>
                    <a:pt x="7459" y="6618"/>
                    <a:pt x="7418" y="6657"/>
                  </a:cubicBezTo>
                  <a:lnTo>
                    <a:pt x="7739" y="6898"/>
                  </a:lnTo>
                  <a:cubicBezTo>
                    <a:pt x="7765" y="6858"/>
                    <a:pt x="7806" y="6818"/>
                    <a:pt x="7833" y="6764"/>
                  </a:cubicBezTo>
                  <a:lnTo>
                    <a:pt x="7846" y="6764"/>
                  </a:lnTo>
                  <a:lnTo>
                    <a:pt x="7846" y="6752"/>
                  </a:lnTo>
                  <a:lnTo>
                    <a:pt x="7859" y="6738"/>
                  </a:lnTo>
                  <a:lnTo>
                    <a:pt x="7525" y="6511"/>
                  </a:lnTo>
                  <a:close/>
                  <a:moveTo>
                    <a:pt x="1123" y="6564"/>
                  </a:moveTo>
                  <a:lnTo>
                    <a:pt x="802" y="6791"/>
                  </a:lnTo>
                  <a:cubicBezTo>
                    <a:pt x="842" y="6845"/>
                    <a:pt x="882" y="6912"/>
                    <a:pt x="922" y="6965"/>
                  </a:cubicBezTo>
                  <a:lnTo>
                    <a:pt x="1243" y="6711"/>
                  </a:lnTo>
                  <a:cubicBezTo>
                    <a:pt x="1203" y="6657"/>
                    <a:pt x="1162" y="6618"/>
                    <a:pt x="1123" y="6564"/>
                  </a:cubicBezTo>
                  <a:close/>
                  <a:moveTo>
                    <a:pt x="7298" y="6805"/>
                  </a:moveTo>
                  <a:cubicBezTo>
                    <a:pt x="7257" y="6845"/>
                    <a:pt x="7218" y="6898"/>
                    <a:pt x="7177" y="6939"/>
                  </a:cubicBezTo>
                  <a:lnTo>
                    <a:pt x="7485" y="7219"/>
                  </a:lnTo>
                  <a:cubicBezTo>
                    <a:pt x="7498" y="7192"/>
                    <a:pt x="7512" y="7179"/>
                    <a:pt x="7539" y="7153"/>
                  </a:cubicBezTo>
                  <a:lnTo>
                    <a:pt x="7539" y="7139"/>
                  </a:lnTo>
                  <a:lnTo>
                    <a:pt x="7552" y="7139"/>
                  </a:lnTo>
                  <a:lnTo>
                    <a:pt x="7552" y="7126"/>
                  </a:lnTo>
                  <a:lnTo>
                    <a:pt x="7565" y="7126"/>
                  </a:lnTo>
                  <a:lnTo>
                    <a:pt x="7565" y="7112"/>
                  </a:lnTo>
                  <a:cubicBezTo>
                    <a:pt x="7565" y="7112"/>
                    <a:pt x="7578" y="7112"/>
                    <a:pt x="7578" y="7099"/>
                  </a:cubicBezTo>
                  <a:lnTo>
                    <a:pt x="7592" y="7099"/>
                  </a:lnTo>
                  <a:lnTo>
                    <a:pt x="7592" y="7085"/>
                  </a:lnTo>
                  <a:cubicBezTo>
                    <a:pt x="7592" y="7085"/>
                    <a:pt x="7605" y="7072"/>
                    <a:pt x="7605" y="7058"/>
                  </a:cubicBezTo>
                  <a:lnTo>
                    <a:pt x="7298" y="6805"/>
                  </a:lnTo>
                  <a:close/>
                  <a:moveTo>
                    <a:pt x="1349" y="6845"/>
                  </a:moveTo>
                  <a:lnTo>
                    <a:pt x="1043" y="7112"/>
                  </a:lnTo>
                  <a:cubicBezTo>
                    <a:pt x="1096" y="7165"/>
                    <a:pt x="1136" y="7219"/>
                    <a:pt x="1176" y="7259"/>
                  </a:cubicBezTo>
                  <a:lnTo>
                    <a:pt x="1470" y="6992"/>
                  </a:lnTo>
                  <a:cubicBezTo>
                    <a:pt x="1430" y="6939"/>
                    <a:pt x="1390" y="6898"/>
                    <a:pt x="1349" y="6845"/>
                  </a:cubicBezTo>
                  <a:close/>
                  <a:moveTo>
                    <a:pt x="7058" y="7072"/>
                  </a:moveTo>
                  <a:cubicBezTo>
                    <a:pt x="7017" y="7112"/>
                    <a:pt x="6963" y="7153"/>
                    <a:pt x="6924" y="7192"/>
                  </a:cubicBezTo>
                  <a:lnTo>
                    <a:pt x="7191" y="7500"/>
                  </a:lnTo>
                  <a:cubicBezTo>
                    <a:pt x="7231" y="7459"/>
                    <a:pt x="7271" y="7433"/>
                    <a:pt x="7311" y="7393"/>
                  </a:cubicBezTo>
                  <a:lnTo>
                    <a:pt x="7311" y="7379"/>
                  </a:lnTo>
                  <a:cubicBezTo>
                    <a:pt x="7325" y="7379"/>
                    <a:pt x="7325" y="7366"/>
                    <a:pt x="7338" y="7366"/>
                  </a:cubicBezTo>
                  <a:lnTo>
                    <a:pt x="7058" y="7072"/>
                  </a:lnTo>
                  <a:close/>
                  <a:moveTo>
                    <a:pt x="1604" y="7112"/>
                  </a:moveTo>
                  <a:lnTo>
                    <a:pt x="1323" y="7406"/>
                  </a:lnTo>
                  <a:cubicBezTo>
                    <a:pt x="1337" y="7406"/>
                    <a:pt x="1337" y="7420"/>
                    <a:pt x="1337" y="7420"/>
                  </a:cubicBezTo>
                  <a:lnTo>
                    <a:pt x="1349" y="7420"/>
                  </a:lnTo>
                  <a:lnTo>
                    <a:pt x="1470" y="7540"/>
                  </a:lnTo>
                  <a:lnTo>
                    <a:pt x="1738" y="7246"/>
                  </a:lnTo>
                  <a:lnTo>
                    <a:pt x="1604" y="7112"/>
                  </a:lnTo>
                  <a:close/>
                  <a:moveTo>
                    <a:pt x="6790" y="7313"/>
                  </a:moveTo>
                  <a:cubicBezTo>
                    <a:pt x="6737" y="7352"/>
                    <a:pt x="6683" y="7393"/>
                    <a:pt x="6643" y="7433"/>
                  </a:cubicBezTo>
                  <a:lnTo>
                    <a:pt x="6883" y="7753"/>
                  </a:lnTo>
                  <a:lnTo>
                    <a:pt x="7044" y="7634"/>
                  </a:lnTo>
                  <a:lnTo>
                    <a:pt x="6790" y="7313"/>
                  </a:lnTo>
                  <a:close/>
                  <a:moveTo>
                    <a:pt x="1884" y="7352"/>
                  </a:moveTo>
                  <a:lnTo>
                    <a:pt x="1631" y="7673"/>
                  </a:lnTo>
                  <a:cubicBezTo>
                    <a:pt x="1631" y="7673"/>
                    <a:pt x="1644" y="7673"/>
                    <a:pt x="1644" y="7687"/>
                  </a:cubicBezTo>
                  <a:cubicBezTo>
                    <a:pt x="1697" y="7727"/>
                    <a:pt x="1738" y="7767"/>
                    <a:pt x="1791" y="7794"/>
                  </a:cubicBezTo>
                  <a:lnTo>
                    <a:pt x="2032" y="7473"/>
                  </a:lnTo>
                  <a:cubicBezTo>
                    <a:pt x="1978" y="7433"/>
                    <a:pt x="1925" y="7393"/>
                    <a:pt x="1884" y="7352"/>
                  </a:cubicBezTo>
                  <a:close/>
                  <a:moveTo>
                    <a:pt x="6496" y="7540"/>
                  </a:moveTo>
                  <a:cubicBezTo>
                    <a:pt x="6443" y="7566"/>
                    <a:pt x="6389" y="7607"/>
                    <a:pt x="6336" y="7634"/>
                  </a:cubicBezTo>
                  <a:lnTo>
                    <a:pt x="6550" y="7981"/>
                  </a:lnTo>
                  <a:cubicBezTo>
                    <a:pt x="6576" y="7955"/>
                    <a:pt x="6616" y="7941"/>
                    <a:pt x="6643" y="7914"/>
                  </a:cubicBezTo>
                  <a:lnTo>
                    <a:pt x="6657" y="7914"/>
                  </a:lnTo>
                  <a:cubicBezTo>
                    <a:pt x="6683" y="7901"/>
                    <a:pt x="6696" y="7887"/>
                    <a:pt x="6710" y="7874"/>
                  </a:cubicBezTo>
                  <a:lnTo>
                    <a:pt x="6496" y="7540"/>
                  </a:lnTo>
                  <a:close/>
                  <a:moveTo>
                    <a:pt x="2178" y="7566"/>
                  </a:moveTo>
                  <a:lnTo>
                    <a:pt x="1952" y="7914"/>
                  </a:lnTo>
                  <a:cubicBezTo>
                    <a:pt x="2005" y="7941"/>
                    <a:pt x="2045" y="7967"/>
                    <a:pt x="2085" y="7994"/>
                  </a:cubicBezTo>
                  <a:lnTo>
                    <a:pt x="2098" y="7994"/>
                  </a:lnTo>
                  <a:cubicBezTo>
                    <a:pt x="2112" y="8008"/>
                    <a:pt x="2112" y="8008"/>
                    <a:pt x="2125" y="8008"/>
                  </a:cubicBezTo>
                  <a:lnTo>
                    <a:pt x="2326" y="7660"/>
                  </a:lnTo>
                  <a:cubicBezTo>
                    <a:pt x="2272" y="7634"/>
                    <a:pt x="2232" y="7607"/>
                    <a:pt x="2178" y="7566"/>
                  </a:cubicBezTo>
                  <a:close/>
                  <a:moveTo>
                    <a:pt x="6175" y="7727"/>
                  </a:moveTo>
                  <a:lnTo>
                    <a:pt x="6015" y="7807"/>
                  </a:lnTo>
                  <a:lnTo>
                    <a:pt x="6188" y="8168"/>
                  </a:lnTo>
                  <a:lnTo>
                    <a:pt x="6215" y="8168"/>
                  </a:lnTo>
                  <a:cubicBezTo>
                    <a:pt x="6268" y="8142"/>
                    <a:pt x="6322" y="8115"/>
                    <a:pt x="6375" y="8074"/>
                  </a:cubicBezTo>
                  <a:lnTo>
                    <a:pt x="6175" y="7727"/>
                  </a:lnTo>
                  <a:close/>
                  <a:moveTo>
                    <a:pt x="2486" y="7753"/>
                  </a:moveTo>
                  <a:lnTo>
                    <a:pt x="2299" y="8115"/>
                  </a:lnTo>
                  <a:cubicBezTo>
                    <a:pt x="2353" y="8142"/>
                    <a:pt x="2392" y="8154"/>
                    <a:pt x="2446" y="8181"/>
                  </a:cubicBezTo>
                  <a:lnTo>
                    <a:pt x="2459" y="8181"/>
                  </a:lnTo>
                  <a:cubicBezTo>
                    <a:pt x="2459" y="8195"/>
                    <a:pt x="2472" y="8195"/>
                    <a:pt x="2486" y="8208"/>
                  </a:cubicBezTo>
                  <a:lnTo>
                    <a:pt x="2659" y="7834"/>
                  </a:lnTo>
                  <a:cubicBezTo>
                    <a:pt x="2606" y="7807"/>
                    <a:pt x="2540" y="7780"/>
                    <a:pt x="2486" y="7753"/>
                  </a:cubicBezTo>
                  <a:close/>
                  <a:moveTo>
                    <a:pt x="5855" y="7887"/>
                  </a:moveTo>
                  <a:cubicBezTo>
                    <a:pt x="5787" y="7914"/>
                    <a:pt x="5734" y="7928"/>
                    <a:pt x="5680" y="7955"/>
                  </a:cubicBezTo>
                  <a:lnTo>
                    <a:pt x="5828" y="8329"/>
                  </a:lnTo>
                  <a:lnTo>
                    <a:pt x="5841" y="8329"/>
                  </a:lnTo>
                  <a:cubicBezTo>
                    <a:pt x="5881" y="8315"/>
                    <a:pt x="5908" y="8302"/>
                    <a:pt x="5948" y="8288"/>
                  </a:cubicBezTo>
                  <a:lnTo>
                    <a:pt x="5948" y="8275"/>
                  </a:lnTo>
                  <a:cubicBezTo>
                    <a:pt x="5974" y="8275"/>
                    <a:pt x="5988" y="8261"/>
                    <a:pt x="6015" y="8261"/>
                  </a:cubicBezTo>
                  <a:lnTo>
                    <a:pt x="5855" y="7887"/>
                  </a:lnTo>
                  <a:close/>
                  <a:moveTo>
                    <a:pt x="2820" y="7914"/>
                  </a:moveTo>
                  <a:lnTo>
                    <a:pt x="2673" y="8288"/>
                  </a:lnTo>
                  <a:lnTo>
                    <a:pt x="2700" y="8288"/>
                  </a:lnTo>
                  <a:lnTo>
                    <a:pt x="2700" y="8302"/>
                  </a:lnTo>
                  <a:lnTo>
                    <a:pt x="2727" y="8302"/>
                  </a:lnTo>
                  <a:lnTo>
                    <a:pt x="2740" y="8315"/>
                  </a:lnTo>
                  <a:lnTo>
                    <a:pt x="2766" y="8315"/>
                  </a:lnTo>
                  <a:lnTo>
                    <a:pt x="2766" y="8329"/>
                  </a:lnTo>
                  <a:lnTo>
                    <a:pt x="2807" y="8329"/>
                  </a:lnTo>
                  <a:lnTo>
                    <a:pt x="2807" y="8342"/>
                  </a:lnTo>
                  <a:lnTo>
                    <a:pt x="2820" y="8342"/>
                  </a:lnTo>
                  <a:cubicBezTo>
                    <a:pt x="2834" y="8342"/>
                    <a:pt x="2847" y="8356"/>
                    <a:pt x="2860" y="8356"/>
                  </a:cubicBezTo>
                  <a:lnTo>
                    <a:pt x="2994" y="7981"/>
                  </a:lnTo>
                  <a:cubicBezTo>
                    <a:pt x="2941" y="7955"/>
                    <a:pt x="2873" y="7928"/>
                    <a:pt x="2820" y="7914"/>
                  </a:cubicBezTo>
                  <a:close/>
                  <a:moveTo>
                    <a:pt x="5507" y="8021"/>
                  </a:moveTo>
                  <a:cubicBezTo>
                    <a:pt x="5454" y="8035"/>
                    <a:pt x="5386" y="8048"/>
                    <a:pt x="5333" y="8061"/>
                  </a:cubicBezTo>
                  <a:lnTo>
                    <a:pt x="5440" y="8462"/>
                  </a:lnTo>
                  <a:cubicBezTo>
                    <a:pt x="5507" y="8436"/>
                    <a:pt x="5560" y="8422"/>
                    <a:pt x="5627" y="8395"/>
                  </a:cubicBezTo>
                  <a:lnTo>
                    <a:pt x="5507" y="8021"/>
                  </a:lnTo>
                  <a:close/>
                  <a:moveTo>
                    <a:pt x="3167" y="8035"/>
                  </a:moveTo>
                  <a:lnTo>
                    <a:pt x="3048" y="8422"/>
                  </a:lnTo>
                  <a:lnTo>
                    <a:pt x="3074" y="8422"/>
                  </a:lnTo>
                  <a:cubicBezTo>
                    <a:pt x="3087" y="8422"/>
                    <a:pt x="3087" y="8436"/>
                    <a:pt x="3087" y="8436"/>
                  </a:cubicBezTo>
                  <a:lnTo>
                    <a:pt x="3101" y="8436"/>
                  </a:lnTo>
                  <a:cubicBezTo>
                    <a:pt x="3155" y="8449"/>
                    <a:pt x="3194" y="8462"/>
                    <a:pt x="3248" y="8475"/>
                  </a:cubicBezTo>
                  <a:lnTo>
                    <a:pt x="3342" y="8088"/>
                  </a:lnTo>
                  <a:cubicBezTo>
                    <a:pt x="3288" y="8061"/>
                    <a:pt x="3221" y="8048"/>
                    <a:pt x="3167" y="8035"/>
                  </a:cubicBezTo>
                  <a:close/>
                  <a:moveTo>
                    <a:pt x="5159" y="8115"/>
                  </a:moveTo>
                  <a:cubicBezTo>
                    <a:pt x="5092" y="8128"/>
                    <a:pt x="5039" y="8142"/>
                    <a:pt x="4972" y="8142"/>
                  </a:cubicBezTo>
                  <a:lnTo>
                    <a:pt x="5039" y="8543"/>
                  </a:lnTo>
                  <a:lnTo>
                    <a:pt x="5065" y="8543"/>
                  </a:lnTo>
                  <a:cubicBezTo>
                    <a:pt x="5133" y="8529"/>
                    <a:pt x="5186" y="8516"/>
                    <a:pt x="5240" y="8502"/>
                  </a:cubicBezTo>
                  <a:lnTo>
                    <a:pt x="5159" y="8115"/>
                  </a:lnTo>
                  <a:close/>
                  <a:moveTo>
                    <a:pt x="3515" y="8128"/>
                  </a:moveTo>
                  <a:lnTo>
                    <a:pt x="3435" y="8516"/>
                  </a:lnTo>
                  <a:lnTo>
                    <a:pt x="3636" y="8555"/>
                  </a:lnTo>
                  <a:lnTo>
                    <a:pt x="3702" y="8154"/>
                  </a:lnTo>
                  <a:cubicBezTo>
                    <a:pt x="3636" y="8142"/>
                    <a:pt x="3582" y="8142"/>
                    <a:pt x="3515" y="8128"/>
                  </a:cubicBezTo>
                  <a:close/>
                  <a:moveTo>
                    <a:pt x="3876" y="8181"/>
                  </a:moveTo>
                  <a:lnTo>
                    <a:pt x="3836" y="8582"/>
                  </a:lnTo>
                  <a:cubicBezTo>
                    <a:pt x="3876" y="8582"/>
                    <a:pt x="3916" y="8582"/>
                    <a:pt x="3956" y="8596"/>
                  </a:cubicBezTo>
                  <a:lnTo>
                    <a:pt x="4037" y="8596"/>
                  </a:lnTo>
                  <a:lnTo>
                    <a:pt x="4063" y="8195"/>
                  </a:lnTo>
                  <a:cubicBezTo>
                    <a:pt x="4010" y="8195"/>
                    <a:pt x="3943" y="8181"/>
                    <a:pt x="3876" y="8181"/>
                  </a:cubicBezTo>
                  <a:close/>
                  <a:moveTo>
                    <a:pt x="4798" y="8168"/>
                  </a:moveTo>
                  <a:cubicBezTo>
                    <a:pt x="4732" y="8181"/>
                    <a:pt x="4678" y="8181"/>
                    <a:pt x="4611" y="8195"/>
                  </a:cubicBezTo>
                  <a:lnTo>
                    <a:pt x="4638" y="8596"/>
                  </a:lnTo>
                  <a:cubicBezTo>
                    <a:pt x="4705" y="8596"/>
                    <a:pt x="4771" y="8582"/>
                    <a:pt x="4839" y="8569"/>
                  </a:cubicBezTo>
                  <a:lnTo>
                    <a:pt x="4798" y="8168"/>
                  </a:lnTo>
                  <a:close/>
                  <a:moveTo>
                    <a:pt x="4251" y="8208"/>
                  </a:moveTo>
                  <a:lnTo>
                    <a:pt x="4237" y="8609"/>
                  </a:lnTo>
                  <a:lnTo>
                    <a:pt x="4438" y="8609"/>
                  </a:lnTo>
                  <a:lnTo>
                    <a:pt x="4424" y="8208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2"/>
            <p:cNvSpPr/>
            <p:nvPr/>
          </p:nvSpPr>
          <p:spPr>
            <a:xfrm>
              <a:off x="7654296" y="4190404"/>
              <a:ext cx="426626" cy="373471"/>
            </a:xfrm>
            <a:custGeom>
              <a:avLst/>
              <a:gdLst/>
              <a:ahLst/>
              <a:cxnLst/>
              <a:rect l="l" t="t" r="r" b="b"/>
              <a:pathLst>
                <a:path w="8917" h="7806" extrusionOk="0">
                  <a:moveTo>
                    <a:pt x="4453" y="0"/>
                  </a:moveTo>
                  <a:cubicBezTo>
                    <a:pt x="3818" y="0"/>
                    <a:pt x="3175" y="156"/>
                    <a:pt x="2581" y="485"/>
                  </a:cubicBezTo>
                  <a:cubicBezTo>
                    <a:pt x="696" y="1515"/>
                    <a:pt x="0" y="3894"/>
                    <a:pt x="1030" y="5778"/>
                  </a:cubicBezTo>
                  <a:cubicBezTo>
                    <a:pt x="1746" y="7072"/>
                    <a:pt x="3084" y="7805"/>
                    <a:pt x="4467" y="7805"/>
                  </a:cubicBezTo>
                  <a:cubicBezTo>
                    <a:pt x="5099" y="7805"/>
                    <a:pt x="5741" y="7652"/>
                    <a:pt x="6336" y="7329"/>
                  </a:cubicBezTo>
                  <a:cubicBezTo>
                    <a:pt x="8221" y="6286"/>
                    <a:pt x="8916" y="3921"/>
                    <a:pt x="7874" y="2036"/>
                  </a:cubicBezTo>
                  <a:cubicBezTo>
                    <a:pt x="7169" y="736"/>
                    <a:pt x="5831" y="0"/>
                    <a:pt x="4453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2"/>
            <p:cNvSpPr/>
            <p:nvPr/>
          </p:nvSpPr>
          <p:spPr>
            <a:xfrm>
              <a:off x="7669654" y="4203705"/>
              <a:ext cx="370313" cy="345721"/>
            </a:xfrm>
            <a:custGeom>
              <a:avLst/>
              <a:gdLst/>
              <a:ahLst/>
              <a:cxnLst/>
              <a:rect l="l" t="t" r="r" b="b"/>
              <a:pathLst>
                <a:path w="7740" h="7226" extrusionOk="0">
                  <a:moveTo>
                    <a:pt x="4129" y="1"/>
                  </a:moveTo>
                  <a:cubicBezTo>
                    <a:pt x="3541" y="1"/>
                    <a:pt x="2945" y="145"/>
                    <a:pt x="2393" y="448"/>
                  </a:cubicBezTo>
                  <a:cubicBezTo>
                    <a:pt x="642" y="1410"/>
                    <a:pt x="0" y="3616"/>
                    <a:pt x="963" y="5367"/>
                  </a:cubicBezTo>
                  <a:cubicBezTo>
                    <a:pt x="1538" y="6423"/>
                    <a:pt x="2554" y="7077"/>
                    <a:pt x="3663" y="7225"/>
                  </a:cubicBezTo>
                  <a:cubicBezTo>
                    <a:pt x="2607" y="7051"/>
                    <a:pt x="1631" y="6423"/>
                    <a:pt x="1070" y="5407"/>
                  </a:cubicBezTo>
                  <a:cubicBezTo>
                    <a:pt x="134" y="3682"/>
                    <a:pt x="763" y="1517"/>
                    <a:pt x="2486" y="569"/>
                  </a:cubicBezTo>
                  <a:cubicBezTo>
                    <a:pt x="3028" y="270"/>
                    <a:pt x="3614" y="129"/>
                    <a:pt x="4191" y="129"/>
                  </a:cubicBezTo>
                  <a:cubicBezTo>
                    <a:pt x="5452" y="129"/>
                    <a:pt x="6675" y="802"/>
                    <a:pt x="7325" y="1985"/>
                  </a:cubicBezTo>
                  <a:cubicBezTo>
                    <a:pt x="7553" y="2399"/>
                    <a:pt x="7686" y="2841"/>
                    <a:pt x="7740" y="3281"/>
                  </a:cubicBezTo>
                  <a:cubicBezTo>
                    <a:pt x="7699" y="2814"/>
                    <a:pt x="7553" y="2333"/>
                    <a:pt x="7312" y="1891"/>
                  </a:cubicBezTo>
                  <a:cubicBezTo>
                    <a:pt x="6653" y="682"/>
                    <a:pt x="5410" y="1"/>
                    <a:pt x="4129" y="1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2"/>
            <p:cNvSpPr/>
            <p:nvPr/>
          </p:nvSpPr>
          <p:spPr>
            <a:xfrm>
              <a:off x="7804622" y="4237291"/>
              <a:ext cx="124108" cy="280127"/>
            </a:xfrm>
            <a:custGeom>
              <a:avLst/>
              <a:gdLst/>
              <a:ahLst/>
              <a:cxnLst/>
              <a:rect l="l" t="t" r="r" b="b"/>
              <a:pathLst>
                <a:path w="2594" h="5855" extrusionOk="0">
                  <a:moveTo>
                    <a:pt x="1123" y="0"/>
                  </a:moveTo>
                  <a:lnTo>
                    <a:pt x="1136" y="441"/>
                  </a:lnTo>
                  <a:cubicBezTo>
                    <a:pt x="775" y="468"/>
                    <a:pt x="494" y="588"/>
                    <a:pt x="294" y="802"/>
                  </a:cubicBezTo>
                  <a:cubicBezTo>
                    <a:pt x="93" y="1016"/>
                    <a:pt x="0" y="1296"/>
                    <a:pt x="0" y="1658"/>
                  </a:cubicBezTo>
                  <a:cubicBezTo>
                    <a:pt x="13" y="1911"/>
                    <a:pt x="66" y="2139"/>
                    <a:pt x="161" y="2312"/>
                  </a:cubicBezTo>
                  <a:cubicBezTo>
                    <a:pt x="254" y="2486"/>
                    <a:pt x="387" y="2647"/>
                    <a:pt x="574" y="2807"/>
                  </a:cubicBezTo>
                  <a:lnTo>
                    <a:pt x="1216" y="3355"/>
                  </a:lnTo>
                  <a:cubicBezTo>
                    <a:pt x="1310" y="3422"/>
                    <a:pt x="1390" y="3488"/>
                    <a:pt x="1444" y="3542"/>
                  </a:cubicBezTo>
                  <a:cubicBezTo>
                    <a:pt x="1497" y="3595"/>
                    <a:pt x="1537" y="3663"/>
                    <a:pt x="1590" y="3729"/>
                  </a:cubicBezTo>
                  <a:cubicBezTo>
                    <a:pt x="1644" y="3809"/>
                    <a:pt x="1684" y="3876"/>
                    <a:pt x="1711" y="3970"/>
                  </a:cubicBezTo>
                  <a:cubicBezTo>
                    <a:pt x="1738" y="4050"/>
                    <a:pt x="1751" y="4144"/>
                    <a:pt x="1751" y="4237"/>
                  </a:cubicBezTo>
                  <a:cubicBezTo>
                    <a:pt x="1751" y="4384"/>
                    <a:pt x="1724" y="4491"/>
                    <a:pt x="1658" y="4572"/>
                  </a:cubicBezTo>
                  <a:cubicBezTo>
                    <a:pt x="1604" y="4652"/>
                    <a:pt x="1497" y="4705"/>
                    <a:pt x="1363" y="4705"/>
                  </a:cubicBezTo>
                  <a:cubicBezTo>
                    <a:pt x="1016" y="4705"/>
                    <a:pt x="829" y="4384"/>
                    <a:pt x="802" y="3756"/>
                  </a:cubicBezTo>
                  <a:lnTo>
                    <a:pt x="40" y="3930"/>
                  </a:lnTo>
                  <a:cubicBezTo>
                    <a:pt x="93" y="4878"/>
                    <a:pt x="521" y="5360"/>
                    <a:pt x="1323" y="5374"/>
                  </a:cubicBezTo>
                  <a:lnTo>
                    <a:pt x="1337" y="5855"/>
                  </a:lnTo>
                  <a:lnTo>
                    <a:pt x="1577" y="5841"/>
                  </a:lnTo>
                  <a:lnTo>
                    <a:pt x="1563" y="5360"/>
                  </a:lnTo>
                  <a:cubicBezTo>
                    <a:pt x="1884" y="5320"/>
                    <a:pt x="2139" y="5199"/>
                    <a:pt x="2326" y="4973"/>
                  </a:cubicBezTo>
                  <a:cubicBezTo>
                    <a:pt x="2513" y="4759"/>
                    <a:pt x="2593" y="4491"/>
                    <a:pt x="2593" y="4171"/>
                  </a:cubicBezTo>
                  <a:cubicBezTo>
                    <a:pt x="2593" y="4023"/>
                    <a:pt x="2566" y="3876"/>
                    <a:pt x="2526" y="3729"/>
                  </a:cubicBezTo>
                  <a:cubicBezTo>
                    <a:pt x="2486" y="3595"/>
                    <a:pt x="2433" y="3475"/>
                    <a:pt x="2365" y="3355"/>
                  </a:cubicBezTo>
                  <a:cubicBezTo>
                    <a:pt x="2285" y="3248"/>
                    <a:pt x="2205" y="3141"/>
                    <a:pt x="2125" y="3061"/>
                  </a:cubicBezTo>
                  <a:cubicBezTo>
                    <a:pt x="2045" y="2968"/>
                    <a:pt x="1952" y="2873"/>
                    <a:pt x="1845" y="2793"/>
                  </a:cubicBezTo>
                  <a:lnTo>
                    <a:pt x="1216" y="2246"/>
                  </a:lnTo>
                  <a:cubicBezTo>
                    <a:pt x="1082" y="2139"/>
                    <a:pt x="989" y="2032"/>
                    <a:pt x="922" y="1938"/>
                  </a:cubicBezTo>
                  <a:cubicBezTo>
                    <a:pt x="856" y="1831"/>
                    <a:pt x="829" y="1711"/>
                    <a:pt x="829" y="1551"/>
                  </a:cubicBezTo>
                  <a:cubicBezTo>
                    <a:pt x="815" y="1417"/>
                    <a:pt x="856" y="1323"/>
                    <a:pt x="922" y="1243"/>
                  </a:cubicBezTo>
                  <a:cubicBezTo>
                    <a:pt x="989" y="1163"/>
                    <a:pt x="1082" y="1109"/>
                    <a:pt x="1216" y="1109"/>
                  </a:cubicBezTo>
                  <a:cubicBezTo>
                    <a:pt x="1230" y="1096"/>
                    <a:pt x="1257" y="1096"/>
                    <a:pt x="1269" y="1096"/>
                  </a:cubicBezTo>
                  <a:cubicBezTo>
                    <a:pt x="1323" y="1096"/>
                    <a:pt x="1376" y="1109"/>
                    <a:pt x="1417" y="1136"/>
                  </a:cubicBezTo>
                  <a:cubicBezTo>
                    <a:pt x="1470" y="1163"/>
                    <a:pt x="1524" y="1189"/>
                    <a:pt x="1551" y="1243"/>
                  </a:cubicBezTo>
                  <a:cubicBezTo>
                    <a:pt x="1590" y="1283"/>
                    <a:pt x="1617" y="1337"/>
                    <a:pt x="1644" y="1417"/>
                  </a:cubicBezTo>
                  <a:cubicBezTo>
                    <a:pt x="1658" y="1483"/>
                    <a:pt x="1684" y="1564"/>
                    <a:pt x="1684" y="1631"/>
                  </a:cubicBezTo>
                  <a:cubicBezTo>
                    <a:pt x="1697" y="1697"/>
                    <a:pt x="1711" y="1791"/>
                    <a:pt x="1711" y="1884"/>
                  </a:cubicBezTo>
                  <a:lnTo>
                    <a:pt x="2460" y="1724"/>
                  </a:lnTo>
                  <a:cubicBezTo>
                    <a:pt x="2446" y="1537"/>
                    <a:pt x="2419" y="1376"/>
                    <a:pt x="2379" y="1243"/>
                  </a:cubicBezTo>
                  <a:cubicBezTo>
                    <a:pt x="2339" y="1109"/>
                    <a:pt x="2272" y="975"/>
                    <a:pt x="2192" y="856"/>
                  </a:cubicBezTo>
                  <a:cubicBezTo>
                    <a:pt x="2112" y="735"/>
                    <a:pt x="2005" y="628"/>
                    <a:pt x="1871" y="562"/>
                  </a:cubicBezTo>
                  <a:cubicBezTo>
                    <a:pt x="1738" y="494"/>
                    <a:pt x="1577" y="455"/>
                    <a:pt x="1376" y="441"/>
                  </a:cubicBezTo>
                  <a:lnTo>
                    <a:pt x="1376" y="0"/>
                  </a:lnTo>
                  <a:close/>
                </a:path>
              </a:pathLst>
            </a:custGeom>
            <a:solidFill>
              <a:srgbClr val="F988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2"/>
            <p:cNvSpPr/>
            <p:nvPr/>
          </p:nvSpPr>
          <p:spPr>
            <a:xfrm>
              <a:off x="5084161" y="3279309"/>
              <a:ext cx="739287" cy="340889"/>
            </a:xfrm>
            <a:custGeom>
              <a:avLst/>
              <a:gdLst/>
              <a:ahLst/>
              <a:cxnLst/>
              <a:rect l="l" t="t" r="r" b="b"/>
              <a:pathLst>
                <a:path w="15452" h="7125" extrusionOk="0">
                  <a:moveTo>
                    <a:pt x="6576" y="0"/>
                  </a:moveTo>
                  <a:cubicBezTo>
                    <a:pt x="3743" y="0"/>
                    <a:pt x="5213" y="5841"/>
                    <a:pt x="5213" y="5841"/>
                  </a:cubicBezTo>
                  <a:cubicBezTo>
                    <a:pt x="5213" y="5841"/>
                    <a:pt x="4384" y="3381"/>
                    <a:pt x="2834" y="3381"/>
                  </a:cubicBezTo>
                  <a:cubicBezTo>
                    <a:pt x="1283" y="3381"/>
                    <a:pt x="2647" y="6482"/>
                    <a:pt x="2647" y="6482"/>
                  </a:cubicBezTo>
                  <a:lnTo>
                    <a:pt x="0" y="7124"/>
                  </a:lnTo>
                  <a:lnTo>
                    <a:pt x="15452" y="7124"/>
                  </a:lnTo>
                  <a:cubicBezTo>
                    <a:pt x="15452" y="7124"/>
                    <a:pt x="14386" y="6382"/>
                    <a:pt x="13026" y="6382"/>
                  </a:cubicBezTo>
                  <a:cubicBezTo>
                    <a:pt x="12948" y="6382"/>
                    <a:pt x="12870" y="6384"/>
                    <a:pt x="12791" y="6389"/>
                  </a:cubicBezTo>
                  <a:cubicBezTo>
                    <a:pt x="12791" y="6389"/>
                    <a:pt x="13506" y="3286"/>
                    <a:pt x="11863" y="3286"/>
                  </a:cubicBezTo>
                  <a:cubicBezTo>
                    <a:pt x="11839" y="3286"/>
                    <a:pt x="11815" y="3287"/>
                    <a:pt x="11789" y="3288"/>
                  </a:cubicBezTo>
                  <a:cubicBezTo>
                    <a:pt x="10052" y="3381"/>
                    <a:pt x="8769" y="5935"/>
                    <a:pt x="8769" y="5935"/>
                  </a:cubicBezTo>
                  <a:cubicBezTo>
                    <a:pt x="8769" y="5935"/>
                    <a:pt x="9410" y="0"/>
                    <a:pt x="6576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2"/>
            <p:cNvSpPr/>
            <p:nvPr/>
          </p:nvSpPr>
          <p:spPr>
            <a:xfrm>
              <a:off x="7992602" y="1715047"/>
              <a:ext cx="1023911" cy="472652"/>
            </a:xfrm>
            <a:custGeom>
              <a:avLst/>
              <a:gdLst/>
              <a:ahLst/>
              <a:cxnLst/>
              <a:rect l="l" t="t" r="r" b="b"/>
              <a:pathLst>
                <a:path w="21401" h="9879" extrusionOk="0">
                  <a:moveTo>
                    <a:pt x="9130" y="1"/>
                  </a:moveTo>
                  <a:cubicBezTo>
                    <a:pt x="5200" y="1"/>
                    <a:pt x="7219" y="8101"/>
                    <a:pt x="7219" y="8101"/>
                  </a:cubicBezTo>
                  <a:cubicBezTo>
                    <a:pt x="7219" y="8101"/>
                    <a:pt x="6082" y="4679"/>
                    <a:pt x="3931" y="4679"/>
                  </a:cubicBezTo>
                  <a:cubicBezTo>
                    <a:pt x="1778" y="4679"/>
                    <a:pt x="3676" y="8983"/>
                    <a:pt x="3676" y="8983"/>
                  </a:cubicBezTo>
                  <a:lnTo>
                    <a:pt x="1" y="9878"/>
                  </a:lnTo>
                  <a:lnTo>
                    <a:pt x="21400" y="9878"/>
                  </a:lnTo>
                  <a:cubicBezTo>
                    <a:pt x="21400" y="9878"/>
                    <a:pt x="19932" y="8851"/>
                    <a:pt x="18067" y="8851"/>
                  </a:cubicBezTo>
                  <a:cubicBezTo>
                    <a:pt x="17958" y="8851"/>
                    <a:pt x="17849" y="8855"/>
                    <a:pt x="17738" y="8862"/>
                  </a:cubicBezTo>
                  <a:cubicBezTo>
                    <a:pt x="17738" y="8862"/>
                    <a:pt x="18711" y="4555"/>
                    <a:pt x="16440" y="4555"/>
                  </a:cubicBezTo>
                  <a:cubicBezTo>
                    <a:pt x="16405" y="4555"/>
                    <a:pt x="16370" y="4556"/>
                    <a:pt x="16335" y="4558"/>
                  </a:cubicBezTo>
                  <a:cubicBezTo>
                    <a:pt x="13929" y="4679"/>
                    <a:pt x="12164" y="8221"/>
                    <a:pt x="12164" y="8221"/>
                  </a:cubicBezTo>
                  <a:cubicBezTo>
                    <a:pt x="12164" y="8221"/>
                    <a:pt x="13047" y="1"/>
                    <a:pt x="9130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2"/>
            <p:cNvSpPr/>
            <p:nvPr/>
          </p:nvSpPr>
          <p:spPr>
            <a:xfrm>
              <a:off x="5219703" y="1529604"/>
              <a:ext cx="562838" cy="259698"/>
            </a:xfrm>
            <a:custGeom>
              <a:avLst/>
              <a:gdLst/>
              <a:ahLst/>
              <a:cxnLst/>
              <a:rect l="l" t="t" r="r" b="b"/>
              <a:pathLst>
                <a:path w="11764" h="5428" extrusionOk="0">
                  <a:moveTo>
                    <a:pt x="5013" y="1"/>
                  </a:moveTo>
                  <a:cubicBezTo>
                    <a:pt x="2861" y="1"/>
                    <a:pt x="3970" y="4451"/>
                    <a:pt x="3970" y="4451"/>
                  </a:cubicBezTo>
                  <a:cubicBezTo>
                    <a:pt x="3970" y="4451"/>
                    <a:pt x="3342" y="2580"/>
                    <a:pt x="2152" y="2580"/>
                  </a:cubicBezTo>
                  <a:cubicBezTo>
                    <a:pt x="976" y="2580"/>
                    <a:pt x="2019" y="4946"/>
                    <a:pt x="2019" y="4946"/>
                  </a:cubicBezTo>
                  <a:lnTo>
                    <a:pt x="1" y="5427"/>
                  </a:lnTo>
                  <a:lnTo>
                    <a:pt x="11763" y="5427"/>
                  </a:lnTo>
                  <a:cubicBezTo>
                    <a:pt x="11763" y="5427"/>
                    <a:pt x="10960" y="4872"/>
                    <a:pt x="9942" y="4872"/>
                  </a:cubicBezTo>
                  <a:cubicBezTo>
                    <a:pt x="9877" y="4872"/>
                    <a:pt x="9811" y="4874"/>
                    <a:pt x="9744" y="4879"/>
                  </a:cubicBezTo>
                  <a:cubicBezTo>
                    <a:pt x="9744" y="4879"/>
                    <a:pt x="10288" y="2512"/>
                    <a:pt x="9046" y="2512"/>
                  </a:cubicBezTo>
                  <a:cubicBezTo>
                    <a:pt x="9025" y="2512"/>
                    <a:pt x="9004" y="2512"/>
                    <a:pt x="8983" y="2513"/>
                  </a:cubicBezTo>
                  <a:cubicBezTo>
                    <a:pt x="7659" y="2580"/>
                    <a:pt x="6684" y="4531"/>
                    <a:pt x="6684" y="4531"/>
                  </a:cubicBezTo>
                  <a:cubicBezTo>
                    <a:pt x="6684" y="4531"/>
                    <a:pt x="7165" y="1"/>
                    <a:pt x="5013" y="1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2"/>
            <p:cNvSpPr/>
            <p:nvPr/>
          </p:nvSpPr>
          <p:spPr>
            <a:xfrm>
              <a:off x="7958680" y="3753827"/>
              <a:ext cx="810335" cy="374093"/>
            </a:xfrm>
            <a:custGeom>
              <a:avLst/>
              <a:gdLst/>
              <a:ahLst/>
              <a:cxnLst/>
              <a:rect l="l" t="t" r="r" b="b"/>
              <a:pathLst>
                <a:path w="16937" h="7819" extrusionOk="0">
                  <a:moveTo>
                    <a:pt x="7219" y="0"/>
                  </a:moveTo>
                  <a:cubicBezTo>
                    <a:pt x="4118" y="0"/>
                    <a:pt x="5722" y="6416"/>
                    <a:pt x="5722" y="6416"/>
                  </a:cubicBezTo>
                  <a:cubicBezTo>
                    <a:pt x="5722" y="6416"/>
                    <a:pt x="4813" y="3702"/>
                    <a:pt x="3116" y="3702"/>
                  </a:cubicBezTo>
                  <a:cubicBezTo>
                    <a:pt x="1405" y="3702"/>
                    <a:pt x="2915" y="7111"/>
                    <a:pt x="2915" y="7111"/>
                  </a:cubicBezTo>
                  <a:lnTo>
                    <a:pt x="1" y="7819"/>
                  </a:lnTo>
                  <a:lnTo>
                    <a:pt x="16937" y="7819"/>
                  </a:lnTo>
                  <a:cubicBezTo>
                    <a:pt x="16937" y="7819"/>
                    <a:pt x="15780" y="7008"/>
                    <a:pt x="14300" y="7008"/>
                  </a:cubicBezTo>
                  <a:cubicBezTo>
                    <a:pt x="14213" y="7008"/>
                    <a:pt x="14125" y="7011"/>
                    <a:pt x="14036" y="7017"/>
                  </a:cubicBezTo>
                  <a:cubicBezTo>
                    <a:pt x="14036" y="7017"/>
                    <a:pt x="14814" y="3607"/>
                    <a:pt x="13023" y="3607"/>
                  </a:cubicBezTo>
                  <a:cubicBezTo>
                    <a:pt x="12996" y="3607"/>
                    <a:pt x="12968" y="3607"/>
                    <a:pt x="12940" y="3609"/>
                  </a:cubicBezTo>
                  <a:cubicBezTo>
                    <a:pt x="11029" y="3702"/>
                    <a:pt x="9625" y="6509"/>
                    <a:pt x="9625" y="6509"/>
                  </a:cubicBezTo>
                  <a:cubicBezTo>
                    <a:pt x="9625" y="6509"/>
                    <a:pt x="10334" y="0"/>
                    <a:pt x="7219" y="0"/>
                  </a:cubicBezTo>
                  <a:close/>
                </a:path>
              </a:pathLst>
            </a:custGeom>
            <a:solidFill>
              <a:srgbClr val="CDF8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2"/>
            <p:cNvSpPr/>
            <p:nvPr/>
          </p:nvSpPr>
          <p:spPr>
            <a:xfrm>
              <a:off x="5216493" y="2388565"/>
              <a:ext cx="271180" cy="271180"/>
            </a:xfrm>
            <a:custGeom>
              <a:avLst/>
              <a:gdLst/>
              <a:ahLst/>
              <a:cxnLst/>
              <a:rect l="l" t="t" r="r" b="b"/>
              <a:pathLst>
                <a:path w="5668" h="5668" extrusionOk="0">
                  <a:moveTo>
                    <a:pt x="2834" y="0"/>
                  </a:moveTo>
                  <a:cubicBezTo>
                    <a:pt x="1271" y="0"/>
                    <a:pt x="0" y="1270"/>
                    <a:pt x="0" y="2834"/>
                  </a:cubicBezTo>
                  <a:cubicBezTo>
                    <a:pt x="0" y="4397"/>
                    <a:pt x="1271" y="5668"/>
                    <a:pt x="2834" y="5668"/>
                  </a:cubicBezTo>
                  <a:cubicBezTo>
                    <a:pt x="4398" y="5668"/>
                    <a:pt x="5668" y="4397"/>
                    <a:pt x="5668" y="2834"/>
                  </a:cubicBezTo>
                  <a:cubicBezTo>
                    <a:pt x="5668" y="1270"/>
                    <a:pt x="4398" y="0"/>
                    <a:pt x="28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2"/>
            <p:cNvSpPr/>
            <p:nvPr/>
          </p:nvSpPr>
          <p:spPr>
            <a:xfrm>
              <a:off x="6040181" y="1652994"/>
              <a:ext cx="149082" cy="149082"/>
            </a:xfrm>
            <a:custGeom>
              <a:avLst/>
              <a:gdLst/>
              <a:ahLst/>
              <a:cxnLst/>
              <a:rect l="l" t="t" r="r" b="b"/>
              <a:pathLst>
                <a:path w="3116" h="3116" extrusionOk="0">
                  <a:moveTo>
                    <a:pt x="1565" y="1"/>
                  </a:moveTo>
                  <a:cubicBezTo>
                    <a:pt x="696" y="1"/>
                    <a:pt x="0" y="696"/>
                    <a:pt x="0" y="1551"/>
                  </a:cubicBezTo>
                  <a:cubicBezTo>
                    <a:pt x="0" y="2421"/>
                    <a:pt x="696" y="3116"/>
                    <a:pt x="1565" y="3116"/>
                  </a:cubicBezTo>
                  <a:cubicBezTo>
                    <a:pt x="2420" y="3116"/>
                    <a:pt x="3115" y="2421"/>
                    <a:pt x="3115" y="1551"/>
                  </a:cubicBezTo>
                  <a:cubicBezTo>
                    <a:pt x="3115" y="696"/>
                    <a:pt x="2420" y="1"/>
                    <a:pt x="15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2"/>
            <p:cNvSpPr/>
            <p:nvPr/>
          </p:nvSpPr>
          <p:spPr>
            <a:xfrm>
              <a:off x="6528143" y="4446370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2"/>
            <p:cNvSpPr/>
            <p:nvPr/>
          </p:nvSpPr>
          <p:spPr>
            <a:xfrm>
              <a:off x="7708025" y="2432613"/>
              <a:ext cx="257784" cy="257736"/>
            </a:xfrm>
            <a:custGeom>
              <a:avLst/>
              <a:gdLst/>
              <a:ahLst/>
              <a:cxnLst/>
              <a:rect l="l" t="t" r="r" b="b"/>
              <a:pathLst>
                <a:path w="5388" h="5387" extrusionOk="0">
                  <a:moveTo>
                    <a:pt x="2700" y="0"/>
                  </a:moveTo>
                  <a:cubicBezTo>
                    <a:pt x="1203" y="0"/>
                    <a:pt x="0" y="1203"/>
                    <a:pt x="0" y="2686"/>
                  </a:cubicBezTo>
                  <a:cubicBezTo>
                    <a:pt x="0" y="4183"/>
                    <a:pt x="1203" y="5386"/>
                    <a:pt x="2700" y="5386"/>
                  </a:cubicBezTo>
                  <a:cubicBezTo>
                    <a:pt x="4184" y="5386"/>
                    <a:pt x="5387" y="4183"/>
                    <a:pt x="5387" y="2686"/>
                  </a:cubicBezTo>
                  <a:cubicBezTo>
                    <a:pt x="5387" y="1203"/>
                    <a:pt x="4184" y="0"/>
                    <a:pt x="270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2"/>
            <p:cNvSpPr/>
            <p:nvPr/>
          </p:nvSpPr>
          <p:spPr>
            <a:xfrm>
              <a:off x="5748571" y="2852732"/>
              <a:ext cx="257784" cy="257784"/>
            </a:xfrm>
            <a:custGeom>
              <a:avLst/>
              <a:gdLst/>
              <a:ahLst/>
              <a:cxnLst/>
              <a:rect l="l" t="t" r="r" b="b"/>
              <a:pathLst>
                <a:path w="5388" h="5388" extrusionOk="0">
                  <a:moveTo>
                    <a:pt x="2688" y="0"/>
                  </a:moveTo>
                  <a:cubicBezTo>
                    <a:pt x="1203" y="0"/>
                    <a:pt x="0" y="1203"/>
                    <a:pt x="0" y="2700"/>
                  </a:cubicBezTo>
                  <a:cubicBezTo>
                    <a:pt x="0" y="4184"/>
                    <a:pt x="1203" y="5387"/>
                    <a:pt x="2688" y="5387"/>
                  </a:cubicBezTo>
                  <a:cubicBezTo>
                    <a:pt x="4185" y="5387"/>
                    <a:pt x="5388" y="4184"/>
                    <a:pt x="5388" y="2700"/>
                  </a:cubicBezTo>
                  <a:cubicBezTo>
                    <a:pt x="5388" y="1203"/>
                    <a:pt x="4185" y="0"/>
                    <a:pt x="268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2"/>
            <p:cNvSpPr/>
            <p:nvPr/>
          </p:nvSpPr>
          <p:spPr>
            <a:xfrm>
              <a:off x="7897966" y="1198332"/>
              <a:ext cx="406770" cy="406770"/>
            </a:xfrm>
            <a:custGeom>
              <a:avLst/>
              <a:gdLst/>
              <a:ahLst/>
              <a:cxnLst/>
              <a:rect l="l" t="t" r="r" b="b"/>
              <a:pathLst>
                <a:path w="8502" h="8502" extrusionOk="0">
                  <a:moveTo>
                    <a:pt x="4251" y="1"/>
                  </a:moveTo>
                  <a:cubicBezTo>
                    <a:pt x="1899" y="1"/>
                    <a:pt x="1" y="1912"/>
                    <a:pt x="1" y="4251"/>
                  </a:cubicBezTo>
                  <a:cubicBezTo>
                    <a:pt x="1" y="6604"/>
                    <a:pt x="1899" y="8502"/>
                    <a:pt x="4251" y="8502"/>
                  </a:cubicBezTo>
                  <a:cubicBezTo>
                    <a:pt x="6604" y="8502"/>
                    <a:pt x="8502" y="6604"/>
                    <a:pt x="8502" y="4251"/>
                  </a:cubicBezTo>
                  <a:cubicBezTo>
                    <a:pt x="8502" y="1912"/>
                    <a:pt x="6604" y="1"/>
                    <a:pt x="425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4" name="Google Shape;2454;p62"/>
            <p:cNvGrpSpPr/>
            <p:nvPr/>
          </p:nvGrpSpPr>
          <p:grpSpPr>
            <a:xfrm>
              <a:off x="6297760" y="1840815"/>
              <a:ext cx="1539308" cy="2678457"/>
              <a:chOff x="6558189" y="2293913"/>
              <a:chExt cx="1278920" cy="2225371"/>
            </a:xfrm>
          </p:grpSpPr>
          <p:sp>
            <p:nvSpPr>
              <p:cNvPr id="2455" name="Google Shape;2455;p62"/>
              <p:cNvSpPr/>
              <p:nvPr/>
            </p:nvSpPr>
            <p:spPr>
              <a:xfrm>
                <a:off x="7362065" y="2865506"/>
                <a:ext cx="3875" cy="2009"/>
              </a:xfrm>
              <a:custGeom>
                <a:avLst/>
                <a:gdLst/>
                <a:ahLst/>
                <a:cxnLst/>
                <a:rect l="l" t="t" r="r" b="b"/>
                <a:pathLst>
                  <a:path w="81" h="42" extrusionOk="0">
                    <a:moveTo>
                      <a:pt x="1" y="1"/>
                    </a:moveTo>
                    <a:lnTo>
                      <a:pt x="1" y="14"/>
                    </a:lnTo>
                    <a:cubicBezTo>
                      <a:pt x="19" y="14"/>
                      <a:pt x="34" y="17"/>
                      <a:pt x="47" y="22"/>
                    </a:cubicBezTo>
                    <a:lnTo>
                      <a:pt x="47" y="22"/>
                    </a:lnTo>
                    <a:cubicBezTo>
                      <a:pt x="21" y="8"/>
                      <a:pt x="1" y="1"/>
                      <a:pt x="1" y="1"/>
                    </a:cubicBezTo>
                    <a:close/>
                    <a:moveTo>
                      <a:pt x="47" y="22"/>
                    </a:moveTo>
                    <a:cubicBezTo>
                      <a:pt x="58" y="27"/>
                      <a:pt x="69" y="34"/>
                      <a:pt x="81" y="41"/>
                    </a:cubicBezTo>
                    <a:cubicBezTo>
                      <a:pt x="73" y="34"/>
                      <a:pt x="62" y="27"/>
                      <a:pt x="47" y="22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6" name="Google Shape;2456;p62"/>
              <p:cNvSpPr/>
              <p:nvPr/>
            </p:nvSpPr>
            <p:spPr>
              <a:xfrm>
                <a:off x="7702906" y="3915588"/>
                <a:ext cx="134203" cy="202859"/>
              </a:xfrm>
              <a:custGeom>
                <a:avLst/>
                <a:gdLst/>
                <a:ahLst/>
                <a:cxnLst/>
                <a:rect l="l" t="t" r="r" b="b"/>
                <a:pathLst>
                  <a:path w="2805" h="4240" extrusionOk="0">
                    <a:moveTo>
                      <a:pt x="41" y="0"/>
                    </a:moveTo>
                    <a:lnTo>
                      <a:pt x="0" y="1711"/>
                    </a:lnTo>
                    <a:cubicBezTo>
                      <a:pt x="0" y="1711"/>
                      <a:pt x="1939" y="4158"/>
                      <a:pt x="2393" y="4238"/>
                    </a:cubicBezTo>
                    <a:cubicBezTo>
                      <a:pt x="2398" y="4239"/>
                      <a:pt x="2403" y="4240"/>
                      <a:pt x="2407" y="4240"/>
                    </a:cubicBezTo>
                    <a:cubicBezTo>
                      <a:pt x="2805" y="4240"/>
                      <a:pt x="1471" y="94"/>
                      <a:pt x="1471" y="94"/>
                    </a:cubicBezTo>
                    <a:lnTo>
                      <a:pt x="41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62"/>
              <p:cNvSpPr/>
              <p:nvPr/>
            </p:nvSpPr>
            <p:spPr>
              <a:xfrm>
                <a:off x="6957878" y="4343457"/>
                <a:ext cx="159943" cy="175827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3675" extrusionOk="0">
                    <a:moveTo>
                      <a:pt x="2928" y="0"/>
                    </a:moveTo>
                    <a:lnTo>
                      <a:pt x="1418" y="307"/>
                    </a:lnTo>
                    <a:cubicBezTo>
                      <a:pt x="1418" y="307"/>
                      <a:pt x="1" y="3354"/>
                      <a:pt x="1" y="3649"/>
                    </a:cubicBezTo>
                    <a:cubicBezTo>
                      <a:pt x="1" y="3666"/>
                      <a:pt x="12" y="3674"/>
                      <a:pt x="32" y="3674"/>
                    </a:cubicBezTo>
                    <a:cubicBezTo>
                      <a:pt x="370" y="3674"/>
                      <a:pt x="3343" y="1403"/>
                      <a:pt x="3343" y="1403"/>
                    </a:cubicBezTo>
                    <a:lnTo>
                      <a:pt x="2928" y="0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1455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62"/>
              <p:cNvSpPr/>
              <p:nvPr/>
            </p:nvSpPr>
            <p:spPr>
              <a:xfrm>
                <a:off x="6813963" y="3238355"/>
                <a:ext cx="897938" cy="1127493"/>
              </a:xfrm>
              <a:custGeom>
                <a:avLst/>
                <a:gdLst/>
                <a:ahLst/>
                <a:cxnLst/>
                <a:rect l="l" t="t" r="r" b="b"/>
                <a:pathLst>
                  <a:path w="18768" h="23566" extrusionOk="0">
                    <a:moveTo>
                      <a:pt x="1712" y="1"/>
                    </a:moveTo>
                    <a:cubicBezTo>
                      <a:pt x="1712" y="1"/>
                      <a:pt x="1" y="13100"/>
                      <a:pt x="4185" y="23565"/>
                    </a:cubicBezTo>
                    <a:lnTo>
                      <a:pt x="6110" y="23178"/>
                    </a:lnTo>
                    <a:cubicBezTo>
                      <a:pt x="6110" y="23178"/>
                      <a:pt x="4640" y="10427"/>
                      <a:pt x="5709" y="4813"/>
                    </a:cubicBezTo>
                    <a:lnTo>
                      <a:pt x="5709" y="4813"/>
                    </a:lnTo>
                    <a:cubicBezTo>
                      <a:pt x="5709" y="4814"/>
                      <a:pt x="7300" y="14811"/>
                      <a:pt x="18634" y="16121"/>
                    </a:cubicBezTo>
                    <a:lnTo>
                      <a:pt x="18767" y="13968"/>
                    </a:lnTo>
                    <a:cubicBezTo>
                      <a:pt x="18767" y="13968"/>
                      <a:pt x="10373" y="11803"/>
                      <a:pt x="10052" y="1243"/>
                    </a:cubicBezTo>
                    <a:lnTo>
                      <a:pt x="1712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62"/>
              <p:cNvSpPr/>
              <p:nvPr/>
            </p:nvSpPr>
            <p:spPr>
              <a:xfrm>
                <a:off x="7452203" y="3390547"/>
                <a:ext cx="136212" cy="138796"/>
              </a:xfrm>
              <a:custGeom>
                <a:avLst/>
                <a:gdLst/>
                <a:ahLst/>
                <a:cxnLst/>
                <a:rect l="l" t="t" r="r" b="b"/>
                <a:pathLst>
                  <a:path w="2847" h="2901" extrusionOk="0">
                    <a:moveTo>
                      <a:pt x="1271" y="1"/>
                    </a:moveTo>
                    <a:cubicBezTo>
                      <a:pt x="1271" y="1"/>
                      <a:pt x="389" y="268"/>
                      <a:pt x="241" y="522"/>
                    </a:cubicBezTo>
                    <a:cubicBezTo>
                      <a:pt x="198" y="608"/>
                      <a:pt x="272" y="637"/>
                      <a:pt x="392" y="637"/>
                    </a:cubicBezTo>
                    <a:cubicBezTo>
                      <a:pt x="643" y="637"/>
                      <a:pt x="1097" y="509"/>
                      <a:pt x="1097" y="509"/>
                    </a:cubicBezTo>
                    <a:lnTo>
                      <a:pt x="1097" y="509"/>
                    </a:lnTo>
                    <a:cubicBezTo>
                      <a:pt x="1097" y="509"/>
                      <a:pt x="1" y="1832"/>
                      <a:pt x="95" y="2166"/>
                    </a:cubicBezTo>
                    <a:cubicBezTo>
                      <a:pt x="103" y="2204"/>
                      <a:pt x="124" y="2220"/>
                      <a:pt x="155" y="2220"/>
                    </a:cubicBezTo>
                    <a:cubicBezTo>
                      <a:pt x="409" y="2220"/>
                      <a:pt x="1324" y="1071"/>
                      <a:pt x="1324" y="1070"/>
                    </a:cubicBezTo>
                    <a:lnTo>
                      <a:pt x="1324" y="1070"/>
                    </a:lnTo>
                    <a:cubicBezTo>
                      <a:pt x="1324" y="1071"/>
                      <a:pt x="683" y="2687"/>
                      <a:pt x="963" y="2888"/>
                    </a:cubicBezTo>
                    <a:cubicBezTo>
                      <a:pt x="976" y="2896"/>
                      <a:pt x="990" y="2900"/>
                      <a:pt x="1004" y="2900"/>
                    </a:cubicBezTo>
                    <a:cubicBezTo>
                      <a:pt x="1306" y="2900"/>
                      <a:pt x="1818" y="1057"/>
                      <a:pt x="1818" y="1056"/>
                    </a:cubicBezTo>
                    <a:lnTo>
                      <a:pt x="1818" y="1056"/>
                    </a:lnTo>
                    <a:cubicBezTo>
                      <a:pt x="1818" y="1057"/>
                      <a:pt x="1685" y="2634"/>
                      <a:pt x="1872" y="2781"/>
                    </a:cubicBezTo>
                    <a:cubicBezTo>
                      <a:pt x="1879" y="2786"/>
                      <a:pt x="1885" y="2788"/>
                      <a:pt x="1892" y="2788"/>
                    </a:cubicBezTo>
                    <a:cubicBezTo>
                      <a:pt x="2085" y="2788"/>
                      <a:pt x="2260" y="949"/>
                      <a:pt x="2260" y="949"/>
                    </a:cubicBezTo>
                    <a:cubicBezTo>
                      <a:pt x="2260" y="949"/>
                      <a:pt x="2460" y="2300"/>
                      <a:pt x="2661" y="2366"/>
                    </a:cubicBezTo>
                    <a:cubicBezTo>
                      <a:pt x="2664" y="2367"/>
                      <a:pt x="2667" y="2368"/>
                      <a:pt x="2670" y="2368"/>
                    </a:cubicBezTo>
                    <a:cubicBezTo>
                      <a:pt x="2847" y="2368"/>
                      <a:pt x="2407" y="308"/>
                      <a:pt x="2407" y="308"/>
                    </a:cubicBezTo>
                    <a:lnTo>
                      <a:pt x="1271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2" name="Google Shape;2462;p62"/>
              <p:cNvSpPr/>
              <p:nvPr/>
            </p:nvSpPr>
            <p:spPr>
              <a:xfrm>
                <a:off x="7360773" y="2826513"/>
                <a:ext cx="267975" cy="583889"/>
              </a:xfrm>
              <a:custGeom>
                <a:avLst/>
                <a:gdLst/>
                <a:ahLst/>
                <a:cxnLst/>
                <a:rect l="l" t="t" r="r" b="b"/>
                <a:pathLst>
                  <a:path w="5601" h="12204" extrusionOk="0">
                    <a:moveTo>
                      <a:pt x="963" y="1"/>
                    </a:moveTo>
                    <a:lnTo>
                      <a:pt x="1" y="3449"/>
                    </a:lnTo>
                    <a:cubicBezTo>
                      <a:pt x="1" y="3449"/>
                      <a:pt x="2232" y="5066"/>
                      <a:pt x="2487" y="5628"/>
                    </a:cubicBezTo>
                    <a:cubicBezTo>
                      <a:pt x="2740" y="6189"/>
                      <a:pt x="2740" y="11790"/>
                      <a:pt x="2740" y="11790"/>
                    </a:cubicBezTo>
                    <a:cubicBezTo>
                      <a:pt x="3583" y="12191"/>
                      <a:pt x="4558" y="12204"/>
                      <a:pt x="4558" y="12204"/>
                    </a:cubicBezTo>
                    <a:cubicBezTo>
                      <a:pt x="4558" y="12204"/>
                      <a:pt x="5601" y="6724"/>
                      <a:pt x="4920" y="5120"/>
                    </a:cubicBezTo>
                    <a:cubicBezTo>
                      <a:pt x="4251" y="3516"/>
                      <a:pt x="2126" y="696"/>
                      <a:pt x="1845" y="468"/>
                    </a:cubicBezTo>
                    <a:cubicBezTo>
                      <a:pt x="1551" y="241"/>
                      <a:pt x="963" y="1"/>
                      <a:pt x="963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3" name="Google Shape;2463;p62"/>
              <p:cNvSpPr/>
              <p:nvPr/>
            </p:nvSpPr>
            <p:spPr>
              <a:xfrm>
                <a:off x="6558189" y="2293913"/>
                <a:ext cx="127935" cy="136786"/>
              </a:xfrm>
              <a:custGeom>
                <a:avLst/>
                <a:gdLst/>
                <a:ahLst/>
                <a:cxnLst/>
                <a:rect l="l" t="t" r="r" b="b"/>
                <a:pathLst>
                  <a:path w="2674" h="2859" extrusionOk="0">
                    <a:moveTo>
                      <a:pt x="1655" y="0"/>
                    </a:moveTo>
                    <a:cubicBezTo>
                      <a:pt x="1646" y="0"/>
                      <a:pt x="1638" y="4"/>
                      <a:pt x="1631" y="12"/>
                    </a:cubicBezTo>
                    <a:cubicBezTo>
                      <a:pt x="1471" y="199"/>
                      <a:pt x="1939" y="1709"/>
                      <a:pt x="1939" y="1709"/>
                    </a:cubicBezTo>
                    <a:cubicBezTo>
                      <a:pt x="1939" y="1709"/>
                      <a:pt x="1083" y="81"/>
                      <a:pt x="777" y="81"/>
                    </a:cubicBezTo>
                    <a:cubicBezTo>
                      <a:pt x="756" y="81"/>
                      <a:pt x="737" y="89"/>
                      <a:pt x="722" y="105"/>
                    </a:cubicBezTo>
                    <a:cubicBezTo>
                      <a:pt x="482" y="345"/>
                      <a:pt x="1458" y="1803"/>
                      <a:pt x="1458" y="1803"/>
                    </a:cubicBezTo>
                    <a:cubicBezTo>
                      <a:pt x="1458" y="1803"/>
                      <a:pt x="365" y="922"/>
                      <a:pt x="81" y="922"/>
                    </a:cubicBezTo>
                    <a:cubicBezTo>
                      <a:pt x="39" y="922"/>
                      <a:pt x="14" y="942"/>
                      <a:pt x="14" y="987"/>
                    </a:cubicBezTo>
                    <a:cubicBezTo>
                      <a:pt x="0" y="1335"/>
                      <a:pt x="1351" y="2404"/>
                      <a:pt x="1351" y="2404"/>
                    </a:cubicBezTo>
                    <a:cubicBezTo>
                      <a:pt x="1351" y="2404"/>
                      <a:pt x="1211" y="2395"/>
                      <a:pt x="1043" y="2395"/>
                    </a:cubicBezTo>
                    <a:cubicBezTo>
                      <a:pt x="757" y="2395"/>
                      <a:pt x="390" y="2421"/>
                      <a:pt x="508" y="2564"/>
                    </a:cubicBezTo>
                    <a:cubicBezTo>
                      <a:pt x="709" y="2792"/>
                      <a:pt x="1631" y="2858"/>
                      <a:pt x="1631" y="2858"/>
                    </a:cubicBezTo>
                    <a:lnTo>
                      <a:pt x="2674" y="2311"/>
                    </a:lnTo>
                    <a:cubicBezTo>
                      <a:pt x="2674" y="2311"/>
                      <a:pt x="2661" y="248"/>
                      <a:pt x="2500" y="248"/>
                    </a:cubicBezTo>
                    <a:cubicBezTo>
                      <a:pt x="2496" y="248"/>
                      <a:pt x="2491" y="249"/>
                      <a:pt x="2486" y="252"/>
                    </a:cubicBezTo>
                    <a:cubicBezTo>
                      <a:pt x="2299" y="359"/>
                      <a:pt x="2380" y="1709"/>
                      <a:pt x="2380" y="1709"/>
                    </a:cubicBezTo>
                    <a:cubicBezTo>
                      <a:pt x="2380" y="1709"/>
                      <a:pt x="1843" y="0"/>
                      <a:pt x="165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62"/>
              <p:cNvSpPr/>
              <p:nvPr/>
            </p:nvSpPr>
            <p:spPr>
              <a:xfrm>
                <a:off x="6616415" y="2389697"/>
                <a:ext cx="353663" cy="634460"/>
              </a:xfrm>
              <a:custGeom>
                <a:avLst/>
                <a:gdLst/>
                <a:ahLst/>
                <a:cxnLst/>
                <a:rect l="l" t="t" r="r" b="b"/>
                <a:pathLst>
                  <a:path w="7392" h="13261" extrusionOk="0">
                    <a:moveTo>
                      <a:pt x="1631" y="1"/>
                    </a:moveTo>
                    <a:cubicBezTo>
                      <a:pt x="1631" y="1"/>
                      <a:pt x="401" y="309"/>
                      <a:pt x="0" y="1070"/>
                    </a:cubicBezTo>
                    <a:cubicBezTo>
                      <a:pt x="0" y="1070"/>
                      <a:pt x="4491" y="9010"/>
                      <a:pt x="5547" y="13260"/>
                    </a:cubicBezTo>
                    <a:lnTo>
                      <a:pt x="7391" y="8181"/>
                    </a:lnTo>
                    <a:cubicBezTo>
                      <a:pt x="7391" y="8181"/>
                      <a:pt x="4504" y="4399"/>
                      <a:pt x="1631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62"/>
              <p:cNvSpPr/>
              <p:nvPr/>
            </p:nvSpPr>
            <p:spPr>
              <a:xfrm>
                <a:off x="6891375" y="2774650"/>
                <a:ext cx="505903" cy="573459"/>
              </a:xfrm>
              <a:custGeom>
                <a:avLst/>
                <a:gdLst/>
                <a:ahLst/>
                <a:cxnLst/>
                <a:rect l="l" t="t" r="r" b="b"/>
                <a:pathLst>
                  <a:path w="10574" h="11986" extrusionOk="0">
                    <a:moveTo>
                      <a:pt x="4663" y="0"/>
                    </a:moveTo>
                    <a:cubicBezTo>
                      <a:pt x="3962" y="0"/>
                      <a:pt x="2422" y="70"/>
                      <a:pt x="429" y="242"/>
                    </a:cubicBezTo>
                    <a:cubicBezTo>
                      <a:pt x="429" y="242"/>
                      <a:pt x="1" y="5214"/>
                      <a:pt x="14" y="5428"/>
                    </a:cubicBezTo>
                    <a:cubicBezTo>
                      <a:pt x="28" y="5642"/>
                      <a:pt x="54" y="11217"/>
                      <a:pt x="54" y="11217"/>
                    </a:cubicBezTo>
                    <a:cubicBezTo>
                      <a:pt x="54" y="11217"/>
                      <a:pt x="589" y="11550"/>
                      <a:pt x="3877" y="11831"/>
                    </a:cubicBezTo>
                    <a:lnTo>
                      <a:pt x="3890" y="11831"/>
                    </a:lnTo>
                    <a:cubicBezTo>
                      <a:pt x="3890" y="11831"/>
                      <a:pt x="3904" y="11831"/>
                      <a:pt x="3904" y="11844"/>
                    </a:cubicBezTo>
                    <a:lnTo>
                      <a:pt x="3904" y="11831"/>
                    </a:lnTo>
                    <a:cubicBezTo>
                      <a:pt x="5311" y="11951"/>
                      <a:pt x="6332" y="11986"/>
                      <a:pt x="7039" y="11986"/>
                    </a:cubicBezTo>
                    <a:cubicBezTo>
                      <a:pt x="7983" y="11986"/>
                      <a:pt x="8368" y="11924"/>
                      <a:pt x="8368" y="11924"/>
                    </a:cubicBezTo>
                    <a:cubicBezTo>
                      <a:pt x="8368" y="11924"/>
                      <a:pt x="9331" y="6417"/>
                      <a:pt x="9370" y="6217"/>
                    </a:cubicBezTo>
                    <a:cubicBezTo>
                      <a:pt x="9424" y="6004"/>
                      <a:pt x="10573" y="1098"/>
                      <a:pt x="10573" y="1098"/>
                    </a:cubicBezTo>
                    <a:cubicBezTo>
                      <a:pt x="8461" y="550"/>
                      <a:pt x="5535" y="108"/>
                      <a:pt x="4946" y="15"/>
                    </a:cubicBezTo>
                    <a:lnTo>
                      <a:pt x="4946" y="2"/>
                    </a:lnTo>
                    <a:lnTo>
                      <a:pt x="4826" y="2"/>
                    </a:lnTo>
                    <a:cubicBezTo>
                      <a:pt x="4778" y="1"/>
                      <a:pt x="4724" y="0"/>
                      <a:pt x="466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62"/>
              <p:cNvSpPr/>
              <p:nvPr/>
            </p:nvSpPr>
            <p:spPr>
              <a:xfrm>
                <a:off x="7035242" y="2774698"/>
                <a:ext cx="161856" cy="115830"/>
              </a:xfrm>
              <a:custGeom>
                <a:avLst/>
                <a:gdLst/>
                <a:ahLst/>
                <a:cxnLst/>
                <a:rect l="l" t="t" r="r" b="b"/>
                <a:pathLst>
                  <a:path w="3383" h="2421" extrusionOk="0">
                    <a:moveTo>
                      <a:pt x="1043" y="1"/>
                    </a:moveTo>
                    <a:lnTo>
                      <a:pt x="1" y="54"/>
                    </a:lnTo>
                    <a:cubicBezTo>
                      <a:pt x="1" y="54"/>
                      <a:pt x="523" y="1524"/>
                      <a:pt x="1351" y="2420"/>
                    </a:cubicBezTo>
                    <a:cubicBezTo>
                      <a:pt x="1351" y="2420"/>
                      <a:pt x="2674" y="1364"/>
                      <a:pt x="3383" y="255"/>
                    </a:cubicBezTo>
                    <a:lnTo>
                      <a:pt x="2661" y="68"/>
                    </a:lnTo>
                    <a:lnTo>
                      <a:pt x="1043" y="1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0" name="Google Shape;2470;p62"/>
              <p:cNvSpPr/>
              <p:nvPr/>
            </p:nvSpPr>
            <p:spPr>
              <a:xfrm>
                <a:off x="7083230" y="2655758"/>
                <a:ext cx="97267" cy="182477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3814" extrusionOk="0">
                    <a:moveTo>
                      <a:pt x="120" y="0"/>
                    </a:moveTo>
                    <a:cubicBezTo>
                      <a:pt x="120" y="0"/>
                      <a:pt x="1" y="2941"/>
                      <a:pt x="40" y="3262"/>
                    </a:cubicBezTo>
                    <a:cubicBezTo>
                      <a:pt x="94" y="3570"/>
                      <a:pt x="388" y="3770"/>
                      <a:pt x="749" y="3810"/>
                    </a:cubicBezTo>
                    <a:lnTo>
                      <a:pt x="776" y="3810"/>
                    </a:lnTo>
                    <a:cubicBezTo>
                      <a:pt x="804" y="3812"/>
                      <a:pt x="831" y="3813"/>
                      <a:pt x="859" y="3813"/>
                    </a:cubicBezTo>
                    <a:cubicBezTo>
                      <a:pt x="1186" y="3813"/>
                      <a:pt x="1478" y="3666"/>
                      <a:pt x="1564" y="3383"/>
                    </a:cubicBezTo>
                    <a:cubicBezTo>
                      <a:pt x="1658" y="3075"/>
                      <a:pt x="2032" y="161"/>
                      <a:pt x="2032" y="161"/>
                    </a:cubicBezTo>
                    <a:lnTo>
                      <a:pt x="1083" y="81"/>
                    </a:lnTo>
                    <a:lnTo>
                      <a:pt x="1056" y="8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1" name="Google Shape;2471;p62"/>
              <p:cNvSpPr/>
              <p:nvPr/>
            </p:nvSpPr>
            <p:spPr>
              <a:xfrm>
                <a:off x="7085143" y="2655758"/>
                <a:ext cx="95353" cy="112147"/>
              </a:xfrm>
              <a:custGeom>
                <a:avLst/>
                <a:gdLst/>
                <a:ahLst/>
                <a:cxnLst/>
                <a:rect l="l" t="t" r="r" b="b"/>
                <a:pathLst>
                  <a:path w="1993" h="2344" extrusionOk="0">
                    <a:moveTo>
                      <a:pt x="80" y="0"/>
                    </a:moveTo>
                    <a:cubicBezTo>
                      <a:pt x="80" y="0"/>
                      <a:pt x="27" y="1257"/>
                      <a:pt x="0" y="2206"/>
                    </a:cubicBezTo>
                    <a:cubicBezTo>
                      <a:pt x="375" y="2273"/>
                      <a:pt x="669" y="2313"/>
                      <a:pt x="776" y="2326"/>
                    </a:cubicBezTo>
                    <a:cubicBezTo>
                      <a:pt x="862" y="2326"/>
                      <a:pt x="1114" y="2344"/>
                      <a:pt x="1446" y="2344"/>
                    </a:cubicBezTo>
                    <a:cubicBezTo>
                      <a:pt x="1526" y="2344"/>
                      <a:pt x="1610" y="2343"/>
                      <a:pt x="1698" y="2340"/>
                    </a:cubicBezTo>
                    <a:cubicBezTo>
                      <a:pt x="1832" y="1390"/>
                      <a:pt x="1992" y="161"/>
                      <a:pt x="1992" y="161"/>
                    </a:cubicBezTo>
                    <a:lnTo>
                      <a:pt x="1043" y="81"/>
                    </a:lnTo>
                    <a:lnTo>
                      <a:pt x="1016" y="81"/>
                    </a:lnTo>
                    <a:lnTo>
                      <a:pt x="80" y="0"/>
                    </a:ln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62"/>
              <p:cNvSpPr/>
              <p:nvPr/>
            </p:nvSpPr>
            <p:spPr>
              <a:xfrm>
                <a:off x="7250110" y="2581408"/>
                <a:ext cx="113295" cy="104635"/>
              </a:xfrm>
              <a:custGeom>
                <a:avLst/>
                <a:gdLst/>
                <a:ahLst/>
                <a:cxnLst/>
                <a:rect l="l" t="t" r="r" b="b"/>
                <a:pathLst>
                  <a:path w="2368" h="2187" extrusionOk="0">
                    <a:moveTo>
                      <a:pt x="1195" y="0"/>
                    </a:moveTo>
                    <a:cubicBezTo>
                      <a:pt x="680" y="0"/>
                      <a:pt x="215" y="364"/>
                      <a:pt x="108" y="886"/>
                    </a:cubicBezTo>
                    <a:cubicBezTo>
                      <a:pt x="1" y="1474"/>
                      <a:pt x="389" y="2049"/>
                      <a:pt x="977" y="2169"/>
                    </a:cubicBezTo>
                    <a:cubicBezTo>
                      <a:pt x="1043" y="2181"/>
                      <a:pt x="1109" y="2187"/>
                      <a:pt x="1173" y="2187"/>
                    </a:cubicBezTo>
                    <a:cubicBezTo>
                      <a:pt x="1688" y="2187"/>
                      <a:pt x="2153" y="1823"/>
                      <a:pt x="2260" y="1301"/>
                    </a:cubicBezTo>
                    <a:cubicBezTo>
                      <a:pt x="2367" y="713"/>
                      <a:pt x="1979" y="138"/>
                      <a:pt x="1391" y="18"/>
                    </a:cubicBezTo>
                    <a:cubicBezTo>
                      <a:pt x="1325" y="6"/>
                      <a:pt x="1259" y="0"/>
                      <a:pt x="1195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62"/>
              <p:cNvSpPr/>
              <p:nvPr/>
            </p:nvSpPr>
            <p:spPr>
              <a:xfrm>
                <a:off x="7270587" y="2626955"/>
                <a:ext cx="42916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897" h="638" extrusionOk="0">
                    <a:moveTo>
                      <a:pt x="648" y="0"/>
                    </a:moveTo>
                    <a:cubicBezTo>
                      <a:pt x="287" y="0"/>
                      <a:pt x="1" y="322"/>
                      <a:pt x="1" y="322"/>
                    </a:cubicBezTo>
                    <a:cubicBezTo>
                      <a:pt x="232" y="554"/>
                      <a:pt x="404" y="638"/>
                      <a:pt x="532" y="638"/>
                    </a:cubicBezTo>
                    <a:cubicBezTo>
                      <a:pt x="869" y="638"/>
                      <a:pt x="897" y="55"/>
                      <a:pt x="897" y="55"/>
                    </a:cubicBezTo>
                    <a:cubicBezTo>
                      <a:pt x="812" y="16"/>
                      <a:pt x="728" y="0"/>
                      <a:pt x="648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62"/>
              <p:cNvSpPr/>
              <p:nvPr/>
            </p:nvSpPr>
            <p:spPr>
              <a:xfrm>
                <a:off x="7270587" y="2623893"/>
                <a:ext cx="56312" cy="18516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387" extrusionOk="0">
                    <a:moveTo>
                      <a:pt x="660" y="0"/>
                    </a:moveTo>
                    <a:cubicBezTo>
                      <a:pt x="290" y="0"/>
                      <a:pt x="1" y="386"/>
                      <a:pt x="1" y="386"/>
                    </a:cubicBezTo>
                    <a:cubicBezTo>
                      <a:pt x="264" y="189"/>
                      <a:pt x="497" y="127"/>
                      <a:pt x="684" y="127"/>
                    </a:cubicBezTo>
                    <a:cubicBezTo>
                      <a:pt x="991" y="127"/>
                      <a:pt x="1177" y="292"/>
                      <a:pt x="1177" y="292"/>
                    </a:cubicBezTo>
                    <a:cubicBezTo>
                      <a:pt x="1001" y="75"/>
                      <a:pt x="823" y="0"/>
                      <a:pt x="66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62"/>
              <p:cNvSpPr/>
              <p:nvPr/>
            </p:nvSpPr>
            <p:spPr>
              <a:xfrm>
                <a:off x="6911182" y="2520407"/>
                <a:ext cx="113869" cy="104922"/>
              </a:xfrm>
              <a:custGeom>
                <a:avLst/>
                <a:gdLst/>
                <a:ahLst/>
                <a:cxnLst/>
                <a:rect l="l" t="t" r="r" b="b"/>
                <a:pathLst>
                  <a:path w="2380" h="2193" extrusionOk="0">
                    <a:moveTo>
                      <a:pt x="1176" y="1"/>
                    </a:moveTo>
                    <a:cubicBezTo>
                      <a:pt x="669" y="1"/>
                      <a:pt x="214" y="363"/>
                      <a:pt x="108" y="892"/>
                    </a:cubicBezTo>
                    <a:cubicBezTo>
                      <a:pt x="1" y="1480"/>
                      <a:pt x="389" y="2054"/>
                      <a:pt x="977" y="2175"/>
                    </a:cubicBezTo>
                    <a:cubicBezTo>
                      <a:pt x="1044" y="2187"/>
                      <a:pt x="1111" y="2193"/>
                      <a:pt x="1177" y="2193"/>
                    </a:cubicBezTo>
                    <a:cubicBezTo>
                      <a:pt x="1701" y="2193"/>
                      <a:pt x="2165" y="1828"/>
                      <a:pt x="2260" y="1306"/>
                    </a:cubicBezTo>
                    <a:cubicBezTo>
                      <a:pt x="2380" y="717"/>
                      <a:pt x="1993" y="143"/>
                      <a:pt x="1391" y="22"/>
                    </a:cubicBezTo>
                    <a:cubicBezTo>
                      <a:pt x="1319" y="8"/>
                      <a:pt x="1247" y="1"/>
                      <a:pt x="1176" y="1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62"/>
              <p:cNvSpPr/>
              <p:nvPr/>
            </p:nvSpPr>
            <p:spPr>
              <a:xfrm>
                <a:off x="6951419" y="2566194"/>
                <a:ext cx="46792" cy="33921"/>
              </a:xfrm>
              <a:custGeom>
                <a:avLst/>
                <a:gdLst/>
                <a:ahLst/>
                <a:cxnLst/>
                <a:rect l="l" t="t" r="r" b="b"/>
                <a:pathLst>
                  <a:path w="978" h="709" extrusionOk="0">
                    <a:moveTo>
                      <a:pt x="259" y="1"/>
                    </a:moveTo>
                    <a:cubicBezTo>
                      <a:pt x="254" y="1"/>
                      <a:pt x="248" y="1"/>
                      <a:pt x="243" y="1"/>
                    </a:cubicBezTo>
                    <a:cubicBezTo>
                      <a:pt x="243" y="1"/>
                      <a:pt x="1" y="709"/>
                      <a:pt x="514" y="709"/>
                    </a:cubicBezTo>
                    <a:cubicBezTo>
                      <a:pt x="628" y="709"/>
                      <a:pt x="779" y="674"/>
                      <a:pt x="977" y="589"/>
                    </a:cubicBezTo>
                    <a:cubicBezTo>
                      <a:pt x="977" y="589"/>
                      <a:pt x="768" y="1"/>
                      <a:pt x="259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62"/>
              <p:cNvSpPr/>
              <p:nvPr/>
            </p:nvSpPr>
            <p:spPr>
              <a:xfrm>
                <a:off x="6947687" y="2563323"/>
                <a:ext cx="50523" cy="31099"/>
              </a:xfrm>
              <a:custGeom>
                <a:avLst/>
                <a:gdLst/>
                <a:ahLst/>
                <a:cxnLst/>
                <a:rect l="l" t="t" r="r" b="b"/>
                <a:pathLst>
                  <a:path w="1056" h="650" extrusionOk="0">
                    <a:moveTo>
                      <a:pt x="389" y="0"/>
                    </a:moveTo>
                    <a:cubicBezTo>
                      <a:pt x="277" y="0"/>
                      <a:pt x="148" y="33"/>
                      <a:pt x="0" y="115"/>
                    </a:cubicBezTo>
                    <a:cubicBezTo>
                      <a:pt x="0" y="115"/>
                      <a:pt x="76" y="90"/>
                      <a:pt x="195" y="90"/>
                    </a:cubicBezTo>
                    <a:cubicBezTo>
                      <a:pt x="412" y="90"/>
                      <a:pt x="770" y="174"/>
                      <a:pt x="1055" y="649"/>
                    </a:cubicBezTo>
                    <a:cubicBezTo>
                      <a:pt x="1055" y="649"/>
                      <a:pt x="887" y="0"/>
                      <a:pt x="389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FFD1B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62"/>
              <p:cNvSpPr/>
              <p:nvPr/>
            </p:nvSpPr>
            <p:spPr>
              <a:xfrm>
                <a:off x="6957878" y="2368119"/>
                <a:ext cx="366486" cy="379691"/>
              </a:xfrm>
              <a:custGeom>
                <a:avLst/>
                <a:gdLst/>
                <a:ahLst/>
                <a:cxnLst/>
                <a:rect l="l" t="t" r="r" b="b"/>
                <a:pathLst>
                  <a:path w="7660" h="7936" extrusionOk="0">
                    <a:moveTo>
                      <a:pt x="3686" y="0"/>
                    </a:moveTo>
                    <a:cubicBezTo>
                      <a:pt x="1331" y="0"/>
                      <a:pt x="685" y="2182"/>
                      <a:pt x="361" y="3847"/>
                    </a:cubicBezTo>
                    <a:cubicBezTo>
                      <a:pt x="1" y="5705"/>
                      <a:pt x="923" y="7443"/>
                      <a:pt x="3075" y="7857"/>
                    </a:cubicBezTo>
                    <a:cubicBezTo>
                      <a:pt x="3347" y="7910"/>
                      <a:pt x="3608" y="7936"/>
                      <a:pt x="3859" y="7936"/>
                    </a:cubicBezTo>
                    <a:cubicBezTo>
                      <a:pt x="5562" y="7936"/>
                      <a:pt x="6768" y="6763"/>
                      <a:pt x="7071" y="5144"/>
                    </a:cubicBezTo>
                    <a:cubicBezTo>
                      <a:pt x="7433" y="3286"/>
                      <a:pt x="7659" y="693"/>
                      <a:pt x="4572" y="92"/>
                    </a:cubicBezTo>
                    <a:cubicBezTo>
                      <a:pt x="4253" y="29"/>
                      <a:pt x="3958" y="0"/>
                      <a:pt x="3686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62"/>
              <p:cNvSpPr/>
              <p:nvPr/>
            </p:nvSpPr>
            <p:spPr>
              <a:xfrm>
                <a:off x="7049978" y="2551027"/>
                <a:ext cx="29472" cy="693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5" extrusionOk="0">
                    <a:moveTo>
                      <a:pt x="355" y="1"/>
                    </a:moveTo>
                    <a:cubicBezTo>
                      <a:pt x="261" y="1"/>
                      <a:pt x="143" y="36"/>
                      <a:pt x="1" y="145"/>
                    </a:cubicBezTo>
                    <a:cubicBezTo>
                      <a:pt x="1" y="145"/>
                      <a:pt x="155" y="35"/>
                      <a:pt x="348" y="35"/>
                    </a:cubicBezTo>
                    <a:cubicBezTo>
                      <a:pt x="433" y="35"/>
                      <a:pt x="525" y="57"/>
                      <a:pt x="616" y="118"/>
                    </a:cubicBezTo>
                    <a:cubicBezTo>
                      <a:pt x="616" y="118"/>
                      <a:pt x="526" y="1"/>
                      <a:pt x="355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62"/>
              <p:cNvSpPr/>
              <p:nvPr/>
            </p:nvSpPr>
            <p:spPr>
              <a:xfrm>
                <a:off x="7029501" y="2507824"/>
                <a:ext cx="64829" cy="36936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772" extrusionOk="0">
                    <a:moveTo>
                      <a:pt x="704" y="0"/>
                    </a:moveTo>
                    <a:cubicBezTo>
                      <a:pt x="675" y="0"/>
                      <a:pt x="645" y="2"/>
                      <a:pt x="616" y="5"/>
                    </a:cubicBezTo>
                    <a:cubicBezTo>
                      <a:pt x="254" y="45"/>
                      <a:pt x="1" y="326"/>
                      <a:pt x="28" y="633"/>
                    </a:cubicBezTo>
                    <a:cubicBezTo>
                      <a:pt x="41" y="736"/>
                      <a:pt x="80" y="772"/>
                      <a:pt x="139" y="772"/>
                    </a:cubicBezTo>
                    <a:cubicBezTo>
                      <a:pt x="256" y="772"/>
                      <a:pt x="451" y="633"/>
                      <a:pt x="682" y="606"/>
                    </a:cubicBezTo>
                    <a:cubicBezTo>
                      <a:pt x="717" y="602"/>
                      <a:pt x="752" y="601"/>
                      <a:pt x="787" y="601"/>
                    </a:cubicBezTo>
                    <a:cubicBezTo>
                      <a:pt x="871" y="601"/>
                      <a:pt x="954" y="610"/>
                      <a:pt x="1030" y="620"/>
                    </a:cubicBezTo>
                    <a:cubicBezTo>
                      <a:pt x="1104" y="630"/>
                      <a:pt x="1169" y="642"/>
                      <a:pt x="1220" y="642"/>
                    </a:cubicBezTo>
                    <a:cubicBezTo>
                      <a:pt x="1307" y="642"/>
                      <a:pt x="1354" y="608"/>
                      <a:pt x="1338" y="473"/>
                    </a:cubicBezTo>
                    <a:cubicBezTo>
                      <a:pt x="1300" y="203"/>
                      <a:pt x="1027" y="0"/>
                      <a:pt x="704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62"/>
              <p:cNvSpPr/>
              <p:nvPr/>
            </p:nvSpPr>
            <p:spPr>
              <a:xfrm>
                <a:off x="7037825" y="2540645"/>
                <a:ext cx="10286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81" extrusionOk="0">
                    <a:moveTo>
                      <a:pt x="214" y="0"/>
                    </a:moveTo>
                    <a:lnTo>
                      <a:pt x="214" y="0"/>
                    </a:lnTo>
                    <a:cubicBezTo>
                      <a:pt x="134" y="27"/>
                      <a:pt x="68" y="54"/>
                      <a:pt x="0" y="81"/>
                    </a:cubicBezTo>
                    <a:cubicBezTo>
                      <a:pt x="54" y="68"/>
                      <a:pt x="134" y="41"/>
                      <a:pt x="214" y="0"/>
                    </a:cubicBezTo>
                    <a:close/>
                  </a:path>
                </a:pathLst>
              </a:custGeom>
              <a:solidFill>
                <a:srgbClr val="FFC8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3" name="Google Shape;2483;p62"/>
              <p:cNvSpPr/>
              <p:nvPr/>
            </p:nvSpPr>
            <p:spPr>
              <a:xfrm>
                <a:off x="7177865" y="2579542"/>
                <a:ext cx="25644" cy="15549"/>
              </a:xfrm>
              <a:custGeom>
                <a:avLst/>
                <a:gdLst/>
                <a:ahLst/>
                <a:cxnLst/>
                <a:rect l="l" t="t" r="r" b="b"/>
                <a:pathLst>
                  <a:path w="536" h="325" extrusionOk="0">
                    <a:moveTo>
                      <a:pt x="80" y="0"/>
                    </a:moveTo>
                    <a:cubicBezTo>
                      <a:pt x="55" y="0"/>
                      <a:pt x="29" y="1"/>
                      <a:pt x="1" y="3"/>
                    </a:cubicBezTo>
                    <a:cubicBezTo>
                      <a:pt x="1" y="3"/>
                      <a:pt x="3" y="3"/>
                      <a:pt x="8" y="3"/>
                    </a:cubicBezTo>
                    <a:cubicBezTo>
                      <a:pt x="61" y="3"/>
                      <a:pt x="412" y="15"/>
                      <a:pt x="536" y="324"/>
                    </a:cubicBezTo>
                    <a:cubicBezTo>
                      <a:pt x="536" y="324"/>
                      <a:pt x="523" y="0"/>
                      <a:pt x="80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62"/>
              <p:cNvSpPr/>
              <p:nvPr/>
            </p:nvSpPr>
            <p:spPr>
              <a:xfrm>
                <a:off x="7167004" y="2539257"/>
                <a:ext cx="69087" cy="4693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981" extrusionOk="0">
                    <a:moveTo>
                      <a:pt x="635" y="1"/>
                    </a:moveTo>
                    <a:cubicBezTo>
                      <a:pt x="423" y="1"/>
                      <a:pt x="230" y="95"/>
                      <a:pt x="134" y="270"/>
                    </a:cubicBezTo>
                    <a:cubicBezTo>
                      <a:pt x="0" y="551"/>
                      <a:pt x="374" y="457"/>
                      <a:pt x="695" y="618"/>
                    </a:cubicBezTo>
                    <a:cubicBezTo>
                      <a:pt x="934" y="747"/>
                      <a:pt x="1077" y="980"/>
                      <a:pt x="1195" y="980"/>
                    </a:cubicBezTo>
                    <a:cubicBezTo>
                      <a:pt x="1235" y="980"/>
                      <a:pt x="1273" y="953"/>
                      <a:pt x="1310" y="885"/>
                    </a:cubicBezTo>
                    <a:cubicBezTo>
                      <a:pt x="1444" y="605"/>
                      <a:pt x="1297" y="257"/>
                      <a:pt x="976" y="83"/>
                    </a:cubicBezTo>
                    <a:cubicBezTo>
                      <a:pt x="865" y="27"/>
                      <a:pt x="748" y="1"/>
                      <a:pt x="635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62"/>
              <p:cNvSpPr/>
              <p:nvPr/>
            </p:nvSpPr>
            <p:spPr>
              <a:xfrm>
                <a:off x="7234178" y="2631214"/>
                <a:ext cx="34543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2" h="550" extrusionOk="0">
                    <a:moveTo>
                      <a:pt x="343" y="0"/>
                    </a:moveTo>
                    <a:cubicBezTo>
                      <a:pt x="185" y="0"/>
                      <a:pt x="50" y="78"/>
                      <a:pt x="27" y="206"/>
                    </a:cubicBezTo>
                    <a:cubicBezTo>
                      <a:pt x="0" y="353"/>
                      <a:pt x="120" y="501"/>
                      <a:pt x="307" y="540"/>
                    </a:cubicBezTo>
                    <a:cubicBezTo>
                      <a:pt x="337" y="547"/>
                      <a:pt x="366" y="550"/>
                      <a:pt x="395" y="550"/>
                    </a:cubicBezTo>
                    <a:cubicBezTo>
                      <a:pt x="546" y="550"/>
                      <a:pt x="673" y="463"/>
                      <a:pt x="695" y="340"/>
                    </a:cubicBezTo>
                    <a:cubicBezTo>
                      <a:pt x="722" y="193"/>
                      <a:pt x="601" y="46"/>
                      <a:pt x="414" y="5"/>
                    </a:cubicBezTo>
                    <a:cubicBezTo>
                      <a:pt x="390" y="2"/>
                      <a:pt x="366" y="0"/>
                      <a:pt x="343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62"/>
              <p:cNvSpPr/>
              <p:nvPr/>
            </p:nvSpPr>
            <p:spPr>
              <a:xfrm>
                <a:off x="6998833" y="2590307"/>
                <a:ext cx="34591" cy="2631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50" extrusionOk="0">
                    <a:moveTo>
                      <a:pt x="341" y="0"/>
                    </a:moveTo>
                    <a:cubicBezTo>
                      <a:pt x="189" y="0"/>
                      <a:pt x="51" y="88"/>
                      <a:pt x="27" y="206"/>
                    </a:cubicBezTo>
                    <a:cubicBezTo>
                      <a:pt x="0" y="353"/>
                      <a:pt x="120" y="500"/>
                      <a:pt x="307" y="540"/>
                    </a:cubicBezTo>
                    <a:cubicBezTo>
                      <a:pt x="337" y="546"/>
                      <a:pt x="366" y="549"/>
                      <a:pt x="394" y="549"/>
                    </a:cubicBezTo>
                    <a:cubicBezTo>
                      <a:pt x="542" y="549"/>
                      <a:pt x="661" y="463"/>
                      <a:pt x="695" y="340"/>
                    </a:cubicBezTo>
                    <a:cubicBezTo>
                      <a:pt x="722" y="192"/>
                      <a:pt x="588" y="46"/>
                      <a:pt x="401" y="5"/>
                    </a:cubicBezTo>
                    <a:cubicBezTo>
                      <a:pt x="381" y="2"/>
                      <a:pt x="361" y="0"/>
                      <a:pt x="341" y="0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2"/>
              <p:cNvSpPr/>
              <p:nvPr/>
            </p:nvSpPr>
            <p:spPr>
              <a:xfrm>
                <a:off x="7089641" y="2603464"/>
                <a:ext cx="53107" cy="36027"/>
              </a:xfrm>
              <a:custGeom>
                <a:avLst/>
                <a:gdLst/>
                <a:ahLst/>
                <a:cxnLst/>
                <a:rect l="l" t="t" r="r" b="b"/>
                <a:pathLst>
                  <a:path w="1110" h="753" extrusionOk="0">
                    <a:moveTo>
                      <a:pt x="291" y="0"/>
                    </a:moveTo>
                    <a:cubicBezTo>
                      <a:pt x="213" y="0"/>
                      <a:pt x="150" y="18"/>
                      <a:pt x="120" y="65"/>
                    </a:cubicBezTo>
                    <a:cubicBezTo>
                      <a:pt x="0" y="252"/>
                      <a:pt x="441" y="680"/>
                      <a:pt x="762" y="746"/>
                    </a:cubicBezTo>
                    <a:cubicBezTo>
                      <a:pt x="762" y="746"/>
                      <a:pt x="796" y="752"/>
                      <a:pt x="846" y="752"/>
                    </a:cubicBezTo>
                    <a:cubicBezTo>
                      <a:pt x="921" y="752"/>
                      <a:pt x="1029" y="738"/>
                      <a:pt x="1109" y="666"/>
                    </a:cubicBezTo>
                    <a:lnTo>
                      <a:pt x="883" y="158"/>
                    </a:lnTo>
                    <a:cubicBezTo>
                      <a:pt x="883" y="158"/>
                      <a:pt x="522" y="0"/>
                      <a:pt x="291" y="0"/>
                    </a:cubicBezTo>
                    <a:close/>
                  </a:path>
                </a:pathLst>
              </a:custGeom>
              <a:solidFill>
                <a:srgbClr val="C3AD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27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2"/>
              <p:cNvSpPr/>
              <p:nvPr/>
            </p:nvSpPr>
            <p:spPr>
              <a:xfrm>
                <a:off x="6973236" y="2472228"/>
                <a:ext cx="37127" cy="90856"/>
              </a:xfrm>
              <a:custGeom>
                <a:avLst/>
                <a:gdLst/>
                <a:ahLst/>
                <a:cxnLst/>
                <a:rect l="l" t="t" r="r" b="b"/>
                <a:pathLst>
                  <a:path w="776" h="1899" extrusionOk="0">
                    <a:moveTo>
                      <a:pt x="388" y="1"/>
                    </a:moveTo>
                    <a:cubicBezTo>
                      <a:pt x="388" y="1"/>
                      <a:pt x="147" y="322"/>
                      <a:pt x="1" y="1899"/>
                    </a:cubicBezTo>
                    <a:cubicBezTo>
                      <a:pt x="1" y="1899"/>
                      <a:pt x="642" y="1311"/>
                      <a:pt x="776" y="428"/>
                    </a:cubicBezTo>
                    <a:lnTo>
                      <a:pt x="388" y="1"/>
                    </a:ln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2"/>
              <p:cNvSpPr/>
              <p:nvPr/>
            </p:nvSpPr>
            <p:spPr>
              <a:xfrm>
                <a:off x="6986632" y="2368310"/>
                <a:ext cx="325579" cy="254243"/>
              </a:xfrm>
              <a:custGeom>
                <a:avLst/>
                <a:gdLst/>
                <a:ahLst/>
                <a:cxnLst/>
                <a:rect l="l" t="t" r="r" b="b"/>
                <a:pathLst>
                  <a:path w="6805" h="5314" extrusionOk="0">
                    <a:moveTo>
                      <a:pt x="3089" y="0"/>
                    </a:moveTo>
                    <a:cubicBezTo>
                      <a:pt x="2945" y="0"/>
                      <a:pt x="2808" y="7"/>
                      <a:pt x="2674" y="20"/>
                    </a:cubicBezTo>
                    <a:cubicBezTo>
                      <a:pt x="1886" y="234"/>
                      <a:pt x="1124" y="890"/>
                      <a:pt x="1124" y="890"/>
                    </a:cubicBezTo>
                    <a:cubicBezTo>
                      <a:pt x="1124" y="890"/>
                      <a:pt x="1244" y="715"/>
                      <a:pt x="1338" y="555"/>
                    </a:cubicBezTo>
                    <a:lnTo>
                      <a:pt x="1338" y="555"/>
                    </a:lnTo>
                    <a:cubicBezTo>
                      <a:pt x="710" y="1036"/>
                      <a:pt x="241" y="1651"/>
                      <a:pt x="1" y="2426"/>
                    </a:cubicBezTo>
                    <a:cubicBezTo>
                      <a:pt x="427" y="3160"/>
                      <a:pt x="1937" y="3335"/>
                      <a:pt x="3282" y="3335"/>
                    </a:cubicBezTo>
                    <a:cubicBezTo>
                      <a:pt x="4511" y="3335"/>
                      <a:pt x="5602" y="3189"/>
                      <a:pt x="5602" y="3189"/>
                    </a:cubicBezTo>
                    <a:cubicBezTo>
                      <a:pt x="5655" y="4538"/>
                      <a:pt x="6431" y="5313"/>
                      <a:pt x="6431" y="5313"/>
                    </a:cubicBezTo>
                    <a:lnTo>
                      <a:pt x="6550" y="4698"/>
                    </a:lnTo>
                    <a:cubicBezTo>
                      <a:pt x="6738" y="3563"/>
                      <a:pt x="6805" y="2226"/>
                      <a:pt x="6083" y="1277"/>
                    </a:cubicBezTo>
                    <a:cubicBezTo>
                      <a:pt x="5003" y="421"/>
                      <a:pt x="3401" y="336"/>
                      <a:pt x="2803" y="336"/>
                    </a:cubicBezTo>
                    <a:cubicBezTo>
                      <a:pt x="2654" y="336"/>
                      <a:pt x="2567" y="341"/>
                      <a:pt x="2567" y="341"/>
                    </a:cubicBezTo>
                    <a:cubicBezTo>
                      <a:pt x="2567" y="341"/>
                      <a:pt x="3704" y="154"/>
                      <a:pt x="3544" y="20"/>
                    </a:cubicBezTo>
                    <a:cubicBezTo>
                      <a:pt x="3383" y="7"/>
                      <a:pt x="3233" y="0"/>
                      <a:pt x="3089" y="0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3A34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62"/>
              <p:cNvSpPr/>
              <p:nvPr/>
            </p:nvSpPr>
            <p:spPr>
              <a:xfrm>
                <a:off x="6982709" y="2340226"/>
                <a:ext cx="352467" cy="282328"/>
              </a:xfrm>
              <a:custGeom>
                <a:avLst/>
                <a:gdLst/>
                <a:ahLst/>
                <a:cxnLst/>
                <a:rect l="l" t="t" r="r" b="b"/>
                <a:pathLst>
                  <a:path w="7367" h="5901" extrusionOk="0">
                    <a:moveTo>
                      <a:pt x="3298" y="1"/>
                    </a:moveTo>
                    <a:cubicBezTo>
                      <a:pt x="2368" y="1"/>
                      <a:pt x="1246" y="1062"/>
                      <a:pt x="1246" y="1062"/>
                    </a:cubicBezTo>
                    <a:cubicBezTo>
                      <a:pt x="1246" y="1062"/>
                      <a:pt x="1755" y="309"/>
                      <a:pt x="1492" y="309"/>
                    </a:cubicBezTo>
                    <a:cubicBezTo>
                      <a:pt x="1447" y="309"/>
                      <a:pt x="1381" y="330"/>
                      <a:pt x="1286" y="380"/>
                    </a:cubicBezTo>
                    <a:cubicBezTo>
                      <a:pt x="618" y="741"/>
                      <a:pt x="444" y="2104"/>
                      <a:pt x="444" y="2104"/>
                    </a:cubicBezTo>
                    <a:cubicBezTo>
                      <a:pt x="444" y="2104"/>
                      <a:pt x="228" y="1497"/>
                      <a:pt x="110" y="1497"/>
                    </a:cubicBezTo>
                    <a:cubicBezTo>
                      <a:pt x="36" y="1497"/>
                      <a:pt x="0" y="1740"/>
                      <a:pt x="83" y="2532"/>
                    </a:cubicBezTo>
                    <a:cubicBezTo>
                      <a:pt x="184" y="3558"/>
                      <a:pt x="1600" y="3814"/>
                      <a:pt x="2986" y="3814"/>
                    </a:cubicBezTo>
                    <a:cubicBezTo>
                      <a:pt x="4363" y="3814"/>
                      <a:pt x="5711" y="3562"/>
                      <a:pt x="5711" y="3562"/>
                    </a:cubicBezTo>
                    <a:cubicBezTo>
                      <a:pt x="5737" y="5059"/>
                      <a:pt x="6513" y="5900"/>
                      <a:pt x="6513" y="5900"/>
                    </a:cubicBezTo>
                    <a:lnTo>
                      <a:pt x="6686" y="5045"/>
                    </a:lnTo>
                    <a:lnTo>
                      <a:pt x="6753" y="5045"/>
                    </a:lnTo>
                    <a:cubicBezTo>
                      <a:pt x="6753" y="5045"/>
                      <a:pt x="7194" y="2760"/>
                      <a:pt x="7047" y="2492"/>
                    </a:cubicBezTo>
                    <a:cubicBezTo>
                      <a:pt x="6914" y="2211"/>
                      <a:pt x="6526" y="1985"/>
                      <a:pt x="6525" y="1984"/>
                    </a:cubicBezTo>
                    <a:lnTo>
                      <a:pt x="6525" y="1984"/>
                    </a:lnTo>
                    <a:cubicBezTo>
                      <a:pt x="6526" y="1985"/>
                      <a:pt x="6871" y="2051"/>
                      <a:pt x="7103" y="2051"/>
                    </a:cubicBezTo>
                    <a:cubicBezTo>
                      <a:pt x="7261" y="2051"/>
                      <a:pt x="7366" y="2020"/>
                      <a:pt x="7274" y="1917"/>
                    </a:cubicBezTo>
                    <a:cubicBezTo>
                      <a:pt x="7178" y="1809"/>
                      <a:pt x="7020" y="1779"/>
                      <a:pt x="6875" y="1779"/>
                    </a:cubicBezTo>
                    <a:cubicBezTo>
                      <a:pt x="6697" y="1779"/>
                      <a:pt x="6539" y="1824"/>
                      <a:pt x="6539" y="1824"/>
                    </a:cubicBezTo>
                    <a:cubicBezTo>
                      <a:pt x="6539" y="1824"/>
                      <a:pt x="6766" y="1583"/>
                      <a:pt x="6686" y="1570"/>
                    </a:cubicBezTo>
                    <a:cubicBezTo>
                      <a:pt x="6683" y="1569"/>
                      <a:pt x="6679" y="1569"/>
                      <a:pt x="6676" y="1569"/>
                    </a:cubicBezTo>
                    <a:cubicBezTo>
                      <a:pt x="6587" y="1569"/>
                      <a:pt x="6513" y="1730"/>
                      <a:pt x="6513" y="1730"/>
                    </a:cubicBezTo>
                    <a:cubicBezTo>
                      <a:pt x="5515" y="566"/>
                      <a:pt x="3764" y="436"/>
                      <a:pt x="3036" y="436"/>
                    </a:cubicBezTo>
                    <a:cubicBezTo>
                      <a:pt x="2827" y="436"/>
                      <a:pt x="2703" y="447"/>
                      <a:pt x="2703" y="447"/>
                    </a:cubicBezTo>
                    <a:cubicBezTo>
                      <a:pt x="2703" y="447"/>
                      <a:pt x="4347" y="113"/>
                      <a:pt x="3412" y="6"/>
                    </a:cubicBezTo>
                    <a:cubicBezTo>
                      <a:pt x="3374" y="3"/>
                      <a:pt x="3337" y="1"/>
                      <a:pt x="3298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62"/>
              <p:cNvSpPr/>
              <p:nvPr/>
            </p:nvSpPr>
            <p:spPr>
              <a:xfrm>
                <a:off x="6991130" y="3010713"/>
                <a:ext cx="213672" cy="21769"/>
              </a:xfrm>
              <a:custGeom>
                <a:avLst/>
                <a:gdLst/>
                <a:ahLst/>
                <a:cxnLst/>
                <a:rect l="l" t="t" r="r" b="b"/>
                <a:pathLst>
                  <a:path w="4466" h="455" extrusionOk="0">
                    <a:moveTo>
                      <a:pt x="1" y="0"/>
                    </a:moveTo>
                    <a:lnTo>
                      <a:pt x="4465" y="455"/>
                    </a:lnTo>
                    <a:cubicBezTo>
                      <a:pt x="3289" y="20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62"/>
              <p:cNvSpPr/>
              <p:nvPr/>
            </p:nvSpPr>
            <p:spPr>
              <a:xfrm>
                <a:off x="7060838" y="2586623"/>
                <a:ext cx="14114" cy="1808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8" extrusionOk="0">
                    <a:moveTo>
                      <a:pt x="144" y="0"/>
                    </a:moveTo>
                    <a:cubicBezTo>
                      <a:pt x="71" y="0"/>
                      <a:pt x="13" y="77"/>
                      <a:pt x="0" y="176"/>
                    </a:cubicBezTo>
                    <a:cubicBezTo>
                      <a:pt x="0" y="283"/>
                      <a:pt x="54" y="376"/>
                      <a:pt x="121" y="376"/>
                    </a:cubicBezTo>
                    <a:cubicBezTo>
                      <a:pt x="127" y="377"/>
                      <a:pt x="133" y="378"/>
                      <a:pt x="139" y="378"/>
                    </a:cubicBezTo>
                    <a:cubicBezTo>
                      <a:pt x="211" y="378"/>
                      <a:pt x="269" y="302"/>
                      <a:pt x="282" y="203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0"/>
                      <a:pt x="144" y="0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62"/>
              <p:cNvSpPr/>
              <p:nvPr/>
            </p:nvSpPr>
            <p:spPr>
              <a:xfrm>
                <a:off x="7170832" y="2602603"/>
                <a:ext cx="14114" cy="18037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77" extrusionOk="0">
                    <a:moveTo>
                      <a:pt x="143" y="1"/>
                    </a:moveTo>
                    <a:cubicBezTo>
                      <a:pt x="71" y="1"/>
                      <a:pt x="13" y="77"/>
                      <a:pt x="0" y="176"/>
                    </a:cubicBezTo>
                    <a:cubicBezTo>
                      <a:pt x="0" y="283"/>
                      <a:pt x="54" y="377"/>
                      <a:pt x="121" y="377"/>
                    </a:cubicBezTo>
                    <a:cubicBezTo>
                      <a:pt x="201" y="377"/>
                      <a:pt x="268" y="309"/>
                      <a:pt x="282" y="202"/>
                    </a:cubicBezTo>
                    <a:cubicBezTo>
                      <a:pt x="294" y="96"/>
                      <a:pt x="228" y="2"/>
                      <a:pt x="161" y="2"/>
                    </a:cubicBezTo>
                    <a:cubicBezTo>
                      <a:pt x="155" y="1"/>
                      <a:pt x="149" y="1"/>
                      <a:pt x="143" y="1"/>
                    </a:cubicBezTo>
                    <a:close/>
                  </a:path>
                </a:pathLst>
              </a:custGeom>
              <a:solidFill>
                <a:srgbClr val="35302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2"/>
              <p:cNvSpPr/>
              <p:nvPr/>
            </p:nvSpPr>
            <p:spPr>
              <a:xfrm>
                <a:off x="7130547" y="2655566"/>
                <a:ext cx="44830" cy="36696"/>
              </a:xfrm>
              <a:custGeom>
                <a:avLst/>
                <a:gdLst/>
                <a:ahLst/>
                <a:cxnLst/>
                <a:rect l="l" t="t" r="r" b="b"/>
                <a:pathLst>
                  <a:path w="937" h="767" extrusionOk="0">
                    <a:moveTo>
                      <a:pt x="444" y="1"/>
                    </a:moveTo>
                    <a:cubicBezTo>
                      <a:pt x="152" y="1"/>
                      <a:pt x="1" y="767"/>
                      <a:pt x="1" y="767"/>
                    </a:cubicBezTo>
                    <a:cubicBezTo>
                      <a:pt x="301" y="642"/>
                      <a:pt x="553" y="614"/>
                      <a:pt x="719" y="614"/>
                    </a:cubicBezTo>
                    <a:cubicBezTo>
                      <a:pt x="857" y="614"/>
                      <a:pt x="936" y="633"/>
                      <a:pt x="936" y="633"/>
                    </a:cubicBezTo>
                    <a:cubicBezTo>
                      <a:pt x="743" y="162"/>
                      <a:pt x="579" y="1"/>
                      <a:pt x="44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2"/>
              <p:cNvSpPr/>
              <p:nvPr/>
            </p:nvSpPr>
            <p:spPr>
              <a:xfrm>
                <a:off x="7072991" y="2630831"/>
                <a:ext cx="113247" cy="39089"/>
              </a:xfrm>
              <a:custGeom>
                <a:avLst/>
                <a:gdLst/>
                <a:ahLst/>
                <a:cxnLst/>
                <a:rect l="l" t="t" r="r" b="b"/>
                <a:pathLst>
                  <a:path w="2367" h="817" extrusionOk="0">
                    <a:moveTo>
                      <a:pt x="682" y="1"/>
                    </a:moveTo>
                    <a:cubicBezTo>
                      <a:pt x="682" y="1"/>
                      <a:pt x="1" y="441"/>
                      <a:pt x="94" y="602"/>
                    </a:cubicBezTo>
                    <a:cubicBezTo>
                      <a:pt x="119" y="657"/>
                      <a:pt x="164" y="676"/>
                      <a:pt x="212" y="676"/>
                    </a:cubicBezTo>
                    <a:cubicBezTo>
                      <a:pt x="317" y="676"/>
                      <a:pt x="441" y="589"/>
                      <a:pt x="441" y="589"/>
                    </a:cubicBezTo>
                    <a:cubicBezTo>
                      <a:pt x="441" y="589"/>
                      <a:pt x="589" y="815"/>
                      <a:pt x="669" y="815"/>
                    </a:cubicBezTo>
                    <a:cubicBezTo>
                      <a:pt x="672" y="816"/>
                      <a:pt x="675" y="816"/>
                      <a:pt x="677" y="816"/>
                    </a:cubicBezTo>
                    <a:cubicBezTo>
                      <a:pt x="754" y="816"/>
                      <a:pt x="816" y="628"/>
                      <a:pt x="816" y="628"/>
                    </a:cubicBezTo>
                    <a:cubicBezTo>
                      <a:pt x="816" y="628"/>
                      <a:pt x="976" y="789"/>
                      <a:pt x="1124" y="803"/>
                    </a:cubicBezTo>
                    <a:cubicBezTo>
                      <a:pt x="1128" y="803"/>
                      <a:pt x="1133" y="803"/>
                      <a:pt x="1137" y="803"/>
                    </a:cubicBezTo>
                    <a:cubicBezTo>
                      <a:pt x="1289" y="803"/>
                      <a:pt x="1377" y="602"/>
                      <a:pt x="1377" y="602"/>
                    </a:cubicBezTo>
                    <a:cubicBezTo>
                      <a:pt x="1377" y="602"/>
                      <a:pt x="1493" y="683"/>
                      <a:pt x="1617" y="683"/>
                    </a:cubicBezTo>
                    <a:cubicBezTo>
                      <a:pt x="1626" y="683"/>
                      <a:pt x="1635" y="683"/>
                      <a:pt x="1644" y="682"/>
                    </a:cubicBezTo>
                    <a:cubicBezTo>
                      <a:pt x="1792" y="682"/>
                      <a:pt x="1832" y="495"/>
                      <a:pt x="1832" y="495"/>
                    </a:cubicBezTo>
                    <a:cubicBezTo>
                      <a:pt x="1832" y="495"/>
                      <a:pt x="2039" y="579"/>
                      <a:pt x="2180" y="579"/>
                    </a:cubicBezTo>
                    <a:cubicBezTo>
                      <a:pt x="2225" y="579"/>
                      <a:pt x="2264" y="571"/>
                      <a:pt x="2286" y="548"/>
                    </a:cubicBezTo>
                    <a:cubicBezTo>
                      <a:pt x="2366" y="441"/>
                      <a:pt x="1979" y="174"/>
                      <a:pt x="1431" y="108"/>
                    </a:cubicBezTo>
                    <a:cubicBezTo>
                      <a:pt x="1431" y="108"/>
                      <a:pt x="1344" y="194"/>
                      <a:pt x="1173" y="194"/>
                    </a:cubicBezTo>
                    <a:cubicBezTo>
                      <a:pt x="1052" y="194"/>
                      <a:pt x="888" y="150"/>
                      <a:pt x="682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2"/>
              <p:cNvSpPr/>
              <p:nvPr/>
            </p:nvSpPr>
            <p:spPr>
              <a:xfrm>
                <a:off x="7142700" y="2698578"/>
                <a:ext cx="18611" cy="3253"/>
              </a:xfrm>
              <a:custGeom>
                <a:avLst/>
                <a:gdLst/>
                <a:ahLst/>
                <a:cxnLst/>
                <a:rect l="l" t="t" r="r" b="b"/>
                <a:pathLst>
                  <a:path w="389" h="68" extrusionOk="0">
                    <a:moveTo>
                      <a:pt x="134" y="1"/>
                    </a:moveTo>
                    <a:cubicBezTo>
                      <a:pt x="57" y="1"/>
                      <a:pt x="0" y="14"/>
                      <a:pt x="0" y="14"/>
                    </a:cubicBezTo>
                    <a:lnTo>
                      <a:pt x="388" y="68"/>
                    </a:lnTo>
                    <a:cubicBezTo>
                      <a:pt x="308" y="14"/>
                      <a:pt x="211" y="1"/>
                      <a:pt x="134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2"/>
              <p:cNvSpPr/>
              <p:nvPr/>
            </p:nvSpPr>
            <p:spPr>
              <a:xfrm>
                <a:off x="7090932" y="2600498"/>
                <a:ext cx="51815" cy="40715"/>
              </a:xfrm>
              <a:custGeom>
                <a:avLst/>
                <a:gdLst/>
                <a:ahLst/>
                <a:cxnLst/>
                <a:rect l="l" t="t" r="r" b="b"/>
                <a:pathLst>
                  <a:path w="1083" h="851" extrusionOk="0">
                    <a:moveTo>
                      <a:pt x="240" y="1"/>
                    </a:moveTo>
                    <a:cubicBezTo>
                      <a:pt x="219" y="1"/>
                      <a:pt x="197" y="2"/>
                      <a:pt x="173" y="6"/>
                    </a:cubicBezTo>
                    <a:cubicBezTo>
                      <a:pt x="134" y="20"/>
                      <a:pt x="80" y="33"/>
                      <a:pt x="54" y="73"/>
                    </a:cubicBezTo>
                    <a:cubicBezTo>
                      <a:pt x="13" y="113"/>
                      <a:pt x="0" y="166"/>
                      <a:pt x="0" y="220"/>
                    </a:cubicBezTo>
                    <a:cubicBezTo>
                      <a:pt x="13" y="300"/>
                      <a:pt x="54" y="380"/>
                      <a:pt x="93" y="434"/>
                    </a:cubicBezTo>
                    <a:cubicBezTo>
                      <a:pt x="187" y="554"/>
                      <a:pt x="294" y="647"/>
                      <a:pt x="401" y="728"/>
                    </a:cubicBezTo>
                    <a:cubicBezTo>
                      <a:pt x="521" y="795"/>
                      <a:pt x="642" y="848"/>
                      <a:pt x="749" y="848"/>
                    </a:cubicBezTo>
                    <a:cubicBezTo>
                      <a:pt x="765" y="850"/>
                      <a:pt x="780" y="851"/>
                      <a:pt x="795" y="851"/>
                    </a:cubicBezTo>
                    <a:cubicBezTo>
                      <a:pt x="889" y="851"/>
                      <a:pt x="956" y="818"/>
                      <a:pt x="1002" y="795"/>
                    </a:cubicBezTo>
                    <a:cubicBezTo>
                      <a:pt x="1029" y="781"/>
                      <a:pt x="1056" y="754"/>
                      <a:pt x="1069" y="742"/>
                    </a:cubicBezTo>
                    <a:lnTo>
                      <a:pt x="1082" y="728"/>
                    </a:lnTo>
                    <a:lnTo>
                      <a:pt x="1082" y="728"/>
                    </a:lnTo>
                    <a:cubicBezTo>
                      <a:pt x="1082" y="728"/>
                      <a:pt x="1055" y="754"/>
                      <a:pt x="1002" y="768"/>
                    </a:cubicBezTo>
                    <a:cubicBezTo>
                      <a:pt x="975" y="782"/>
                      <a:pt x="939" y="788"/>
                      <a:pt x="897" y="788"/>
                    </a:cubicBezTo>
                    <a:cubicBezTo>
                      <a:pt x="855" y="788"/>
                      <a:pt x="809" y="782"/>
                      <a:pt x="761" y="768"/>
                    </a:cubicBezTo>
                    <a:cubicBezTo>
                      <a:pt x="681" y="754"/>
                      <a:pt x="574" y="701"/>
                      <a:pt x="481" y="621"/>
                    </a:cubicBezTo>
                    <a:cubicBezTo>
                      <a:pt x="374" y="554"/>
                      <a:pt x="280" y="460"/>
                      <a:pt x="214" y="353"/>
                    </a:cubicBezTo>
                    <a:cubicBezTo>
                      <a:pt x="173" y="314"/>
                      <a:pt x="147" y="246"/>
                      <a:pt x="147" y="207"/>
                    </a:cubicBezTo>
                    <a:cubicBezTo>
                      <a:pt x="147" y="166"/>
                      <a:pt x="147" y="140"/>
                      <a:pt x="200" y="127"/>
                    </a:cubicBezTo>
                    <a:lnTo>
                      <a:pt x="360" y="127"/>
                    </a:lnTo>
                    <a:cubicBezTo>
                      <a:pt x="414" y="127"/>
                      <a:pt x="467" y="140"/>
                      <a:pt x="521" y="153"/>
                    </a:cubicBezTo>
                    <a:cubicBezTo>
                      <a:pt x="615" y="166"/>
                      <a:pt x="708" y="180"/>
                      <a:pt x="761" y="207"/>
                    </a:cubicBezTo>
                    <a:cubicBezTo>
                      <a:pt x="815" y="220"/>
                      <a:pt x="856" y="220"/>
                      <a:pt x="856" y="220"/>
                    </a:cubicBezTo>
                    <a:lnTo>
                      <a:pt x="775" y="180"/>
                    </a:lnTo>
                    <a:cubicBezTo>
                      <a:pt x="722" y="153"/>
                      <a:pt x="642" y="100"/>
                      <a:pt x="548" y="73"/>
                    </a:cubicBezTo>
                    <a:cubicBezTo>
                      <a:pt x="494" y="46"/>
                      <a:pt x="441" y="33"/>
                      <a:pt x="374" y="20"/>
                    </a:cubicBezTo>
                    <a:cubicBezTo>
                      <a:pt x="336" y="10"/>
                      <a:pt x="292" y="1"/>
                      <a:pt x="240" y="1"/>
                    </a:cubicBezTo>
                    <a:close/>
                  </a:path>
                </a:pathLst>
              </a:custGeom>
              <a:solidFill>
                <a:srgbClr val="9F8E7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62"/>
              <p:cNvSpPr/>
              <p:nvPr/>
            </p:nvSpPr>
            <p:spPr>
              <a:xfrm>
                <a:off x="7104329" y="2792592"/>
                <a:ext cx="103630" cy="148412"/>
              </a:xfrm>
              <a:custGeom>
                <a:avLst/>
                <a:gdLst/>
                <a:ahLst/>
                <a:cxnLst/>
                <a:rect l="l" t="t" r="r" b="b"/>
                <a:pathLst>
                  <a:path w="2166" h="3102" extrusionOk="0">
                    <a:moveTo>
                      <a:pt x="2166" y="1"/>
                    </a:moveTo>
                    <a:lnTo>
                      <a:pt x="2126" y="202"/>
                    </a:lnTo>
                    <a:lnTo>
                      <a:pt x="2085" y="402"/>
                    </a:lnTo>
                    <a:cubicBezTo>
                      <a:pt x="2046" y="535"/>
                      <a:pt x="2019" y="669"/>
                      <a:pt x="1979" y="803"/>
                    </a:cubicBezTo>
                    <a:cubicBezTo>
                      <a:pt x="1939" y="936"/>
                      <a:pt x="1885" y="1070"/>
                      <a:pt x="1845" y="1191"/>
                    </a:cubicBezTo>
                    <a:cubicBezTo>
                      <a:pt x="1791" y="1325"/>
                      <a:pt x="1752" y="1458"/>
                      <a:pt x="1684" y="1578"/>
                    </a:cubicBezTo>
                    <a:cubicBezTo>
                      <a:pt x="1631" y="1699"/>
                      <a:pt x="1565" y="1833"/>
                      <a:pt x="1511" y="1952"/>
                    </a:cubicBezTo>
                    <a:lnTo>
                      <a:pt x="1310" y="2314"/>
                    </a:lnTo>
                    <a:cubicBezTo>
                      <a:pt x="1174" y="2525"/>
                      <a:pt x="1036" y="2748"/>
                      <a:pt x="878" y="2950"/>
                    </a:cubicBezTo>
                    <a:lnTo>
                      <a:pt x="878" y="2950"/>
                    </a:lnTo>
                    <a:lnTo>
                      <a:pt x="469" y="2661"/>
                    </a:lnTo>
                    <a:cubicBezTo>
                      <a:pt x="308" y="2554"/>
                      <a:pt x="161" y="2447"/>
                      <a:pt x="0" y="2340"/>
                    </a:cubicBezTo>
                    <a:lnTo>
                      <a:pt x="0" y="2340"/>
                    </a:lnTo>
                    <a:cubicBezTo>
                      <a:pt x="134" y="2474"/>
                      <a:pt x="282" y="2594"/>
                      <a:pt x="415" y="2715"/>
                    </a:cubicBezTo>
                    <a:lnTo>
                      <a:pt x="856" y="3075"/>
                    </a:lnTo>
                    <a:lnTo>
                      <a:pt x="896" y="3102"/>
                    </a:lnTo>
                    <a:lnTo>
                      <a:pt x="923" y="3062"/>
                    </a:lnTo>
                    <a:cubicBezTo>
                      <a:pt x="1030" y="2955"/>
                      <a:pt x="1110" y="2848"/>
                      <a:pt x="1190" y="2728"/>
                    </a:cubicBezTo>
                    <a:cubicBezTo>
                      <a:pt x="1271" y="2621"/>
                      <a:pt x="1351" y="2501"/>
                      <a:pt x="1431" y="2380"/>
                    </a:cubicBezTo>
                    <a:lnTo>
                      <a:pt x="1631" y="2020"/>
                    </a:lnTo>
                    <a:cubicBezTo>
                      <a:pt x="1698" y="1886"/>
                      <a:pt x="1752" y="1765"/>
                      <a:pt x="1805" y="1632"/>
                    </a:cubicBezTo>
                    <a:cubicBezTo>
                      <a:pt x="1872" y="1498"/>
                      <a:pt x="1912" y="1364"/>
                      <a:pt x="1952" y="1231"/>
                    </a:cubicBezTo>
                    <a:cubicBezTo>
                      <a:pt x="1992" y="1097"/>
                      <a:pt x="2032" y="963"/>
                      <a:pt x="2059" y="830"/>
                    </a:cubicBezTo>
                    <a:cubicBezTo>
                      <a:pt x="2073" y="763"/>
                      <a:pt x="2099" y="696"/>
                      <a:pt x="2112" y="616"/>
                    </a:cubicBezTo>
                    <a:cubicBezTo>
                      <a:pt x="2126" y="549"/>
                      <a:pt x="2126" y="482"/>
                      <a:pt x="2139" y="416"/>
                    </a:cubicBezTo>
                    <a:cubicBezTo>
                      <a:pt x="2166" y="282"/>
                      <a:pt x="2166" y="134"/>
                      <a:pt x="2166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62"/>
              <p:cNvSpPr/>
              <p:nvPr/>
            </p:nvSpPr>
            <p:spPr>
              <a:xfrm>
                <a:off x="7016726" y="2788764"/>
                <a:ext cx="74254" cy="131810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2755" extrusionOk="0">
                    <a:moveTo>
                      <a:pt x="27" y="1"/>
                    </a:moveTo>
                    <a:cubicBezTo>
                      <a:pt x="13" y="108"/>
                      <a:pt x="1" y="228"/>
                      <a:pt x="1" y="348"/>
                    </a:cubicBezTo>
                    <a:cubicBezTo>
                      <a:pt x="1" y="469"/>
                      <a:pt x="1" y="589"/>
                      <a:pt x="13" y="710"/>
                    </a:cubicBezTo>
                    <a:lnTo>
                      <a:pt x="54" y="1070"/>
                    </a:lnTo>
                    <a:cubicBezTo>
                      <a:pt x="81" y="1177"/>
                      <a:pt x="108" y="1298"/>
                      <a:pt x="134" y="1417"/>
                    </a:cubicBezTo>
                    <a:cubicBezTo>
                      <a:pt x="161" y="1538"/>
                      <a:pt x="201" y="1645"/>
                      <a:pt x="241" y="1765"/>
                    </a:cubicBezTo>
                    <a:cubicBezTo>
                      <a:pt x="281" y="1872"/>
                      <a:pt x="334" y="1979"/>
                      <a:pt x="375" y="2100"/>
                    </a:cubicBezTo>
                    <a:cubicBezTo>
                      <a:pt x="482" y="2314"/>
                      <a:pt x="589" y="2527"/>
                      <a:pt x="735" y="2715"/>
                    </a:cubicBezTo>
                    <a:lnTo>
                      <a:pt x="762" y="2754"/>
                    </a:lnTo>
                    <a:lnTo>
                      <a:pt x="803" y="2741"/>
                    </a:lnTo>
                    <a:cubicBezTo>
                      <a:pt x="922" y="2674"/>
                      <a:pt x="1056" y="2620"/>
                      <a:pt x="1177" y="2554"/>
                    </a:cubicBezTo>
                    <a:cubicBezTo>
                      <a:pt x="1297" y="2501"/>
                      <a:pt x="1430" y="2433"/>
                      <a:pt x="1551" y="2367"/>
                    </a:cubicBezTo>
                    <a:lnTo>
                      <a:pt x="1551" y="2367"/>
                    </a:lnTo>
                    <a:cubicBezTo>
                      <a:pt x="1417" y="2407"/>
                      <a:pt x="1284" y="2460"/>
                      <a:pt x="1150" y="2501"/>
                    </a:cubicBezTo>
                    <a:cubicBezTo>
                      <a:pt x="1030" y="2536"/>
                      <a:pt x="910" y="2583"/>
                      <a:pt x="799" y="2631"/>
                    </a:cubicBezTo>
                    <a:lnTo>
                      <a:pt x="799" y="2631"/>
                    </a:lnTo>
                    <a:cubicBezTo>
                      <a:pt x="751" y="2545"/>
                      <a:pt x="703" y="2449"/>
                      <a:pt x="655" y="2353"/>
                    </a:cubicBezTo>
                    <a:cubicBezTo>
                      <a:pt x="602" y="2246"/>
                      <a:pt x="548" y="2139"/>
                      <a:pt x="509" y="2032"/>
                    </a:cubicBezTo>
                    <a:cubicBezTo>
                      <a:pt x="455" y="1925"/>
                      <a:pt x="414" y="1818"/>
                      <a:pt x="375" y="1712"/>
                    </a:cubicBezTo>
                    <a:cubicBezTo>
                      <a:pt x="334" y="1605"/>
                      <a:pt x="295" y="1498"/>
                      <a:pt x="268" y="1378"/>
                    </a:cubicBezTo>
                    <a:cubicBezTo>
                      <a:pt x="227" y="1271"/>
                      <a:pt x="201" y="1150"/>
                      <a:pt x="174" y="1043"/>
                    </a:cubicBezTo>
                    <a:cubicBezTo>
                      <a:pt x="147" y="923"/>
                      <a:pt x="120" y="816"/>
                      <a:pt x="108" y="696"/>
                    </a:cubicBezTo>
                    <a:cubicBezTo>
                      <a:pt x="81" y="576"/>
                      <a:pt x="67" y="469"/>
                      <a:pt x="54" y="348"/>
                    </a:cubicBezTo>
                    <a:cubicBezTo>
                      <a:pt x="40" y="228"/>
                      <a:pt x="40" y="108"/>
                      <a:pt x="27" y="1"/>
                    </a:cubicBez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62"/>
              <p:cNvSpPr/>
              <p:nvPr/>
            </p:nvSpPr>
            <p:spPr>
              <a:xfrm>
                <a:off x="6872811" y="2774698"/>
                <a:ext cx="212380" cy="572454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11965" extrusionOk="0">
                    <a:moveTo>
                      <a:pt x="4438" y="1"/>
                    </a:moveTo>
                    <a:cubicBezTo>
                      <a:pt x="1979" y="1"/>
                      <a:pt x="202" y="214"/>
                      <a:pt x="202" y="214"/>
                    </a:cubicBezTo>
                    <a:cubicBezTo>
                      <a:pt x="27" y="1084"/>
                      <a:pt x="121" y="5201"/>
                      <a:pt x="121" y="5201"/>
                    </a:cubicBezTo>
                    <a:cubicBezTo>
                      <a:pt x="1" y="7058"/>
                      <a:pt x="1" y="11469"/>
                      <a:pt x="1" y="11469"/>
                    </a:cubicBezTo>
                    <a:cubicBezTo>
                      <a:pt x="534" y="11942"/>
                      <a:pt x="1200" y="11964"/>
                      <a:pt x="1319" y="11964"/>
                    </a:cubicBezTo>
                    <a:cubicBezTo>
                      <a:pt x="1331" y="11964"/>
                      <a:pt x="1337" y="11964"/>
                      <a:pt x="1337" y="11964"/>
                    </a:cubicBezTo>
                    <a:cubicBezTo>
                      <a:pt x="1498" y="6470"/>
                      <a:pt x="2273" y="121"/>
                      <a:pt x="2273" y="121"/>
                    </a:cubicBezTo>
                    <a:lnTo>
                      <a:pt x="4438" y="1"/>
                    </a:ln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2B6A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62"/>
              <p:cNvSpPr/>
              <p:nvPr/>
            </p:nvSpPr>
            <p:spPr>
              <a:xfrm>
                <a:off x="7162555" y="2777904"/>
                <a:ext cx="244340" cy="590779"/>
              </a:xfrm>
              <a:custGeom>
                <a:avLst/>
                <a:gdLst/>
                <a:ahLst/>
                <a:cxnLst/>
                <a:rect l="l" t="t" r="r" b="b"/>
                <a:pathLst>
                  <a:path w="5107" h="12348" extrusionOk="0">
                    <a:moveTo>
                      <a:pt x="0" y="1"/>
                    </a:moveTo>
                    <a:lnTo>
                      <a:pt x="2059" y="441"/>
                    </a:lnTo>
                    <a:cubicBezTo>
                      <a:pt x="2059" y="441"/>
                      <a:pt x="1043" y="7419"/>
                      <a:pt x="735" y="12271"/>
                    </a:cubicBezTo>
                    <a:cubicBezTo>
                      <a:pt x="735" y="12271"/>
                      <a:pt x="1191" y="12347"/>
                      <a:pt x="1736" y="12347"/>
                    </a:cubicBezTo>
                    <a:cubicBezTo>
                      <a:pt x="2213" y="12347"/>
                      <a:pt x="2759" y="12289"/>
                      <a:pt x="3128" y="12070"/>
                    </a:cubicBezTo>
                    <a:lnTo>
                      <a:pt x="3996" y="5761"/>
                    </a:lnTo>
                    <a:lnTo>
                      <a:pt x="5106" y="1017"/>
                    </a:lnTo>
                    <a:cubicBezTo>
                      <a:pt x="5106" y="1017"/>
                      <a:pt x="1537" y="108"/>
                      <a:pt x="0" y="1"/>
                    </a:cubicBezTo>
                    <a:close/>
                  </a:path>
                </a:pathLst>
              </a:custGeom>
              <a:solidFill>
                <a:srgbClr val="1B20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62"/>
              <p:cNvSpPr/>
              <p:nvPr/>
            </p:nvSpPr>
            <p:spPr>
              <a:xfrm>
                <a:off x="7008019" y="2937129"/>
                <a:ext cx="235154" cy="315388"/>
              </a:xfrm>
              <a:custGeom>
                <a:avLst/>
                <a:gdLst/>
                <a:ahLst/>
                <a:cxnLst/>
                <a:rect l="l" t="t" r="r" b="b"/>
                <a:pathLst>
                  <a:path w="4915" h="6592" extrusionOk="0">
                    <a:moveTo>
                      <a:pt x="1706" y="1"/>
                    </a:moveTo>
                    <a:lnTo>
                      <a:pt x="1599" y="15"/>
                    </a:lnTo>
                    <a:cubicBezTo>
                      <a:pt x="1599" y="15"/>
                      <a:pt x="1" y="6592"/>
                      <a:pt x="3934" y="6592"/>
                    </a:cubicBezTo>
                    <a:cubicBezTo>
                      <a:pt x="3957" y="6592"/>
                      <a:pt x="3981" y="6591"/>
                      <a:pt x="4005" y="6591"/>
                    </a:cubicBezTo>
                    <a:lnTo>
                      <a:pt x="4914" y="5468"/>
                    </a:lnTo>
                    <a:lnTo>
                      <a:pt x="4273" y="4625"/>
                    </a:lnTo>
                    <a:cubicBezTo>
                      <a:pt x="4273" y="4625"/>
                      <a:pt x="3890" y="4808"/>
                      <a:pt x="3413" y="4808"/>
                    </a:cubicBezTo>
                    <a:cubicBezTo>
                      <a:pt x="2482" y="4808"/>
                      <a:pt x="1194" y="4112"/>
                      <a:pt x="1706" y="1"/>
                    </a:cubicBezTo>
                    <a:close/>
                  </a:path>
                </a:pathLst>
              </a:custGeom>
              <a:solidFill>
                <a:srgbClr val="2D36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67913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62"/>
              <p:cNvSpPr/>
              <p:nvPr/>
            </p:nvSpPr>
            <p:spPr>
              <a:xfrm>
                <a:off x="6998833" y="2937129"/>
                <a:ext cx="298069" cy="276969"/>
              </a:xfrm>
              <a:custGeom>
                <a:avLst/>
                <a:gdLst/>
                <a:ahLst/>
                <a:cxnLst/>
                <a:rect l="l" t="t" r="r" b="b"/>
                <a:pathLst>
                  <a:path w="6230" h="5789" extrusionOk="0">
                    <a:moveTo>
                      <a:pt x="1952" y="1"/>
                    </a:moveTo>
                    <a:lnTo>
                      <a:pt x="1818" y="15"/>
                    </a:lnTo>
                    <a:cubicBezTo>
                      <a:pt x="1818" y="15"/>
                      <a:pt x="0" y="5709"/>
                      <a:pt x="5106" y="5789"/>
                    </a:cubicBezTo>
                    <a:lnTo>
                      <a:pt x="6229" y="4839"/>
                    </a:lnTo>
                    <a:lnTo>
                      <a:pt x="5374" y="4091"/>
                    </a:lnTo>
                    <a:cubicBezTo>
                      <a:pt x="5374" y="4091"/>
                      <a:pt x="4942" y="4222"/>
                      <a:pt x="4382" y="4222"/>
                    </a:cubicBezTo>
                    <a:cubicBezTo>
                      <a:pt x="3200" y="4222"/>
                      <a:pt x="1444" y="3637"/>
                      <a:pt x="1952" y="1"/>
                    </a:cubicBez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62"/>
              <p:cNvSpPr/>
              <p:nvPr/>
            </p:nvSpPr>
            <p:spPr>
              <a:xfrm>
                <a:off x="7242455" y="3214050"/>
                <a:ext cx="718" cy="48"/>
              </a:xfrm>
              <a:custGeom>
                <a:avLst/>
                <a:gdLst/>
                <a:ahLst/>
                <a:cxnLst/>
                <a:rect l="l" t="t" r="r" b="b"/>
                <a:pathLst>
                  <a:path w="15" h="1" extrusionOk="0">
                    <a:moveTo>
                      <a:pt x="0" y="1"/>
                    </a:moveTo>
                    <a:lnTo>
                      <a:pt x="14" y="1"/>
                    </a:lnTo>
                    <a:lnTo>
                      <a:pt x="0" y="1"/>
                    </a:lnTo>
                    <a:close/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14D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62"/>
              <p:cNvSpPr/>
              <p:nvPr/>
            </p:nvSpPr>
            <p:spPr>
              <a:xfrm>
                <a:off x="7070455" y="3038845"/>
                <a:ext cx="226446" cy="175253"/>
              </a:xfrm>
              <a:custGeom>
                <a:avLst/>
                <a:gdLst/>
                <a:ahLst/>
                <a:cxnLst/>
                <a:rect l="l" t="t" r="r" b="b"/>
                <a:pathLst>
                  <a:path w="4733" h="3663" extrusionOk="0">
                    <a:moveTo>
                      <a:pt x="13" y="0"/>
                    </a:moveTo>
                    <a:cubicBezTo>
                      <a:pt x="0" y="1631"/>
                      <a:pt x="615" y="3609"/>
                      <a:pt x="3595" y="3663"/>
                    </a:cubicBezTo>
                    <a:lnTo>
                      <a:pt x="3609" y="3663"/>
                    </a:lnTo>
                    <a:lnTo>
                      <a:pt x="4732" y="2713"/>
                    </a:lnTo>
                    <a:lnTo>
                      <a:pt x="4652" y="2647"/>
                    </a:lnTo>
                    <a:lnTo>
                      <a:pt x="3609" y="3515"/>
                    </a:lnTo>
                    <a:cubicBezTo>
                      <a:pt x="695" y="3476"/>
                      <a:pt x="40" y="1604"/>
                      <a:pt x="13" y="0"/>
                    </a:cubicBezTo>
                    <a:close/>
                  </a:path>
                </a:pathLst>
              </a:custGeom>
              <a:solidFill>
                <a:srgbClr val="2EE9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62"/>
              <p:cNvSpPr/>
              <p:nvPr/>
            </p:nvSpPr>
            <p:spPr>
              <a:xfrm>
                <a:off x="7087679" y="2947367"/>
                <a:ext cx="3301" cy="47366"/>
              </a:xfrm>
              <a:custGeom>
                <a:avLst/>
                <a:gdLst/>
                <a:ahLst/>
                <a:cxnLst/>
                <a:rect l="l" t="t" r="r" b="b"/>
                <a:pathLst>
                  <a:path w="69" h="990" extrusionOk="0">
                    <a:moveTo>
                      <a:pt x="68" y="0"/>
                    </a:moveTo>
                    <a:cubicBezTo>
                      <a:pt x="27" y="348"/>
                      <a:pt x="1" y="669"/>
                      <a:pt x="1" y="963"/>
                    </a:cubicBezTo>
                    <a:lnTo>
                      <a:pt x="1" y="990"/>
                    </a:lnTo>
                    <a:cubicBezTo>
                      <a:pt x="1" y="696"/>
                      <a:pt x="27" y="362"/>
                      <a:pt x="68" y="0"/>
                    </a:cubicBezTo>
                    <a:close/>
                  </a:path>
                </a:pathLst>
              </a:custGeom>
              <a:solidFill>
                <a:srgbClr val="D4DBE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62"/>
              <p:cNvSpPr/>
              <p:nvPr/>
            </p:nvSpPr>
            <p:spPr>
              <a:xfrm>
                <a:off x="7087679" y="2937129"/>
                <a:ext cx="4545" cy="56312"/>
              </a:xfrm>
              <a:custGeom>
                <a:avLst/>
                <a:gdLst/>
                <a:ahLst/>
                <a:cxnLst/>
                <a:rect l="l" t="t" r="r" b="b"/>
                <a:pathLst>
                  <a:path w="95" h="1177" extrusionOk="0">
                    <a:moveTo>
                      <a:pt x="81" y="1"/>
                    </a:moveTo>
                    <a:cubicBezTo>
                      <a:pt x="15" y="442"/>
                      <a:pt x="1" y="829"/>
                      <a:pt x="1" y="1177"/>
                    </a:cubicBezTo>
                    <a:cubicBezTo>
                      <a:pt x="1" y="883"/>
                      <a:pt x="27" y="562"/>
                      <a:pt x="68" y="214"/>
                    </a:cubicBezTo>
                    <a:cubicBezTo>
                      <a:pt x="81" y="148"/>
                      <a:pt x="81" y="68"/>
                      <a:pt x="95" y="1"/>
                    </a:cubicBezTo>
                    <a:close/>
                  </a:path>
                </a:pathLst>
              </a:custGeom>
              <a:solidFill>
                <a:srgbClr val="0FC7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2"/>
              <p:cNvSpPr/>
              <p:nvPr/>
            </p:nvSpPr>
            <p:spPr>
              <a:xfrm>
                <a:off x="7071077" y="2899427"/>
                <a:ext cx="49279" cy="45978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961" extrusionOk="0">
                    <a:moveTo>
                      <a:pt x="549" y="1"/>
                    </a:moveTo>
                    <a:lnTo>
                      <a:pt x="0" y="227"/>
                    </a:lnTo>
                    <a:cubicBezTo>
                      <a:pt x="0" y="227"/>
                      <a:pt x="58" y="961"/>
                      <a:pt x="393" y="961"/>
                    </a:cubicBezTo>
                    <a:cubicBezTo>
                      <a:pt x="543" y="961"/>
                      <a:pt x="749" y="814"/>
                      <a:pt x="1030" y="388"/>
                    </a:cubicBezTo>
                    <a:lnTo>
                      <a:pt x="549" y="1"/>
                    </a:lnTo>
                    <a:close/>
                  </a:path>
                </a:pathLst>
              </a:custGeom>
              <a:solidFill>
                <a:srgbClr val="11DCC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2"/>
              <p:cNvSpPr/>
              <p:nvPr/>
            </p:nvSpPr>
            <p:spPr>
              <a:xfrm>
                <a:off x="7239871" y="2813069"/>
                <a:ext cx="97267" cy="283380"/>
              </a:xfrm>
              <a:custGeom>
                <a:avLst/>
                <a:gdLst/>
                <a:ahLst/>
                <a:cxnLst/>
                <a:rect l="l" t="t" r="r" b="b"/>
                <a:pathLst>
                  <a:path w="2033" h="5923" extrusionOk="0">
                    <a:moveTo>
                      <a:pt x="951" y="1"/>
                    </a:moveTo>
                    <a:cubicBezTo>
                      <a:pt x="1031" y="161"/>
                      <a:pt x="1097" y="335"/>
                      <a:pt x="1164" y="496"/>
                    </a:cubicBezTo>
                    <a:cubicBezTo>
                      <a:pt x="1204" y="589"/>
                      <a:pt x="1245" y="669"/>
                      <a:pt x="1271" y="749"/>
                    </a:cubicBezTo>
                    <a:lnTo>
                      <a:pt x="1364" y="1004"/>
                    </a:lnTo>
                    <a:cubicBezTo>
                      <a:pt x="1391" y="1097"/>
                      <a:pt x="1418" y="1177"/>
                      <a:pt x="1445" y="1257"/>
                    </a:cubicBezTo>
                    <a:cubicBezTo>
                      <a:pt x="1485" y="1351"/>
                      <a:pt x="1498" y="1431"/>
                      <a:pt x="1525" y="1524"/>
                    </a:cubicBezTo>
                    <a:cubicBezTo>
                      <a:pt x="1551" y="1605"/>
                      <a:pt x="1578" y="1699"/>
                      <a:pt x="1592" y="1779"/>
                    </a:cubicBezTo>
                    <a:lnTo>
                      <a:pt x="1623" y="1989"/>
                    </a:lnTo>
                    <a:lnTo>
                      <a:pt x="1623" y="1989"/>
                    </a:lnTo>
                    <a:cubicBezTo>
                      <a:pt x="1323" y="2039"/>
                      <a:pt x="1024" y="2089"/>
                      <a:pt x="737" y="2139"/>
                    </a:cubicBezTo>
                    <a:lnTo>
                      <a:pt x="550" y="2180"/>
                    </a:lnTo>
                    <a:lnTo>
                      <a:pt x="710" y="2273"/>
                    </a:lnTo>
                    <a:cubicBezTo>
                      <a:pt x="1094" y="2466"/>
                      <a:pt x="1479" y="2682"/>
                      <a:pt x="1874" y="2876"/>
                    </a:cubicBezTo>
                    <a:lnTo>
                      <a:pt x="1874" y="2876"/>
                    </a:lnTo>
                    <a:cubicBezTo>
                      <a:pt x="1860" y="2933"/>
                      <a:pt x="1839" y="2984"/>
                      <a:pt x="1819" y="3035"/>
                    </a:cubicBezTo>
                    <a:cubicBezTo>
                      <a:pt x="1806" y="3115"/>
                      <a:pt x="1765" y="3182"/>
                      <a:pt x="1739" y="3249"/>
                    </a:cubicBezTo>
                    <a:cubicBezTo>
                      <a:pt x="1712" y="3329"/>
                      <a:pt x="1685" y="3396"/>
                      <a:pt x="1658" y="3463"/>
                    </a:cubicBezTo>
                    <a:lnTo>
                      <a:pt x="1551" y="3663"/>
                    </a:lnTo>
                    <a:cubicBezTo>
                      <a:pt x="1498" y="3811"/>
                      <a:pt x="1418" y="3944"/>
                      <a:pt x="1352" y="4078"/>
                    </a:cubicBezTo>
                    <a:cubicBezTo>
                      <a:pt x="1311" y="4144"/>
                      <a:pt x="1284" y="4212"/>
                      <a:pt x="1231" y="4278"/>
                    </a:cubicBezTo>
                    <a:lnTo>
                      <a:pt x="1111" y="4465"/>
                    </a:lnTo>
                    <a:lnTo>
                      <a:pt x="990" y="4666"/>
                    </a:lnTo>
                    <a:cubicBezTo>
                      <a:pt x="951" y="4719"/>
                      <a:pt x="910" y="4786"/>
                      <a:pt x="870" y="4853"/>
                    </a:cubicBezTo>
                    <a:lnTo>
                      <a:pt x="589" y="5213"/>
                    </a:lnTo>
                    <a:cubicBezTo>
                      <a:pt x="550" y="5281"/>
                      <a:pt x="496" y="5334"/>
                      <a:pt x="455" y="5401"/>
                    </a:cubicBezTo>
                    <a:lnTo>
                      <a:pt x="295" y="5575"/>
                    </a:lnTo>
                    <a:lnTo>
                      <a:pt x="1" y="5922"/>
                    </a:lnTo>
                    <a:lnTo>
                      <a:pt x="322" y="5588"/>
                    </a:lnTo>
                    <a:lnTo>
                      <a:pt x="482" y="5427"/>
                    </a:lnTo>
                    <a:cubicBezTo>
                      <a:pt x="536" y="5374"/>
                      <a:pt x="589" y="5320"/>
                      <a:pt x="643" y="5254"/>
                    </a:cubicBezTo>
                    <a:lnTo>
                      <a:pt x="937" y="4893"/>
                    </a:lnTo>
                    <a:cubicBezTo>
                      <a:pt x="977" y="4839"/>
                      <a:pt x="1031" y="4773"/>
                      <a:pt x="1070" y="4706"/>
                    </a:cubicBezTo>
                    <a:lnTo>
                      <a:pt x="1204" y="4518"/>
                    </a:lnTo>
                    <a:lnTo>
                      <a:pt x="1325" y="4331"/>
                    </a:lnTo>
                    <a:cubicBezTo>
                      <a:pt x="1378" y="4265"/>
                      <a:pt x="1405" y="4198"/>
                      <a:pt x="1445" y="4131"/>
                    </a:cubicBezTo>
                    <a:lnTo>
                      <a:pt x="1565" y="3930"/>
                    </a:lnTo>
                    <a:cubicBezTo>
                      <a:pt x="1605" y="3864"/>
                      <a:pt x="1646" y="3797"/>
                      <a:pt x="1672" y="3730"/>
                    </a:cubicBezTo>
                    <a:lnTo>
                      <a:pt x="1765" y="3516"/>
                    </a:lnTo>
                    <a:cubicBezTo>
                      <a:pt x="1806" y="3449"/>
                      <a:pt x="1833" y="3369"/>
                      <a:pt x="1859" y="3303"/>
                    </a:cubicBezTo>
                    <a:cubicBezTo>
                      <a:pt x="1886" y="3235"/>
                      <a:pt x="1926" y="3155"/>
                      <a:pt x="1952" y="3089"/>
                    </a:cubicBezTo>
                    <a:cubicBezTo>
                      <a:pt x="1979" y="3009"/>
                      <a:pt x="2006" y="2941"/>
                      <a:pt x="2020" y="2861"/>
                    </a:cubicBezTo>
                    <a:lnTo>
                      <a:pt x="2033" y="2807"/>
                    </a:lnTo>
                    <a:lnTo>
                      <a:pt x="1993" y="2781"/>
                    </a:lnTo>
                    <a:cubicBezTo>
                      <a:pt x="1647" y="2596"/>
                      <a:pt x="1290" y="2422"/>
                      <a:pt x="941" y="2240"/>
                    </a:cubicBezTo>
                    <a:lnTo>
                      <a:pt x="941" y="2240"/>
                    </a:lnTo>
                    <a:cubicBezTo>
                      <a:pt x="1197" y="2194"/>
                      <a:pt x="1452" y="2142"/>
                      <a:pt x="1699" y="2100"/>
                    </a:cubicBezTo>
                    <a:lnTo>
                      <a:pt x="1765" y="2086"/>
                    </a:lnTo>
                    <a:lnTo>
                      <a:pt x="1753" y="2032"/>
                    </a:lnTo>
                    <a:lnTo>
                      <a:pt x="1685" y="1765"/>
                    </a:lnTo>
                    <a:cubicBezTo>
                      <a:pt x="1672" y="1672"/>
                      <a:pt x="1646" y="1578"/>
                      <a:pt x="1619" y="1498"/>
                    </a:cubicBezTo>
                    <a:cubicBezTo>
                      <a:pt x="1592" y="1405"/>
                      <a:pt x="1565" y="1324"/>
                      <a:pt x="1525" y="1230"/>
                    </a:cubicBezTo>
                    <a:cubicBezTo>
                      <a:pt x="1498" y="1150"/>
                      <a:pt x="1458" y="1070"/>
                      <a:pt x="1432" y="977"/>
                    </a:cubicBezTo>
                    <a:lnTo>
                      <a:pt x="1325" y="736"/>
                    </a:lnTo>
                    <a:cubicBezTo>
                      <a:pt x="1284" y="642"/>
                      <a:pt x="1245" y="562"/>
                      <a:pt x="1204" y="482"/>
                    </a:cubicBezTo>
                    <a:cubicBezTo>
                      <a:pt x="1124" y="321"/>
                      <a:pt x="1044" y="161"/>
                      <a:pt x="951" y="1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2"/>
              <p:cNvSpPr/>
              <p:nvPr/>
            </p:nvSpPr>
            <p:spPr>
              <a:xfrm>
                <a:off x="6908025" y="2791348"/>
                <a:ext cx="47366" cy="303810"/>
              </a:xfrm>
              <a:custGeom>
                <a:avLst/>
                <a:gdLst/>
                <a:ahLst/>
                <a:cxnLst/>
                <a:rect l="l" t="t" r="r" b="b"/>
                <a:pathLst>
                  <a:path w="990" h="6350" extrusionOk="0">
                    <a:moveTo>
                      <a:pt x="311" y="2149"/>
                    </a:moveTo>
                    <a:cubicBezTo>
                      <a:pt x="312" y="2165"/>
                      <a:pt x="309" y="2185"/>
                      <a:pt x="294" y="2192"/>
                    </a:cubicBezTo>
                    <a:cubicBezTo>
                      <a:pt x="281" y="2199"/>
                      <a:pt x="274" y="2199"/>
                      <a:pt x="269" y="2199"/>
                    </a:cubicBezTo>
                    <a:cubicBezTo>
                      <a:pt x="264" y="2199"/>
                      <a:pt x="261" y="2199"/>
                      <a:pt x="254" y="2206"/>
                    </a:cubicBezTo>
                    <a:lnTo>
                      <a:pt x="311" y="2149"/>
                    </a:lnTo>
                    <a:close/>
                    <a:moveTo>
                      <a:pt x="949" y="0"/>
                    </a:moveTo>
                    <a:cubicBezTo>
                      <a:pt x="856" y="160"/>
                      <a:pt x="776" y="335"/>
                      <a:pt x="695" y="508"/>
                    </a:cubicBezTo>
                    <a:cubicBezTo>
                      <a:pt x="655" y="588"/>
                      <a:pt x="615" y="668"/>
                      <a:pt x="575" y="762"/>
                    </a:cubicBezTo>
                    <a:lnTo>
                      <a:pt x="482" y="1030"/>
                    </a:lnTo>
                    <a:lnTo>
                      <a:pt x="387" y="1297"/>
                    </a:lnTo>
                    <a:cubicBezTo>
                      <a:pt x="375" y="1337"/>
                      <a:pt x="348" y="1390"/>
                      <a:pt x="348" y="1431"/>
                    </a:cubicBezTo>
                    <a:lnTo>
                      <a:pt x="307" y="1564"/>
                    </a:lnTo>
                    <a:cubicBezTo>
                      <a:pt x="280" y="1658"/>
                      <a:pt x="254" y="1752"/>
                      <a:pt x="241" y="1845"/>
                    </a:cubicBezTo>
                    <a:lnTo>
                      <a:pt x="205" y="2106"/>
                    </a:lnTo>
                    <a:lnTo>
                      <a:pt x="205" y="2106"/>
                    </a:lnTo>
                    <a:cubicBezTo>
                      <a:pt x="187" y="2122"/>
                      <a:pt x="187" y="2154"/>
                      <a:pt x="187" y="2165"/>
                    </a:cubicBezTo>
                    <a:cubicBezTo>
                      <a:pt x="200" y="2165"/>
                      <a:pt x="200" y="2165"/>
                      <a:pt x="200" y="2179"/>
                    </a:cubicBezTo>
                    <a:cubicBezTo>
                      <a:pt x="200" y="2192"/>
                      <a:pt x="214" y="2192"/>
                      <a:pt x="214" y="2192"/>
                    </a:cubicBezTo>
                    <a:lnTo>
                      <a:pt x="241" y="2219"/>
                    </a:lnTo>
                    <a:lnTo>
                      <a:pt x="280" y="2246"/>
                    </a:lnTo>
                    <a:lnTo>
                      <a:pt x="348" y="2299"/>
                    </a:lnTo>
                    <a:lnTo>
                      <a:pt x="494" y="2393"/>
                    </a:lnTo>
                    <a:lnTo>
                      <a:pt x="688" y="2502"/>
                    </a:lnTo>
                    <a:lnTo>
                      <a:pt x="54" y="2714"/>
                    </a:lnTo>
                    <a:lnTo>
                      <a:pt x="0" y="2727"/>
                    </a:lnTo>
                    <a:lnTo>
                      <a:pt x="0" y="2794"/>
                    </a:lnTo>
                    <a:cubicBezTo>
                      <a:pt x="40" y="3088"/>
                      <a:pt x="67" y="3382"/>
                      <a:pt x="107" y="3689"/>
                    </a:cubicBezTo>
                    <a:lnTo>
                      <a:pt x="174" y="4131"/>
                    </a:lnTo>
                    <a:cubicBezTo>
                      <a:pt x="187" y="4291"/>
                      <a:pt x="214" y="4438"/>
                      <a:pt x="241" y="4585"/>
                    </a:cubicBezTo>
                    <a:lnTo>
                      <a:pt x="321" y="5026"/>
                    </a:lnTo>
                    <a:lnTo>
                      <a:pt x="401" y="5467"/>
                    </a:lnTo>
                    <a:lnTo>
                      <a:pt x="455" y="5694"/>
                    </a:lnTo>
                    <a:cubicBezTo>
                      <a:pt x="482" y="5762"/>
                      <a:pt x="494" y="5842"/>
                      <a:pt x="508" y="5908"/>
                    </a:cubicBezTo>
                    <a:cubicBezTo>
                      <a:pt x="548" y="6056"/>
                      <a:pt x="588" y="6202"/>
                      <a:pt x="642" y="6350"/>
                    </a:cubicBezTo>
                    <a:lnTo>
                      <a:pt x="548" y="5908"/>
                    </a:lnTo>
                    <a:cubicBezTo>
                      <a:pt x="535" y="5828"/>
                      <a:pt x="521" y="5762"/>
                      <a:pt x="508" y="5681"/>
                    </a:cubicBezTo>
                    <a:lnTo>
                      <a:pt x="468" y="5454"/>
                    </a:lnTo>
                    <a:cubicBezTo>
                      <a:pt x="455" y="5307"/>
                      <a:pt x="428" y="5160"/>
                      <a:pt x="401" y="5013"/>
                    </a:cubicBezTo>
                    <a:cubicBezTo>
                      <a:pt x="387" y="4865"/>
                      <a:pt x="361" y="4719"/>
                      <a:pt x="348" y="4571"/>
                    </a:cubicBezTo>
                    <a:lnTo>
                      <a:pt x="241" y="3676"/>
                    </a:lnTo>
                    <a:cubicBezTo>
                      <a:pt x="202" y="3385"/>
                      <a:pt x="176" y="3106"/>
                      <a:pt x="151" y="2827"/>
                    </a:cubicBezTo>
                    <a:lnTo>
                      <a:pt x="151" y="2827"/>
                    </a:lnTo>
                    <a:lnTo>
                      <a:pt x="856" y="2580"/>
                    </a:lnTo>
                    <a:lnTo>
                      <a:pt x="989" y="2527"/>
                    </a:lnTo>
                    <a:lnTo>
                      <a:pt x="869" y="2460"/>
                    </a:lnTo>
                    <a:lnTo>
                      <a:pt x="562" y="2286"/>
                    </a:lnTo>
                    <a:lnTo>
                      <a:pt x="414" y="2192"/>
                    </a:lnTo>
                    <a:lnTo>
                      <a:pt x="348" y="2139"/>
                    </a:lnTo>
                    <a:lnTo>
                      <a:pt x="324" y="2114"/>
                    </a:lnTo>
                    <a:lnTo>
                      <a:pt x="348" y="1871"/>
                    </a:lnTo>
                    <a:cubicBezTo>
                      <a:pt x="361" y="1778"/>
                      <a:pt x="387" y="1684"/>
                      <a:pt x="401" y="1591"/>
                    </a:cubicBezTo>
                    <a:lnTo>
                      <a:pt x="441" y="1458"/>
                    </a:lnTo>
                    <a:cubicBezTo>
                      <a:pt x="441" y="1417"/>
                      <a:pt x="455" y="1363"/>
                      <a:pt x="468" y="1324"/>
                    </a:cubicBezTo>
                    <a:lnTo>
                      <a:pt x="548" y="1057"/>
                    </a:lnTo>
                    <a:lnTo>
                      <a:pt x="642" y="789"/>
                    </a:lnTo>
                    <a:cubicBezTo>
                      <a:pt x="669" y="695"/>
                      <a:pt x="708" y="602"/>
                      <a:pt x="735" y="522"/>
                    </a:cubicBezTo>
                    <a:cubicBezTo>
                      <a:pt x="762" y="428"/>
                      <a:pt x="802" y="348"/>
                      <a:pt x="842" y="255"/>
                    </a:cubicBezTo>
                    <a:cubicBezTo>
                      <a:pt x="869" y="174"/>
                      <a:pt x="909" y="80"/>
                      <a:pt x="94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62"/>
              <p:cNvSpPr/>
              <p:nvPr/>
            </p:nvSpPr>
            <p:spPr>
              <a:xfrm>
                <a:off x="7042323" y="3344521"/>
                <a:ext cx="56934" cy="97267"/>
              </a:xfrm>
              <a:custGeom>
                <a:avLst/>
                <a:gdLst/>
                <a:ahLst/>
                <a:cxnLst/>
                <a:rect l="l" t="t" r="r" b="b"/>
                <a:pathLst>
                  <a:path w="1190" h="2033" extrusionOk="0">
                    <a:moveTo>
                      <a:pt x="0" y="1"/>
                    </a:moveTo>
                    <a:lnTo>
                      <a:pt x="187" y="1872"/>
                    </a:lnTo>
                    <a:lnTo>
                      <a:pt x="1189" y="2032"/>
                    </a:lnTo>
                    <a:lnTo>
                      <a:pt x="1189" y="2032"/>
                    </a:lnTo>
                    <a:lnTo>
                      <a:pt x="348" y="1751"/>
                    </a:lnTo>
                    <a:lnTo>
                      <a:pt x="174" y="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62"/>
              <p:cNvSpPr/>
              <p:nvPr/>
            </p:nvSpPr>
            <p:spPr>
              <a:xfrm>
                <a:off x="7234178" y="3404661"/>
                <a:ext cx="46074" cy="48897"/>
              </a:xfrm>
              <a:custGeom>
                <a:avLst/>
                <a:gdLst/>
                <a:ahLst/>
                <a:cxnLst/>
                <a:rect l="l" t="t" r="r" b="b"/>
                <a:pathLst>
                  <a:path w="963" h="1022" extrusionOk="0">
                    <a:moveTo>
                      <a:pt x="0" y="0"/>
                    </a:moveTo>
                    <a:cubicBezTo>
                      <a:pt x="0" y="0"/>
                      <a:pt x="228" y="1021"/>
                      <a:pt x="549" y="1021"/>
                    </a:cubicBezTo>
                    <a:cubicBezTo>
                      <a:pt x="675" y="1021"/>
                      <a:pt x="816" y="864"/>
                      <a:pt x="963" y="42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62"/>
              <p:cNvSpPr/>
              <p:nvPr/>
            </p:nvSpPr>
            <p:spPr>
              <a:xfrm>
                <a:off x="6881758" y="3388633"/>
                <a:ext cx="33969" cy="37797"/>
              </a:xfrm>
              <a:custGeom>
                <a:avLst/>
                <a:gdLst/>
                <a:ahLst/>
                <a:cxnLst/>
                <a:rect l="l" t="t" r="r" b="b"/>
                <a:pathLst>
                  <a:path w="710" h="790" extrusionOk="0">
                    <a:moveTo>
                      <a:pt x="589" y="0"/>
                    </a:moveTo>
                    <a:lnTo>
                      <a:pt x="1" y="790"/>
                    </a:lnTo>
                    <a:cubicBezTo>
                      <a:pt x="1" y="790"/>
                      <a:pt x="710" y="763"/>
                      <a:pt x="589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62"/>
              <p:cNvSpPr/>
              <p:nvPr/>
            </p:nvSpPr>
            <p:spPr>
              <a:xfrm>
                <a:off x="7278242" y="3503746"/>
                <a:ext cx="402943" cy="417009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8716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" y="1"/>
                      <a:pt x="42" y="202"/>
                      <a:pt x="135" y="535"/>
                    </a:cubicBezTo>
                    <a:cubicBezTo>
                      <a:pt x="242" y="856"/>
                      <a:pt x="402" y="1324"/>
                      <a:pt x="643" y="1872"/>
                    </a:cubicBezTo>
                    <a:cubicBezTo>
                      <a:pt x="763" y="2139"/>
                      <a:pt x="910" y="2433"/>
                      <a:pt x="1070" y="2741"/>
                    </a:cubicBezTo>
                    <a:cubicBezTo>
                      <a:pt x="1231" y="3035"/>
                      <a:pt x="1405" y="3356"/>
                      <a:pt x="1605" y="3663"/>
                    </a:cubicBezTo>
                    <a:cubicBezTo>
                      <a:pt x="1806" y="3984"/>
                      <a:pt x="2033" y="4291"/>
                      <a:pt x="2273" y="4598"/>
                    </a:cubicBezTo>
                    <a:cubicBezTo>
                      <a:pt x="2501" y="4919"/>
                      <a:pt x="2768" y="5213"/>
                      <a:pt x="3036" y="5507"/>
                    </a:cubicBezTo>
                    <a:cubicBezTo>
                      <a:pt x="3169" y="5655"/>
                      <a:pt x="3316" y="5801"/>
                      <a:pt x="3450" y="5935"/>
                    </a:cubicBezTo>
                    <a:cubicBezTo>
                      <a:pt x="3597" y="6069"/>
                      <a:pt x="3744" y="6216"/>
                      <a:pt x="3891" y="6336"/>
                    </a:cubicBezTo>
                    <a:cubicBezTo>
                      <a:pt x="4185" y="6591"/>
                      <a:pt x="4492" y="6831"/>
                      <a:pt x="4800" y="7045"/>
                    </a:cubicBezTo>
                    <a:cubicBezTo>
                      <a:pt x="5094" y="7259"/>
                      <a:pt x="5401" y="7459"/>
                      <a:pt x="5695" y="7619"/>
                    </a:cubicBezTo>
                    <a:cubicBezTo>
                      <a:pt x="5855" y="7699"/>
                      <a:pt x="5989" y="7780"/>
                      <a:pt x="6137" y="7860"/>
                    </a:cubicBezTo>
                    <a:cubicBezTo>
                      <a:pt x="6283" y="7927"/>
                      <a:pt x="6417" y="7993"/>
                      <a:pt x="6551" y="8061"/>
                    </a:cubicBezTo>
                    <a:cubicBezTo>
                      <a:pt x="6684" y="8127"/>
                      <a:pt x="6818" y="8181"/>
                      <a:pt x="6952" y="8234"/>
                    </a:cubicBezTo>
                    <a:cubicBezTo>
                      <a:pt x="7072" y="8275"/>
                      <a:pt x="7192" y="8328"/>
                      <a:pt x="7313" y="8368"/>
                    </a:cubicBezTo>
                    <a:cubicBezTo>
                      <a:pt x="7540" y="8448"/>
                      <a:pt x="7727" y="8515"/>
                      <a:pt x="7901" y="8569"/>
                    </a:cubicBezTo>
                    <a:cubicBezTo>
                      <a:pt x="8235" y="8662"/>
                      <a:pt x="8422" y="8715"/>
                      <a:pt x="8422" y="8715"/>
                    </a:cubicBezTo>
                    <a:cubicBezTo>
                      <a:pt x="8422" y="8715"/>
                      <a:pt x="8235" y="8649"/>
                      <a:pt x="7914" y="8542"/>
                    </a:cubicBezTo>
                    <a:cubicBezTo>
                      <a:pt x="7741" y="8489"/>
                      <a:pt x="7554" y="8408"/>
                      <a:pt x="7326" y="8314"/>
                    </a:cubicBezTo>
                    <a:cubicBezTo>
                      <a:pt x="7219" y="8275"/>
                      <a:pt x="7099" y="8221"/>
                      <a:pt x="6978" y="8168"/>
                    </a:cubicBezTo>
                    <a:cubicBezTo>
                      <a:pt x="6858" y="8100"/>
                      <a:pt x="6725" y="8061"/>
                      <a:pt x="6591" y="7993"/>
                    </a:cubicBezTo>
                    <a:cubicBezTo>
                      <a:pt x="6458" y="7913"/>
                      <a:pt x="6324" y="7847"/>
                      <a:pt x="6176" y="7780"/>
                    </a:cubicBezTo>
                    <a:cubicBezTo>
                      <a:pt x="6043" y="7699"/>
                      <a:pt x="5896" y="7619"/>
                      <a:pt x="5749" y="7526"/>
                    </a:cubicBezTo>
                    <a:cubicBezTo>
                      <a:pt x="5468" y="7352"/>
                      <a:pt x="5160" y="7165"/>
                      <a:pt x="4866" y="6951"/>
                    </a:cubicBezTo>
                    <a:cubicBezTo>
                      <a:pt x="4559" y="6737"/>
                      <a:pt x="4265" y="6496"/>
                      <a:pt x="3971" y="6229"/>
                    </a:cubicBezTo>
                    <a:cubicBezTo>
                      <a:pt x="3824" y="6109"/>
                      <a:pt x="3690" y="5976"/>
                      <a:pt x="3544" y="5842"/>
                    </a:cubicBezTo>
                    <a:cubicBezTo>
                      <a:pt x="3410" y="5694"/>
                      <a:pt x="3276" y="5561"/>
                      <a:pt x="3143" y="5414"/>
                    </a:cubicBezTo>
                    <a:cubicBezTo>
                      <a:pt x="2875" y="5133"/>
                      <a:pt x="2608" y="4826"/>
                      <a:pt x="2380" y="4518"/>
                    </a:cubicBezTo>
                    <a:cubicBezTo>
                      <a:pt x="2127" y="4224"/>
                      <a:pt x="1913" y="3903"/>
                      <a:pt x="1712" y="3596"/>
                    </a:cubicBezTo>
                    <a:cubicBezTo>
                      <a:pt x="1512" y="3288"/>
                      <a:pt x="1325" y="2982"/>
                      <a:pt x="1164" y="2688"/>
                    </a:cubicBezTo>
                    <a:cubicBezTo>
                      <a:pt x="990" y="2393"/>
                      <a:pt x="844" y="2112"/>
                      <a:pt x="723" y="1845"/>
                    </a:cubicBezTo>
                    <a:cubicBezTo>
                      <a:pt x="469" y="1310"/>
                      <a:pt x="282" y="843"/>
                      <a:pt x="161" y="522"/>
                    </a:cubicBezTo>
                    <a:cubicBezTo>
                      <a:pt x="55" y="20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4651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62"/>
              <p:cNvSpPr/>
              <p:nvPr/>
            </p:nvSpPr>
            <p:spPr>
              <a:xfrm>
                <a:off x="7028257" y="3547236"/>
                <a:ext cx="49901" cy="775122"/>
              </a:xfrm>
              <a:custGeom>
                <a:avLst/>
                <a:gdLst/>
                <a:ahLst/>
                <a:cxnLst/>
                <a:rect l="l" t="t" r="r" b="b"/>
                <a:pathLst>
                  <a:path w="1043" h="16201" extrusionOk="0">
                    <a:moveTo>
                      <a:pt x="334" y="0"/>
                    </a:moveTo>
                    <a:cubicBezTo>
                      <a:pt x="334" y="1"/>
                      <a:pt x="294" y="255"/>
                      <a:pt x="254" y="695"/>
                    </a:cubicBezTo>
                    <a:cubicBezTo>
                      <a:pt x="227" y="909"/>
                      <a:pt x="200" y="1176"/>
                      <a:pt x="173" y="1497"/>
                    </a:cubicBezTo>
                    <a:cubicBezTo>
                      <a:pt x="147" y="1805"/>
                      <a:pt x="120" y="2153"/>
                      <a:pt x="93" y="2527"/>
                    </a:cubicBezTo>
                    <a:cubicBezTo>
                      <a:pt x="67" y="2914"/>
                      <a:pt x="54" y="3329"/>
                      <a:pt x="40" y="3757"/>
                    </a:cubicBezTo>
                    <a:cubicBezTo>
                      <a:pt x="27" y="4197"/>
                      <a:pt x="0" y="4666"/>
                      <a:pt x="0" y="5133"/>
                    </a:cubicBezTo>
                    <a:lnTo>
                      <a:pt x="0" y="5869"/>
                    </a:lnTo>
                    <a:cubicBezTo>
                      <a:pt x="0" y="6109"/>
                      <a:pt x="13" y="6363"/>
                      <a:pt x="13" y="6617"/>
                    </a:cubicBezTo>
                    <a:cubicBezTo>
                      <a:pt x="13" y="7111"/>
                      <a:pt x="40" y="7619"/>
                      <a:pt x="54" y="8127"/>
                    </a:cubicBezTo>
                    <a:cubicBezTo>
                      <a:pt x="80" y="8635"/>
                      <a:pt x="120" y="9143"/>
                      <a:pt x="147" y="9651"/>
                    </a:cubicBezTo>
                    <a:cubicBezTo>
                      <a:pt x="187" y="10146"/>
                      <a:pt x="241" y="10640"/>
                      <a:pt x="280" y="11108"/>
                    </a:cubicBezTo>
                    <a:cubicBezTo>
                      <a:pt x="321" y="11590"/>
                      <a:pt x="387" y="12044"/>
                      <a:pt x="441" y="12485"/>
                    </a:cubicBezTo>
                    <a:cubicBezTo>
                      <a:pt x="481" y="12912"/>
                      <a:pt x="548" y="13327"/>
                      <a:pt x="601" y="13701"/>
                    </a:cubicBezTo>
                    <a:cubicBezTo>
                      <a:pt x="669" y="14076"/>
                      <a:pt x="708" y="14423"/>
                      <a:pt x="775" y="14730"/>
                    </a:cubicBezTo>
                    <a:cubicBezTo>
                      <a:pt x="829" y="15038"/>
                      <a:pt x="868" y="15305"/>
                      <a:pt x="909" y="15519"/>
                    </a:cubicBezTo>
                    <a:cubicBezTo>
                      <a:pt x="1002" y="15960"/>
                      <a:pt x="1043" y="16200"/>
                      <a:pt x="1043" y="16200"/>
                    </a:cubicBezTo>
                    <a:cubicBezTo>
                      <a:pt x="1043" y="16200"/>
                      <a:pt x="1002" y="15960"/>
                      <a:pt x="949" y="15519"/>
                    </a:cubicBezTo>
                    <a:cubicBezTo>
                      <a:pt x="909" y="15291"/>
                      <a:pt x="868" y="15024"/>
                      <a:pt x="815" y="14717"/>
                    </a:cubicBezTo>
                    <a:cubicBezTo>
                      <a:pt x="775" y="14409"/>
                      <a:pt x="735" y="14062"/>
                      <a:pt x="681" y="13688"/>
                    </a:cubicBezTo>
                    <a:cubicBezTo>
                      <a:pt x="642" y="13313"/>
                      <a:pt x="574" y="12899"/>
                      <a:pt x="535" y="12472"/>
                    </a:cubicBezTo>
                    <a:cubicBezTo>
                      <a:pt x="494" y="12030"/>
                      <a:pt x="441" y="11576"/>
                      <a:pt x="401" y="11094"/>
                    </a:cubicBezTo>
                    <a:cubicBezTo>
                      <a:pt x="361" y="10627"/>
                      <a:pt x="321" y="10132"/>
                      <a:pt x="280" y="9638"/>
                    </a:cubicBezTo>
                    <a:cubicBezTo>
                      <a:pt x="254" y="9143"/>
                      <a:pt x="214" y="8635"/>
                      <a:pt x="200" y="8127"/>
                    </a:cubicBezTo>
                    <a:cubicBezTo>
                      <a:pt x="173" y="7619"/>
                      <a:pt x="147" y="7111"/>
                      <a:pt x="147" y="6603"/>
                    </a:cubicBezTo>
                    <a:cubicBezTo>
                      <a:pt x="134" y="6363"/>
                      <a:pt x="134" y="6109"/>
                      <a:pt x="134" y="5869"/>
                    </a:cubicBezTo>
                    <a:lnTo>
                      <a:pt x="134" y="5133"/>
                    </a:lnTo>
                    <a:cubicBezTo>
                      <a:pt x="120" y="4666"/>
                      <a:pt x="134" y="4197"/>
                      <a:pt x="134" y="3770"/>
                    </a:cubicBezTo>
                    <a:cubicBezTo>
                      <a:pt x="147" y="3329"/>
                      <a:pt x="161" y="2914"/>
                      <a:pt x="173" y="2540"/>
                    </a:cubicBezTo>
                    <a:cubicBezTo>
                      <a:pt x="187" y="2153"/>
                      <a:pt x="200" y="1805"/>
                      <a:pt x="227" y="1497"/>
                    </a:cubicBezTo>
                    <a:cubicBezTo>
                      <a:pt x="241" y="1190"/>
                      <a:pt x="268" y="923"/>
                      <a:pt x="280" y="695"/>
                    </a:cubicBezTo>
                    <a:cubicBezTo>
                      <a:pt x="307" y="255"/>
                      <a:pt x="334" y="1"/>
                      <a:pt x="334" y="0"/>
                    </a:cubicBezTo>
                    <a:close/>
                  </a:path>
                </a:pathLst>
              </a:custGeom>
              <a:solidFill>
                <a:srgbClr val="242E3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21" name="Google Shape;2521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2"/>
            <p:cNvSpPr/>
            <p:nvPr/>
          </p:nvSpPr>
          <p:spPr>
            <a:xfrm rot="-2700000">
              <a:off x="5571222" y="2111576"/>
              <a:ext cx="441967" cy="417950"/>
            </a:xfrm>
            <a:custGeom>
              <a:avLst/>
              <a:gdLst/>
              <a:ahLst/>
              <a:cxnLst/>
              <a:rect l="l" t="t" r="r" b="b"/>
              <a:pathLst>
                <a:path w="9238" h="8736" extrusionOk="0">
                  <a:moveTo>
                    <a:pt x="4620" y="0"/>
                  </a:moveTo>
                  <a:cubicBezTo>
                    <a:pt x="2437" y="0"/>
                    <a:pt x="541" y="1633"/>
                    <a:pt x="282" y="3853"/>
                  </a:cubicBezTo>
                  <a:cubicBezTo>
                    <a:pt x="0" y="6259"/>
                    <a:pt x="1711" y="8424"/>
                    <a:pt x="4117" y="8706"/>
                  </a:cubicBezTo>
                  <a:cubicBezTo>
                    <a:pt x="4290" y="8726"/>
                    <a:pt x="4461" y="8736"/>
                    <a:pt x="4630" y="8736"/>
                  </a:cubicBezTo>
                  <a:cubicBezTo>
                    <a:pt x="6813" y="8736"/>
                    <a:pt x="8696" y="7102"/>
                    <a:pt x="8956" y="4883"/>
                  </a:cubicBezTo>
                  <a:cubicBezTo>
                    <a:pt x="9237" y="2477"/>
                    <a:pt x="7526" y="311"/>
                    <a:pt x="5133" y="30"/>
                  </a:cubicBezTo>
                  <a:cubicBezTo>
                    <a:pt x="4961" y="10"/>
                    <a:pt x="4789" y="0"/>
                    <a:pt x="4620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2"/>
            <p:cNvSpPr/>
            <p:nvPr/>
          </p:nvSpPr>
          <p:spPr>
            <a:xfrm rot="-2700000">
              <a:off x="5549527" y="2112513"/>
              <a:ext cx="441919" cy="417902"/>
            </a:xfrm>
            <a:custGeom>
              <a:avLst/>
              <a:gdLst/>
              <a:ahLst/>
              <a:cxnLst/>
              <a:rect l="l" t="t" r="r" b="b"/>
              <a:pathLst>
                <a:path w="9237" h="8735" extrusionOk="0">
                  <a:moveTo>
                    <a:pt x="4616" y="0"/>
                  </a:moveTo>
                  <a:cubicBezTo>
                    <a:pt x="2424" y="0"/>
                    <a:pt x="542" y="1633"/>
                    <a:pt x="281" y="3853"/>
                  </a:cubicBezTo>
                  <a:cubicBezTo>
                    <a:pt x="1" y="6259"/>
                    <a:pt x="1712" y="8424"/>
                    <a:pt x="4104" y="8705"/>
                  </a:cubicBezTo>
                  <a:cubicBezTo>
                    <a:pt x="4278" y="8725"/>
                    <a:pt x="4450" y="8735"/>
                    <a:pt x="4621" y="8735"/>
                  </a:cubicBezTo>
                  <a:cubicBezTo>
                    <a:pt x="6813" y="8735"/>
                    <a:pt x="8695" y="7102"/>
                    <a:pt x="8956" y="4882"/>
                  </a:cubicBezTo>
                  <a:cubicBezTo>
                    <a:pt x="9236" y="2476"/>
                    <a:pt x="7525" y="310"/>
                    <a:pt x="5133" y="30"/>
                  </a:cubicBezTo>
                  <a:cubicBezTo>
                    <a:pt x="4959" y="10"/>
                    <a:pt x="4787" y="0"/>
                    <a:pt x="4616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2"/>
            <p:cNvSpPr/>
            <p:nvPr/>
          </p:nvSpPr>
          <p:spPr>
            <a:xfrm rot="-2700000">
              <a:off x="5561679" y="2112657"/>
              <a:ext cx="417615" cy="417615"/>
            </a:xfrm>
            <a:custGeom>
              <a:avLst/>
              <a:gdLst/>
              <a:ahLst/>
              <a:cxnLst/>
              <a:rect l="l" t="t" r="r" b="b"/>
              <a:pathLst>
                <a:path w="8729" h="8729" extrusionOk="0">
                  <a:moveTo>
                    <a:pt x="4265" y="1"/>
                  </a:moveTo>
                  <a:lnTo>
                    <a:pt x="4265" y="402"/>
                  </a:lnTo>
                  <a:cubicBezTo>
                    <a:pt x="4331" y="402"/>
                    <a:pt x="4398" y="402"/>
                    <a:pt x="4452" y="414"/>
                  </a:cubicBezTo>
                  <a:lnTo>
                    <a:pt x="4464" y="1"/>
                  </a:lnTo>
                  <a:close/>
                  <a:moveTo>
                    <a:pt x="4024" y="13"/>
                  </a:moveTo>
                  <a:cubicBezTo>
                    <a:pt x="3970" y="13"/>
                    <a:pt x="3903" y="27"/>
                    <a:pt x="3850" y="27"/>
                  </a:cubicBezTo>
                  <a:lnTo>
                    <a:pt x="3903" y="428"/>
                  </a:lnTo>
                  <a:cubicBezTo>
                    <a:pt x="3957" y="428"/>
                    <a:pt x="4024" y="414"/>
                    <a:pt x="4090" y="414"/>
                  </a:cubicBezTo>
                  <a:lnTo>
                    <a:pt x="4051" y="13"/>
                  </a:lnTo>
                  <a:close/>
                  <a:moveTo>
                    <a:pt x="4666" y="13"/>
                  </a:moveTo>
                  <a:lnTo>
                    <a:pt x="4639" y="414"/>
                  </a:lnTo>
                  <a:cubicBezTo>
                    <a:pt x="4705" y="428"/>
                    <a:pt x="4759" y="428"/>
                    <a:pt x="4826" y="428"/>
                  </a:cubicBezTo>
                  <a:lnTo>
                    <a:pt x="4839" y="441"/>
                  </a:lnTo>
                  <a:lnTo>
                    <a:pt x="4892" y="27"/>
                  </a:lnTo>
                  <a:lnTo>
                    <a:pt x="4812" y="27"/>
                  </a:lnTo>
                  <a:lnTo>
                    <a:pt x="4799" y="13"/>
                  </a:lnTo>
                  <a:close/>
                  <a:moveTo>
                    <a:pt x="3650" y="54"/>
                  </a:moveTo>
                  <a:cubicBezTo>
                    <a:pt x="3609" y="67"/>
                    <a:pt x="3569" y="67"/>
                    <a:pt x="3529" y="81"/>
                  </a:cubicBezTo>
                  <a:lnTo>
                    <a:pt x="3516" y="81"/>
                  </a:lnTo>
                  <a:cubicBezTo>
                    <a:pt x="3502" y="81"/>
                    <a:pt x="3475" y="94"/>
                    <a:pt x="3449" y="94"/>
                  </a:cubicBezTo>
                  <a:lnTo>
                    <a:pt x="3529" y="495"/>
                  </a:lnTo>
                  <a:cubicBezTo>
                    <a:pt x="3596" y="482"/>
                    <a:pt x="3662" y="468"/>
                    <a:pt x="3716" y="455"/>
                  </a:cubicBezTo>
                  <a:lnTo>
                    <a:pt x="3650" y="54"/>
                  </a:lnTo>
                  <a:close/>
                  <a:moveTo>
                    <a:pt x="5093" y="54"/>
                  </a:moveTo>
                  <a:lnTo>
                    <a:pt x="5026" y="468"/>
                  </a:lnTo>
                  <a:cubicBezTo>
                    <a:pt x="5079" y="468"/>
                    <a:pt x="5147" y="482"/>
                    <a:pt x="5200" y="495"/>
                  </a:cubicBezTo>
                  <a:lnTo>
                    <a:pt x="5293" y="94"/>
                  </a:lnTo>
                  <a:cubicBezTo>
                    <a:pt x="5266" y="94"/>
                    <a:pt x="5240" y="81"/>
                    <a:pt x="5213" y="81"/>
                  </a:cubicBezTo>
                  <a:lnTo>
                    <a:pt x="5173" y="81"/>
                  </a:lnTo>
                  <a:lnTo>
                    <a:pt x="5173" y="67"/>
                  </a:lnTo>
                  <a:lnTo>
                    <a:pt x="5147" y="67"/>
                  </a:lnTo>
                  <a:cubicBezTo>
                    <a:pt x="5120" y="67"/>
                    <a:pt x="5106" y="67"/>
                    <a:pt x="5093" y="54"/>
                  </a:cubicBezTo>
                  <a:close/>
                  <a:moveTo>
                    <a:pt x="3249" y="147"/>
                  </a:moveTo>
                  <a:cubicBezTo>
                    <a:pt x="3181" y="161"/>
                    <a:pt x="3115" y="174"/>
                    <a:pt x="3048" y="201"/>
                  </a:cubicBezTo>
                  <a:lnTo>
                    <a:pt x="3181" y="589"/>
                  </a:lnTo>
                  <a:cubicBezTo>
                    <a:pt x="3235" y="575"/>
                    <a:pt x="3302" y="548"/>
                    <a:pt x="3356" y="535"/>
                  </a:cubicBezTo>
                  <a:lnTo>
                    <a:pt x="3249" y="147"/>
                  </a:lnTo>
                  <a:close/>
                  <a:moveTo>
                    <a:pt x="5494" y="147"/>
                  </a:moveTo>
                  <a:lnTo>
                    <a:pt x="5387" y="535"/>
                  </a:lnTo>
                  <a:cubicBezTo>
                    <a:pt x="5441" y="562"/>
                    <a:pt x="5507" y="575"/>
                    <a:pt x="5561" y="589"/>
                  </a:cubicBezTo>
                  <a:lnTo>
                    <a:pt x="5681" y="201"/>
                  </a:lnTo>
                  <a:cubicBezTo>
                    <a:pt x="5655" y="188"/>
                    <a:pt x="5628" y="188"/>
                    <a:pt x="5614" y="174"/>
                  </a:cubicBezTo>
                  <a:lnTo>
                    <a:pt x="5587" y="174"/>
                  </a:lnTo>
                  <a:cubicBezTo>
                    <a:pt x="5548" y="161"/>
                    <a:pt x="5521" y="147"/>
                    <a:pt x="5494" y="147"/>
                  </a:cubicBezTo>
                  <a:close/>
                  <a:moveTo>
                    <a:pt x="2848" y="268"/>
                  </a:moveTo>
                  <a:cubicBezTo>
                    <a:pt x="2821" y="281"/>
                    <a:pt x="2780" y="295"/>
                    <a:pt x="2754" y="307"/>
                  </a:cubicBezTo>
                  <a:lnTo>
                    <a:pt x="2727" y="307"/>
                  </a:lnTo>
                  <a:lnTo>
                    <a:pt x="2727" y="321"/>
                  </a:lnTo>
                  <a:lnTo>
                    <a:pt x="2700" y="321"/>
                  </a:lnTo>
                  <a:lnTo>
                    <a:pt x="2700" y="334"/>
                  </a:lnTo>
                  <a:lnTo>
                    <a:pt x="2673" y="334"/>
                  </a:lnTo>
                  <a:lnTo>
                    <a:pt x="2834" y="722"/>
                  </a:lnTo>
                  <a:cubicBezTo>
                    <a:pt x="2887" y="696"/>
                    <a:pt x="2941" y="669"/>
                    <a:pt x="3008" y="655"/>
                  </a:cubicBezTo>
                  <a:lnTo>
                    <a:pt x="2861" y="268"/>
                  </a:lnTo>
                  <a:close/>
                  <a:moveTo>
                    <a:pt x="5881" y="268"/>
                  </a:moveTo>
                  <a:lnTo>
                    <a:pt x="5735" y="655"/>
                  </a:lnTo>
                  <a:cubicBezTo>
                    <a:pt x="5801" y="669"/>
                    <a:pt x="5855" y="696"/>
                    <a:pt x="5908" y="722"/>
                  </a:cubicBezTo>
                  <a:lnTo>
                    <a:pt x="6068" y="348"/>
                  </a:lnTo>
                  <a:cubicBezTo>
                    <a:pt x="6002" y="321"/>
                    <a:pt x="5949" y="295"/>
                    <a:pt x="5881" y="268"/>
                  </a:cubicBezTo>
                  <a:close/>
                  <a:moveTo>
                    <a:pt x="2486" y="428"/>
                  </a:moveTo>
                  <a:cubicBezTo>
                    <a:pt x="2447" y="441"/>
                    <a:pt x="2420" y="455"/>
                    <a:pt x="2393" y="468"/>
                  </a:cubicBezTo>
                  <a:lnTo>
                    <a:pt x="2379" y="468"/>
                  </a:lnTo>
                  <a:lnTo>
                    <a:pt x="2379" y="482"/>
                  </a:lnTo>
                  <a:lnTo>
                    <a:pt x="2299" y="521"/>
                  </a:lnTo>
                  <a:lnTo>
                    <a:pt x="2500" y="883"/>
                  </a:lnTo>
                  <a:cubicBezTo>
                    <a:pt x="2554" y="842"/>
                    <a:pt x="2607" y="815"/>
                    <a:pt x="2661" y="789"/>
                  </a:cubicBezTo>
                  <a:lnTo>
                    <a:pt x="2486" y="428"/>
                  </a:lnTo>
                  <a:close/>
                  <a:moveTo>
                    <a:pt x="6256" y="428"/>
                  </a:moveTo>
                  <a:lnTo>
                    <a:pt x="6082" y="803"/>
                  </a:lnTo>
                  <a:lnTo>
                    <a:pt x="6243" y="883"/>
                  </a:lnTo>
                  <a:lnTo>
                    <a:pt x="6443" y="521"/>
                  </a:lnTo>
                  <a:cubicBezTo>
                    <a:pt x="6403" y="495"/>
                    <a:pt x="6363" y="482"/>
                    <a:pt x="6323" y="455"/>
                  </a:cubicBezTo>
                  <a:lnTo>
                    <a:pt x="6309" y="455"/>
                  </a:lnTo>
                  <a:cubicBezTo>
                    <a:pt x="6296" y="441"/>
                    <a:pt x="6269" y="441"/>
                    <a:pt x="6256" y="428"/>
                  </a:cubicBezTo>
                  <a:close/>
                  <a:moveTo>
                    <a:pt x="2112" y="615"/>
                  </a:moveTo>
                  <a:lnTo>
                    <a:pt x="2112" y="628"/>
                  </a:lnTo>
                  <a:lnTo>
                    <a:pt x="2099" y="628"/>
                  </a:lnTo>
                  <a:lnTo>
                    <a:pt x="2099" y="642"/>
                  </a:lnTo>
                  <a:lnTo>
                    <a:pt x="2072" y="642"/>
                  </a:lnTo>
                  <a:lnTo>
                    <a:pt x="2072" y="655"/>
                  </a:lnTo>
                  <a:lnTo>
                    <a:pt x="2059" y="655"/>
                  </a:lnTo>
                  <a:cubicBezTo>
                    <a:pt x="2019" y="682"/>
                    <a:pt x="1978" y="708"/>
                    <a:pt x="1952" y="722"/>
                  </a:cubicBezTo>
                  <a:lnTo>
                    <a:pt x="2179" y="1070"/>
                  </a:lnTo>
                  <a:cubicBezTo>
                    <a:pt x="2233" y="1029"/>
                    <a:pt x="2286" y="1003"/>
                    <a:pt x="2326" y="963"/>
                  </a:cubicBezTo>
                  <a:lnTo>
                    <a:pt x="2126" y="615"/>
                  </a:lnTo>
                  <a:close/>
                  <a:moveTo>
                    <a:pt x="6617" y="628"/>
                  </a:moveTo>
                  <a:lnTo>
                    <a:pt x="6403" y="976"/>
                  </a:lnTo>
                  <a:cubicBezTo>
                    <a:pt x="6457" y="1003"/>
                    <a:pt x="6510" y="1043"/>
                    <a:pt x="6564" y="1070"/>
                  </a:cubicBezTo>
                  <a:lnTo>
                    <a:pt x="6790" y="735"/>
                  </a:lnTo>
                  <a:cubicBezTo>
                    <a:pt x="6764" y="708"/>
                    <a:pt x="6724" y="696"/>
                    <a:pt x="6697" y="669"/>
                  </a:cubicBezTo>
                  <a:lnTo>
                    <a:pt x="6683" y="669"/>
                  </a:lnTo>
                  <a:cubicBezTo>
                    <a:pt x="6657" y="655"/>
                    <a:pt x="6644" y="642"/>
                    <a:pt x="6617" y="628"/>
                  </a:cubicBezTo>
                  <a:close/>
                  <a:moveTo>
                    <a:pt x="1778" y="842"/>
                  </a:moveTo>
                  <a:cubicBezTo>
                    <a:pt x="1778" y="856"/>
                    <a:pt x="1764" y="856"/>
                    <a:pt x="1752" y="869"/>
                  </a:cubicBezTo>
                  <a:lnTo>
                    <a:pt x="1738" y="869"/>
                  </a:lnTo>
                  <a:cubicBezTo>
                    <a:pt x="1711" y="896"/>
                    <a:pt x="1671" y="922"/>
                    <a:pt x="1645" y="949"/>
                  </a:cubicBezTo>
                  <a:lnTo>
                    <a:pt x="1631" y="949"/>
                  </a:lnTo>
                  <a:lnTo>
                    <a:pt x="1631" y="963"/>
                  </a:lnTo>
                  <a:lnTo>
                    <a:pt x="1618" y="963"/>
                  </a:lnTo>
                  <a:lnTo>
                    <a:pt x="1871" y="1284"/>
                  </a:lnTo>
                  <a:cubicBezTo>
                    <a:pt x="1925" y="1243"/>
                    <a:pt x="1978" y="1216"/>
                    <a:pt x="2019" y="1177"/>
                  </a:cubicBezTo>
                  <a:lnTo>
                    <a:pt x="1778" y="842"/>
                  </a:lnTo>
                  <a:close/>
                  <a:moveTo>
                    <a:pt x="6951" y="856"/>
                  </a:moveTo>
                  <a:lnTo>
                    <a:pt x="6710" y="1177"/>
                  </a:lnTo>
                  <a:cubicBezTo>
                    <a:pt x="6764" y="1216"/>
                    <a:pt x="6817" y="1257"/>
                    <a:pt x="6858" y="1297"/>
                  </a:cubicBezTo>
                  <a:lnTo>
                    <a:pt x="7125" y="976"/>
                  </a:lnTo>
                  <a:cubicBezTo>
                    <a:pt x="7084" y="949"/>
                    <a:pt x="7058" y="922"/>
                    <a:pt x="7031" y="896"/>
                  </a:cubicBezTo>
                  <a:lnTo>
                    <a:pt x="7004" y="896"/>
                  </a:lnTo>
                  <a:lnTo>
                    <a:pt x="7004" y="883"/>
                  </a:lnTo>
                  <a:lnTo>
                    <a:pt x="6991" y="883"/>
                  </a:lnTo>
                  <a:lnTo>
                    <a:pt x="6991" y="869"/>
                  </a:lnTo>
                  <a:cubicBezTo>
                    <a:pt x="6977" y="869"/>
                    <a:pt x="6965" y="856"/>
                    <a:pt x="6951" y="856"/>
                  </a:cubicBezTo>
                  <a:close/>
                  <a:moveTo>
                    <a:pt x="1458" y="1097"/>
                  </a:moveTo>
                  <a:cubicBezTo>
                    <a:pt x="1444" y="1109"/>
                    <a:pt x="1431" y="1123"/>
                    <a:pt x="1417" y="1150"/>
                  </a:cubicBezTo>
                  <a:lnTo>
                    <a:pt x="1404" y="1150"/>
                  </a:lnTo>
                  <a:lnTo>
                    <a:pt x="1404" y="1163"/>
                  </a:lnTo>
                  <a:lnTo>
                    <a:pt x="1390" y="1163"/>
                  </a:lnTo>
                  <a:lnTo>
                    <a:pt x="1390" y="1177"/>
                  </a:lnTo>
                  <a:lnTo>
                    <a:pt x="1377" y="1177"/>
                  </a:lnTo>
                  <a:lnTo>
                    <a:pt x="1377" y="1190"/>
                  </a:lnTo>
                  <a:lnTo>
                    <a:pt x="1363" y="1190"/>
                  </a:lnTo>
                  <a:lnTo>
                    <a:pt x="1363" y="1204"/>
                  </a:lnTo>
                  <a:lnTo>
                    <a:pt x="1351" y="1204"/>
                  </a:lnTo>
                  <a:lnTo>
                    <a:pt x="1337" y="1216"/>
                  </a:lnTo>
                  <a:lnTo>
                    <a:pt x="1310" y="1243"/>
                  </a:lnTo>
                  <a:lnTo>
                    <a:pt x="1604" y="1537"/>
                  </a:lnTo>
                  <a:cubicBezTo>
                    <a:pt x="1645" y="1498"/>
                    <a:pt x="1684" y="1444"/>
                    <a:pt x="1738" y="1404"/>
                  </a:cubicBezTo>
                  <a:lnTo>
                    <a:pt x="1458" y="1097"/>
                  </a:lnTo>
                  <a:close/>
                  <a:moveTo>
                    <a:pt x="7271" y="1109"/>
                  </a:moveTo>
                  <a:lnTo>
                    <a:pt x="7004" y="1417"/>
                  </a:lnTo>
                  <a:cubicBezTo>
                    <a:pt x="7045" y="1457"/>
                    <a:pt x="7098" y="1498"/>
                    <a:pt x="7138" y="1537"/>
                  </a:cubicBezTo>
                  <a:lnTo>
                    <a:pt x="7419" y="1243"/>
                  </a:lnTo>
                  <a:lnTo>
                    <a:pt x="7378" y="1204"/>
                  </a:lnTo>
                  <a:lnTo>
                    <a:pt x="7366" y="1204"/>
                  </a:lnTo>
                  <a:lnTo>
                    <a:pt x="7366" y="1190"/>
                  </a:lnTo>
                  <a:lnTo>
                    <a:pt x="7352" y="1190"/>
                  </a:lnTo>
                  <a:lnTo>
                    <a:pt x="7271" y="1109"/>
                  </a:lnTo>
                  <a:close/>
                  <a:moveTo>
                    <a:pt x="1176" y="1391"/>
                  </a:moveTo>
                  <a:cubicBezTo>
                    <a:pt x="1123" y="1430"/>
                    <a:pt x="1083" y="1484"/>
                    <a:pt x="1030" y="1537"/>
                  </a:cubicBezTo>
                  <a:lnTo>
                    <a:pt x="1351" y="1805"/>
                  </a:lnTo>
                  <a:cubicBezTo>
                    <a:pt x="1390" y="1765"/>
                    <a:pt x="1431" y="1712"/>
                    <a:pt x="1470" y="1671"/>
                  </a:cubicBezTo>
                  <a:lnTo>
                    <a:pt x="1176" y="1391"/>
                  </a:lnTo>
                  <a:close/>
                  <a:moveTo>
                    <a:pt x="7566" y="1391"/>
                  </a:moveTo>
                  <a:lnTo>
                    <a:pt x="7271" y="1671"/>
                  </a:lnTo>
                  <a:cubicBezTo>
                    <a:pt x="7312" y="1724"/>
                    <a:pt x="7352" y="1765"/>
                    <a:pt x="7392" y="1818"/>
                  </a:cubicBezTo>
                  <a:lnTo>
                    <a:pt x="7699" y="1551"/>
                  </a:lnTo>
                  <a:cubicBezTo>
                    <a:pt x="7660" y="1498"/>
                    <a:pt x="7619" y="1444"/>
                    <a:pt x="7566" y="1391"/>
                  </a:cubicBezTo>
                  <a:close/>
                  <a:moveTo>
                    <a:pt x="896" y="1698"/>
                  </a:moveTo>
                  <a:lnTo>
                    <a:pt x="896" y="1712"/>
                  </a:lnTo>
                  <a:lnTo>
                    <a:pt x="896" y="1724"/>
                  </a:lnTo>
                  <a:lnTo>
                    <a:pt x="882" y="1724"/>
                  </a:lnTo>
                  <a:lnTo>
                    <a:pt x="882" y="1738"/>
                  </a:lnTo>
                  <a:lnTo>
                    <a:pt x="869" y="1738"/>
                  </a:lnTo>
                  <a:lnTo>
                    <a:pt x="869" y="1751"/>
                  </a:lnTo>
                  <a:cubicBezTo>
                    <a:pt x="869" y="1751"/>
                    <a:pt x="856" y="1751"/>
                    <a:pt x="856" y="1765"/>
                  </a:cubicBezTo>
                  <a:lnTo>
                    <a:pt x="856" y="1778"/>
                  </a:lnTo>
                  <a:cubicBezTo>
                    <a:pt x="829" y="1805"/>
                    <a:pt x="802" y="1831"/>
                    <a:pt x="789" y="1858"/>
                  </a:cubicBezTo>
                  <a:lnTo>
                    <a:pt x="1123" y="2099"/>
                  </a:lnTo>
                  <a:cubicBezTo>
                    <a:pt x="1150" y="2045"/>
                    <a:pt x="1190" y="1992"/>
                    <a:pt x="1230" y="1952"/>
                  </a:cubicBezTo>
                  <a:lnTo>
                    <a:pt x="909" y="1698"/>
                  </a:lnTo>
                  <a:close/>
                  <a:moveTo>
                    <a:pt x="7833" y="1712"/>
                  </a:moveTo>
                  <a:lnTo>
                    <a:pt x="7512" y="1952"/>
                  </a:lnTo>
                  <a:cubicBezTo>
                    <a:pt x="7539" y="2006"/>
                    <a:pt x="7579" y="2059"/>
                    <a:pt x="7619" y="2113"/>
                  </a:cubicBezTo>
                  <a:lnTo>
                    <a:pt x="7954" y="1872"/>
                  </a:lnTo>
                  <a:lnTo>
                    <a:pt x="7940" y="1858"/>
                  </a:lnTo>
                  <a:lnTo>
                    <a:pt x="7940" y="1845"/>
                  </a:lnTo>
                  <a:cubicBezTo>
                    <a:pt x="7900" y="1805"/>
                    <a:pt x="7860" y="1751"/>
                    <a:pt x="7833" y="1712"/>
                  </a:cubicBezTo>
                  <a:close/>
                  <a:moveTo>
                    <a:pt x="668" y="2032"/>
                  </a:moveTo>
                  <a:cubicBezTo>
                    <a:pt x="656" y="2072"/>
                    <a:pt x="629" y="2099"/>
                    <a:pt x="615" y="2125"/>
                  </a:cubicBezTo>
                  <a:lnTo>
                    <a:pt x="615" y="2139"/>
                  </a:lnTo>
                  <a:lnTo>
                    <a:pt x="602" y="2139"/>
                  </a:lnTo>
                  <a:cubicBezTo>
                    <a:pt x="588" y="2166"/>
                    <a:pt x="575" y="2193"/>
                    <a:pt x="561" y="2206"/>
                  </a:cubicBezTo>
                  <a:lnTo>
                    <a:pt x="923" y="2407"/>
                  </a:lnTo>
                  <a:cubicBezTo>
                    <a:pt x="950" y="2353"/>
                    <a:pt x="989" y="2300"/>
                    <a:pt x="1016" y="2259"/>
                  </a:cubicBezTo>
                  <a:lnTo>
                    <a:pt x="668" y="2032"/>
                  </a:lnTo>
                  <a:close/>
                  <a:moveTo>
                    <a:pt x="8061" y="2045"/>
                  </a:moveTo>
                  <a:lnTo>
                    <a:pt x="7713" y="2259"/>
                  </a:lnTo>
                  <a:cubicBezTo>
                    <a:pt x="7753" y="2312"/>
                    <a:pt x="7779" y="2366"/>
                    <a:pt x="7806" y="2419"/>
                  </a:cubicBezTo>
                  <a:lnTo>
                    <a:pt x="8168" y="2219"/>
                  </a:lnTo>
                  <a:cubicBezTo>
                    <a:pt x="8154" y="2193"/>
                    <a:pt x="8127" y="2152"/>
                    <a:pt x="8114" y="2125"/>
                  </a:cubicBezTo>
                  <a:lnTo>
                    <a:pt x="8114" y="2113"/>
                  </a:lnTo>
                  <a:lnTo>
                    <a:pt x="8100" y="2113"/>
                  </a:lnTo>
                  <a:lnTo>
                    <a:pt x="8100" y="2099"/>
                  </a:lnTo>
                  <a:lnTo>
                    <a:pt x="8100" y="2086"/>
                  </a:lnTo>
                  <a:lnTo>
                    <a:pt x="8087" y="2086"/>
                  </a:lnTo>
                  <a:lnTo>
                    <a:pt x="8087" y="2072"/>
                  </a:lnTo>
                  <a:cubicBezTo>
                    <a:pt x="8073" y="2072"/>
                    <a:pt x="8073" y="2059"/>
                    <a:pt x="8061" y="2045"/>
                  </a:cubicBezTo>
                  <a:close/>
                  <a:moveTo>
                    <a:pt x="468" y="2393"/>
                  </a:moveTo>
                  <a:cubicBezTo>
                    <a:pt x="455" y="2407"/>
                    <a:pt x="442" y="2433"/>
                    <a:pt x="442" y="2460"/>
                  </a:cubicBezTo>
                  <a:lnTo>
                    <a:pt x="428" y="2460"/>
                  </a:lnTo>
                  <a:lnTo>
                    <a:pt x="428" y="2473"/>
                  </a:lnTo>
                  <a:cubicBezTo>
                    <a:pt x="415" y="2500"/>
                    <a:pt x="401" y="2540"/>
                    <a:pt x="374" y="2580"/>
                  </a:cubicBezTo>
                  <a:lnTo>
                    <a:pt x="749" y="2740"/>
                  </a:lnTo>
                  <a:lnTo>
                    <a:pt x="829" y="2580"/>
                  </a:lnTo>
                  <a:lnTo>
                    <a:pt x="468" y="2393"/>
                  </a:lnTo>
                  <a:close/>
                  <a:moveTo>
                    <a:pt x="8261" y="2407"/>
                  </a:moveTo>
                  <a:lnTo>
                    <a:pt x="7900" y="2580"/>
                  </a:lnTo>
                  <a:cubicBezTo>
                    <a:pt x="7927" y="2633"/>
                    <a:pt x="7954" y="2701"/>
                    <a:pt x="7980" y="2754"/>
                  </a:cubicBezTo>
                  <a:lnTo>
                    <a:pt x="8355" y="2580"/>
                  </a:lnTo>
                  <a:cubicBezTo>
                    <a:pt x="8341" y="2567"/>
                    <a:pt x="8341" y="2540"/>
                    <a:pt x="8328" y="2526"/>
                  </a:cubicBezTo>
                  <a:lnTo>
                    <a:pt x="8328" y="2513"/>
                  </a:lnTo>
                  <a:lnTo>
                    <a:pt x="8314" y="2513"/>
                  </a:lnTo>
                  <a:lnTo>
                    <a:pt x="8314" y="2500"/>
                  </a:lnTo>
                  <a:lnTo>
                    <a:pt x="8314" y="2487"/>
                  </a:lnTo>
                  <a:lnTo>
                    <a:pt x="8301" y="2487"/>
                  </a:lnTo>
                  <a:lnTo>
                    <a:pt x="8301" y="2473"/>
                  </a:lnTo>
                  <a:lnTo>
                    <a:pt x="8301" y="2460"/>
                  </a:lnTo>
                  <a:lnTo>
                    <a:pt x="8287" y="2460"/>
                  </a:lnTo>
                  <a:cubicBezTo>
                    <a:pt x="8287" y="2433"/>
                    <a:pt x="8274" y="2419"/>
                    <a:pt x="8261" y="2407"/>
                  </a:cubicBezTo>
                  <a:close/>
                  <a:moveTo>
                    <a:pt x="294" y="2767"/>
                  </a:moveTo>
                  <a:cubicBezTo>
                    <a:pt x="294" y="2781"/>
                    <a:pt x="294" y="2794"/>
                    <a:pt x="281" y="2808"/>
                  </a:cubicBezTo>
                  <a:lnTo>
                    <a:pt x="281" y="2820"/>
                  </a:lnTo>
                  <a:cubicBezTo>
                    <a:pt x="267" y="2861"/>
                    <a:pt x="241" y="2914"/>
                    <a:pt x="228" y="2954"/>
                  </a:cubicBezTo>
                  <a:lnTo>
                    <a:pt x="615" y="3088"/>
                  </a:lnTo>
                  <a:cubicBezTo>
                    <a:pt x="642" y="3034"/>
                    <a:pt x="656" y="2968"/>
                    <a:pt x="682" y="2914"/>
                  </a:cubicBezTo>
                  <a:lnTo>
                    <a:pt x="294" y="2767"/>
                  </a:lnTo>
                  <a:close/>
                  <a:moveTo>
                    <a:pt x="8435" y="2767"/>
                  </a:moveTo>
                  <a:lnTo>
                    <a:pt x="8047" y="2927"/>
                  </a:lnTo>
                  <a:cubicBezTo>
                    <a:pt x="8073" y="2981"/>
                    <a:pt x="8100" y="3034"/>
                    <a:pt x="8114" y="3102"/>
                  </a:cubicBezTo>
                  <a:lnTo>
                    <a:pt x="8501" y="2968"/>
                  </a:lnTo>
                  <a:cubicBezTo>
                    <a:pt x="8501" y="2954"/>
                    <a:pt x="8501" y="2941"/>
                    <a:pt x="8488" y="2941"/>
                  </a:cubicBezTo>
                  <a:lnTo>
                    <a:pt x="8488" y="2927"/>
                  </a:lnTo>
                  <a:cubicBezTo>
                    <a:pt x="8474" y="2874"/>
                    <a:pt x="8462" y="2834"/>
                    <a:pt x="8435" y="2781"/>
                  </a:cubicBezTo>
                  <a:lnTo>
                    <a:pt x="8435" y="2767"/>
                  </a:lnTo>
                  <a:close/>
                  <a:moveTo>
                    <a:pt x="174" y="3155"/>
                  </a:moveTo>
                  <a:cubicBezTo>
                    <a:pt x="160" y="3168"/>
                    <a:pt x="160" y="3182"/>
                    <a:pt x="160" y="3195"/>
                  </a:cubicBezTo>
                  <a:lnTo>
                    <a:pt x="160" y="3209"/>
                  </a:lnTo>
                  <a:cubicBezTo>
                    <a:pt x="148" y="3248"/>
                    <a:pt x="134" y="3302"/>
                    <a:pt x="121" y="3355"/>
                  </a:cubicBezTo>
                  <a:lnTo>
                    <a:pt x="522" y="3449"/>
                  </a:lnTo>
                  <a:cubicBezTo>
                    <a:pt x="535" y="3382"/>
                    <a:pt x="549" y="3328"/>
                    <a:pt x="561" y="3262"/>
                  </a:cubicBezTo>
                  <a:lnTo>
                    <a:pt x="174" y="3155"/>
                  </a:lnTo>
                  <a:close/>
                  <a:moveTo>
                    <a:pt x="8569" y="3155"/>
                  </a:moveTo>
                  <a:lnTo>
                    <a:pt x="8168" y="3275"/>
                  </a:lnTo>
                  <a:cubicBezTo>
                    <a:pt x="8194" y="3328"/>
                    <a:pt x="8207" y="3396"/>
                    <a:pt x="8221" y="3449"/>
                  </a:cubicBezTo>
                  <a:lnTo>
                    <a:pt x="8622" y="3355"/>
                  </a:lnTo>
                  <a:cubicBezTo>
                    <a:pt x="8608" y="3342"/>
                    <a:pt x="8608" y="3342"/>
                    <a:pt x="8608" y="3328"/>
                  </a:cubicBezTo>
                  <a:lnTo>
                    <a:pt x="8608" y="3315"/>
                  </a:lnTo>
                  <a:lnTo>
                    <a:pt x="8608" y="3302"/>
                  </a:lnTo>
                  <a:lnTo>
                    <a:pt x="8595" y="3302"/>
                  </a:lnTo>
                  <a:lnTo>
                    <a:pt x="8595" y="3289"/>
                  </a:lnTo>
                  <a:cubicBezTo>
                    <a:pt x="8581" y="3248"/>
                    <a:pt x="8581" y="3195"/>
                    <a:pt x="8569" y="3155"/>
                  </a:cubicBezTo>
                  <a:close/>
                  <a:moveTo>
                    <a:pt x="80" y="3556"/>
                  </a:moveTo>
                  <a:cubicBezTo>
                    <a:pt x="67" y="3583"/>
                    <a:pt x="67" y="3610"/>
                    <a:pt x="54" y="3636"/>
                  </a:cubicBezTo>
                  <a:lnTo>
                    <a:pt x="54" y="3649"/>
                  </a:lnTo>
                  <a:cubicBezTo>
                    <a:pt x="54" y="3690"/>
                    <a:pt x="41" y="3716"/>
                    <a:pt x="41" y="3756"/>
                  </a:cubicBezTo>
                  <a:lnTo>
                    <a:pt x="442" y="3810"/>
                  </a:lnTo>
                  <a:cubicBezTo>
                    <a:pt x="455" y="3743"/>
                    <a:pt x="468" y="3690"/>
                    <a:pt x="481" y="3622"/>
                  </a:cubicBezTo>
                  <a:lnTo>
                    <a:pt x="80" y="3556"/>
                  </a:lnTo>
                  <a:close/>
                  <a:moveTo>
                    <a:pt x="8662" y="3556"/>
                  </a:moveTo>
                  <a:lnTo>
                    <a:pt x="8261" y="3636"/>
                  </a:lnTo>
                  <a:cubicBezTo>
                    <a:pt x="8274" y="3690"/>
                    <a:pt x="8274" y="3756"/>
                    <a:pt x="8287" y="3823"/>
                  </a:cubicBezTo>
                  <a:lnTo>
                    <a:pt x="8688" y="3756"/>
                  </a:lnTo>
                  <a:cubicBezTo>
                    <a:pt x="8688" y="3743"/>
                    <a:pt x="8688" y="3716"/>
                    <a:pt x="8675" y="3690"/>
                  </a:cubicBezTo>
                  <a:lnTo>
                    <a:pt x="8675" y="3676"/>
                  </a:lnTo>
                  <a:lnTo>
                    <a:pt x="8675" y="3663"/>
                  </a:lnTo>
                  <a:lnTo>
                    <a:pt x="8675" y="3649"/>
                  </a:lnTo>
                  <a:lnTo>
                    <a:pt x="8675" y="3636"/>
                  </a:lnTo>
                  <a:lnTo>
                    <a:pt x="8675" y="3610"/>
                  </a:lnTo>
                  <a:lnTo>
                    <a:pt x="8662" y="3610"/>
                  </a:lnTo>
                  <a:lnTo>
                    <a:pt x="8662" y="3596"/>
                  </a:lnTo>
                  <a:lnTo>
                    <a:pt x="8662" y="3556"/>
                  </a:lnTo>
                  <a:close/>
                  <a:moveTo>
                    <a:pt x="14" y="3957"/>
                  </a:moveTo>
                  <a:cubicBezTo>
                    <a:pt x="14" y="4023"/>
                    <a:pt x="0" y="4091"/>
                    <a:pt x="0" y="4157"/>
                  </a:cubicBezTo>
                  <a:lnTo>
                    <a:pt x="415" y="4184"/>
                  </a:lnTo>
                  <a:cubicBezTo>
                    <a:pt x="415" y="4117"/>
                    <a:pt x="415" y="4050"/>
                    <a:pt x="428" y="3997"/>
                  </a:cubicBezTo>
                  <a:lnTo>
                    <a:pt x="14" y="3957"/>
                  </a:lnTo>
                  <a:close/>
                  <a:moveTo>
                    <a:pt x="8715" y="3970"/>
                  </a:moveTo>
                  <a:lnTo>
                    <a:pt x="8301" y="3997"/>
                  </a:lnTo>
                  <a:cubicBezTo>
                    <a:pt x="8314" y="4064"/>
                    <a:pt x="8314" y="4130"/>
                    <a:pt x="8314" y="4184"/>
                  </a:cubicBezTo>
                  <a:lnTo>
                    <a:pt x="8729" y="4171"/>
                  </a:lnTo>
                  <a:lnTo>
                    <a:pt x="8729" y="4157"/>
                  </a:lnTo>
                  <a:lnTo>
                    <a:pt x="8729" y="4144"/>
                  </a:lnTo>
                  <a:cubicBezTo>
                    <a:pt x="8729" y="4091"/>
                    <a:pt x="8715" y="4023"/>
                    <a:pt x="8715" y="3970"/>
                  </a:cubicBezTo>
                  <a:close/>
                  <a:moveTo>
                    <a:pt x="0" y="4358"/>
                  </a:moveTo>
                  <a:lnTo>
                    <a:pt x="0" y="4572"/>
                  </a:lnTo>
                  <a:lnTo>
                    <a:pt x="415" y="4545"/>
                  </a:lnTo>
                  <a:cubicBezTo>
                    <a:pt x="401" y="4492"/>
                    <a:pt x="401" y="4424"/>
                    <a:pt x="401" y="4358"/>
                  </a:cubicBezTo>
                  <a:close/>
                  <a:moveTo>
                    <a:pt x="8328" y="4371"/>
                  </a:moveTo>
                  <a:cubicBezTo>
                    <a:pt x="8328" y="4438"/>
                    <a:pt x="8328" y="4492"/>
                    <a:pt x="8314" y="4558"/>
                  </a:cubicBezTo>
                  <a:lnTo>
                    <a:pt x="8729" y="4572"/>
                  </a:lnTo>
                  <a:lnTo>
                    <a:pt x="8729" y="4371"/>
                  </a:lnTo>
                  <a:close/>
                  <a:moveTo>
                    <a:pt x="428" y="4732"/>
                  </a:moveTo>
                  <a:lnTo>
                    <a:pt x="14" y="4772"/>
                  </a:lnTo>
                  <a:cubicBezTo>
                    <a:pt x="27" y="4839"/>
                    <a:pt x="27" y="4906"/>
                    <a:pt x="41" y="4973"/>
                  </a:cubicBezTo>
                  <a:lnTo>
                    <a:pt x="442" y="4919"/>
                  </a:lnTo>
                  <a:cubicBezTo>
                    <a:pt x="442" y="4852"/>
                    <a:pt x="428" y="4799"/>
                    <a:pt x="428" y="4732"/>
                  </a:cubicBezTo>
                  <a:close/>
                  <a:moveTo>
                    <a:pt x="8301" y="4745"/>
                  </a:moveTo>
                  <a:lnTo>
                    <a:pt x="8301" y="4825"/>
                  </a:lnTo>
                  <a:cubicBezTo>
                    <a:pt x="8287" y="4866"/>
                    <a:pt x="8287" y="4893"/>
                    <a:pt x="8287" y="4932"/>
                  </a:cubicBezTo>
                  <a:lnTo>
                    <a:pt x="8688" y="4986"/>
                  </a:lnTo>
                  <a:lnTo>
                    <a:pt x="8688" y="4973"/>
                  </a:lnTo>
                  <a:cubicBezTo>
                    <a:pt x="8688" y="4946"/>
                    <a:pt x="8702" y="4919"/>
                    <a:pt x="8702" y="4893"/>
                  </a:cubicBezTo>
                  <a:lnTo>
                    <a:pt x="8702" y="4879"/>
                  </a:lnTo>
                  <a:lnTo>
                    <a:pt x="8702" y="4866"/>
                  </a:lnTo>
                  <a:lnTo>
                    <a:pt x="8702" y="4852"/>
                  </a:lnTo>
                  <a:lnTo>
                    <a:pt x="8702" y="4839"/>
                  </a:lnTo>
                  <a:lnTo>
                    <a:pt x="8702" y="4825"/>
                  </a:lnTo>
                  <a:lnTo>
                    <a:pt x="8715" y="4825"/>
                  </a:lnTo>
                  <a:lnTo>
                    <a:pt x="8715" y="4813"/>
                  </a:lnTo>
                  <a:lnTo>
                    <a:pt x="8715" y="4799"/>
                  </a:lnTo>
                  <a:lnTo>
                    <a:pt x="8715" y="4786"/>
                  </a:lnTo>
                  <a:lnTo>
                    <a:pt x="8301" y="4745"/>
                  </a:lnTo>
                  <a:close/>
                  <a:moveTo>
                    <a:pt x="481" y="5107"/>
                  </a:moveTo>
                  <a:lnTo>
                    <a:pt x="67" y="5173"/>
                  </a:lnTo>
                  <a:cubicBezTo>
                    <a:pt x="67" y="5187"/>
                    <a:pt x="80" y="5200"/>
                    <a:pt x="80" y="5200"/>
                  </a:cubicBezTo>
                  <a:cubicBezTo>
                    <a:pt x="94" y="5267"/>
                    <a:pt x="107" y="5320"/>
                    <a:pt x="121" y="5374"/>
                  </a:cubicBezTo>
                  <a:lnTo>
                    <a:pt x="508" y="5280"/>
                  </a:lnTo>
                  <a:cubicBezTo>
                    <a:pt x="495" y="5226"/>
                    <a:pt x="481" y="5160"/>
                    <a:pt x="481" y="5107"/>
                  </a:cubicBezTo>
                  <a:close/>
                  <a:moveTo>
                    <a:pt x="8248" y="5107"/>
                  </a:moveTo>
                  <a:cubicBezTo>
                    <a:pt x="8234" y="5173"/>
                    <a:pt x="8234" y="5226"/>
                    <a:pt x="8207" y="5294"/>
                  </a:cubicBezTo>
                  <a:lnTo>
                    <a:pt x="8608" y="5387"/>
                  </a:lnTo>
                  <a:cubicBezTo>
                    <a:pt x="8622" y="5347"/>
                    <a:pt x="8635" y="5307"/>
                    <a:pt x="8635" y="5267"/>
                  </a:cubicBezTo>
                  <a:cubicBezTo>
                    <a:pt x="8649" y="5240"/>
                    <a:pt x="8649" y="5214"/>
                    <a:pt x="8649" y="5187"/>
                  </a:cubicBezTo>
                  <a:lnTo>
                    <a:pt x="8248" y="5107"/>
                  </a:lnTo>
                  <a:close/>
                  <a:moveTo>
                    <a:pt x="561" y="5467"/>
                  </a:moveTo>
                  <a:lnTo>
                    <a:pt x="160" y="5574"/>
                  </a:lnTo>
                  <a:lnTo>
                    <a:pt x="174" y="5588"/>
                  </a:lnTo>
                  <a:lnTo>
                    <a:pt x="174" y="5601"/>
                  </a:lnTo>
                  <a:cubicBezTo>
                    <a:pt x="187" y="5654"/>
                    <a:pt x="214" y="5721"/>
                    <a:pt x="228" y="5775"/>
                  </a:cubicBezTo>
                  <a:lnTo>
                    <a:pt x="615" y="5641"/>
                  </a:lnTo>
                  <a:cubicBezTo>
                    <a:pt x="602" y="5574"/>
                    <a:pt x="575" y="5520"/>
                    <a:pt x="561" y="5467"/>
                  </a:cubicBezTo>
                  <a:close/>
                  <a:moveTo>
                    <a:pt x="8168" y="5467"/>
                  </a:moveTo>
                  <a:cubicBezTo>
                    <a:pt x="8154" y="5534"/>
                    <a:pt x="8127" y="5588"/>
                    <a:pt x="8114" y="5654"/>
                  </a:cubicBezTo>
                  <a:lnTo>
                    <a:pt x="8501" y="5775"/>
                  </a:lnTo>
                  <a:lnTo>
                    <a:pt x="8501" y="5748"/>
                  </a:lnTo>
                  <a:lnTo>
                    <a:pt x="8515" y="5748"/>
                  </a:lnTo>
                  <a:lnTo>
                    <a:pt x="8555" y="5588"/>
                  </a:lnTo>
                  <a:lnTo>
                    <a:pt x="8168" y="5467"/>
                  </a:lnTo>
                  <a:close/>
                  <a:moveTo>
                    <a:pt x="682" y="5814"/>
                  </a:moveTo>
                  <a:lnTo>
                    <a:pt x="294" y="5962"/>
                  </a:lnTo>
                  <a:cubicBezTo>
                    <a:pt x="321" y="6016"/>
                    <a:pt x="335" y="6055"/>
                    <a:pt x="362" y="6109"/>
                  </a:cubicBezTo>
                  <a:lnTo>
                    <a:pt x="362" y="6122"/>
                  </a:lnTo>
                  <a:cubicBezTo>
                    <a:pt x="374" y="6135"/>
                    <a:pt x="374" y="6135"/>
                    <a:pt x="374" y="6149"/>
                  </a:cubicBezTo>
                  <a:lnTo>
                    <a:pt x="749" y="5989"/>
                  </a:lnTo>
                  <a:cubicBezTo>
                    <a:pt x="722" y="5921"/>
                    <a:pt x="709" y="5868"/>
                    <a:pt x="682" y="5814"/>
                  </a:cubicBezTo>
                  <a:close/>
                  <a:moveTo>
                    <a:pt x="8047" y="5828"/>
                  </a:moveTo>
                  <a:cubicBezTo>
                    <a:pt x="8020" y="5882"/>
                    <a:pt x="7993" y="5935"/>
                    <a:pt x="7980" y="5989"/>
                  </a:cubicBezTo>
                  <a:lnTo>
                    <a:pt x="8341" y="6162"/>
                  </a:lnTo>
                  <a:cubicBezTo>
                    <a:pt x="8381" y="6096"/>
                    <a:pt x="8408" y="6042"/>
                    <a:pt x="8421" y="5975"/>
                  </a:cubicBezTo>
                  <a:lnTo>
                    <a:pt x="8047" y="5828"/>
                  </a:lnTo>
                  <a:close/>
                  <a:moveTo>
                    <a:pt x="829" y="6149"/>
                  </a:moveTo>
                  <a:lnTo>
                    <a:pt x="468" y="6336"/>
                  </a:lnTo>
                  <a:cubicBezTo>
                    <a:pt x="495" y="6390"/>
                    <a:pt x="522" y="6429"/>
                    <a:pt x="549" y="6483"/>
                  </a:cubicBezTo>
                  <a:cubicBezTo>
                    <a:pt x="549" y="6497"/>
                    <a:pt x="561" y="6510"/>
                    <a:pt x="561" y="6523"/>
                  </a:cubicBezTo>
                  <a:lnTo>
                    <a:pt x="923" y="6310"/>
                  </a:lnTo>
                  <a:cubicBezTo>
                    <a:pt x="896" y="6256"/>
                    <a:pt x="856" y="6203"/>
                    <a:pt x="829" y="6149"/>
                  </a:cubicBezTo>
                  <a:close/>
                  <a:moveTo>
                    <a:pt x="7900" y="6162"/>
                  </a:moveTo>
                  <a:cubicBezTo>
                    <a:pt x="7860" y="6215"/>
                    <a:pt x="7833" y="6269"/>
                    <a:pt x="7806" y="6322"/>
                  </a:cubicBezTo>
                  <a:lnTo>
                    <a:pt x="8168" y="6523"/>
                  </a:lnTo>
                  <a:lnTo>
                    <a:pt x="8207" y="6443"/>
                  </a:lnTo>
                  <a:lnTo>
                    <a:pt x="8207" y="6429"/>
                  </a:lnTo>
                  <a:lnTo>
                    <a:pt x="8221" y="6429"/>
                  </a:lnTo>
                  <a:lnTo>
                    <a:pt x="8221" y="6417"/>
                  </a:lnTo>
                  <a:cubicBezTo>
                    <a:pt x="8234" y="6403"/>
                    <a:pt x="8248" y="6376"/>
                    <a:pt x="8261" y="6349"/>
                  </a:cubicBezTo>
                  <a:lnTo>
                    <a:pt x="7900" y="6162"/>
                  </a:lnTo>
                  <a:close/>
                  <a:moveTo>
                    <a:pt x="1016" y="6470"/>
                  </a:moveTo>
                  <a:lnTo>
                    <a:pt x="668" y="6697"/>
                  </a:lnTo>
                  <a:lnTo>
                    <a:pt x="682" y="6711"/>
                  </a:lnTo>
                  <a:lnTo>
                    <a:pt x="682" y="6723"/>
                  </a:lnTo>
                  <a:lnTo>
                    <a:pt x="695" y="6723"/>
                  </a:lnTo>
                  <a:lnTo>
                    <a:pt x="695" y="6737"/>
                  </a:lnTo>
                  <a:lnTo>
                    <a:pt x="695" y="6750"/>
                  </a:lnTo>
                  <a:lnTo>
                    <a:pt x="709" y="6750"/>
                  </a:lnTo>
                  <a:lnTo>
                    <a:pt x="709" y="6764"/>
                  </a:lnTo>
                  <a:lnTo>
                    <a:pt x="722" y="6764"/>
                  </a:lnTo>
                  <a:lnTo>
                    <a:pt x="722" y="6777"/>
                  </a:lnTo>
                  <a:lnTo>
                    <a:pt x="722" y="6791"/>
                  </a:lnTo>
                  <a:lnTo>
                    <a:pt x="736" y="6791"/>
                  </a:lnTo>
                  <a:lnTo>
                    <a:pt x="736" y="6804"/>
                  </a:lnTo>
                  <a:lnTo>
                    <a:pt x="749" y="6804"/>
                  </a:lnTo>
                  <a:lnTo>
                    <a:pt x="749" y="6818"/>
                  </a:lnTo>
                  <a:lnTo>
                    <a:pt x="749" y="6830"/>
                  </a:lnTo>
                  <a:lnTo>
                    <a:pt x="763" y="6830"/>
                  </a:lnTo>
                  <a:cubicBezTo>
                    <a:pt x="763" y="6844"/>
                    <a:pt x="775" y="6857"/>
                    <a:pt x="775" y="6857"/>
                  </a:cubicBezTo>
                  <a:lnTo>
                    <a:pt x="1123" y="6630"/>
                  </a:lnTo>
                  <a:cubicBezTo>
                    <a:pt x="1083" y="6577"/>
                    <a:pt x="1043" y="6523"/>
                    <a:pt x="1016" y="6470"/>
                  </a:cubicBezTo>
                  <a:close/>
                  <a:moveTo>
                    <a:pt x="7713" y="6483"/>
                  </a:moveTo>
                  <a:cubicBezTo>
                    <a:pt x="7672" y="6536"/>
                    <a:pt x="7646" y="6590"/>
                    <a:pt x="7606" y="6630"/>
                  </a:cubicBezTo>
                  <a:lnTo>
                    <a:pt x="7940" y="6871"/>
                  </a:lnTo>
                  <a:cubicBezTo>
                    <a:pt x="7966" y="6844"/>
                    <a:pt x="7993" y="6804"/>
                    <a:pt x="8007" y="6777"/>
                  </a:cubicBezTo>
                  <a:lnTo>
                    <a:pt x="8007" y="6764"/>
                  </a:lnTo>
                  <a:lnTo>
                    <a:pt x="8020" y="6764"/>
                  </a:lnTo>
                  <a:cubicBezTo>
                    <a:pt x="8034" y="6750"/>
                    <a:pt x="8047" y="6723"/>
                    <a:pt x="8061" y="6697"/>
                  </a:cubicBezTo>
                  <a:lnTo>
                    <a:pt x="7713" y="6483"/>
                  </a:lnTo>
                  <a:close/>
                  <a:moveTo>
                    <a:pt x="1230" y="6777"/>
                  </a:moveTo>
                  <a:lnTo>
                    <a:pt x="909" y="7031"/>
                  </a:lnTo>
                  <a:lnTo>
                    <a:pt x="909" y="7044"/>
                  </a:lnTo>
                  <a:lnTo>
                    <a:pt x="923" y="7044"/>
                  </a:lnTo>
                  <a:lnTo>
                    <a:pt x="923" y="7058"/>
                  </a:lnTo>
                  <a:lnTo>
                    <a:pt x="936" y="7071"/>
                  </a:lnTo>
                  <a:cubicBezTo>
                    <a:pt x="962" y="7112"/>
                    <a:pt x="1003" y="7151"/>
                    <a:pt x="1030" y="7192"/>
                  </a:cubicBezTo>
                  <a:lnTo>
                    <a:pt x="1351" y="6924"/>
                  </a:lnTo>
                  <a:cubicBezTo>
                    <a:pt x="1310" y="6871"/>
                    <a:pt x="1270" y="6830"/>
                    <a:pt x="1230" y="6777"/>
                  </a:cubicBezTo>
                  <a:close/>
                  <a:moveTo>
                    <a:pt x="7499" y="6791"/>
                  </a:moveTo>
                  <a:cubicBezTo>
                    <a:pt x="7459" y="6830"/>
                    <a:pt x="7419" y="6884"/>
                    <a:pt x="7378" y="6924"/>
                  </a:cubicBezTo>
                  <a:lnTo>
                    <a:pt x="7686" y="7192"/>
                  </a:lnTo>
                  <a:cubicBezTo>
                    <a:pt x="7740" y="7138"/>
                    <a:pt x="7779" y="7085"/>
                    <a:pt x="7820" y="7031"/>
                  </a:cubicBezTo>
                  <a:lnTo>
                    <a:pt x="7499" y="6791"/>
                  </a:lnTo>
                  <a:close/>
                  <a:moveTo>
                    <a:pt x="1470" y="7058"/>
                  </a:moveTo>
                  <a:lnTo>
                    <a:pt x="1163" y="7338"/>
                  </a:lnTo>
                  <a:cubicBezTo>
                    <a:pt x="1217" y="7392"/>
                    <a:pt x="1257" y="7445"/>
                    <a:pt x="1310" y="7486"/>
                  </a:cubicBezTo>
                  <a:lnTo>
                    <a:pt x="1591" y="7192"/>
                  </a:lnTo>
                  <a:cubicBezTo>
                    <a:pt x="1551" y="7151"/>
                    <a:pt x="1511" y="7112"/>
                    <a:pt x="1470" y="7058"/>
                  </a:cubicBezTo>
                  <a:close/>
                  <a:moveTo>
                    <a:pt x="7259" y="7071"/>
                  </a:moveTo>
                  <a:lnTo>
                    <a:pt x="7125" y="7205"/>
                  </a:lnTo>
                  <a:lnTo>
                    <a:pt x="7419" y="7499"/>
                  </a:lnTo>
                  <a:cubicBezTo>
                    <a:pt x="7419" y="7486"/>
                    <a:pt x="7419" y="7486"/>
                    <a:pt x="7432" y="7472"/>
                  </a:cubicBezTo>
                  <a:lnTo>
                    <a:pt x="7446" y="7472"/>
                  </a:lnTo>
                  <a:lnTo>
                    <a:pt x="7446" y="7459"/>
                  </a:lnTo>
                  <a:lnTo>
                    <a:pt x="7459" y="7459"/>
                  </a:lnTo>
                  <a:lnTo>
                    <a:pt x="7459" y="7445"/>
                  </a:lnTo>
                  <a:lnTo>
                    <a:pt x="7472" y="7445"/>
                  </a:lnTo>
                  <a:lnTo>
                    <a:pt x="7472" y="7432"/>
                  </a:lnTo>
                  <a:lnTo>
                    <a:pt x="7485" y="7432"/>
                  </a:lnTo>
                  <a:lnTo>
                    <a:pt x="7485" y="7418"/>
                  </a:lnTo>
                  <a:lnTo>
                    <a:pt x="7499" y="7418"/>
                  </a:lnTo>
                  <a:lnTo>
                    <a:pt x="7499" y="7406"/>
                  </a:lnTo>
                  <a:lnTo>
                    <a:pt x="7553" y="7352"/>
                  </a:lnTo>
                  <a:lnTo>
                    <a:pt x="7259" y="7071"/>
                  </a:lnTo>
                  <a:close/>
                  <a:moveTo>
                    <a:pt x="1738" y="7325"/>
                  </a:moveTo>
                  <a:lnTo>
                    <a:pt x="1458" y="7632"/>
                  </a:lnTo>
                  <a:cubicBezTo>
                    <a:pt x="1484" y="7659"/>
                    <a:pt x="1524" y="7673"/>
                    <a:pt x="1551" y="7700"/>
                  </a:cubicBezTo>
                  <a:lnTo>
                    <a:pt x="1551" y="7713"/>
                  </a:lnTo>
                  <a:lnTo>
                    <a:pt x="1564" y="7713"/>
                  </a:lnTo>
                  <a:lnTo>
                    <a:pt x="1564" y="7726"/>
                  </a:lnTo>
                  <a:lnTo>
                    <a:pt x="1577" y="7726"/>
                  </a:lnTo>
                  <a:lnTo>
                    <a:pt x="1577" y="7739"/>
                  </a:lnTo>
                  <a:lnTo>
                    <a:pt x="1604" y="7739"/>
                  </a:lnTo>
                  <a:lnTo>
                    <a:pt x="1604" y="7753"/>
                  </a:lnTo>
                  <a:cubicBezTo>
                    <a:pt x="1604" y="7753"/>
                    <a:pt x="1618" y="7753"/>
                    <a:pt x="1618" y="7766"/>
                  </a:cubicBezTo>
                  <a:lnTo>
                    <a:pt x="1871" y="7445"/>
                  </a:lnTo>
                  <a:cubicBezTo>
                    <a:pt x="1832" y="7406"/>
                    <a:pt x="1778" y="7365"/>
                    <a:pt x="1738" y="7325"/>
                  </a:cubicBezTo>
                  <a:close/>
                  <a:moveTo>
                    <a:pt x="6991" y="7325"/>
                  </a:moveTo>
                  <a:cubicBezTo>
                    <a:pt x="6951" y="7365"/>
                    <a:pt x="6897" y="7406"/>
                    <a:pt x="6844" y="7445"/>
                  </a:cubicBezTo>
                  <a:lnTo>
                    <a:pt x="7111" y="7766"/>
                  </a:lnTo>
                  <a:lnTo>
                    <a:pt x="7111" y="7753"/>
                  </a:lnTo>
                  <a:lnTo>
                    <a:pt x="7125" y="7753"/>
                  </a:lnTo>
                  <a:cubicBezTo>
                    <a:pt x="7152" y="7726"/>
                    <a:pt x="7178" y="7713"/>
                    <a:pt x="7205" y="7686"/>
                  </a:cubicBezTo>
                  <a:lnTo>
                    <a:pt x="7205" y="7673"/>
                  </a:lnTo>
                  <a:lnTo>
                    <a:pt x="7218" y="7673"/>
                  </a:lnTo>
                  <a:lnTo>
                    <a:pt x="7232" y="7659"/>
                  </a:lnTo>
                  <a:lnTo>
                    <a:pt x="7245" y="7659"/>
                  </a:lnTo>
                  <a:lnTo>
                    <a:pt x="7245" y="7646"/>
                  </a:lnTo>
                  <a:lnTo>
                    <a:pt x="7259" y="7646"/>
                  </a:lnTo>
                  <a:lnTo>
                    <a:pt x="7259" y="7632"/>
                  </a:lnTo>
                  <a:lnTo>
                    <a:pt x="6991" y="7325"/>
                  </a:lnTo>
                  <a:close/>
                  <a:moveTo>
                    <a:pt x="2019" y="7552"/>
                  </a:moveTo>
                  <a:lnTo>
                    <a:pt x="1778" y="7887"/>
                  </a:lnTo>
                  <a:cubicBezTo>
                    <a:pt x="1832" y="7926"/>
                    <a:pt x="1885" y="7967"/>
                    <a:pt x="1952" y="8007"/>
                  </a:cubicBezTo>
                  <a:lnTo>
                    <a:pt x="2179" y="7659"/>
                  </a:lnTo>
                  <a:cubicBezTo>
                    <a:pt x="2126" y="7632"/>
                    <a:pt x="2072" y="7593"/>
                    <a:pt x="2019" y="7552"/>
                  </a:cubicBezTo>
                  <a:close/>
                  <a:moveTo>
                    <a:pt x="6697" y="7566"/>
                  </a:moveTo>
                  <a:cubicBezTo>
                    <a:pt x="6657" y="7593"/>
                    <a:pt x="6603" y="7632"/>
                    <a:pt x="6550" y="7673"/>
                  </a:cubicBezTo>
                  <a:lnTo>
                    <a:pt x="6777" y="8007"/>
                  </a:lnTo>
                  <a:cubicBezTo>
                    <a:pt x="6804" y="7994"/>
                    <a:pt x="6831" y="7967"/>
                    <a:pt x="6858" y="7953"/>
                  </a:cubicBezTo>
                  <a:lnTo>
                    <a:pt x="6870" y="7953"/>
                  </a:lnTo>
                  <a:lnTo>
                    <a:pt x="6870" y="7940"/>
                  </a:lnTo>
                  <a:lnTo>
                    <a:pt x="6884" y="7940"/>
                  </a:lnTo>
                  <a:lnTo>
                    <a:pt x="6938" y="7887"/>
                  </a:lnTo>
                  <a:lnTo>
                    <a:pt x="6697" y="7566"/>
                  </a:lnTo>
                  <a:close/>
                  <a:moveTo>
                    <a:pt x="2326" y="7766"/>
                  </a:moveTo>
                  <a:lnTo>
                    <a:pt x="2112" y="8114"/>
                  </a:lnTo>
                  <a:cubicBezTo>
                    <a:pt x="2179" y="8154"/>
                    <a:pt x="2233" y="8181"/>
                    <a:pt x="2299" y="8208"/>
                  </a:cubicBezTo>
                  <a:lnTo>
                    <a:pt x="2486" y="7846"/>
                  </a:lnTo>
                  <a:lnTo>
                    <a:pt x="2326" y="7766"/>
                  </a:lnTo>
                  <a:close/>
                  <a:moveTo>
                    <a:pt x="6389" y="7766"/>
                  </a:moveTo>
                  <a:cubicBezTo>
                    <a:pt x="6336" y="7793"/>
                    <a:pt x="6282" y="7833"/>
                    <a:pt x="6229" y="7860"/>
                  </a:cubicBezTo>
                  <a:lnTo>
                    <a:pt x="6430" y="8220"/>
                  </a:lnTo>
                  <a:cubicBezTo>
                    <a:pt x="6430" y="8208"/>
                    <a:pt x="6443" y="8208"/>
                    <a:pt x="6443" y="8208"/>
                  </a:cubicBezTo>
                  <a:lnTo>
                    <a:pt x="6457" y="8208"/>
                  </a:lnTo>
                  <a:lnTo>
                    <a:pt x="6457" y="8194"/>
                  </a:lnTo>
                  <a:lnTo>
                    <a:pt x="6469" y="8194"/>
                  </a:lnTo>
                  <a:cubicBezTo>
                    <a:pt x="6483" y="8194"/>
                    <a:pt x="6483" y="8181"/>
                    <a:pt x="6483" y="8181"/>
                  </a:cubicBezTo>
                  <a:lnTo>
                    <a:pt x="6496" y="8181"/>
                  </a:lnTo>
                  <a:lnTo>
                    <a:pt x="6510" y="8167"/>
                  </a:lnTo>
                  <a:lnTo>
                    <a:pt x="6523" y="8167"/>
                  </a:lnTo>
                  <a:lnTo>
                    <a:pt x="6523" y="8154"/>
                  </a:lnTo>
                  <a:lnTo>
                    <a:pt x="6550" y="8154"/>
                  </a:lnTo>
                  <a:lnTo>
                    <a:pt x="6550" y="8140"/>
                  </a:lnTo>
                  <a:cubicBezTo>
                    <a:pt x="6564" y="8140"/>
                    <a:pt x="6590" y="8127"/>
                    <a:pt x="6603" y="8114"/>
                  </a:cubicBezTo>
                  <a:lnTo>
                    <a:pt x="6389" y="7766"/>
                  </a:lnTo>
                  <a:close/>
                  <a:moveTo>
                    <a:pt x="2661" y="7940"/>
                  </a:moveTo>
                  <a:lnTo>
                    <a:pt x="2473" y="8301"/>
                  </a:lnTo>
                  <a:lnTo>
                    <a:pt x="2486" y="8315"/>
                  </a:lnTo>
                  <a:lnTo>
                    <a:pt x="2500" y="8315"/>
                  </a:lnTo>
                  <a:lnTo>
                    <a:pt x="2661" y="8395"/>
                  </a:lnTo>
                  <a:lnTo>
                    <a:pt x="2821" y="8007"/>
                  </a:lnTo>
                  <a:cubicBezTo>
                    <a:pt x="2767" y="7994"/>
                    <a:pt x="2714" y="7967"/>
                    <a:pt x="2661" y="7940"/>
                  </a:cubicBezTo>
                  <a:close/>
                  <a:moveTo>
                    <a:pt x="6068" y="7940"/>
                  </a:moveTo>
                  <a:cubicBezTo>
                    <a:pt x="6015" y="7967"/>
                    <a:pt x="5949" y="7994"/>
                    <a:pt x="5895" y="8020"/>
                  </a:cubicBezTo>
                  <a:lnTo>
                    <a:pt x="6056" y="8395"/>
                  </a:lnTo>
                  <a:cubicBezTo>
                    <a:pt x="6068" y="8395"/>
                    <a:pt x="6068" y="8381"/>
                    <a:pt x="6082" y="8381"/>
                  </a:cubicBezTo>
                  <a:lnTo>
                    <a:pt x="6095" y="8381"/>
                  </a:lnTo>
                  <a:lnTo>
                    <a:pt x="6095" y="8368"/>
                  </a:lnTo>
                  <a:lnTo>
                    <a:pt x="6122" y="8368"/>
                  </a:lnTo>
                  <a:lnTo>
                    <a:pt x="6136" y="8354"/>
                  </a:lnTo>
                  <a:lnTo>
                    <a:pt x="6163" y="8354"/>
                  </a:lnTo>
                  <a:lnTo>
                    <a:pt x="6163" y="8341"/>
                  </a:lnTo>
                  <a:lnTo>
                    <a:pt x="6189" y="8341"/>
                  </a:lnTo>
                  <a:lnTo>
                    <a:pt x="6189" y="8327"/>
                  </a:lnTo>
                  <a:lnTo>
                    <a:pt x="6216" y="8327"/>
                  </a:lnTo>
                  <a:lnTo>
                    <a:pt x="6216" y="8315"/>
                  </a:lnTo>
                  <a:lnTo>
                    <a:pt x="6243" y="8315"/>
                  </a:lnTo>
                  <a:lnTo>
                    <a:pt x="6068" y="7940"/>
                  </a:lnTo>
                  <a:close/>
                  <a:moveTo>
                    <a:pt x="2994" y="8087"/>
                  </a:moveTo>
                  <a:lnTo>
                    <a:pt x="2861" y="8461"/>
                  </a:lnTo>
                  <a:cubicBezTo>
                    <a:pt x="2914" y="8488"/>
                    <a:pt x="2981" y="8515"/>
                    <a:pt x="3048" y="8528"/>
                  </a:cubicBezTo>
                  <a:lnTo>
                    <a:pt x="3168" y="8140"/>
                  </a:lnTo>
                  <a:cubicBezTo>
                    <a:pt x="3115" y="8127"/>
                    <a:pt x="3062" y="8101"/>
                    <a:pt x="2994" y="8087"/>
                  </a:cubicBezTo>
                  <a:close/>
                  <a:moveTo>
                    <a:pt x="5721" y="8087"/>
                  </a:moveTo>
                  <a:cubicBezTo>
                    <a:pt x="5667" y="8101"/>
                    <a:pt x="5601" y="8127"/>
                    <a:pt x="5548" y="8140"/>
                  </a:cubicBezTo>
                  <a:lnTo>
                    <a:pt x="5667" y="8528"/>
                  </a:lnTo>
                  <a:cubicBezTo>
                    <a:pt x="5721" y="8515"/>
                    <a:pt x="5774" y="8502"/>
                    <a:pt x="5842" y="8475"/>
                  </a:cubicBezTo>
                  <a:lnTo>
                    <a:pt x="5868" y="8475"/>
                  </a:lnTo>
                  <a:lnTo>
                    <a:pt x="5721" y="8087"/>
                  </a:lnTo>
                  <a:close/>
                  <a:moveTo>
                    <a:pt x="3356" y="8194"/>
                  </a:moveTo>
                  <a:lnTo>
                    <a:pt x="3249" y="8582"/>
                  </a:lnTo>
                  <a:cubicBezTo>
                    <a:pt x="3249" y="8595"/>
                    <a:pt x="3261" y="8595"/>
                    <a:pt x="3261" y="8595"/>
                  </a:cubicBezTo>
                  <a:cubicBezTo>
                    <a:pt x="3302" y="8609"/>
                    <a:pt x="3342" y="8609"/>
                    <a:pt x="3368" y="8621"/>
                  </a:cubicBezTo>
                  <a:lnTo>
                    <a:pt x="3382" y="8621"/>
                  </a:lnTo>
                  <a:cubicBezTo>
                    <a:pt x="3409" y="8621"/>
                    <a:pt x="3422" y="8635"/>
                    <a:pt x="3449" y="8635"/>
                  </a:cubicBezTo>
                  <a:lnTo>
                    <a:pt x="3529" y="8234"/>
                  </a:lnTo>
                  <a:cubicBezTo>
                    <a:pt x="3475" y="8220"/>
                    <a:pt x="3409" y="8208"/>
                    <a:pt x="3356" y="8194"/>
                  </a:cubicBezTo>
                  <a:close/>
                  <a:moveTo>
                    <a:pt x="5373" y="8194"/>
                  </a:moveTo>
                  <a:cubicBezTo>
                    <a:pt x="5307" y="8208"/>
                    <a:pt x="5254" y="8220"/>
                    <a:pt x="5186" y="8234"/>
                  </a:cubicBezTo>
                  <a:lnTo>
                    <a:pt x="5280" y="8635"/>
                  </a:lnTo>
                  <a:cubicBezTo>
                    <a:pt x="5307" y="8635"/>
                    <a:pt x="5334" y="8621"/>
                    <a:pt x="5361" y="8621"/>
                  </a:cubicBezTo>
                  <a:lnTo>
                    <a:pt x="5373" y="8621"/>
                  </a:lnTo>
                  <a:cubicBezTo>
                    <a:pt x="5373" y="8609"/>
                    <a:pt x="5387" y="8609"/>
                    <a:pt x="5387" y="8609"/>
                  </a:cubicBezTo>
                  <a:lnTo>
                    <a:pt x="5427" y="8609"/>
                  </a:lnTo>
                  <a:lnTo>
                    <a:pt x="5441" y="8595"/>
                  </a:lnTo>
                  <a:lnTo>
                    <a:pt x="5467" y="8595"/>
                  </a:lnTo>
                  <a:lnTo>
                    <a:pt x="5373" y="8194"/>
                  </a:lnTo>
                  <a:close/>
                  <a:moveTo>
                    <a:pt x="3716" y="8274"/>
                  </a:moveTo>
                  <a:lnTo>
                    <a:pt x="3650" y="8675"/>
                  </a:lnTo>
                  <a:lnTo>
                    <a:pt x="3676" y="8675"/>
                  </a:lnTo>
                  <a:cubicBezTo>
                    <a:pt x="3730" y="8689"/>
                    <a:pt x="3796" y="8689"/>
                    <a:pt x="3850" y="8702"/>
                  </a:cubicBezTo>
                  <a:lnTo>
                    <a:pt x="3903" y="8301"/>
                  </a:lnTo>
                  <a:cubicBezTo>
                    <a:pt x="3837" y="8288"/>
                    <a:pt x="3769" y="8274"/>
                    <a:pt x="3716" y="8274"/>
                  </a:cubicBezTo>
                  <a:close/>
                  <a:moveTo>
                    <a:pt x="5013" y="8274"/>
                  </a:moveTo>
                  <a:cubicBezTo>
                    <a:pt x="4946" y="8288"/>
                    <a:pt x="4879" y="8288"/>
                    <a:pt x="4826" y="8301"/>
                  </a:cubicBezTo>
                  <a:lnTo>
                    <a:pt x="4865" y="8702"/>
                  </a:lnTo>
                  <a:cubicBezTo>
                    <a:pt x="4919" y="8702"/>
                    <a:pt x="4972" y="8689"/>
                    <a:pt x="5026" y="8689"/>
                  </a:cubicBezTo>
                  <a:lnTo>
                    <a:pt x="5040" y="8689"/>
                  </a:lnTo>
                  <a:cubicBezTo>
                    <a:pt x="5053" y="8675"/>
                    <a:pt x="5067" y="8675"/>
                    <a:pt x="5079" y="8675"/>
                  </a:cubicBezTo>
                  <a:lnTo>
                    <a:pt x="5013" y="8274"/>
                  </a:lnTo>
                  <a:close/>
                  <a:moveTo>
                    <a:pt x="4077" y="8315"/>
                  </a:moveTo>
                  <a:lnTo>
                    <a:pt x="4051" y="8728"/>
                  </a:lnTo>
                  <a:lnTo>
                    <a:pt x="4265" y="8728"/>
                  </a:lnTo>
                  <a:lnTo>
                    <a:pt x="4265" y="8327"/>
                  </a:lnTo>
                  <a:cubicBezTo>
                    <a:pt x="4211" y="8327"/>
                    <a:pt x="4144" y="8315"/>
                    <a:pt x="4077" y="8315"/>
                  </a:cubicBezTo>
                  <a:close/>
                  <a:moveTo>
                    <a:pt x="4639" y="8315"/>
                  </a:moveTo>
                  <a:cubicBezTo>
                    <a:pt x="4571" y="8315"/>
                    <a:pt x="4518" y="8327"/>
                    <a:pt x="4452" y="8327"/>
                  </a:cubicBezTo>
                  <a:lnTo>
                    <a:pt x="4464" y="8728"/>
                  </a:lnTo>
                  <a:lnTo>
                    <a:pt x="4666" y="8728"/>
                  </a:lnTo>
                  <a:lnTo>
                    <a:pt x="4639" y="8315"/>
                  </a:ln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D9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2"/>
            <p:cNvSpPr/>
            <p:nvPr/>
          </p:nvSpPr>
          <p:spPr>
            <a:xfrm rot="-2700000">
              <a:off x="5570004" y="2131842"/>
              <a:ext cx="400966" cy="379246"/>
            </a:xfrm>
            <a:custGeom>
              <a:avLst/>
              <a:gdLst/>
              <a:ahLst/>
              <a:cxnLst/>
              <a:rect l="l" t="t" r="r" b="b"/>
              <a:pathLst>
                <a:path w="8381" h="7927" extrusionOk="0">
                  <a:moveTo>
                    <a:pt x="4190" y="0"/>
                  </a:moveTo>
                  <a:cubicBezTo>
                    <a:pt x="2214" y="0"/>
                    <a:pt x="502" y="1492"/>
                    <a:pt x="254" y="3503"/>
                  </a:cubicBezTo>
                  <a:cubicBezTo>
                    <a:pt x="0" y="5668"/>
                    <a:pt x="1564" y="7646"/>
                    <a:pt x="3729" y="7900"/>
                  </a:cubicBezTo>
                  <a:cubicBezTo>
                    <a:pt x="3885" y="7918"/>
                    <a:pt x="4041" y="7927"/>
                    <a:pt x="4195" y="7927"/>
                  </a:cubicBezTo>
                  <a:cubicBezTo>
                    <a:pt x="6171" y="7927"/>
                    <a:pt x="7891" y="6446"/>
                    <a:pt x="8127" y="4424"/>
                  </a:cubicBezTo>
                  <a:cubicBezTo>
                    <a:pt x="8381" y="2259"/>
                    <a:pt x="6830" y="295"/>
                    <a:pt x="4652" y="27"/>
                  </a:cubicBezTo>
                  <a:cubicBezTo>
                    <a:pt x="4497" y="9"/>
                    <a:pt x="4343" y="0"/>
                    <a:pt x="4190" y="0"/>
                  </a:cubicBezTo>
                  <a:close/>
                </a:path>
              </a:pathLst>
            </a:custGeom>
            <a:solidFill>
              <a:srgbClr val="FFC9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2"/>
            <p:cNvSpPr/>
            <p:nvPr/>
          </p:nvSpPr>
          <p:spPr>
            <a:xfrm rot="-2700000">
              <a:off x="5571870" y="2150740"/>
              <a:ext cx="367094" cy="304947"/>
            </a:xfrm>
            <a:custGeom>
              <a:avLst/>
              <a:gdLst/>
              <a:ahLst/>
              <a:cxnLst/>
              <a:rect l="l" t="t" r="r" b="b"/>
              <a:pathLst>
                <a:path w="7673" h="6374" extrusionOk="0">
                  <a:moveTo>
                    <a:pt x="3807" y="0"/>
                  </a:moveTo>
                  <a:cubicBezTo>
                    <a:pt x="1959" y="0"/>
                    <a:pt x="358" y="1380"/>
                    <a:pt x="134" y="3245"/>
                  </a:cubicBezTo>
                  <a:cubicBezTo>
                    <a:pt x="0" y="4461"/>
                    <a:pt x="455" y="5598"/>
                    <a:pt x="1284" y="6373"/>
                  </a:cubicBezTo>
                  <a:cubicBezTo>
                    <a:pt x="508" y="5625"/>
                    <a:pt x="81" y="4515"/>
                    <a:pt x="214" y="3352"/>
                  </a:cubicBezTo>
                  <a:cubicBezTo>
                    <a:pt x="425" y="1514"/>
                    <a:pt x="1999" y="160"/>
                    <a:pt x="3808" y="160"/>
                  </a:cubicBezTo>
                  <a:cubicBezTo>
                    <a:pt x="3946" y="160"/>
                    <a:pt x="4084" y="168"/>
                    <a:pt x="4224" y="184"/>
                  </a:cubicBezTo>
                  <a:cubicBezTo>
                    <a:pt x="6215" y="412"/>
                    <a:pt x="7632" y="2216"/>
                    <a:pt x="7391" y="4194"/>
                  </a:cubicBezTo>
                  <a:cubicBezTo>
                    <a:pt x="7338" y="4675"/>
                    <a:pt x="7192" y="5129"/>
                    <a:pt x="6978" y="5518"/>
                  </a:cubicBezTo>
                  <a:cubicBezTo>
                    <a:pt x="7218" y="5103"/>
                    <a:pt x="7379" y="4622"/>
                    <a:pt x="7445" y="4114"/>
                  </a:cubicBezTo>
                  <a:cubicBezTo>
                    <a:pt x="7673" y="2096"/>
                    <a:pt x="6242" y="264"/>
                    <a:pt x="4224" y="23"/>
                  </a:cubicBezTo>
                  <a:cubicBezTo>
                    <a:pt x="4084" y="8"/>
                    <a:pt x="3945" y="0"/>
                    <a:pt x="3807" y="0"/>
                  </a:cubicBez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2"/>
            <p:cNvSpPr/>
            <p:nvPr/>
          </p:nvSpPr>
          <p:spPr>
            <a:xfrm rot="-2700000">
              <a:off x="5669302" y="2203358"/>
              <a:ext cx="196967" cy="244331"/>
            </a:xfrm>
            <a:custGeom>
              <a:avLst/>
              <a:gdLst/>
              <a:ahLst/>
              <a:cxnLst/>
              <a:rect l="l" t="t" r="r" b="b"/>
              <a:pathLst>
                <a:path w="4117" h="5107" extrusionOk="0">
                  <a:moveTo>
                    <a:pt x="3716" y="0"/>
                  </a:moveTo>
                  <a:lnTo>
                    <a:pt x="3461" y="375"/>
                  </a:lnTo>
                  <a:cubicBezTo>
                    <a:pt x="3232" y="235"/>
                    <a:pt x="3010" y="162"/>
                    <a:pt x="2790" y="162"/>
                  </a:cubicBezTo>
                  <a:cubicBezTo>
                    <a:pt x="2715" y="162"/>
                    <a:pt x="2641" y="171"/>
                    <a:pt x="2566" y="187"/>
                  </a:cubicBezTo>
                  <a:cubicBezTo>
                    <a:pt x="2272" y="241"/>
                    <a:pt x="2032" y="415"/>
                    <a:pt x="1831" y="709"/>
                  </a:cubicBezTo>
                  <a:cubicBezTo>
                    <a:pt x="1670" y="936"/>
                    <a:pt x="1590" y="1150"/>
                    <a:pt x="1563" y="1351"/>
                  </a:cubicBezTo>
                  <a:cubicBezTo>
                    <a:pt x="1537" y="1538"/>
                    <a:pt x="1551" y="1765"/>
                    <a:pt x="1617" y="2005"/>
                  </a:cubicBezTo>
                  <a:lnTo>
                    <a:pt x="1831" y="2834"/>
                  </a:lnTo>
                  <a:cubicBezTo>
                    <a:pt x="1857" y="2941"/>
                    <a:pt x="1884" y="3048"/>
                    <a:pt x="1898" y="3115"/>
                  </a:cubicBezTo>
                  <a:cubicBezTo>
                    <a:pt x="1911" y="3195"/>
                    <a:pt x="1911" y="3276"/>
                    <a:pt x="1925" y="3369"/>
                  </a:cubicBezTo>
                  <a:cubicBezTo>
                    <a:pt x="1925" y="3463"/>
                    <a:pt x="1911" y="3543"/>
                    <a:pt x="1871" y="3623"/>
                  </a:cubicBezTo>
                  <a:cubicBezTo>
                    <a:pt x="1845" y="3716"/>
                    <a:pt x="1804" y="3796"/>
                    <a:pt x="1751" y="3877"/>
                  </a:cubicBezTo>
                  <a:cubicBezTo>
                    <a:pt x="1670" y="3997"/>
                    <a:pt x="1577" y="4078"/>
                    <a:pt x="1483" y="4104"/>
                  </a:cubicBezTo>
                  <a:cubicBezTo>
                    <a:pt x="1451" y="4112"/>
                    <a:pt x="1419" y="4117"/>
                    <a:pt x="1387" y="4117"/>
                  </a:cubicBezTo>
                  <a:cubicBezTo>
                    <a:pt x="1312" y="4117"/>
                    <a:pt x="1237" y="4093"/>
                    <a:pt x="1162" y="4037"/>
                  </a:cubicBezTo>
                  <a:cubicBezTo>
                    <a:pt x="868" y="3837"/>
                    <a:pt x="895" y="3463"/>
                    <a:pt x="1243" y="2914"/>
                  </a:cubicBezTo>
                  <a:lnTo>
                    <a:pt x="508" y="2620"/>
                  </a:lnTo>
                  <a:lnTo>
                    <a:pt x="508" y="2620"/>
                  </a:lnTo>
                  <a:cubicBezTo>
                    <a:pt x="0" y="3436"/>
                    <a:pt x="80" y="4090"/>
                    <a:pt x="722" y="4572"/>
                  </a:cubicBezTo>
                  <a:lnTo>
                    <a:pt x="455" y="4960"/>
                  </a:lnTo>
                  <a:lnTo>
                    <a:pt x="655" y="5106"/>
                  </a:lnTo>
                  <a:lnTo>
                    <a:pt x="936" y="4705"/>
                  </a:lnTo>
                  <a:cubicBezTo>
                    <a:pt x="1128" y="4807"/>
                    <a:pt x="1322" y="4857"/>
                    <a:pt x="1519" y="4857"/>
                  </a:cubicBezTo>
                  <a:cubicBezTo>
                    <a:pt x="1609" y="4857"/>
                    <a:pt x="1699" y="4847"/>
                    <a:pt x="1791" y="4826"/>
                  </a:cubicBezTo>
                  <a:cubicBezTo>
                    <a:pt x="2071" y="4759"/>
                    <a:pt x="2299" y="4586"/>
                    <a:pt x="2486" y="4318"/>
                  </a:cubicBezTo>
                  <a:cubicBezTo>
                    <a:pt x="2566" y="4185"/>
                    <a:pt x="2633" y="4051"/>
                    <a:pt x="2686" y="3917"/>
                  </a:cubicBezTo>
                  <a:cubicBezTo>
                    <a:pt x="2740" y="3784"/>
                    <a:pt x="2766" y="3650"/>
                    <a:pt x="2766" y="3516"/>
                  </a:cubicBezTo>
                  <a:cubicBezTo>
                    <a:pt x="2780" y="3369"/>
                    <a:pt x="2766" y="3249"/>
                    <a:pt x="2754" y="3128"/>
                  </a:cubicBezTo>
                  <a:cubicBezTo>
                    <a:pt x="2740" y="3008"/>
                    <a:pt x="2713" y="2875"/>
                    <a:pt x="2686" y="2741"/>
                  </a:cubicBezTo>
                  <a:lnTo>
                    <a:pt x="2472" y="1925"/>
                  </a:lnTo>
                  <a:cubicBezTo>
                    <a:pt x="2433" y="1752"/>
                    <a:pt x="2406" y="1604"/>
                    <a:pt x="2419" y="1484"/>
                  </a:cubicBezTo>
                  <a:cubicBezTo>
                    <a:pt x="2419" y="1364"/>
                    <a:pt x="2472" y="1244"/>
                    <a:pt x="2566" y="1110"/>
                  </a:cubicBezTo>
                  <a:cubicBezTo>
                    <a:pt x="2633" y="1003"/>
                    <a:pt x="2727" y="936"/>
                    <a:pt x="2834" y="909"/>
                  </a:cubicBezTo>
                  <a:cubicBezTo>
                    <a:pt x="2858" y="902"/>
                    <a:pt x="2883" y="899"/>
                    <a:pt x="2909" y="899"/>
                  </a:cubicBezTo>
                  <a:cubicBezTo>
                    <a:pt x="2983" y="899"/>
                    <a:pt x="3065" y="927"/>
                    <a:pt x="3155" y="977"/>
                  </a:cubicBezTo>
                  <a:cubicBezTo>
                    <a:pt x="3221" y="1016"/>
                    <a:pt x="3274" y="1057"/>
                    <a:pt x="3301" y="1110"/>
                  </a:cubicBezTo>
                  <a:cubicBezTo>
                    <a:pt x="3328" y="1164"/>
                    <a:pt x="3355" y="1230"/>
                    <a:pt x="3355" y="1283"/>
                  </a:cubicBezTo>
                  <a:cubicBezTo>
                    <a:pt x="3355" y="1337"/>
                    <a:pt x="3342" y="1404"/>
                    <a:pt x="3315" y="1471"/>
                  </a:cubicBezTo>
                  <a:cubicBezTo>
                    <a:pt x="3288" y="1551"/>
                    <a:pt x="3261" y="1618"/>
                    <a:pt x="3235" y="1684"/>
                  </a:cubicBezTo>
                  <a:cubicBezTo>
                    <a:pt x="3194" y="1752"/>
                    <a:pt x="3155" y="1832"/>
                    <a:pt x="3101" y="1912"/>
                  </a:cubicBezTo>
                  <a:lnTo>
                    <a:pt x="3823" y="2219"/>
                  </a:lnTo>
                  <a:cubicBezTo>
                    <a:pt x="3903" y="2059"/>
                    <a:pt x="3983" y="1912"/>
                    <a:pt x="4023" y="1765"/>
                  </a:cubicBezTo>
                  <a:cubicBezTo>
                    <a:pt x="4076" y="1631"/>
                    <a:pt x="4103" y="1484"/>
                    <a:pt x="4103" y="1337"/>
                  </a:cubicBezTo>
                  <a:cubicBezTo>
                    <a:pt x="4117" y="1190"/>
                    <a:pt x="4076" y="1043"/>
                    <a:pt x="4010" y="909"/>
                  </a:cubicBezTo>
                  <a:cubicBezTo>
                    <a:pt x="3943" y="776"/>
                    <a:pt x="3823" y="642"/>
                    <a:pt x="3675" y="522"/>
                  </a:cubicBezTo>
                  <a:lnTo>
                    <a:pt x="3930" y="148"/>
                  </a:lnTo>
                  <a:lnTo>
                    <a:pt x="3716" y="0"/>
                  </a:lnTo>
                  <a:close/>
                </a:path>
              </a:pathLst>
            </a:custGeom>
            <a:solidFill>
              <a:srgbClr val="F9A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2"/>
            <p:cNvSpPr/>
            <p:nvPr/>
          </p:nvSpPr>
          <p:spPr>
            <a:xfrm>
              <a:off x="6277742" y="3399942"/>
              <a:ext cx="149704" cy="149082"/>
            </a:xfrm>
            <a:custGeom>
              <a:avLst/>
              <a:gdLst/>
              <a:ahLst/>
              <a:cxnLst/>
              <a:rect l="l" t="t" r="r" b="b"/>
              <a:pathLst>
                <a:path w="3129" h="3116" extrusionOk="0">
                  <a:moveTo>
                    <a:pt x="1564" y="1"/>
                  </a:moveTo>
                  <a:cubicBezTo>
                    <a:pt x="709" y="1"/>
                    <a:pt x="1" y="696"/>
                    <a:pt x="1" y="1551"/>
                  </a:cubicBezTo>
                  <a:cubicBezTo>
                    <a:pt x="1" y="2420"/>
                    <a:pt x="709" y="3115"/>
                    <a:pt x="1564" y="3115"/>
                  </a:cubicBezTo>
                  <a:cubicBezTo>
                    <a:pt x="2419" y="3115"/>
                    <a:pt x="3128" y="2420"/>
                    <a:pt x="3128" y="1551"/>
                  </a:cubicBezTo>
                  <a:cubicBezTo>
                    <a:pt x="3128" y="696"/>
                    <a:pt x="2419" y="1"/>
                    <a:pt x="1564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75;p36">
            <a:extLst>
              <a:ext uri="{FF2B5EF4-FFF2-40B4-BE49-F238E27FC236}">
                <a16:creationId xmlns:a16="http://schemas.microsoft.com/office/drawing/2014/main" id="{C132F162-4E01-03B9-783D-447AEF5D74F3}"/>
              </a:ext>
            </a:extLst>
          </p:cNvPr>
          <p:cNvSpPr/>
          <p:nvPr/>
        </p:nvSpPr>
        <p:spPr>
          <a:xfrm>
            <a:off x="2899442" y="74928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5D849-AFCF-6561-CF65-9C0AFBF812AE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Solution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EB678-2D03-14D1-DD35-DBB468724348}"/>
              </a:ext>
            </a:extLst>
          </p:cNvPr>
          <p:cNvSpPr txBox="1"/>
          <p:nvPr/>
        </p:nvSpPr>
        <p:spPr>
          <a:xfrm>
            <a:off x="120955" y="1366174"/>
            <a:ext cx="60989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Generating indicators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Best indicators combinations (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XGBoost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lvl="2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Clustering for stocks by using fundamental data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DBSCAN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Deep learning to guide to investment choices (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SGA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Google Shape;293;p31">
            <a:extLst>
              <a:ext uri="{FF2B5EF4-FFF2-40B4-BE49-F238E27FC236}">
                <a16:creationId xmlns:a16="http://schemas.microsoft.com/office/drawing/2014/main" id="{95785A93-A3AA-ACF1-84E3-36DFB3853A0B}"/>
              </a:ext>
            </a:extLst>
          </p:cNvPr>
          <p:cNvSpPr/>
          <p:nvPr/>
        </p:nvSpPr>
        <p:spPr>
          <a:xfrm>
            <a:off x="874918" y="3996260"/>
            <a:ext cx="4283100" cy="371100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68745904"/>
      </p:ext>
    </p:extLst>
  </p:cSld>
  <p:clrMapOvr>
    <a:masterClrMapping/>
  </p:clrMapOvr>
  <p:transition spd="slow">
    <p:wheel spokes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2"/>
          <p:cNvSpPr txBox="1">
            <a:spLocks noGrp="1"/>
          </p:cNvSpPr>
          <p:nvPr>
            <p:ph type="body" idx="1"/>
          </p:nvPr>
        </p:nvSpPr>
        <p:spPr>
          <a:xfrm>
            <a:off x="620486" y="898070"/>
            <a:ext cx="7040621" cy="40542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l">
              <a:buNone/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</a:rPr>
              <a:t>Tools used to analyze past price and volume data to forecast future market movements</a:t>
            </a:r>
            <a:r>
              <a:rPr lang="en-US" sz="1600" b="1" i="0" dirty="0">
                <a:solidFill>
                  <a:schemeClr val="tx1"/>
                </a:solidFill>
                <a:effectLst/>
                <a:latin typeface="Söhne"/>
              </a:rPr>
              <a:t>.</a:t>
            </a:r>
            <a:endParaRPr lang="en-US" sz="1600" b="1" dirty="0">
              <a:latin typeface="+mn-lt"/>
            </a:endParaRPr>
          </a:p>
          <a:p>
            <a:pPr marL="285750" indent="-285750"/>
            <a:endParaRPr lang="en-US" sz="1400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>
                <a:latin typeface="+mn-lt"/>
              </a:rPr>
              <a:t>Common indicators</a:t>
            </a:r>
            <a:r>
              <a:rPr lang="en-US" sz="1400" b="1" dirty="0">
                <a:latin typeface="+mn-lt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b="1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Simple moving average (SMA)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Weighted moving average (WMA)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Relative strength index (RSI)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Volatility Index (VIX)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Stochastic %K &amp; Stochastic %D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Exponential moving average (EMA)                                         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400" dirty="0"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+mn-lt"/>
              </a:rPr>
              <a:t>Moving average convergence/divergence (MACD)            </a:t>
            </a:r>
          </a:p>
          <a:p>
            <a:pPr marL="0" indent="0">
              <a:buNone/>
            </a:pPr>
            <a:endParaRPr lang="en-US" sz="1400" dirty="0">
              <a:latin typeface="+mn-lt"/>
            </a:endParaRPr>
          </a:p>
        </p:txBody>
      </p:sp>
      <p:sp>
        <p:nvSpPr>
          <p:cNvPr id="2" name="Google Shape;375;p36">
            <a:extLst>
              <a:ext uri="{FF2B5EF4-FFF2-40B4-BE49-F238E27FC236}">
                <a16:creationId xmlns:a16="http://schemas.microsoft.com/office/drawing/2014/main" id="{BE1A5C4E-39CE-F25B-675C-48D151F0F8E0}"/>
              </a:ext>
            </a:extLst>
          </p:cNvPr>
          <p:cNvSpPr/>
          <p:nvPr/>
        </p:nvSpPr>
        <p:spPr>
          <a:xfrm>
            <a:off x="2899442" y="58600"/>
            <a:ext cx="3132600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67D4D-BB55-9584-E6B7-31D8544E412C}"/>
              </a:ext>
            </a:extLst>
          </p:cNvPr>
          <p:cNvSpPr txBox="1"/>
          <p:nvPr/>
        </p:nvSpPr>
        <p:spPr>
          <a:xfrm>
            <a:off x="3098242" y="130878"/>
            <a:ext cx="2637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Indicators</a:t>
            </a:r>
          </a:p>
        </p:txBody>
      </p:sp>
      <p:sp>
        <p:nvSpPr>
          <p:cNvPr id="4" name="Google Shape;811;p39">
            <a:extLst>
              <a:ext uri="{FF2B5EF4-FFF2-40B4-BE49-F238E27FC236}">
                <a16:creationId xmlns:a16="http://schemas.microsoft.com/office/drawing/2014/main" id="{C38F876F-4EEF-A816-DE9C-CCC19F65D1AD}"/>
              </a:ext>
            </a:extLst>
          </p:cNvPr>
          <p:cNvSpPr/>
          <p:nvPr/>
        </p:nvSpPr>
        <p:spPr>
          <a:xfrm>
            <a:off x="693964" y="838879"/>
            <a:ext cx="6854992" cy="788282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97FFB0F-AFC8-F2FB-A311-2FE2B86A6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266" y="-4594"/>
            <a:ext cx="2635521" cy="841321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+mj-lt"/>
              </a:rPr>
              <a:t>SMA Indicator</a:t>
            </a:r>
            <a:endParaRPr lang="ar-IL" sz="28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7FA4AD7-6651-2CD7-4F79-5687034FF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026" y="1061357"/>
            <a:ext cx="7704000" cy="3416400"/>
          </a:xfrm>
        </p:spPr>
        <p:txBody>
          <a:bodyPr/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SMA calculates average security price over set periods, indicating trends.</a:t>
            </a:r>
          </a:p>
          <a:p>
            <a:endParaRPr lang="en-US" sz="1400" b="1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Calculation: </a:t>
            </a:r>
          </a:p>
          <a:p>
            <a:pPr lvl="1">
              <a:buSzPct val="1200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Sum the closing prices over the specified periods.</a:t>
            </a:r>
          </a:p>
          <a:p>
            <a:pPr lvl="1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Divide by the number of periods.</a:t>
            </a:r>
          </a:p>
          <a:p>
            <a:pPr marL="152400" indent="0">
              <a:buNone/>
            </a:pPr>
            <a:endParaRPr lang="ar-IL" dirty="0"/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E82B188-4ED9-D580-D6B1-43A458CA1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158" y="-4593"/>
            <a:ext cx="3267739" cy="841321"/>
          </a:xfrm>
          <a:prstGeom prst="rect">
            <a:avLst/>
          </a:prstGeom>
        </p:spPr>
      </p:pic>
      <p:pic>
        <p:nvPicPr>
          <p:cNvPr id="8" name="Picture 3" descr="A graph of a stock market&#10;&#10;Description automatically generated">
            <a:extLst>
              <a:ext uri="{FF2B5EF4-FFF2-40B4-BE49-F238E27FC236}">
                <a16:creationId xmlns:a16="http://schemas.microsoft.com/office/drawing/2014/main" id="{F4D3E2E8-7514-9A58-111D-7A90CFEDA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78" y="2571750"/>
            <a:ext cx="8307643" cy="23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6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BCCDF-CAF8-BB8C-0B4E-6F994EB41AAC}"/>
              </a:ext>
            </a:extLst>
          </p:cNvPr>
          <p:cNvSpPr txBox="1"/>
          <p:nvPr/>
        </p:nvSpPr>
        <p:spPr>
          <a:xfrm>
            <a:off x="2790093" y="150990"/>
            <a:ext cx="3563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XGBoost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3E1AFFD-E738-6A84-DED5-8843DC83F5E3}"/>
              </a:ext>
            </a:extLst>
          </p:cNvPr>
          <p:cNvSpPr txBox="1"/>
          <p:nvPr/>
        </p:nvSpPr>
        <p:spPr>
          <a:xfrm>
            <a:off x="4038600" y="1339850"/>
            <a:ext cx="1828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 algn="r"/>
            <a:endParaRPr lang="ar-IL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5A77BF8-6783-E787-3A75-0A811DD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39850"/>
            <a:ext cx="9144000" cy="2344890"/>
          </a:xfrm>
        </p:spPr>
        <p:txBody>
          <a:bodyPr/>
          <a:lstStyle/>
          <a:p>
            <a:pPr marL="127000" indent="0">
              <a:buNone/>
            </a:pP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BD76341-7D0E-F5AB-A434-9ADD0F083645}"/>
              </a:ext>
            </a:extLst>
          </p:cNvPr>
          <p:cNvSpPr txBox="1"/>
          <p:nvPr/>
        </p:nvSpPr>
        <p:spPr>
          <a:xfrm>
            <a:off x="293914" y="1381696"/>
            <a:ext cx="71192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296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3E1AFFD-E738-6A84-DED5-8843DC83F5E3}"/>
              </a:ext>
            </a:extLst>
          </p:cNvPr>
          <p:cNvSpPr txBox="1"/>
          <p:nvPr/>
        </p:nvSpPr>
        <p:spPr>
          <a:xfrm>
            <a:off x="4038600" y="1339850"/>
            <a:ext cx="1828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 algn="r"/>
            <a:endParaRPr lang="ar-IL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5A77BF8-6783-E787-3A75-0A811DD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39850"/>
            <a:ext cx="9144000" cy="2344890"/>
          </a:xfrm>
        </p:spPr>
        <p:txBody>
          <a:bodyPr/>
          <a:lstStyle/>
          <a:p>
            <a:pPr marL="127000" indent="0">
              <a:buNone/>
            </a:pPr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CBD76341-7D0E-F5AB-A434-9ADD0F083645}"/>
              </a:ext>
            </a:extLst>
          </p:cNvPr>
          <p:cNvSpPr txBox="1"/>
          <p:nvPr/>
        </p:nvSpPr>
        <p:spPr>
          <a:xfrm>
            <a:off x="293914" y="1381696"/>
            <a:ext cx="7119257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1EDF2-D1AE-4308-A157-6E555322741C}"/>
              </a:ext>
            </a:extLst>
          </p:cNvPr>
          <p:cNvSpPr txBox="1"/>
          <p:nvPr/>
        </p:nvSpPr>
        <p:spPr>
          <a:xfrm>
            <a:off x="3698203" y="150990"/>
            <a:ext cx="282996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cs typeface="+mj-cs"/>
              </a:rPr>
              <a:t>DBSCAN</a:t>
            </a:r>
            <a:endParaRPr lang="he-IL" sz="2800" b="1" dirty="0">
              <a:solidFill>
                <a:schemeClr val="accent2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5802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75;p36">
            <a:extLst>
              <a:ext uri="{FF2B5EF4-FFF2-40B4-BE49-F238E27FC236}">
                <a16:creationId xmlns:a16="http://schemas.microsoft.com/office/drawing/2014/main" id="{33D583EF-D821-A4CD-2B7E-B6508CE112C1}"/>
              </a:ext>
            </a:extLst>
          </p:cNvPr>
          <p:cNvSpPr/>
          <p:nvPr/>
        </p:nvSpPr>
        <p:spPr>
          <a:xfrm>
            <a:off x="2790093" y="58600"/>
            <a:ext cx="3563814" cy="7080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3BCCDF-CAF8-BB8C-0B4E-6F994EB41AAC}"/>
              </a:ext>
            </a:extLst>
          </p:cNvPr>
          <p:cNvSpPr txBox="1"/>
          <p:nvPr/>
        </p:nvSpPr>
        <p:spPr>
          <a:xfrm>
            <a:off x="2790091" y="181767"/>
            <a:ext cx="356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Clustering </a:t>
            </a:r>
          </a:p>
        </p:txBody>
      </p:sp>
      <p:sp>
        <p:nvSpPr>
          <p:cNvPr id="2" name="مربع نص 1">
            <a:extLst>
              <a:ext uri="{FF2B5EF4-FFF2-40B4-BE49-F238E27FC236}">
                <a16:creationId xmlns:a16="http://schemas.microsoft.com/office/drawing/2014/main" id="{73E1AFFD-E738-6A84-DED5-8843DC83F5E3}"/>
              </a:ext>
            </a:extLst>
          </p:cNvPr>
          <p:cNvSpPr txBox="1"/>
          <p:nvPr/>
        </p:nvSpPr>
        <p:spPr>
          <a:xfrm>
            <a:off x="4038600" y="1339850"/>
            <a:ext cx="1828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lvl="3" algn="r"/>
            <a:endParaRPr lang="ar-IL" dirty="0"/>
          </a:p>
        </p:txBody>
      </p:sp>
      <p:sp>
        <p:nvSpPr>
          <p:cNvPr id="6" name="عنصر نائب للنص 5">
            <a:extLst>
              <a:ext uri="{FF2B5EF4-FFF2-40B4-BE49-F238E27FC236}">
                <a16:creationId xmlns:a16="http://schemas.microsoft.com/office/drawing/2014/main" id="{95A77BF8-6783-E787-3A75-0A811DDA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766599"/>
            <a:ext cx="9078684" cy="1664669"/>
          </a:xfrm>
        </p:spPr>
        <p:txBody>
          <a:bodyPr/>
          <a:lstStyle/>
          <a:p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endParaRPr lang="en-US" sz="1400" b="1" dirty="0">
              <a:latin typeface="+mn-lt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Features used for clustering : [ '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marketCap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' ,  '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ebitda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' ,  '</a:t>
            </a:r>
            <a:r>
              <a:rPr lang="en-US" sz="1400" b="1" dirty="0" err="1">
                <a:solidFill>
                  <a:schemeClr val="tx1"/>
                </a:solidFill>
                <a:latin typeface="+mn-lt"/>
              </a:rPr>
              <a:t>forwardPE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’ ]</a:t>
            </a: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DBSCAN clustering algorithm </a:t>
            </a: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127000" indent="0"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127000" indent="0">
              <a:buNone/>
            </a:pPr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endParaRPr lang="en-US" sz="1400" b="1" dirty="0">
              <a:solidFill>
                <a:schemeClr val="tx1"/>
              </a:solidFill>
              <a:latin typeface="+mn-lt"/>
            </a:endParaRPr>
          </a:p>
          <a:p>
            <a:pPr marL="127000" indent="0">
              <a:buNone/>
            </a:pPr>
            <a:r>
              <a:rPr lang="en-US" sz="1400" b="1" dirty="0">
                <a:solidFill>
                  <a:schemeClr val="tx1"/>
                </a:solidFill>
                <a:latin typeface="+mn-lt"/>
              </a:rPr>
              <a:t> </a:t>
            </a:r>
            <a:endParaRPr lang="en-US" sz="1400" b="1" dirty="0">
              <a:latin typeface="+mn-lt"/>
            </a:endParaRPr>
          </a:p>
          <a:p>
            <a:endParaRPr lang="en-US" dirty="0"/>
          </a:p>
        </p:txBody>
      </p:sp>
      <p:pic>
        <p:nvPicPr>
          <p:cNvPr id="7" name="صورة 6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B7C08DF3-915F-1B4D-3842-D6D56D479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1" y="1629967"/>
            <a:ext cx="4133692" cy="3451007"/>
          </a:xfrm>
          <a:prstGeom prst="rect">
            <a:avLst/>
          </a:prstGeom>
        </p:spPr>
      </p:pic>
      <p:pic>
        <p:nvPicPr>
          <p:cNvPr id="9" name="صورة 8" descr="صورة تحتوي على نص, لقطة شاشة, الخط, رقم&#10;&#10;تم إنشاء الوصف تلقائياً">
            <a:extLst>
              <a:ext uri="{FF2B5EF4-FFF2-40B4-BE49-F238E27FC236}">
                <a16:creationId xmlns:a16="http://schemas.microsoft.com/office/drawing/2014/main" id="{3FB6A095-8EDF-66A1-3EF6-8C8BD2634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99" y="1629966"/>
            <a:ext cx="4255018" cy="345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3885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ld Trading Game Store Stocks by Slidesgo">
  <a:themeElements>
    <a:clrScheme name="Simple Light">
      <a:dk1>
        <a:srgbClr val="F2F2F2"/>
      </a:dk1>
      <a:lt1>
        <a:srgbClr val="2F046B"/>
      </a:lt1>
      <a:dk2>
        <a:srgbClr val="FFC944"/>
      </a:dk2>
      <a:lt2>
        <a:srgbClr val="F9AC00"/>
      </a:lt2>
      <a:accent1>
        <a:srgbClr val="11DCCA"/>
      </a:accent1>
      <a:accent2>
        <a:srgbClr val="E2E2E2"/>
      </a:accent2>
      <a:accent3>
        <a:srgbClr val="1B2022"/>
      </a:accent3>
      <a:accent4>
        <a:srgbClr val="2D363B"/>
      </a:accent4>
      <a:accent5>
        <a:srgbClr val="465157"/>
      </a:accent5>
      <a:accent6>
        <a:srgbClr val="CDF8F4"/>
      </a:accent6>
      <a:hlink>
        <a:srgbClr val="F2F2F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243</Words>
  <Application>Microsoft Office PowerPoint</Application>
  <PresentationFormat>‫הצגה על המסך (16:9)</PresentationFormat>
  <Paragraphs>94</Paragraphs>
  <Slides>16</Slides>
  <Notes>6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16</vt:i4>
      </vt:variant>
    </vt:vector>
  </HeadingPairs>
  <TitlesOfParts>
    <vt:vector size="26" baseType="lpstr">
      <vt:lpstr>Arial</vt:lpstr>
      <vt:lpstr>Bungee</vt:lpstr>
      <vt:lpstr>Calibri</vt:lpstr>
      <vt:lpstr>Inter</vt:lpstr>
      <vt:lpstr>Inter Medium</vt:lpstr>
      <vt:lpstr>Red Hat Text</vt:lpstr>
      <vt:lpstr>Söhne</vt:lpstr>
      <vt:lpstr>Times New Roman</vt:lpstr>
      <vt:lpstr>Wingdings</vt:lpstr>
      <vt:lpstr>Wild Trading Game Store Stocks by Slidesgo</vt:lpstr>
      <vt:lpstr>AlphaProphet </vt:lpstr>
      <vt:lpstr>מצגת של PowerPoint‏</vt:lpstr>
      <vt:lpstr>מצגת של PowerPoint‏</vt:lpstr>
      <vt:lpstr>מצגת של PowerPoint‏</vt:lpstr>
      <vt:lpstr>מצגת של PowerPoint‏</vt:lpstr>
      <vt:lpstr>SMA Indicator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Alpha Profit</dc:title>
  <dc:creator>Abedalla El-hamamda</dc:creator>
  <cp:lastModifiedBy>Abedalla El-hamamda</cp:lastModifiedBy>
  <cp:revision>9</cp:revision>
  <dcterms:modified xsi:type="dcterms:W3CDTF">2024-06-19T10:40:47Z</dcterms:modified>
</cp:coreProperties>
</file>