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79673-004C-834F-90AF-7ECABE2A3491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58BB3-3CB9-984A-B141-CA2DF8A9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58BB3-3CB9-984A-B141-CA2DF8A97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9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2E84-C6EB-3345-922D-458AE4CA817C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8C31-3560-074D-AA9F-00CC2F96E1EC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5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E300-B973-6740-A981-2B7ABA850B2D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5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8883-36E7-4D49-9A79-4E921BA25F73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935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A3C2-B9B2-DF4C-A999-6EA3ACAB3226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B32A-F34C-9B42-AC28-AE3AACF383D9}" type="datetime1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0457-46B1-B64F-9776-931576C8656E}" type="datetime1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3587-02C3-7A4E-950D-A517E5274F89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9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9938-D711-A644-80CB-346419D56A08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AA37-5C67-CF40-AA99-9C3D0AA2ECD0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4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9707-F78B-D44D-ADB3-3DC73DC46A29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8B1F-CFD4-5E4A-B31A-A6DF44E29950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1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10F4-C07A-584F-AE58-2A7F1988BD17}" type="datetime1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C0E9-3A65-3D42-B3DC-07A77722976D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F8AA-9370-654B-A1A1-94B734B92AFB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1136-0F9B-7545-8B50-FE51F9D70327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FB6-7F17-9E4C-9EF9-681FDA6DD894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2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A33B2-359C-0643-BB61-EF3E41BDA429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AA5F5-9F2F-2E42-9ACE-844F88F7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13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Shiwei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Zhou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Benchmark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hash-list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Measurements:</a:t>
            </a:r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insertion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initialization)</a:t>
            </a:r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occupation)</a:t>
            </a:r>
          </a:p>
          <a:p>
            <a:pPr lvl="1"/>
            <a:r>
              <a:rPr lang="en-US" altLang="zh-CN" dirty="0" smtClean="0"/>
              <a:t>Operations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(sort,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2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insertion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824" y="2087362"/>
            <a:ext cx="6397125" cy="4195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053" y="2261677"/>
            <a:ext cx="39778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schema:</a:t>
            </a:r>
            <a:r>
              <a:rPr lang="zh-CN" altLang="en-US" dirty="0" smtClean="0"/>
              <a:t> </a:t>
            </a:r>
            <a:r>
              <a:rPr lang="en-US" altLang="zh-CN" dirty="0" smtClean="0"/>
              <a:t>~30%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insertion</a:t>
            </a:r>
          </a:p>
          <a:p>
            <a:endParaRPr lang="en-US" dirty="0"/>
          </a:p>
          <a:p>
            <a:r>
              <a:rPr lang="en-US" altLang="zh-CN" dirty="0" smtClean="0"/>
              <a:t>Hash-list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schema:</a:t>
            </a:r>
            <a:r>
              <a:rPr lang="zh-CN" altLang="en-US" dirty="0" smtClean="0"/>
              <a:t> </a:t>
            </a:r>
            <a:r>
              <a:rPr lang="en-US" altLang="zh-CN" dirty="0" smtClean="0"/>
              <a:t>~45%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occupation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</a:t>
            </a:r>
          </a:p>
          <a:p>
            <a:pPr lvl="1"/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speed</a:t>
            </a:r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</a:t>
            </a:r>
          </a:p>
          <a:p>
            <a:pPr lvl="1"/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</a:p>
          <a:p>
            <a:pPr lvl="1"/>
            <a:r>
              <a:rPr lang="en-US" altLang="zh-CN" dirty="0" err="1" smtClean="0"/>
              <a:t>Etc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r>
              <a:rPr lang="en-US" altLang="zh-CN" dirty="0" smtClean="0"/>
              <a:t>Highly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</a:p>
          <a:p>
            <a:pPr lvl="1"/>
            <a:r>
              <a:rPr lang="en-US" altLang="zh-CN" dirty="0" smtClean="0"/>
              <a:t>Front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</a:t>
            </a:r>
          </a:p>
          <a:p>
            <a:pPr lvl="1"/>
            <a:r>
              <a:rPr lang="en-US" altLang="zh-CN" dirty="0" smtClean="0"/>
              <a:t>Frequent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I/O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</a:t>
            </a:r>
          </a:p>
          <a:p>
            <a:pPr lvl="1"/>
            <a:r>
              <a:rPr lang="en-US" altLang="zh-CN" dirty="0" smtClean="0"/>
              <a:t>Algorithm?</a:t>
            </a:r>
            <a:r>
              <a:rPr lang="zh-CN" altLang="en-US" dirty="0" smtClean="0"/>
              <a:t> </a:t>
            </a:r>
            <a:r>
              <a:rPr lang="en-US" altLang="zh-CN" dirty="0" smtClean="0"/>
              <a:t>(binary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search?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647" y="1265839"/>
            <a:ext cx="8946541" cy="530858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sentinels</a:t>
            </a:r>
          </a:p>
          <a:p>
            <a:pPr lvl="1"/>
            <a:r>
              <a:rPr lang="en-US" altLang="zh-CN" dirty="0" smtClean="0"/>
              <a:t>Backup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slaves</a:t>
            </a:r>
          </a:p>
          <a:p>
            <a:pPr lvl="1"/>
            <a:r>
              <a:rPr lang="en-US" altLang="zh-CN" dirty="0" smtClean="0"/>
              <a:t>Pros: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self-respond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stable</a:t>
            </a:r>
          </a:p>
          <a:p>
            <a:pPr lvl="1"/>
            <a:r>
              <a:rPr lang="en-US" altLang="zh-CN" dirty="0" smtClean="0"/>
              <a:t>Cons:</a:t>
            </a:r>
            <a:r>
              <a:rPr lang="zh-CN" altLang="en-US" dirty="0" smtClean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(20s+)</a:t>
            </a:r>
            <a:endParaRPr lang="en-US" altLang="zh-CN" dirty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clusters:</a:t>
            </a:r>
          </a:p>
          <a:p>
            <a:pPr lvl="1"/>
            <a:r>
              <a:rPr lang="en-US" altLang="zh-CN" dirty="0" smtClean="0"/>
              <a:t>Partitioning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DBs</a:t>
            </a:r>
          </a:p>
          <a:p>
            <a:pPr lvl="1"/>
            <a:r>
              <a:rPr lang="en-US" altLang="zh-CN" dirty="0" smtClean="0"/>
              <a:t>Pros: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</a:p>
          <a:p>
            <a:pPr lvl="1"/>
            <a:r>
              <a:rPr lang="en-US" altLang="zh-CN" dirty="0" smtClean="0"/>
              <a:t>Cons: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failure</a:t>
            </a:r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backup:</a:t>
            </a:r>
          </a:p>
          <a:p>
            <a:pPr lvl="1"/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rdb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</a:p>
          <a:p>
            <a:pPr lvl="1"/>
            <a:r>
              <a:rPr lang="en-US" altLang="zh-CN" dirty="0" smtClean="0"/>
              <a:t>Pros: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persistency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(a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copied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backup)</a:t>
            </a:r>
          </a:p>
          <a:p>
            <a:pPr lvl="1"/>
            <a:r>
              <a:rPr lang="en-US" altLang="zh-CN" dirty="0" smtClean="0"/>
              <a:t>Cons: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065862" cy="4159623"/>
          </a:xfrm>
        </p:spPr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works:</a:t>
            </a:r>
          </a:p>
          <a:p>
            <a:endParaRPr lang="en-US" dirty="0"/>
          </a:p>
          <a:p>
            <a:r>
              <a:rPr lang="en-US" altLang="zh-CN" dirty="0" smtClean="0"/>
              <a:t>Temp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</a:p>
          <a:p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rdb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stamp</a:t>
            </a:r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TIME!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9699" y="2052918"/>
            <a:ext cx="1666754" cy="625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Main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Server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8996" y="2055818"/>
            <a:ext cx="1666754" cy="62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Temp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Server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425974" y="2052918"/>
            <a:ext cx="2743200" cy="798653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Selective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8727142" y="2851571"/>
            <a:ext cx="900952" cy="1456532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2"/>
                </a:solidFill>
              </a:rPr>
              <a:t>dump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8996" y="4477373"/>
            <a:ext cx="1666754" cy="62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ysClr val="windowText" lastClr="000000"/>
                </a:solidFill>
              </a:rPr>
              <a:t>Backup.rdb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practice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mentioned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slides,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best.</a:t>
            </a:r>
          </a:p>
          <a:p>
            <a:r>
              <a:rPr lang="en-US" altLang="zh-CN" dirty="0" smtClean="0"/>
              <a:t>Challenge: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DB:</a:t>
            </a:r>
          </a:p>
          <a:p>
            <a:pPr lvl="1"/>
            <a:r>
              <a:rPr lang="en-US" altLang="zh-CN" dirty="0" smtClean="0"/>
              <a:t>Schema:</a:t>
            </a:r>
          </a:p>
          <a:p>
            <a:pPr lvl="1"/>
            <a:r>
              <a:rPr lang="en-US" altLang="zh-CN" dirty="0" err="1" smtClean="0"/>
              <a:t>User:idList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 err="1" smtClean="0"/>
              <a:t>User:info</a:t>
            </a:r>
            <a:r>
              <a:rPr lang="en-US" altLang="zh-CN" dirty="0" smtClean="0"/>
              <a:t>:</a:t>
            </a:r>
            <a:r>
              <a:rPr lang="zh-CN" altLang="en-US" dirty="0" smtClean="0"/>
              <a:t>*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id,usn,pw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id,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password</a:t>
            </a:r>
          </a:p>
          <a:p>
            <a:r>
              <a:rPr lang="en-US" altLang="zh-CN" dirty="0" smtClean="0"/>
              <a:t>Solution: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SORT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user:idList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user:info</a:t>
            </a:r>
            <a:r>
              <a:rPr lang="en-US" altLang="zh-CN" dirty="0" smtClean="0"/>
              <a:t>:</a:t>
            </a:r>
            <a:r>
              <a:rPr lang="zh-CN" altLang="en-US" dirty="0" smtClean="0"/>
              <a:t>*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usn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user:info</a:t>
            </a:r>
            <a:r>
              <a:rPr lang="en-US" altLang="zh-CN" dirty="0" smtClean="0"/>
              <a:t>:</a:t>
            </a:r>
            <a:r>
              <a:rPr lang="zh-CN" altLang="en-US" dirty="0" smtClean="0"/>
              <a:t>*</a:t>
            </a:r>
            <a:r>
              <a:rPr lang="en-US" altLang="zh-CN" dirty="0" smtClean="0"/>
              <a:t>-&gt;id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user:info</a:t>
            </a:r>
            <a:r>
              <a:rPr lang="en-US" altLang="zh-CN" dirty="0" smtClean="0"/>
              <a:t>:</a:t>
            </a:r>
            <a:r>
              <a:rPr lang="zh-CN" altLang="en-US" dirty="0" smtClean="0"/>
              <a:t>*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usn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search/linear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/>
              <a:t>user:info</a:t>
            </a:r>
            <a:r>
              <a:rPr lang="en-US" altLang="zh-CN" dirty="0"/>
              <a:t>:</a:t>
            </a:r>
            <a:r>
              <a:rPr lang="zh-CN" altLang="en-US" dirty="0"/>
              <a:t>*</a:t>
            </a:r>
            <a:r>
              <a:rPr lang="en-US" altLang="zh-CN" dirty="0"/>
              <a:t>-&gt;</a:t>
            </a:r>
            <a:r>
              <a:rPr lang="en-US" altLang="zh-CN" dirty="0" err="1" smtClean="0"/>
              <a:t>usn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id.</a:t>
            </a:r>
          </a:p>
          <a:p>
            <a:pPr lvl="1"/>
            <a:r>
              <a:rPr lang="en-US" altLang="zh-CN" dirty="0" smtClean="0"/>
              <a:t>HGET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user:info</a:t>
            </a:r>
            <a:r>
              <a:rPr lang="en-US" altLang="zh-CN" dirty="0" smtClean="0"/>
              <a:t>:[id]</a:t>
            </a:r>
            <a:r>
              <a:rPr lang="zh-CN" altLang="en-US" dirty="0" smtClean="0"/>
              <a:t> </a:t>
            </a:r>
            <a:r>
              <a:rPr lang="en-US" altLang="zh-CN" dirty="0" smtClean="0"/>
              <a:t>pw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Authentication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endParaRPr lang="en-US" dirty="0"/>
          </a:p>
        </p:txBody>
      </p:sp>
      <p:sp>
        <p:nvSpPr>
          <p:cNvPr id="4" name="AutoShape 2" descr="https://files.slack.com/files-pri/TA3NURQUE-FNTDGH13R/imag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Step1: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log-in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password</a:t>
            </a:r>
          </a:p>
          <a:p>
            <a:r>
              <a:rPr lang="en-US" altLang="zh-CN" dirty="0" smtClean="0"/>
              <a:t>Step2: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feedback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log-in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successful</a:t>
            </a:r>
          </a:p>
          <a:p>
            <a:pPr lvl="1"/>
            <a:r>
              <a:rPr lang="en-US" altLang="zh-CN" dirty="0" smtClean="0"/>
              <a:t>Token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least,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preferably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</a:p>
          <a:p>
            <a:r>
              <a:rPr lang="en-US" altLang="zh-CN" dirty="0" smtClean="0"/>
              <a:t>Step3: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browser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saves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</a:t>
            </a:r>
          </a:p>
          <a:p>
            <a:r>
              <a:rPr lang="en-US" altLang="zh-CN" dirty="0" smtClean="0"/>
              <a:t>Step4:</a:t>
            </a:r>
            <a:r>
              <a:rPr lang="zh-CN" altLang="en-US" dirty="0"/>
              <a:t> </a:t>
            </a:r>
            <a:r>
              <a:rPr lang="en-US" altLang="zh-CN" dirty="0" smtClean="0"/>
              <a:t>middleware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TIME!</a:t>
            </a:r>
            <a:endParaRPr lang="en-US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150" y="1152983"/>
            <a:ext cx="9908644" cy="54488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AA5F5-9F2F-2E42-9ACE-844F88F7CC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</TotalTime>
  <Words>402</Words>
  <Application>Microsoft Macintosh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Century Gothic</vt:lpstr>
      <vt:lpstr>Mangal</vt:lpstr>
      <vt:lpstr>Wingdings 3</vt:lpstr>
      <vt:lpstr>宋体</vt:lpstr>
      <vt:lpstr>Arial</vt:lpstr>
      <vt:lpstr>Ion</vt:lpstr>
      <vt:lpstr>Redis Design part 3</vt:lpstr>
      <vt:lpstr>Benchmark between hash-list schema and string schema</vt:lpstr>
      <vt:lpstr>Data insertion and memory allocation</vt:lpstr>
      <vt:lpstr>Operations</vt:lpstr>
      <vt:lpstr>Redis backup plan</vt:lpstr>
      <vt:lpstr>Redis selective backup</vt:lpstr>
      <vt:lpstr>Search implementation &amp; its practice in user log-in</vt:lpstr>
      <vt:lpstr>Authentication implementation</vt:lpstr>
      <vt:lpstr>DEMO TIME!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Design 2.0</dc:title>
  <dc:creator>Microsoft Office User</dc:creator>
  <cp:lastModifiedBy>Microsoft Office User</cp:lastModifiedBy>
  <cp:revision>8</cp:revision>
  <dcterms:created xsi:type="dcterms:W3CDTF">2019-09-30T21:04:51Z</dcterms:created>
  <dcterms:modified xsi:type="dcterms:W3CDTF">2019-10-01T01:28:31Z</dcterms:modified>
</cp:coreProperties>
</file>