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4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3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2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7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4B05-2544-44FA-94DD-58B9D94208E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3F4C-195B-4607-AFF3-D8318F36D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4426" y="4437112"/>
            <a:ext cx="460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ookman Old Style" panose="02050604050505020204" pitchFamily="18" charset="0"/>
              </a:rPr>
              <a:t>Поспелов Станислав, </a:t>
            </a:r>
          </a:p>
          <a:p>
            <a:r>
              <a:rPr lang="ru-RU" sz="3200" dirty="0">
                <a:latin typeface="Bookman Old Style" panose="02050604050505020204" pitchFamily="18" charset="0"/>
              </a:rPr>
              <a:t>	</a:t>
            </a:r>
            <a:r>
              <a:rPr lang="ru-RU" sz="3200" dirty="0" smtClean="0">
                <a:latin typeface="Bookman Old Style" panose="02050604050505020204" pitchFamily="18" charset="0"/>
              </a:rPr>
              <a:t>2 курс ФИТ НГУ.</a:t>
            </a:r>
            <a:endParaRPr lang="ru-RU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поисковики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Нигма.РФ</a:t>
            </a:r>
            <a:r>
              <a:rPr lang="ru-RU" sz="3200" dirty="0"/>
              <a:t> -</a:t>
            </a:r>
            <a:r>
              <a:rPr lang="ru-RU" sz="3200" dirty="0" smtClean="0"/>
              <a:t>российская</a:t>
            </a:r>
            <a:r>
              <a:rPr lang="ru-RU" sz="3200" dirty="0"/>
              <a:t> </a:t>
            </a:r>
            <a:r>
              <a:rPr lang="ru-RU" sz="3200" dirty="0" smtClean="0"/>
              <a:t>интеллектуальная поисковая система. </a:t>
            </a:r>
            <a:r>
              <a:rPr lang="ru-RU" sz="3200" dirty="0"/>
              <a:t>Проект создан при поддержке </a:t>
            </a:r>
            <a:r>
              <a:rPr lang="ru-RU" sz="3200" dirty="0" smtClean="0"/>
              <a:t>МГУ и Стэндфордского университета.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36" y="4221088"/>
            <a:ext cx="5742635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403642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Wolfram|Alpha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Wiki-</a:t>
            </a:r>
            <a:r>
              <a:rPr lang="ru-RU" dirty="0" smtClean="0"/>
              <a:t>подобные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Ohloh.net — бесплатный публичный каталог </a:t>
            </a:r>
            <a:r>
              <a:rPr lang="ru-RU" dirty="0" smtClean="0"/>
              <a:t>программ</a:t>
            </a:r>
            <a:r>
              <a:rPr lang="ru-RU" dirty="0"/>
              <a:t> с </a:t>
            </a:r>
            <a:r>
              <a:rPr lang="ru-RU" dirty="0" smtClean="0"/>
              <a:t>открытым исходным кодом, </a:t>
            </a:r>
            <a:r>
              <a:rPr lang="ru-RU" dirty="0"/>
              <a:t>а также разработчиков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Wikipedia.org</a:t>
            </a:r>
            <a:r>
              <a:rPr lang="ru-RU" dirty="0" smtClean="0"/>
              <a:t>— </a:t>
            </a:r>
            <a:r>
              <a:rPr lang="ru-RU" dirty="0"/>
              <a:t>часть многоязычного проекта, целью которого является создание полной </a:t>
            </a:r>
            <a:r>
              <a:rPr lang="ru-RU" dirty="0" smtClean="0"/>
              <a:t>энциклопедии</a:t>
            </a:r>
            <a:r>
              <a:rPr lang="ru-RU" dirty="0"/>
              <a:t> на всех языках </a:t>
            </a:r>
            <a:r>
              <a:rPr lang="ru-RU" dirty="0" smtClean="0"/>
              <a:t>Земли.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8960"/>
            <a:ext cx="4009944" cy="720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24442"/>
            <a:ext cx="1584176" cy="1573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3535" y="58985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Overflow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 —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популярная система вопросов и ответов по программированию.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научной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Scirus.com </a:t>
            </a:r>
            <a:r>
              <a:rPr lang="ru-RU" dirty="0" smtClean="0"/>
              <a:t>– поисковая система, базирующаяся на научной литературе.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Sci-hub.org – </a:t>
            </a:r>
            <a:r>
              <a:rPr lang="ru-RU" dirty="0" smtClean="0"/>
              <a:t>проект, предоставляющий </a:t>
            </a:r>
            <a:r>
              <a:rPr lang="ru-RU" dirty="0"/>
              <a:t>доступ к полным текстам статей, размещенных на различных, в том числе и платных ресурсах.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050635"/>
            <a:ext cx="4774446" cy="1440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43" y="1340768"/>
            <a:ext cx="250866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653136"/>
            <a:ext cx="8229600" cy="1143000"/>
          </a:xfrm>
        </p:spPr>
        <p:txBody>
          <a:bodyPr/>
          <a:lstStyle/>
          <a:p>
            <a:r>
              <a:rPr lang="en-US" dirty="0" smtClean="0"/>
              <a:t>(Pirate Bay)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5112568" cy="36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DuckDuckGo</a:t>
            </a:r>
            <a:r>
              <a:rPr lang="en-US" dirty="0" smtClean="0"/>
              <a:t>.com</a:t>
            </a:r>
            <a:r>
              <a:rPr lang="ru-RU" dirty="0"/>
              <a:t> — </a:t>
            </a:r>
            <a:r>
              <a:rPr lang="ru-RU" dirty="0" smtClean="0"/>
              <a:t>поисковая система с открытым исходным кодом.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Политика </a:t>
            </a:r>
            <a:r>
              <a:rPr lang="ru-RU" dirty="0"/>
              <a:t>данной </a:t>
            </a:r>
            <a:r>
              <a:rPr lang="ru-RU" dirty="0" smtClean="0"/>
              <a:t>поисковой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системы</a:t>
            </a:r>
            <a:r>
              <a:rPr lang="ru-RU" dirty="0"/>
              <a:t> </a:t>
            </a:r>
            <a:r>
              <a:rPr lang="ru-RU" dirty="0" smtClean="0"/>
              <a:t>особо</a:t>
            </a:r>
            <a:r>
              <a:rPr lang="en-US" dirty="0" smtClean="0"/>
              <a:t> </a:t>
            </a:r>
            <a:r>
              <a:rPr lang="ru-RU" dirty="0" smtClean="0"/>
              <a:t>подчёркивает</a:t>
            </a:r>
            <a:r>
              <a:rPr lang="ru-RU" dirty="0"/>
              <a:t> 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конфиденциальность пользовательских  данных, </a:t>
            </a:r>
            <a:r>
              <a:rPr lang="ru-RU" dirty="0"/>
              <a:t>отказ от записи и хранения какой либо пользовательской информации и слежения за пользователями.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66636"/>
            <a:ext cx="212437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9459" y="5521007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«Если люди не могут найти что-то в </a:t>
            </a:r>
            <a:r>
              <a:rPr lang="ru-RU" sz="2000" dirty="0" err="1">
                <a:solidFill>
                  <a:schemeClr val="bg1"/>
                </a:solidFill>
              </a:rPr>
              <a:t>Google</a:t>
            </a:r>
            <a:r>
              <a:rPr lang="ru-RU" sz="2000" dirty="0">
                <a:solidFill>
                  <a:schemeClr val="bg1"/>
                </a:solidFill>
              </a:rPr>
              <a:t>, они думают, что это не сможет найти никто. Это не так», – утверждает Джон </a:t>
            </a:r>
            <a:r>
              <a:rPr lang="ru-RU" sz="2000" dirty="0" err="1">
                <a:solidFill>
                  <a:schemeClr val="bg1"/>
                </a:solidFill>
              </a:rPr>
              <a:t>Мэзерли</a:t>
            </a:r>
            <a:r>
              <a:rPr lang="ru-RU" sz="2000" dirty="0">
                <a:solidFill>
                  <a:schemeClr val="bg1"/>
                </a:solidFill>
              </a:rPr>
              <a:t>, создатель </a:t>
            </a:r>
            <a:r>
              <a:rPr lang="ru-RU" sz="2000" dirty="0" err="1" smtClean="0">
                <a:solidFill>
                  <a:schemeClr val="bg1"/>
                </a:solidFill>
              </a:rPr>
              <a:t>Shodan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142" cy="52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87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Умные поисковики</vt:lpstr>
      <vt:lpstr>Wiki-подобные </vt:lpstr>
      <vt:lpstr>Поиск научной литературы</vt:lpstr>
      <vt:lpstr>(Pirate Bay) </vt:lpstr>
      <vt:lpstr>Анонимный поиск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 Олегович</dc:creator>
  <cp:lastModifiedBy>Станислав Олегович</cp:lastModifiedBy>
  <cp:revision>12</cp:revision>
  <dcterms:created xsi:type="dcterms:W3CDTF">2013-10-16T15:35:22Z</dcterms:created>
  <dcterms:modified xsi:type="dcterms:W3CDTF">2013-10-17T10:39:16Z</dcterms:modified>
</cp:coreProperties>
</file>