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1"/>
  </p:notesMasterIdLst>
  <p:sldIdLst>
    <p:sldId id="256" r:id="rId2"/>
    <p:sldId id="259" r:id="rId3"/>
    <p:sldId id="263" r:id="rId4"/>
    <p:sldId id="260" r:id="rId5"/>
    <p:sldId id="320" r:id="rId6"/>
    <p:sldId id="321" r:id="rId7"/>
    <p:sldId id="275" r:id="rId8"/>
    <p:sldId id="325" r:id="rId9"/>
    <p:sldId id="327" r:id="rId10"/>
    <p:sldId id="326" r:id="rId11"/>
    <p:sldId id="268" r:id="rId12"/>
    <p:sldId id="267" r:id="rId13"/>
    <p:sldId id="311" r:id="rId14"/>
    <p:sldId id="315" r:id="rId15"/>
    <p:sldId id="324" r:id="rId16"/>
    <p:sldId id="316" r:id="rId17"/>
    <p:sldId id="323" r:id="rId18"/>
    <p:sldId id="318" r:id="rId19"/>
    <p:sldId id="319" r:id="rId20"/>
    <p:sldId id="270" r:id="rId21"/>
    <p:sldId id="265" r:id="rId22"/>
    <p:sldId id="312" r:id="rId23"/>
    <p:sldId id="313" r:id="rId24"/>
    <p:sldId id="266" r:id="rId25"/>
    <p:sldId id="314" r:id="rId26"/>
    <p:sldId id="262" r:id="rId27"/>
    <p:sldId id="271" r:id="rId28"/>
    <p:sldId id="290" r:id="rId29"/>
    <p:sldId id="293" r:id="rId30"/>
  </p:sldIdLst>
  <p:sldSz cx="9144000" cy="5143500" type="screen16x9"/>
  <p:notesSz cx="6858000" cy="9144000"/>
  <p:embeddedFontLst>
    <p:embeddedFont>
      <p:font typeface="Actor" panose="020B0604020202020204" charset="0"/>
      <p:regular r:id="rId32"/>
    </p:embeddedFont>
    <p:embeddedFont>
      <p:font typeface="Alata" panose="020B0604020202020204" charset="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28A15B-806B-4900-B4B8-2E579710FB91}">
  <a:tblStyle styleId="{8E28A15B-806B-4900-B4B8-2E579710FB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90BD98-CF0C-4752-8CBE-D43FFAC6E7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5468ffe1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75468ffe1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>
          <a:extLst>
            <a:ext uri="{FF2B5EF4-FFF2-40B4-BE49-F238E27FC236}">
              <a16:creationId xmlns:a16="http://schemas.microsoft.com/office/drawing/2014/main" id="{4E3EE9EA-5BA3-AE6F-81DB-A59A3AFE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32:notes">
            <a:extLst>
              <a:ext uri="{FF2B5EF4-FFF2-40B4-BE49-F238E27FC236}">
                <a16:creationId xmlns:a16="http://schemas.microsoft.com/office/drawing/2014/main" id="{155C1629-249F-3F78-862B-A146BEB3AF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32:notes">
            <a:extLst>
              <a:ext uri="{FF2B5EF4-FFF2-40B4-BE49-F238E27FC236}">
                <a16:creationId xmlns:a16="http://schemas.microsoft.com/office/drawing/2014/main" id="{FA0530C7-8C61-CC1F-1E50-52B76905F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9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5468ffe16_1_2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5468ffe16_1_2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>
          <a:extLst>
            <a:ext uri="{FF2B5EF4-FFF2-40B4-BE49-F238E27FC236}">
              <a16:creationId xmlns:a16="http://schemas.microsoft.com/office/drawing/2014/main" id="{C60623A8-1515-4A62-B48E-A00F64D2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32:notes">
            <a:extLst>
              <a:ext uri="{FF2B5EF4-FFF2-40B4-BE49-F238E27FC236}">
                <a16:creationId xmlns:a16="http://schemas.microsoft.com/office/drawing/2014/main" id="{E19E0C68-09A2-9981-E884-65B81A7EA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32:notes">
            <a:extLst>
              <a:ext uri="{FF2B5EF4-FFF2-40B4-BE49-F238E27FC236}">
                <a16:creationId xmlns:a16="http://schemas.microsoft.com/office/drawing/2014/main" id="{7772D20F-8D19-1CCF-B08D-E577242AD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327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275468ffe16_1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275468ffe16_1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6" name="Google Shape;1756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7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23d4d1bba9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23d4d1bba9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>
          <a:extLst>
            <a:ext uri="{FF2B5EF4-FFF2-40B4-BE49-F238E27FC236}">
              <a16:creationId xmlns:a16="http://schemas.microsoft.com/office/drawing/2014/main" id="{7ADBFEDE-429D-2C37-BE45-2932C023F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75468ffe16_1_2187:notes">
            <a:extLst>
              <a:ext uri="{FF2B5EF4-FFF2-40B4-BE49-F238E27FC236}">
                <a16:creationId xmlns:a16="http://schemas.microsoft.com/office/drawing/2014/main" id="{244CDCC9-C626-8E7C-A070-4CAC6842C1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75468ffe16_1_2187:notes">
            <a:extLst>
              <a:ext uri="{FF2B5EF4-FFF2-40B4-BE49-F238E27FC236}">
                <a16:creationId xmlns:a16="http://schemas.microsoft.com/office/drawing/2014/main" id="{E72E85DD-8AF1-ACDE-026F-113F3FC0E8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2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7042" y="1541056"/>
            <a:ext cx="4008000" cy="14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ata"/>
              <a:buNone/>
              <a:defRPr sz="5200">
                <a:solidFill>
                  <a:srgbClr val="191919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0450" y="3099275"/>
            <a:ext cx="3896400" cy="353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ata"/>
              <a:buNone/>
              <a:defRPr sz="18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65625" y="3218853"/>
            <a:ext cx="4102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65625" y="1392750"/>
            <a:ext cx="4102500" cy="17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lata"/>
              <a:buNone/>
              <a:defRPr sz="30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4942359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2"/>
          </p:nvPr>
        </p:nvSpPr>
        <p:spPr>
          <a:xfrm>
            <a:off x="1558038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3"/>
          </p:nvPr>
        </p:nvSpPr>
        <p:spPr>
          <a:xfrm>
            <a:off x="1558038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4"/>
          </p:nvPr>
        </p:nvSpPr>
        <p:spPr>
          <a:xfrm>
            <a:off x="4942362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1"/>
          </p:nvPr>
        </p:nvSpPr>
        <p:spPr>
          <a:xfrm>
            <a:off x="2461945" y="1899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2"/>
          </p:nvPr>
        </p:nvSpPr>
        <p:spPr>
          <a:xfrm>
            <a:off x="5872955" y="1899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3"/>
          </p:nvPr>
        </p:nvSpPr>
        <p:spPr>
          <a:xfrm>
            <a:off x="2461945" y="3333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4"/>
          </p:nvPr>
        </p:nvSpPr>
        <p:spPr>
          <a:xfrm>
            <a:off x="5872955" y="3333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5"/>
          </p:nvPr>
        </p:nvSpPr>
        <p:spPr>
          <a:xfrm>
            <a:off x="2461945" y="16163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6"/>
          </p:nvPr>
        </p:nvSpPr>
        <p:spPr>
          <a:xfrm>
            <a:off x="2461945" y="304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7"/>
          </p:nvPr>
        </p:nvSpPr>
        <p:spPr>
          <a:xfrm>
            <a:off x="5872951" y="16163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ubTitle" idx="8"/>
          </p:nvPr>
        </p:nvSpPr>
        <p:spPr>
          <a:xfrm>
            <a:off x="5872951" y="304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2344078" y="20186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4813922" y="20186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1109155" y="35282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3579000" y="35282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6048845" y="3528282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2347978" y="17571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7"/>
          </p:nvPr>
        </p:nvSpPr>
        <p:spPr>
          <a:xfrm>
            <a:off x="4817822" y="17571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8"/>
          </p:nvPr>
        </p:nvSpPr>
        <p:spPr>
          <a:xfrm>
            <a:off x="1113055" y="3265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9"/>
          </p:nvPr>
        </p:nvSpPr>
        <p:spPr>
          <a:xfrm>
            <a:off x="3582900" y="3265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3"/>
          </p:nvPr>
        </p:nvSpPr>
        <p:spPr>
          <a:xfrm>
            <a:off x="6052745" y="32656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1114555" y="20948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2"/>
          </p:nvPr>
        </p:nvSpPr>
        <p:spPr>
          <a:xfrm>
            <a:off x="3584400" y="20948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3"/>
          </p:nvPr>
        </p:nvSpPr>
        <p:spPr>
          <a:xfrm>
            <a:off x="1114555" y="34520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4"/>
          </p:nvPr>
        </p:nvSpPr>
        <p:spPr>
          <a:xfrm>
            <a:off x="3584400" y="34520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subTitle" idx="5"/>
          </p:nvPr>
        </p:nvSpPr>
        <p:spPr>
          <a:xfrm>
            <a:off x="6054245" y="20948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6"/>
          </p:nvPr>
        </p:nvSpPr>
        <p:spPr>
          <a:xfrm>
            <a:off x="6054245" y="3452082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7"/>
          </p:nvPr>
        </p:nvSpPr>
        <p:spPr>
          <a:xfrm>
            <a:off x="1113055" y="1833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8"/>
          </p:nvPr>
        </p:nvSpPr>
        <p:spPr>
          <a:xfrm>
            <a:off x="3582900" y="1833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9"/>
          </p:nvPr>
        </p:nvSpPr>
        <p:spPr>
          <a:xfrm>
            <a:off x="6052745" y="1833388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13"/>
          </p:nvPr>
        </p:nvSpPr>
        <p:spPr>
          <a:xfrm>
            <a:off x="1113055" y="31894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4"/>
          </p:nvPr>
        </p:nvSpPr>
        <p:spPr>
          <a:xfrm>
            <a:off x="3582900" y="31894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5"/>
          </p:nvPr>
        </p:nvSpPr>
        <p:spPr>
          <a:xfrm>
            <a:off x="6052745" y="31894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ata"/>
              <a:buNone/>
              <a:defRPr sz="24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713275" y="540751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1"/>
          </p:nvPr>
        </p:nvSpPr>
        <p:spPr>
          <a:xfrm>
            <a:off x="713225" y="1674424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 b="1" u="sng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30"/>
          <p:cNvGrpSpPr/>
          <p:nvPr/>
        </p:nvGrpSpPr>
        <p:grpSpPr>
          <a:xfrm>
            <a:off x="370996" y="814072"/>
            <a:ext cx="3525036" cy="3355428"/>
            <a:chOff x="370996" y="814072"/>
            <a:chExt cx="3525036" cy="3355428"/>
          </a:xfrm>
        </p:grpSpPr>
        <p:grpSp>
          <p:nvGrpSpPr>
            <p:cNvPr id="184" name="Google Shape;184;p30"/>
            <p:cNvGrpSpPr/>
            <p:nvPr/>
          </p:nvGrpSpPr>
          <p:grpSpPr>
            <a:xfrm flipH="1">
              <a:off x="790353" y="814072"/>
              <a:ext cx="1591378" cy="3355419"/>
              <a:chOff x="755645" y="1274420"/>
              <a:chExt cx="1353673" cy="2854218"/>
            </a:xfrm>
          </p:grpSpPr>
          <p:sp>
            <p:nvSpPr>
              <p:cNvPr id="185" name="Google Shape;185;p30"/>
              <p:cNvSpPr/>
              <p:nvPr/>
            </p:nvSpPr>
            <p:spPr>
              <a:xfrm>
                <a:off x="1158023" y="2682767"/>
                <a:ext cx="136731" cy="17241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164" extrusionOk="0">
                    <a:moveTo>
                      <a:pt x="1034" y="1"/>
                    </a:moveTo>
                    <a:cubicBezTo>
                      <a:pt x="1034" y="1"/>
                      <a:pt x="235" y="579"/>
                      <a:pt x="145" y="772"/>
                    </a:cubicBezTo>
                    <a:cubicBezTo>
                      <a:pt x="63" y="965"/>
                      <a:pt x="1" y="1530"/>
                      <a:pt x="1" y="1530"/>
                    </a:cubicBezTo>
                    <a:lnTo>
                      <a:pt x="1027" y="2164"/>
                    </a:lnTo>
                    <a:cubicBezTo>
                      <a:pt x="1027" y="2164"/>
                      <a:pt x="1371" y="1337"/>
                      <a:pt x="1716" y="979"/>
                    </a:cubicBezTo>
                    <a:lnTo>
                      <a:pt x="1034" y="1"/>
                    </a:ln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1158023" y="2682767"/>
                <a:ext cx="136731" cy="172417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164" fill="none" extrusionOk="0">
                    <a:moveTo>
                      <a:pt x="1716" y="979"/>
                    </a:moveTo>
                    <a:cubicBezTo>
                      <a:pt x="1371" y="1337"/>
                      <a:pt x="1027" y="2164"/>
                      <a:pt x="1027" y="2164"/>
                    </a:cubicBezTo>
                    <a:lnTo>
                      <a:pt x="1" y="1530"/>
                    </a:lnTo>
                    <a:cubicBezTo>
                      <a:pt x="1" y="1530"/>
                      <a:pt x="63" y="965"/>
                      <a:pt x="145" y="772"/>
                    </a:cubicBezTo>
                    <a:cubicBezTo>
                      <a:pt x="235" y="579"/>
                      <a:pt x="1034" y="1"/>
                      <a:pt x="103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1220013" y="2705873"/>
                <a:ext cx="74740" cy="90590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137" extrusionOk="0">
                    <a:moveTo>
                      <a:pt x="456" y="0"/>
                    </a:moveTo>
                    <a:lnTo>
                      <a:pt x="1" y="772"/>
                    </a:lnTo>
                    <a:cubicBezTo>
                      <a:pt x="228" y="820"/>
                      <a:pt x="518" y="889"/>
                      <a:pt x="614" y="1137"/>
                    </a:cubicBezTo>
                    <a:cubicBezTo>
                      <a:pt x="717" y="971"/>
                      <a:pt x="828" y="806"/>
                      <a:pt x="938" y="689"/>
                    </a:cubicBezTo>
                    <a:lnTo>
                      <a:pt x="45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0"/>
              <p:cNvSpPr/>
              <p:nvPr/>
            </p:nvSpPr>
            <p:spPr>
              <a:xfrm>
                <a:off x="755645" y="2798934"/>
                <a:ext cx="681822" cy="590870"/>
              </a:xfrm>
              <a:custGeom>
                <a:avLst/>
                <a:gdLst/>
                <a:ahLst/>
                <a:cxnLst/>
                <a:rect l="l" t="t" r="r" b="b"/>
                <a:pathLst>
                  <a:path w="8557" h="7416" extrusionOk="0">
                    <a:moveTo>
                      <a:pt x="2228" y="0"/>
                    </a:moveTo>
                    <a:cubicBezTo>
                      <a:pt x="1796" y="0"/>
                      <a:pt x="838" y="1505"/>
                      <a:pt x="456" y="2814"/>
                    </a:cubicBezTo>
                    <a:lnTo>
                      <a:pt x="580" y="3096"/>
                    </a:lnTo>
                    <a:cubicBezTo>
                      <a:pt x="580" y="3096"/>
                      <a:pt x="1" y="5073"/>
                      <a:pt x="63" y="5280"/>
                    </a:cubicBezTo>
                    <a:cubicBezTo>
                      <a:pt x="125" y="5487"/>
                      <a:pt x="7386" y="7416"/>
                      <a:pt x="7386" y="7416"/>
                    </a:cubicBezTo>
                    <a:cubicBezTo>
                      <a:pt x="7386" y="7416"/>
                      <a:pt x="8557" y="3861"/>
                      <a:pt x="8350" y="2008"/>
                    </a:cubicBezTo>
                    <a:cubicBezTo>
                      <a:pt x="8350" y="2008"/>
                      <a:pt x="2674" y="86"/>
                      <a:pt x="2261" y="3"/>
                    </a:cubicBezTo>
                    <a:cubicBezTo>
                      <a:pt x="2250" y="1"/>
                      <a:pt x="2239" y="0"/>
                      <a:pt x="2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0"/>
              <p:cNvSpPr/>
              <p:nvPr/>
            </p:nvSpPr>
            <p:spPr>
              <a:xfrm>
                <a:off x="824328" y="2821642"/>
                <a:ext cx="112030" cy="422198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5299" fill="none" extrusionOk="0">
                    <a:moveTo>
                      <a:pt x="1316" y="1"/>
                    </a:moveTo>
                    <a:cubicBezTo>
                      <a:pt x="1405" y="1303"/>
                      <a:pt x="0" y="5298"/>
                      <a:pt x="0" y="529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0"/>
              <p:cNvSpPr/>
              <p:nvPr/>
            </p:nvSpPr>
            <p:spPr>
              <a:xfrm>
                <a:off x="911577" y="2948963"/>
                <a:ext cx="501187" cy="162059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2034" fill="none" extrusionOk="0">
                    <a:moveTo>
                      <a:pt x="0" y="1"/>
                    </a:moveTo>
                    <a:lnTo>
                      <a:pt x="6290" y="203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0"/>
              <p:cNvSpPr/>
              <p:nvPr/>
            </p:nvSpPr>
            <p:spPr>
              <a:xfrm>
                <a:off x="801779" y="2856221"/>
                <a:ext cx="91234" cy="189467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378" fill="none" extrusionOk="0">
                    <a:moveTo>
                      <a:pt x="1144" y="1"/>
                    </a:moveTo>
                    <a:cubicBezTo>
                      <a:pt x="400" y="1089"/>
                      <a:pt x="1" y="2377"/>
                      <a:pt x="1" y="237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0"/>
              <p:cNvSpPr/>
              <p:nvPr/>
            </p:nvSpPr>
            <p:spPr>
              <a:xfrm>
                <a:off x="1077309" y="2773836"/>
                <a:ext cx="208682" cy="137360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724" extrusionOk="0">
                    <a:moveTo>
                      <a:pt x="1031" y="0"/>
                    </a:moveTo>
                    <a:cubicBezTo>
                      <a:pt x="914" y="0"/>
                      <a:pt x="799" y="29"/>
                      <a:pt x="690" y="84"/>
                    </a:cubicBezTo>
                    <a:cubicBezTo>
                      <a:pt x="235" y="332"/>
                      <a:pt x="22" y="1007"/>
                      <a:pt x="1" y="1083"/>
                    </a:cubicBezTo>
                    <a:lnTo>
                      <a:pt x="359" y="1186"/>
                    </a:lnTo>
                    <a:cubicBezTo>
                      <a:pt x="407" y="1021"/>
                      <a:pt x="593" y="559"/>
                      <a:pt x="869" y="415"/>
                    </a:cubicBezTo>
                    <a:cubicBezTo>
                      <a:pt x="917" y="387"/>
                      <a:pt x="968" y="372"/>
                      <a:pt x="1021" y="372"/>
                    </a:cubicBezTo>
                    <a:cubicBezTo>
                      <a:pt x="1058" y="372"/>
                      <a:pt x="1097" y="380"/>
                      <a:pt x="1138" y="394"/>
                    </a:cubicBezTo>
                    <a:cubicBezTo>
                      <a:pt x="1813" y="608"/>
                      <a:pt x="2171" y="876"/>
                      <a:pt x="1964" y="1627"/>
                    </a:cubicBezTo>
                    <a:lnTo>
                      <a:pt x="2329" y="1724"/>
                    </a:lnTo>
                    <a:cubicBezTo>
                      <a:pt x="2619" y="635"/>
                      <a:pt x="1950" y="256"/>
                      <a:pt x="1255" y="36"/>
                    </a:cubicBezTo>
                    <a:cubicBezTo>
                      <a:pt x="1180" y="12"/>
                      <a:pt x="1105" y="0"/>
                      <a:pt x="10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0"/>
              <p:cNvSpPr/>
              <p:nvPr/>
            </p:nvSpPr>
            <p:spPr>
              <a:xfrm>
                <a:off x="1196986" y="2828812"/>
                <a:ext cx="52748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66" extrusionOk="0">
                    <a:moveTo>
                      <a:pt x="290" y="0"/>
                    </a:moveTo>
                    <a:lnTo>
                      <a:pt x="1" y="214"/>
                    </a:lnTo>
                    <a:cubicBezTo>
                      <a:pt x="1" y="214"/>
                      <a:pt x="249" y="427"/>
                      <a:pt x="318" y="455"/>
                    </a:cubicBezTo>
                    <a:cubicBezTo>
                      <a:pt x="331" y="462"/>
                      <a:pt x="349" y="465"/>
                      <a:pt x="369" y="465"/>
                    </a:cubicBezTo>
                    <a:cubicBezTo>
                      <a:pt x="449" y="465"/>
                      <a:pt x="564" y="413"/>
                      <a:pt x="614" y="331"/>
                    </a:cubicBezTo>
                    <a:cubicBezTo>
                      <a:pt x="662" y="255"/>
                      <a:pt x="662" y="138"/>
                      <a:pt x="662" y="76"/>
                    </a:cubicBezTo>
                    <a:cubicBezTo>
                      <a:pt x="655" y="42"/>
                      <a:pt x="634" y="21"/>
                      <a:pt x="600" y="21"/>
                    </a:cubicBezTo>
                    <a:cubicBezTo>
                      <a:pt x="552" y="28"/>
                      <a:pt x="476" y="55"/>
                      <a:pt x="400" y="166"/>
                    </a:cubicBez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0"/>
              <p:cNvSpPr/>
              <p:nvPr/>
            </p:nvSpPr>
            <p:spPr>
              <a:xfrm>
                <a:off x="1181050" y="2788019"/>
                <a:ext cx="57768" cy="59358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45" extrusionOk="0">
                    <a:moveTo>
                      <a:pt x="504" y="0"/>
                    </a:moveTo>
                    <a:cubicBezTo>
                      <a:pt x="497" y="0"/>
                      <a:pt x="490" y="1"/>
                      <a:pt x="483" y="2"/>
                    </a:cubicBezTo>
                    <a:cubicBezTo>
                      <a:pt x="387" y="23"/>
                      <a:pt x="1" y="574"/>
                      <a:pt x="1" y="574"/>
                    </a:cubicBezTo>
                    <a:cubicBezTo>
                      <a:pt x="54" y="696"/>
                      <a:pt x="222" y="745"/>
                      <a:pt x="337" y="745"/>
                    </a:cubicBezTo>
                    <a:cubicBezTo>
                      <a:pt x="371" y="745"/>
                      <a:pt x="401" y="741"/>
                      <a:pt x="421" y="733"/>
                    </a:cubicBezTo>
                    <a:cubicBezTo>
                      <a:pt x="511" y="698"/>
                      <a:pt x="724" y="347"/>
                      <a:pt x="717" y="237"/>
                    </a:cubicBezTo>
                    <a:cubicBezTo>
                      <a:pt x="717" y="134"/>
                      <a:pt x="603" y="0"/>
                      <a:pt x="504" y="0"/>
                    </a:cubicBez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0"/>
              <p:cNvSpPr/>
              <p:nvPr/>
            </p:nvSpPr>
            <p:spPr>
              <a:xfrm>
                <a:off x="1169019" y="2768976"/>
                <a:ext cx="54421" cy="6557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823" extrusionOk="0">
                    <a:moveTo>
                      <a:pt x="386" y="0"/>
                    </a:moveTo>
                    <a:lnTo>
                      <a:pt x="0" y="620"/>
                    </a:lnTo>
                    <a:cubicBezTo>
                      <a:pt x="44" y="763"/>
                      <a:pt x="110" y="822"/>
                      <a:pt x="203" y="822"/>
                    </a:cubicBezTo>
                    <a:cubicBezTo>
                      <a:pt x="213" y="822"/>
                      <a:pt x="224" y="821"/>
                      <a:pt x="235" y="820"/>
                    </a:cubicBezTo>
                    <a:cubicBezTo>
                      <a:pt x="352" y="806"/>
                      <a:pt x="655" y="441"/>
                      <a:pt x="669" y="345"/>
                    </a:cubicBezTo>
                    <a:cubicBezTo>
                      <a:pt x="682" y="241"/>
                      <a:pt x="600" y="62"/>
                      <a:pt x="600" y="62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0"/>
              <p:cNvSpPr/>
              <p:nvPr/>
            </p:nvSpPr>
            <p:spPr>
              <a:xfrm>
                <a:off x="1158023" y="2687149"/>
                <a:ext cx="124141" cy="131065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645" extrusionOk="0">
                    <a:moveTo>
                      <a:pt x="1185" y="1"/>
                    </a:moveTo>
                    <a:cubicBezTo>
                      <a:pt x="958" y="263"/>
                      <a:pt x="393" y="635"/>
                      <a:pt x="311" y="779"/>
                    </a:cubicBezTo>
                    <a:cubicBezTo>
                      <a:pt x="228" y="924"/>
                      <a:pt x="1" y="1496"/>
                      <a:pt x="1" y="1565"/>
                    </a:cubicBezTo>
                    <a:cubicBezTo>
                      <a:pt x="1" y="1604"/>
                      <a:pt x="53" y="1644"/>
                      <a:pt x="127" y="1644"/>
                    </a:cubicBezTo>
                    <a:cubicBezTo>
                      <a:pt x="181" y="1644"/>
                      <a:pt x="246" y="1623"/>
                      <a:pt x="311" y="1565"/>
                    </a:cubicBezTo>
                    <a:cubicBezTo>
                      <a:pt x="455" y="1427"/>
                      <a:pt x="779" y="1007"/>
                      <a:pt x="779" y="1007"/>
                    </a:cubicBezTo>
                    <a:cubicBezTo>
                      <a:pt x="779" y="1007"/>
                      <a:pt x="900" y="1056"/>
                      <a:pt x="1059" y="1056"/>
                    </a:cubicBezTo>
                    <a:cubicBezTo>
                      <a:pt x="1215" y="1056"/>
                      <a:pt x="1407" y="1008"/>
                      <a:pt x="1557" y="821"/>
                    </a:cubicBezTo>
                    <a:lnTo>
                      <a:pt x="1185" y="1"/>
                    </a:ln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0"/>
              <p:cNvSpPr/>
              <p:nvPr/>
            </p:nvSpPr>
            <p:spPr>
              <a:xfrm>
                <a:off x="1158023" y="2687149"/>
                <a:ext cx="124141" cy="135687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703" fill="none" extrusionOk="0">
                    <a:moveTo>
                      <a:pt x="1185" y="1"/>
                    </a:moveTo>
                    <a:cubicBezTo>
                      <a:pt x="958" y="263"/>
                      <a:pt x="393" y="635"/>
                      <a:pt x="311" y="779"/>
                    </a:cubicBezTo>
                    <a:cubicBezTo>
                      <a:pt x="228" y="924"/>
                      <a:pt x="1" y="1496"/>
                      <a:pt x="1" y="1565"/>
                    </a:cubicBezTo>
                    <a:cubicBezTo>
                      <a:pt x="1" y="1634"/>
                      <a:pt x="159" y="1702"/>
                      <a:pt x="311" y="1565"/>
                    </a:cubicBezTo>
                    <a:cubicBezTo>
                      <a:pt x="455" y="1427"/>
                      <a:pt x="779" y="1007"/>
                      <a:pt x="779" y="1007"/>
                    </a:cubicBezTo>
                    <a:cubicBezTo>
                      <a:pt x="779" y="1007"/>
                      <a:pt x="1254" y="1200"/>
                      <a:pt x="1557" y="8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0"/>
              <p:cNvSpPr/>
              <p:nvPr/>
            </p:nvSpPr>
            <p:spPr>
              <a:xfrm>
                <a:off x="1226069" y="2344146"/>
                <a:ext cx="359118" cy="454546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5705" extrusionOk="0">
                    <a:moveTo>
                      <a:pt x="2646" y="0"/>
                    </a:moveTo>
                    <a:lnTo>
                      <a:pt x="2281" y="372"/>
                    </a:lnTo>
                    <a:cubicBezTo>
                      <a:pt x="1985" y="1433"/>
                      <a:pt x="1" y="4292"/>
                      <a:pt x="1" y="4292"/>
                    </a:cubicBezTo>
                    <a:cubicBezTo>
                      <a:pt x="132" y="4802"/>
                      <a:pt x="683" y="5374"/>
                      <a:pt x="1137" y="5704"/>
                    </a:cubicBezTo>
                    <a:cubicBezTo>
                      <a:pt x="1137" y="5704"/>
                      <a:pt x="2171" y="4850"/>
                      <a:pt x="2736" y="3996"/>
                    </a:cubicBezTo>
                    <a:cubicBezTo>
                      <a:pt x="3294" y="3142"/>
                      <a:pt x="4506" y="1702"/>
                      <a:pt x="4506" y="1702"/>
                    </a:cubicBezTo>
                    <a:lnTo>
                      <a:pt x="26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0"/>
              <p:cNvSpPr/>
              <p:nvPr/>
            </p:nvSpPr>
            <p:spPr>
              <a:xfrm>
                <a:off x="1226069" y="2344146"/>
                <a:ext cx="359118" cy="454546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5705" fill="none" extrusionOk="0">
                    <a:moveTo>
                      <a:pt x="2281" y="372"/>
                    </a:moveTo>
                    <a:cubicBezTo>
                      <a:pt x="1985" y="1433"/>
                      <a:pt x="1" y="4292"/>
                      <a:pt x="1" y="4292"/>
                    </a:cubicBezTo>
                    <a:cubicBezTo>
                      <a:pt x="132" y="4802"/>
                      <a:pt x="683" y="5374"/>
                      <a:pt x="1137" y="5704"/>
                    </a:cubicBezTo>
                    <a:cubicBezTo>
                      <a:pt x="1137" y="5704"/>
                      <a:pt x="2171" y="4850"/>
                      <a:pt x="2736" y="3996"/>
                    </a:cubicBezTo>
                    <a:cubicBezTo>
                      <a:pt x="3294" y="3142"/>
                      <a:pt x="4506" y="1702"/>
                      <a:pt x="4506" y="1702"/>
                    </a:cubicBezTo>
                    <a:lnTo>
                      <a:pt x="264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0"/>
              <p:cNvSpPr/>
              <p:nvPr/>
            </p:nvSpPr>
            <p:spPr>
              <a:xfrm>
                <a:off x="1322162" y="2731050"/>
                <a:ext cx="20398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29" extrusionOk="0">
                    <a:moveTo>
                      <a:pt x="104" y="1"/>
                    </a:moveTo>
                    <a:cubicBezTo>
                      <a:pt x="81" y="1"/>
                      <a:pt x="58" y="8"/>
                      <a:pt x="42" y="22"/>
                    </a:cubicBezTo>
                    <a:cubicBezTo>
                      <a:pt x="0" y="63"/>
                      <a:pt x="7" y="132"/>
                      <a:pt x="55" y="180"/>
                    </a:cubicBezTo>
                    <a:cubicBezTo>
                      <a:pt x="84" y="213"/>
                      <a:pt x="120" y="229"/>
                      <a:pt x="154" y="229"/>
                    </a:cubicBezTo>
                    <a:cubicBezTo>
                      <a:pt x="176" y="229"/>
                      <a:pt x="197" y="222"/>
                      <a:pt x="214" y="208"/>
                    </a:cubicBezTo>
                    <a:cubicBezTo>
                      <a:pt x="255" y="166"/>
                      <a:pt x="248" y="97"/>
                      <a:pt x="200" y="49"/>
                    </a:cubicBezTo>
                    <a:cubicBezTo>
                      <a:pt x="175" y="16"/>
                      <a:pt x="138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0"/>
              <p:cNvSpPr/>
              <p:nvPr/>
            </p:nvSpPr>
            <p:spPr>
              <a:xfrm>
                <a:off x="1358336" y="2696790"/>
                <a:ext cx="19840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29" extrusionOk="0">
                    <a:moveTo>
                      <a:pt x="103" y="0"/>
                    </a:moveTo>
                    <a:cubicBezTo>
                      <a:pt x="80" y="0"/>
                      <a:pt x="59" y="8"/>
                      <a:pt x="42" y="25"/>
                    </a:cubicBezTo>
                    <a:cubicBezTo>
                      <a:pt x="1" y="59"/>
                      <a:pt x="1" y="135"/>
                      <a:pt x="49" y="183"/>
                    </a:cubicBezTo>
                    <a:cubicBezTo>
                      <a:pt x="78" y="212"/>
                      <a:pt x="114" y="228"/>
                      <a:pt x="147" y="228"/>
                    </a:cubicBezTo>
                    <a:cubicBezTo>
                      <a:pt x="170" y="228"/>
                      <a:pt x="191" y="220"/>
                      <a:pt x="208" y="204"/>
                    </a:cubicBezTo>
                    <a:cubicBezTo>
                      <a:pt x="249" y="169"/>
                      <a:pt x="249" y="93"/>
                      <a:pt x="201" y="45"/>
                    </a:cubicBezTo>
                    <a:cubicBezTo>
                      <a:pt x="172" y="17"/>
                      <a:pt x="136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0"/>
              <p:cNvSpPr/>
              <p:nvPr/>
            </p:nvSpPr>
            <p:spPr>
              <a:xfrm>
                <a:off x="1382558" y="2108704"/>
                <a:ext cx="328282" cy="787109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9879" extrusionOk="0">
                    <a:moveTo>
                      <a:pt x="1095" y="0"/>
                    </a:moveTo>
                    <a:cubicBezTo>
                      <a:pt x="1095" y="0"/>
                      <a:pt x="331" y="2087"/>
                      <a:pt x="165" y="4740"/>
                    </a:cubicBezTo>
                    <a:cubicBezTo>
                      <a:pt x="0" y="7392"/>
                      <a:pt x="992" y="9879"/>
                      <a:pt x="992" y="9879"/>
                    </a:cubicBezTo>
                    <a:lnTo>
                      <a:pt x="3355" y="9438"/>
                    </a:lnTo>
                    <a:lnTo>
                      <a:pt x="4120" y="785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0"/>
              <p:cNvSpPr/>
              <p:nvPr/>
            </p:nvSpPr>
            <p:spPr>
              <a:xfrm>
                <a:off x="1701433" y="3930966"/>
                <a:ext cx="379356" cy="183332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301" extrusionOk="0">
                    <a:moveTo>
                      <a:pt x="4492" y="0"/>
                    </a:moveTo>
                    <a:lnTo>
                      <a:pt x="2356" y="620"/>
                    </a:lnTo>
                    <a:cubicBezTo>
                      <a:pt x="2005" y="1020"/>
                      <a:pt x="1103" y="1405"/>
                      <a:pt x="848" y="1433"/>
                    </a:cubicBezTo>
                    <a:cubicBezTo>
                      <a:pt x="586" y="1467"/>
                      <a:pt x="510" y="1440"/>
                      <a:pt x="297" y="1495"/>
                    </a:cubicBezTo>
                    <a:cubicBezTo>
                      <a:pt x="180" y="1522"/>
                      <a:pt x="104" y="1640"/>
                      <a:pt x="49" y="1750"/>
                    </a:cubicBezTo>
                    <a:cubicBezTo>
                      <a:pt x="0" y="1860"/>
                      <a:pt x="42" y="1991"/>
                      <a:pt x="138" y="2053"/>
                    </a:cubicBezTo>
                    <a:cubicBezTo>
                      <a:pt x="309" y="2159"/>
                      <a:pt x="616" y="2300"/>
                      <a:pt x="1054" y="2300"/>
                    </a:cubicBezTo>
                    <a:cubicBezTo>
                      <a:pt x="1129" y="2300"/>
                      <a:pt x="1207" y="2296"/>
                      <a:pt x="1289" y="2287"/>
                    </a:cubicBezTo>
                    <a:cubicBezTo>
                      <a:pt x="2164" y="2191"/>
                      <a:pt x="2749" y="1956"/>
                      <a:pt x="3176" y="1922"/>
                    </a:cubicBezTo>
                    <a:cubicBezTo>
                      <a:pt x="3190" y="1921"/>
                      <a:pt x="3204" y="1921"/>
                      <a:pt x="3217" y="1921"/>
                    </a:cubicBezTo>
                    <a:cubicBezTo>
                      <a:pt x="3599" y="1921"/>
                      <a:pt x="3638" y="2294"/>
                      <a:pt x="3638" y="2294"/>
                    </a:cubicBezTo>
                    <a:lnTo>
                      <a:pt x="4761" y="2122"/>
                    </a:lnTo>
                    <a:cubicBezTo>
                      <a:pt x="4761" y="2122"/>
                      <a:pt x="4706" y="1757"/>
                      <a:pt x="4726" y="1137"/>
                    </a:cubicBezTo>
                    <a:cubicBezTo>
                      <a:pt x="4747" y="517"/>
                      <a:pt x="4582" y="262"/>
                      <a:pt x="44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0"/>
              <p:cNvSpPr/>
              <p:nvPr/>
            </p:nvSpPr>
            <p:spPr>
              <a:xfrm>
                <a:off x="1701433" y="3930966"/>
                <a:ext cx="379356" cy="187236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350" fill="none" extrusionOk="0">
                    <a:moveTo>
                      <a:pt x="2356" y="620"/>
                    </a:moveTo>
                    <a:cubicBezTo>
                      <a:pt x="2005" y="1020"/>
                      <a:pt x="1103" y="1405"/>
                      <a:pt x="848" y="1433"/>
                    </a:cubicBezTo>
                    <a:cubicBezTo>
                      <a:pt x="586" y="1467"/>
                      <a:pt x="510" y="1440"/>
                      <a:pt x="297" y="1495"/>
                    </a:cubicBezTo>
                    <a:cubicBezTo>
                      <a:pt x="180" y="1522"/>
                      <a:pt x="104" y="1640"/>
                      <a:pt x="49" y="1750"/>
                    </a:cubicBezTo>
                    <a:cubicBezTo>
                      <a:pt x="0" y="1860"/>
                      <a:pt x="42" y="1991"/>
                      <a:pt x="138" y="2053"/>
                    </a:cubicBezTo>
                    <a:cubicBezTo>
                      <a:pt x="338" y="2177"/>
                      <a:pt x="724" y="2349"/>
                      <a:pt x="1289" y="2287"/>
                    </a:cubicBezTo>
                    <a:cubicBezTo>
                      <a:pt x="2164" y="2191"/>
                      <a:pt x="2749" y="1956"/>
                      <a:pt x="3176" y="1922"/>
                    </a:cubicBezTo>
                    <a:cubicBezTo>
                      <a:pt x="3596" y="1894"/>
                      <a:pt x="3638" y="2294"/>
                      <a:pt x="3638" y="2294"/>
                    </a:cubicBezTo>
                    <a:lnTo>
                      <a:pt x="4761" y="2122"/>
                    </a:lnTo>
                    <a:cubicBezTo>
                      <a:pt x="4761" y="2122"/>
                      <a:pt x="4706" y="1757"/>
                      <a:pt x="4726" y="1137"/>
                    </a:cubicBezTo>
                    <a:cubicBezTo>
                      <a:pt x="4747" y="517"/>
                      <a:pt x="4582" y="262"/>
                      <a:pt x="449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0"/>
              <p:cNvSpPr/>
              <p:nvPr/>
            </p:nvSpPr>
            <p:spPr>
              <a:xfrm>
                <a:off x="1460245" y="2724198"/>
                <a:ext cx="649073" cy="1265159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15879" extrusionOk="0">
                    <a:moveTo>
                      <a:pt x="3321" y="0"/>
                    </a:moveTo>
                    <a:cubicBezTo>
                      <a:pt x="1951" y="0"/>
                      <a:pt x="1" y="844"/>
                      <a:pt x="603" y="3869"/>
                    </a:cubicBezTo>
                    <a:lnTo>
                      <a:pt x="1471" y="5763"/>
                    </a:lnTo>
                    <a:cubicBezTo>
                      <a:pt x="1939" y="7134"/>
                      <a:pt x="2649" y="8712"/>
                      <a:pt x="3145" y="9270"/>
                    </a:cubicBezTo>
                    <a:cubicBezTo>
                      <a:pt x="3647" y="9835"/>
                      <a:pt x="5383" y="15766"/>
                      <a:pt x="5383" y="15766"/>
                    </a:cubicBezTo>
                    <a:cubicBezTo>
                      <a:pt x="5383" y="15766"/>
                      <a:pt x="5794" y="15879"/>
                      <a:pt x="6327" y="15879"/>
                    </a:cubicBezTo>
                    <a:cubicBezTo>
                      <a:pt x="6912" y="15879"/>
                      <a:pt x="7645" y="15743"/>
                      <a:pt x="8146" y="15174"/>
                    </a:cubicBezTo>
                    <a:cubicBezTo>
                      <a:pt x="8146" y="15174"/>
                      <a:pt x="7340" y="13017"/>
                      <a:pt x="7250" y="11798"/>
                    </a:cubicBezTo>
                    <a:cubicBezTo>
                      <a:pt x="7154" y="10579"/>
                      <a:pt x="6279" y="9415"/>
                      <a:pt x="5680" y="7231"/>
                    </a:cubicBezTo>
                    <a:cubicBezTo>
                      <a:pt x="5073" y="5047"/>
                      <a:pt x="4674" y="4372"/>
                      <a:pt x="4777" y="2973"/>
                    </a:cubicBezTo>
                    <a:cubicBezTo>
                      <a:pt x="4881" y="1575"/>
                      <a:pt x="5073" y="955"/>
                      <a:pt x="4481" y="314"/>
                    </a:cubicBezTo>
                    <a:cubicBezTo>
                      <a:pt x="4315" y="133"/>
                      <a:pt x="3863" y="0"/>
                      <a:pt x="3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0"/>
              <p:cNvSpPr/>
              <p:nvPr/>
            </p:nvSpPr>
            <p:spPr>
              <a:xfrm>
                <a:off x="1441281" y="2695993"/>
                <a:ext cx="668037" cy="1323959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16617" fill="none" extrusionOk="0">
                    <a:moveTo>
                      <a:pt x="1709" y="6117"/>
                    </a:moveTo>
                    <a:cubicBezTo>
                      <a:pt x="2177" y="7488"/>
                      <a:pt x="2887" y="9066"/>
                      <a:pt x="3383" y="9624"/>
                    </a:cubicBezTo>
                    <a:cubicBezTo>
                      <a:pt x="3885" y="10189"/>
                      <a:pt x="5621" y="16120"/>
                      <a:pt x="5621" y="16120"/>
                    </a:cubicBezTo>
                    <a:cubicBezTo>
                      <a:pt x="5621" y="16120"/>
                      <a:pt x="7426" y="16616"/>
                      <a:pt x="8384" y="15528"/>
                    </a:cubicBezTo>
                    <a:cubicBezTo>
                      <a:pt x="8384" y="15528"/>
                      <a:pt x="7578" y="13371"/>
                      <a:pt x="7488" y="12152"/>
                    </a:cubicBezTo>
                    <a:cubicBezTo>
                      <a:pt x="7392" y="10933"/>
                      <a:pt x="6517" y="9769"/>
                      <a:pt x="5918" y="7585"/>
                    </a:cubicBezTo>
                    <a:cubicBezTo>
                      <a:pt x="5311" y="5401"/>
                      <a:pt x="4912" y="4726"/>
                      <a:pt x="5015" y="3327"/>
                    </a:cubicBezTo>
                    <a:cubicBezTo>
                      <a:pt x="5119" y="1929"/>
                      <a:pt x="5311" y="1309"/>
                      <a:pt x="4719" y="668"/>
                    </a:cubicBezTo>
                    <a:cubicBezTo>
                      <a:pt x="4133" y="28"/>
                      <a:pt x="0" y="0"/>
                      <a:pt x="841" y="422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0"/>
              <p:cNvSpPr/>
              <p:nvPr/>
            </p:nvSpPr>
            <p:spPr>
              <a:xfrm>
                <a:off x="2038474" y="3672418"/>
                <a:ext cx="637" cy="186679"/>
              </a:xfrm>
              <a:custGeom>
                <a:avLst/>
                <a:gdLst/>
                <a:ahLst/>
                <a:cxnLst/>
                <a:rect l="l" t="t" r="r" b="b"/>
                <a:pathLst>
                  <a:path w="8" h="2343" fill="none" extrusionOk="0">
                    <a:moveTo>
                      <a:pt x="0" y="0"/>
                    </a:moveTo>
                    <a:cubicBezTo>
                      <a:pt x="7" y="1103"/>
                      <a:pt x="0" y="2343"/>
                      <a:pt x="0" y="2343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0"/>
              <p:cNvSpPr/>
              <p:nvPr/>
            </p:nvSpPr>
            <p:spPr>
              <a:xfrm>
                <a:off x="1460245" y="2724437"/>
                <a:ext cx="465809" cy="1262530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15846" extrusionOk="0">
                    <a:moveTo>
                      <a:pt x="3322" y="0"/>
                    </a:moveTo>
                    <a:cubicBezTo>
                      <a:pt x="1952" y="0"/>
                      <a:pt x="0" y="840"/>
                      <a:pt x="603" y="3866"/>
                    </a:cubicBezTo>
                    <a:lnTo>
                      <a:pt x="1471" y="5760"/>
                    </a:lnTo>
                    <a:cubicBezTo>
                      <a:pt x="1939" y="7131"/>
                      <a:pt x="2649" y="8709"/>
                      <a:pt x="3145" y="9267"/>
                    </a:cubicBezTo>
                    <a:cubicBezTo>
                      <a:pt x="3647" y="9832"/>
                      <a:pt x="5383" y="15763"/>
                      <a:pt x="5383" y="15763"/>
                    </a:cubicBezTo>
                    <a:cubicBezTo>
                      <a:pt x="5383" y="15763"/>
                      <a:pt x="5569" y="15811"/>
                      <a:pt x="5845" y="15846"/>
                    </a:cubicBezTo>
                    <a:cubicBezTo>
                      <a:pt x="5101" y="13834"/>
                      <a:pt x="3613" y="8123"/>
                      <a:pt x="4936" y="4686"/>
                    </a:cubicBezTo>
                    <a:cubicBezTo>
                      <a:pt x="4791" y="4121"/>
                      <a:pt x="4729" y="3625"/>
                      <a:pt x="4777" y="2977"/>
                    </a:cubicBezTo>
                    <a:cubicBezTo>
                      <a:pt x="4881" y="1572"/>
                      <a:pt x="5073" y="952"/>
                      <a:pt x="4481" y="311"/>
                    </a:cubicBezTo>
                    <a:cubicBezTo>
                      <a:pt x="4315" y="132"/>
                      <a:pt x="3864" y="0"/>
                      <a:pt x="3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0"/>
              <p:cNvSpPr/>
              <p:nvPr/>
            </p:nvSpPr>
            <p:spPr>
              <a:xfrm>
                <a:off x="921457" y="3905151"/>
                <a:ext cx="424376" cy="223488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2805" extrusionOk="0">
                    <a:moveTo>
                      <a:pt x="3500" y="0"/>
                    </a:moveTo>
                    <a:cubicBezTo>
                      <a:pt x="2666" y="579"/>
                      <a:pt x="2143" y="765"/>
                      <a:pt x="1564" y="806"/>
                    </a:cubicBezTo>
                    <a:cubicBezTo>
                      <a:pt x="1499" y="811"/>
                      <a:pt x="1432" y="813"/>
                      <a:pt x="1365" y="813"/>
                    </a:cubicBezTo>
                    <a:cubicBezTo>
                      <a:pt x="929" y="813"/>
                      <a:pt x="487" y="726"/>
                      <a:pt x="304" y="726"/>
                    </a:cubicBezTo>
                    <a:cubicBezTo>
                      <a:pt x="268" y="726"/>
                      <a:pt x="242" y="729"/>
                      <a:pt x="228" y="737"/>
                    </a:cubicBezTo>
                    <a:cubicBezTo>
                      <a:pt x="138" y="786"/>
                      <a:pt x="42" y="1096"/>
                      <a:pt x="21" y="1213"/>
                    </a:cubicBezTo>
                    <a:cubicBezTo>
                      <a:pt x="0" y="1323"/>
                      <a:pt x="1213" y="2184"/>
                      <a:pt x="1867" y="2246"/>
                    </a:cubicBezTo>
                    <a:cubicBezTo>
                      <a:pt x="1941" y="2253"/>
                      <a:pt x="2012" y="2256"/>
                      <a:pt x="2081" y="2256"/>
                    </a:cubicBezTo>
                    <a:cubicBezTo>
                      <a:pt x="2483" y="2256"/>
                      <a:pt x="2812" y="2156"/>
                      <a:pt x="3072" y="2156"/>
                    </a:cubicBezTo>
                    <a:cubicBezTo>
                      <a:pt x="3166" y="2156"/>
                      <a:pt x="3251" y="2169"/>
                      <a:pt x="3328" y="2205"/>
                    </a:cubicBezTo>
                    <a:cubicBezTo>
                      <a:pt x="3645" y="2363"/>
                      <a:pt x="3562" y="2618"/>
                      <a:pt x="3562" y="2618"/>
                    </a:cubicBezTo>
                    <a:lnTo>
                      <a:pt x="4561" y="2804"/>
                    </a:lnTo>
                    <a:cubicBezTo>
                      <a:pt x="4561" y="2804"/>
                      <a:pt x="4960" y="2198"/>
                      <a:pt x="5126" y="1605"/>
                    </a:cubicBezTo>
                    <a:cubicBezTo>
                      <a:pt x="5291" y="1013"/>
                      <a:pt x="5326" y="551"/>
                      <a:pt x="5326" y="551"/>
                    </a:cubicBezTo>
                    <a:lnTo>
                      <a:pt x="35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0"/>
              <p:cNvSpPr/>
              <p:nvPr/>
            </p:nvSpPr>
            <p:spPr>
              <a:xfrm>
                <a:off x="921457" y="3905151"/>
                <a:ext cx="424376" cy="223488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2805" fill="none" extrusionOk="0">
                    <a:moveTo>
                      <a:pt x="3500" y="0"/>
                    </a:moveTo>
                    <a:cubicBezTo>
                      <a:pt x="2666" y="579"/>
                      <a:pt x="2143" y="765"/>
                      <a:pt x="1564" y="806"/>
                    </a:cubicBezTo>
                    <a:cubicBezTo>
                      <a:pt x="986" y="848"/>
                      <a:pt x="324" y="682"/>
                      <a:pt x="228" y="737"/>
                    </a:cubicBezTo>
                    <a:cubicBezTo>
                      <a:pt x="138" y="786"/>
                      <a:pt x="42" y="1096"/>
                      <a:pt x="21" y="1213"/>
                    </a:cubicBezTo>
                    <a:cubicBezTo>
                      <a:pt x="0" y="1323"/>
                      <a:pt x="1213" y="2184"/>
                      <a:pt x="1867" y="2246"/>
                    </a:cubicBezTo>
                    <a:cubicBezTo>
                      <a:pt x="2522" y="2308"/>
                      <a:pt x="3004" y="2053"/>
                      <a:pt x="3328" y="2205"/>
                    </a:cubicBezTo>
                    <a:cubicBezTo>
                      <a:pt x="3645" y="2363"/>
                      <a:pt x="3562" y="2618"/>
                      <a:pt x="3562" y="2618"/>
                    </a:cubicBezTo>
                    <a:lnTo>
                      <a:pt x="4561" y="2804"/>
                    </a:lnTo>
                    <a:cubicBezTo>
                      <a:pt x="4561" y="2804"/>
                      <a:pt x="4960" y="2198"/>
                      <a:pt x="5126" y="1605"/>
                    </a:cubicBezTo>
                    <a:cubicBezTo>
                      <a:pt x="5291" y="1013"/>
                      <a:pt x="5326" y="551"/>
                      <a:pt x="5326" y="55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0"/>
              <p:cNvSpPr/>
              <p:nvPr/>
            </p:nvSpPr>
            <p:spPr>
              <a:xfrm>
                <a:off x="1166230" y="2615839"/>
                <a:ext cx="700547" cy="1368976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7182" extrusionOk="0">
                    <a:moveTo>
                      <a:pt x="6659" y="1"/>
                    </a:moveTo>
                    <a:cubicBezTo>
                      <a:pt x="5413" y="1"/>
                      <a:pt x="4069" y="774"/>
                      <a:pt x="4017" y="1330"/>
                    </a:cubicBezTo>
                    <a:cubicBezTo>
                      <a:pt x="3934" y="2219"/>
                      <a:pt x="2302" y="6689"/>
                      <a:pt x="1992" y="9169"/>
                    </a:cubicBezTo>
                    <a:cubicBezTo>
                      <a:pt x="1682" y="11643"/>
                      <a:pt x="1" y="16189"/>
                      <a:pt x="1" y="16189"/>
                    </a:cubicBezTo>
                    <a:cubicBezTo>
                      <a:pt x="1089" y="17002"/>
                      <a:pt x="2922" y="17181"/>
                      <a:pt x="2922" y="17181"/>
                    </a:cubicBezTo>
                    <a:cubicBezTo>
                      <a:pt x="2922" y="17181"/>
                      <a:pt x="3824" y="14171"/>
                      <a:pt x="4665" y="12090"/>
                    </a:cubicBezTo>
                    <a:cubicBezTo>
                      <a:pt x="5250" y="10637"/>
                      <a:pt x="5319" y="9789"/>
                      <a:pt x="5305" y="9411"/>
                    </a:cubicBezTo>
                    <a:cubicBezTo>
                      <a:pt x="5305" y="9225"/>
                      <a:pt x="5347" y="9052"/>
                      <a:pt x="5422" y="8887"/>
                    </a:cubicBezTo>
                    <a:lnTo>
                      <a:pt x="7145" y="5511"/>
                    </a:lnTo>
                    <a:cubicBezTo>
                      <a:pt x="7145" y="5511"/>
                      <a:pt x="8667" y="3741"/>
                      <a:pt x="8791" y="1805"/>
                    </a:cubicBezTo>
                    <a:lnTo>
                      <a:pt x="8467" y="992"/>
                    </a:lnTo>
                    <a:cubicBezTo>
                      <a:pt x="8083" y="265"/>
                      <a:pt x="7388" y="1"/>
                      <a:pt x="6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1166230" y="2537917"/>
                <a:ext cx="700547" cy="1446898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8160" fill="none" extrusionOk="0">
                    <a:moveTo>
                      <a:pt x="8791" y="2783"/>
                    </a:moveTo>
                    <a:cubicBezTo>
                      <a:pt x="8667" y="4719"/>
                      <a:pt x="7145" y="6489"/>
                      <a:pt x="7145" y="6489"/>
                    </a:cubicBezTo>
                    <a:lnTo>
                      <a:pt x="5422" y="9865"/>
                    </a:lnTo>
                    <a:cubicBezTo>
                      <a:pt x="5347" y="10030"/>
                      <a:pt x="5305" y="10203"/>
                      <a:pt x="5305" y="10389"/>
                    </a:cubicBezTo>
                    <a:cubicBezTo>
                      <a:pt x="5319" y="10767"/>
                      <a:pt x="5250" y="11615"/>
                      <a:pt x="4665" y="13068"/>
                    </a:cubicBezTo>
                    <a:cubicBezTo>
                      <a:pt x="3824" y="15149"/>
                      <a:pt x="2922" y="18159"/>
                      <a:pt x="2922" y="18159"/>
                    </a:cubicBezTo>
                    <a:cubicBezTo>
                      <a:pt x="2922" y="18159"/>
                      <a:pt x="1089" y="17980"/>
                      <a:pt x="1" y="17167"/>
                    </a:cubicBezTo>
                    <a:cubicBezTo>
                      <a:pt x="1" y="17167"/>
                      <a:pt x="1682" y="12621"/>
                      <a:pt x="1992" y="10147"/>
                    </a:cubicBezTo>
                    <a:cubicBezTo>
                      <a:pt x="2302" y="7667"/>
                      <a:pt x="3934" y="3197"/>
                      <a:pt x="4017" y="2308"/>
                    </a:cubicBezTo>
                    <a:cubicBezTo>
                      <a:pt x="4100" y="1426"/>
                      <a:pt x="7427" y="0"/>
                      <a:pt x="8467" y="197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0"/>
              <p:cNvSpPr/>
              <p:nvPr/>
            </p:nvSpPr>
            <p:spPr>
              <a:xfrm>
                <a:off x="1519207" y="3333717"/>
                <a:ext cx="75298" cy="176321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213" fill="none" extrusionOk="0">
                    <a:moveTo>
                      <a:pt x="944" y="1"/>
                    </a:moveTo>
                    <a:cubicBezTo>
                      <a:pt x="324" y="1282"/>
                      <a:pt x="0" y="2212"/>
                      <a:pt x="0" y="22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0"/>
              <p:cNvSpPr/>
              <p:nvPr/>
            </p:nvSpPr>
            <p:spPr>
              <a:xfrm>
                <a:off x="1172286" y="2682767"/>
                <a:ext cx="347006" cy="1248268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667" extrusionOk="0">
                    <a:moveTo>
                      <a:pt x="4354" y="1"/>
                    </a:moveTo>
                    <a:cubicBezTo>
                      <a:pt x="4148" y="173"/>
                      <a:pt x="4024" y="352"/>
                      <a:pt x="4010" y="497"/>
                    </a:cubicBezTo>
                    <a:cubicBezTo>
                      <a:pt x="3976" y="855"/>
                      <a:pt x="3707" y="1751"/>
                      <a:pt x="3362" y="2887"/>
                    </a:cubicBezTo>
                    <a:cubicBezTo>
                      <a:pt x="2825" y="4651"/>
                      <a:pt x="2164" y="6841"/>
                      <a:pt x="1978" y="8336"/>
                    </a:cubicBezTo>
                    <a:cubicBezTo>
                      <a:pt x="1688" y="10658"/>
                      <a:pt x="180" y="14853"/>
                      <a:pt x="1" y="15328"/>
                    </a:cubicBezTo>
                    <a:cubicBezTo>
                      <a:pt x="173" y="15452"/>
                      <a:pt x="366" y="15563"/>
                      <a:pt x="579" y="15666"/>
                    </a:cubicBezTo>
                    <a:cubicBezTo>
                      <a:pt x="1124" y="13689"/>
                      <a:pt x="2026" y="10189"/>
                      <a:pt x="2178" y="8398"/>
                    </a:cubicBezTo>
                    <a:cubicBezTo>
                      <a:pt x="2302" y="6876"/>
                      <a:pt x="3025" y="4561"/>
                      <a:pt x="3597" y="2701"/>
                    </a:cubicBezTo>
                    <a:cubicBezTo>
                      <a:pt x="3962" y="1544"/>
                      <a:pt x="4244" y="628"/>
                      <a:pt x="4258" y="283"/>
                    </a:cubicBezTo>
                    <a:cubicBezTo>
                      <a:pt x="4265" y="194"/>
                      <a:pt x="4299" y="97"/>
                      <a:pt x="4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0"/>
              <p:cNvSpPr/>
              <p:nvPr/>
            </p:nvSpPr>
            <p:spPr>
              <a:xfrm>
                <a:off x="1417139" y="1543326"/>
                <a:ext cx="310752" cy="389770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4892" extrusionOk="0">
                    <a:moveTo>
                      <a:pt x="2116" y="1"/>
                    </a:moveTo>
                    <a:cubicBezTo>
                      <a:pt x="1560" y="1"/>
                      <a:pt x="919" y="256"/>
                      <a:pt x="586" y="800"/>
                    </a:cubicBezTo>
                    <a:cubicBezTo>
                      <a:pt x="379" y="1137"/>
                      <a:pt x="400" y="1640"/>
                      <a:pt x="420" y="1874"/>
                    </a:cubicBezTo>
                    <a:cubicBezTo>
                      <a:pt x="434" y="1964"/>
                      <a:pt x="413" y="2053"/>
                      <a:pt x="365" y="2129"/>
                    </a:cubicBezTo>
                    <a:lnTo>
                      <a:pt x="41" y="2680"/>
                    </a:lnTo>
                    <a:cubicBezTo>
                      <a:pt x="0" y="2749"/>
                      <a:pt x="28" y="2839"/>
                      <a:pt x="103" y="2866"/>
                    </a:cubicBezTo>
                    <a:lnTo>
                      <a:pt x="365" y="2977"/>
                    </a:lnTo>
                    <a:cubicBezTo>
                      <a:pt x="365" y="2977"/>
                      <a:pt x="441" y="3617"/>
                      <a:pt x="634" y="3900"/>
                    </a:cubicBezTo>
                    <a:cubicBezTo>
                      <a:pt x="757" y="4070"/>
                      <a:pt x="965" y="4164"/>
                      <a:pt x="1170" y="4164"/>
                    </a:cubicBezTo>
                    <a:cubicBezTo>
                      <a:pt x="1297" y="4164"/>
                      <a:pt x="1424" y="4128"/>
                      <a:pt x="1529" y="4051"/>
                    </a:cubicBezTo>
                    <a:lnTo>
                      <a:pt x="2032" y="4892"/>
                    </a:lnTo>
                    <a:lnTo>
                      <a:pt x="3899" y="3535"/>
                    </a:lnTo>
                    <a:lnTo>
                      <a:pt x="3754" y="3121"/>
                    </a:lnTo>
                    <a:cubicBezTo>
                      <a:pt x="3754" y="3121"/>
                      <a:pt x="3451" y="882"/>
                      <a:pt x="3004" y="338"/>
                    </a:cubicBezTo>
                    <a:cubicBezTo>
                      <a:pt x="2826" y="116"/>
                      <a:pt x="2491" y="1"/>
                      <a:pt x="2116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0"/>
              <p:cNvSpPr/>
              <p:nvPr/>
            </p:nvSpPr>
            <p:spPr>
              <a:xfrm>
                <a:off x="1481838" y="1693196"/>
                <a:ext cx="16573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49" extrusionOk="0">
                    <a:moveTo>
                      <a:pt x="104" y="0"/>
                    </a:moveTo>
                    <a:cubicBezTo>
                      <a:pt x="49" y="0"/>
                      <a:pt x="1" y="55"/>
                      <a:pt x="1" y="124"/>
                    </a:cubicBezTo>
                    <a:cubicBezTo>
                      <a:pt x="1" y="193"/>
                      <a:pt x="49" y="248"/>
                      <a:pt x="104" y="248"/>
                    </a:cubicBezTo>
                    <a:cubicBezTo>
                      <a:pt x="159" y="248"/>
                      <a:pt x="208" y="193"/>
                      <a:pt x="208" y="124"/>
                    </a:cubicBezTo>
                    <a:cubicBezTo>
                      <a:pt x="208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0"/>
              <p:cNvSpPr/>
              <p:nvPr/>
            </p:nvSpPr>
            <p:spPr>
              <a:xfrm>
                <a:off x="1490124" y="1794145"/>
                <a:ext cx="37928" cy="30276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80" fill="none" extrusionOk="0">
                    <a:moveTo>
                      <a:pt x="0" y="380"/>
                    </a:moveTo>
                    <a:cubicBezTo>
                      <a:pt x="379" y="318"/>
                      <a:pt x="476" y="1"/>
                      <a:pt x="476" y="1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0"/>
              <p:cNvSpPr/>
              <p:nvPr/>
            </p:nvSpPr>
            <p:spPr>
              <a:xfrm>
                <a:off x="1538410" y="1832548"/>
                <a:ext cx="51155" cy="7752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973" extrusionOk="0">
                    <a:moveTo>
                      <a:pt x="538" y="1"/>
                    </a:moveTo>
                    <a:cubicBezTo>
                      <a:pt x="538" y="1"/>
                      <a:pt x="269" y="263"/>
                      <a:pt x="0" y="421"/>
                    </a:cubicBezTo>
                    <a:lnTo>
                      <a:pt x="338" y="972"/>
                    </a:lnTo>
                    <a:cubicBezTo>
                      <a:pt x="641" y="649"/>
                      <a:pt x="538" y="1"/>
                      <a:pt x="538" y="1"/>
                    </a:cubicBez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0"/>
              <p:cNvSpPr/>
              <p:nvPr/>
            </p:nvSpPr>
            <p:spPr>
              <a:xfrm>
                <a:off x="1565341" y="1804582"/>
                <a:ext cx="184459" cy="179030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247" extrusionOk="0">
                    <a:moveTo>
                      <a:pt x="2087" y="1"/>
                    </a:moveTo>
                    <a:lnTo>
                      <a:pt x="0" y="1323"/>
                    </a:lnTo>
                    <a:lnTo>
                      <a:pt x="96" y="2246"/>
                    </a:lnTo>
                    <a:lnTo>
                      <a:pt x="2315" y="497"/>
                    </a:ln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0"/>
              <p:cNvSpPr/>
              <p:nvPr/>
            </p:nvSpPr>
            <p:spPr>
              <a:xfrm>
                <a:off x="1430843" y="1491616"/>
                <a:ext cx="355452" cy="302606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3798" extrusionOk="0">
                    <a:moveTo>
                      <a:pt x="2988" y="0"/>
                    </a:moveTo>
                    <a:cubicBezTo>
                      <a:pt x="2412" y="0"/>
                      <a:pt x="1773" y="368"/>
                      <a:pt x="1174" y="368"/>
                    </a:cubicBezTo>
                    <a:cubicBezTo>
                      <a:pt x="1028" y="368"/>
                      <a:pt x="884" y="346"/>
                      <a:pt x="744" y="291"/>
                    </a:cubicBezTo>
                    <a:lnTo>
                      <a:pt x="0" y="932"/>
                    </a:lnTo>
                    <a:cubicBezTo>
                      <a:pt x="243" y="1201"/>
                      <a:pt x="520" y="1277"/>
                      <a:pt x="790" y="1277"/>
                    </a:cubicBezTo>
                    <a:cubicBezTo>
                      <a:pt x="1133" y="1277"/>
                      <a:pt x="1464" y="1155"/>
                      <a:pt x="1700" y="1155"/>
                    </a:cubicBezTo>
                    <a:cubicBezTo>
                      <a:pt x="1801" y="1155"/>
                      <a:pt x="1884" y="1178"/>
                      <a:pt x="1943" y="1242"/>
                    </a:cubicBezTo>
                    <a:cubicBezTo>
                      <a:pt x="2246" y="1566"/>
                      <a:pt x="1667" y="1828"/>
                      <a:pt x="1826" y="2275"/>
                    </a:cubicBezTo>
                    <a:cubicBezTo>
                      <a:pt x="1977" y="2723"/>
                      <a:pt x="2253" y="2778"/>
                      <a:pt x="2253" y="2778"/>
                    </a:cubicBezTo>
                    <a:cubicBezTo>
                      <a:pt x="2253" y="2778"/>
                      <a:pt x="2543" y="2363"/>
                      <a:pt x="2761" y="2363"/>
                    </a:cubicBezTo>
                    <a:cubicBezTo>
                      <a:pt x="2813" y="2363"/>
                      <a:pt x="2862" y="2387"/>
                      <a:pt x="2900" y="2448"/>
                    </a:cubicBezTo>
                    <a:cubicBezTo>
                      <a:pt x="3148" y="2826"/>
                      <a:pt x="2666" y="3371"/>
                      <a:pt x="2666" y="3371"/>
                    </a:cubicBezTo>
                    <a:cubicBezTo>
                      <a:pt x="2666" y="3371"/>
                      <a:pt x="3148" y="3722"/>
                      <a:pt x="3589" y="3798"/>
                    </a:cubicBezTo>
                    <a:cubicBezTo>
                      <a:pt x="3589" y="3798"/>
                      <a:pt x="4113" y="2778"/>
                      <a:pt x="4285" y="2151"/>
                    </a:cubicBezTo>
                    <a:cubicBezTo>
                      <a:pt x="4460" y="1538"/>
                      <a:pt x="4365" y="1083"/>
                      <a:pt x="4019" y="1083"/>
                    </a:cubicBezTo>
                    <a:cubicBezTo>
                      <a:pt x="4011" y="1083"/>
                      <a:pt x="4004" y="1083"/>
                      <a:pt x="3996" y="1084"/>
                    </a:cubicBezTo>
                    <a:cubicBezTo>
                      <a:pt x="3996" y="1084"/>
                      <a:pt x="4175" y="388"/>
                      <a:pt x="3383" y="71"/>
                    </a:cubicBezTo>
                    <a:cubicBezTo>
                      <a:pt x="3255" y="20"/>
                      <a:pt x="3123" y="0"/>
                      <a:pt x="2988" y="0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0"/>
              <p:cNvSpPr/>
              <p:nvPr/>
            </p:nvSpPr>
            <p:spPr>
              <a:xfrm>
                <a:off x="1490124" y="1512013"/>
                <a:ext cx="87329" cy="13306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67" fill="none" extrusionOk="0">
                    <a:moveTo>
                      <a:pt x="1096" y="1"/>
                    </a:moveTo>
                    <a:cubicBezTo>
                      <a:pt x="724" y="104"/>
                      <a:pt x="352" y="166"/>
                      <a:pt x="0" y="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0"/>
              <p:cNvSpPr/>
              <p:nvPr/>
            </p:nvSpPr>
            <p:spPr>
              <a:xfrm>
                <a:off x="1745893" y="1538944"/>
                <a:ext cx="32988" cy="7091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890" fill="none" extrusionOk="0">
                    <a:moveTo>
                      <a:pt x="414" y="889"/>
                    </a:moveTo>
                    <a:cubicBezTo>
                      <a:pt x="379" y="634"/>
                      <a:pt x="255" y="476"/>
                      <a:pt x="42" y="490"/>
                    </a:cubicBezTo>
                    <a:cubicBezTo>
                      <a:pt x="42" y="490"/>
                      <a:pt x="104" y="255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0"/>
              <p:cNvSpPr/>
              <p:nvPr/>
            </p:nvSpPr>
            <p:spPr>
              <a:xfrm>
                <a:off x="1430843" y="1564201"/>
                <a:ext cx="300872" cy="230022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2887" fill="none" extrusionOk="0">
                    <a:moveTo>
                      <a:pt x="0" y="21"/>
                    </a:moveTo>
                    <a:cubicBezTo>
                      <a:pt x="682" y="779"/>
                      <a:pt x="1640" y="0"/>
                      <a:pt x="1943" y="331"/>
                    </a:cubicBezTo>
                    <a:cubicBezTo>
                      <a:pt x="2246" y="655"/>
                      <a:pt x="1667" y="917"/>
                      <a:pt x="1826" y="1364"/>
                    </a:cubicBezTo>
                    <a:cubicBezTo>
                      <a:pt x="1977" y="1812"/>
                      <a:pt x="2253" y="1867"/>
                      <a:pt x="2253" y="1867"/>
                    </a:cubicBezTo>
                    <a:cubicBezTo>
                      <a:pt x="2253" y="1867"/>
                      <a:pt x="2701" y="1227"/>
                      <a:pt x="2900" y="1537"/>
                    </a:cubicBezTo>
                    <a:cubicBezTo>
                      <a:pt x="3148" y="1915"/>
                      <a:pt x="2666" y="2460"/>
                      <a:pt x="2666" y="2460"/>
                    </a:cubicBezTo>
                    <a:cubicBezTo>
                      <a:pt x="2666" y="2460"/>
                      <a:pt x="3148" y="2811"/>
                      <a:pt x="3589" y="2887"/>
                    </a:cubicBezTo>
                    <a:cubicBezTo>
                      <a:pt x="3589" y="2887"/>
                      <a:pt x="3665" y="2735"/>
                      <a:pt x="3775" y="25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0"/>
              <p:cNvSpPr/>
              <p:nvPr/>
            </p:nvSpPr>
            <p:spPr>
              <a:xfrm>
                <a:off x="1461042" y="1538944"/>
                <a:ext cx="67011" cy="2701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339" fill="none" extrusionOk="0">
                    <a:moveTo>
                      <a:pt x="0" y="0"/>
                    </a:moveTo>
                    <a:cubicBezTo>
                      <a:pt x="420" y="338"/>
                      <a:pt x="841" y="200"/>
                      <a:pt x="841" y="20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0"/>
              <p:cNvSpPr/>
              <p:nvPr/>
            </p:nvSpPr>
            <p:spPr>
              <a:xfrm>
                <a:off x="1414350" y="1824899"/>
                <a:ext cx="457841" cy="924230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1600" extrusionOk="0">
                    <a:moveTo>
                      <a:pt x="3934" y="1"/>
                    </a:moveTo>
                    <a:cubicBezTo>
                      <a:pt x="3934" y="1"/>
                      <a:pt x="3073" y="118"/>
                      <a:pt x="1895" y="1068"/>
                    </a:cubicBezTo>
                    <a:cubicBezTo>
                      <a:pt x="1895" y="1068"/>
                      <a:pt x="132" y="6249"/>
                      <a:pt x="56" y="7902"/>
                    </a:cubicBezTo>
                    <a:cubicBezTo>
                      <a:pt x="1" y="9121"/>
                      <a:pt x="145" y="10534"/>
                      <a:pt x="228" y="11181"/>
                    </a:cubicBezTo>
                    <a:cubicBezTo>
                      <a:pt x="258" y="11422"/>
                      <a:pt x="461" y="11599"/>
                      <a:pt x="696" y="11599"/>
                    </a:cubicBezTo>
                    <a:cubicBezTo>
                      <a:pt x="730" y="11599"/>
                      <a:pt x="765" y="11595"/>
                      <a:pt x="800" y="11588"/>
                    </a:cubicBezTo>
                    <a:cubicBezTo>
                      <a:pt x="848" y="11581"/>
                      <a:pt x="910" y="11560"/>
                      <a:pt x="965" y="11539"/>
                    </a:cubicBezTo>
                    <a:cubicBezTo>
                      <a:pt x="1427" y="11367"/>
                      <a:pt x="4995" y="10809"/>
                      <a:pt x="4995" y="10809"/>
                    </a:cubicBezTo>
                    <a:lnTo>
                      <a:pt x="4781" y="7516"/>
                    </a:lnTo>
                    <a:cubicBezTo>
                      <a:pt x="4781" y="7516"/>
                      <a:pt x="5746" y="3679"/>
                      <a:pt x="5463" y="2301"/>
                    </a:cubicBezTo>
                    <a:cubicBezTo>
                      <a:pt x="5181" y="931"/>
                      <a:pt x="3934" y="1"/>
                      <a:pt x="3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0"/>
              <p:cNvSpPr/>
              <p:nvPr/>
            </p:nvSpPr>
            <p:spPr>
              <a:xfrm>
                <a:off x="1456102" y="1844101"/>
                <a:ext cx="495689" cy="1063263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13345" extrusionOk="0">
                    <a:moveTo>
                      <a:pt x="3686" y="1"/>
                    </a:moveTo>
                    <a:cubicBezTo>
                      <a:pt x="3686" y="1"/>
                      <a:pt x="2370" y="772"/>
                      <a:pt x="1467" y="1750"/>
                    </a:cubicBezTo>
                    <a:cubicBezTo>
                      <a:pt x="0" y="3342"/>
                      <a:pt x="200" y="5801"/>
                      <a:pt x="179" y="6821"/>
                    </a:cubicBezTo>
                    <a:cubicBezTo>
                      <a:pt x="159" y="7833"/>
                      <a:pt x="283" y="10864"/>
                      <a:pt x="531" y="11691"/>
                    </a:cubicBezTo>
                    <a:cubicBezTo>
                      <a:pt x="779" y="12518"/>
                      <a:pt x="951" y="13034"/>
                      <a:pt x="1571" y="13344"/>
                    </a:cubicBezTo>
                    <a:lnTo>
                      <a:pt x="6221" y="12345"/>
                    </a:lnTo>
                    <a:cubicBezTo>
                      <a:pt x="6221" y="12345"/>
                      <a:pt x="4671" y="8887"/>
                      <a:pt x="4691" y="8061"/>
                    </a:cubicBezTo>
                    <a:cubicBezTo>
                      <a:pt x="4712" y="7234"/>
                      <a:pt x="5663" y="4272"/>
                      <a:pt x="5725" y="3238"/>
                    </a:cubicBezTo>
                    <a:cubicBezTo>
                      <a:pt x="5787" y="2205"/>
                      <a:pt x="5435" y="1626"/>
                      <a:pt x="5249" y="1179"/>
                    </a:cubicBezTo>
                    <a:cubicBezTo>
                      <a:pt x="5063" y="731"/>
                      <a:pt x="3686" y="1"/>
                      <a:pt x="36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0"/>
              <p:cNvSpPr/>
              <p:nvPr/>
            </p:nvSpPr>
            <p:spPr>
              <a:xfrm>
                <a:off x="1564783" y="2506604"/>
                <a:ext cx="198722" cy="12030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10" fill="none" extrusionOk="0">
                    <a:moveTo>
                      <a:pt x="2494" y="0"/>
                    </a:moveTo>
                    <a:cubicBezTo>
                      <a:pt x="1681" y="186"/>
                      <a:pt x="0" y="434"/>
                      <a:pt x="0" y="434"/>
                    </a:cubicBezTo>
                    <a:cubicBezTo>
                      <a:pt x="0" y="434"/>
                      <a:pt x="186" y="1234"/>
                      <a:pt x="441" y="1371"/>
                    </a:cubicBezTo>
                    <a:cubicBezTo>
                      <a:pt x="689" y="1509"/>
                      <a:pt x="2494" y="979"/>
                      <a:pt x="2494" y="97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0"/>
              <p:cNvSpPr/>
              <p:nvPr/>
            </p:nvSpPr>
            <p:spPr>
              <a:xfrm>
                <a:off x="1575699" y="2577436"/>
                <a:ext cx="231789" cy="158155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985" fill="none" extrusionOk="0">
                    <a:moveTo>
                      <a:pt x="2708" y="186"/>
                    </a:moveTo>
                    <a:cubicBezTo>
                      <a:pt x="2708" y="186"/>
                      <a:pt x="2874" y="1378"/>
                      <a:pt x="2894" y="1440"/>
                    </a:cubicBezTo>
                    <a:cubicBezTo>
                      <a:pt x="2908" y="1502"/>
                      <a:pt x="1978" y="1929"/>
                      <a:pt x="1978" y="1929"/>
                    </a:cubicBezTo>
                    <a:cubicBezTo>
                      <a:pt x="1978" y="1929"/>
                      <a:pt x="834" y="1984"/>
                      <a:pt x="752" y="1929"/>
                    </a:cubicBezTo>
                    <a:cubicBezTo>
                      <a:pt x="676" y="1874"/>
                      <a:pt x="77" y="221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0"/>
              <p:cNvSpPr/>
              <p:nvPr/>
            </p:nvSpPr>
            <p:spPr>
              <a:xfrm>
                <a:off x="1681672" y="2557119"/>
                <a:ext cx="16016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97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48"/>
                      <a:pt x="97" y="248"/>
                    </a:cubicBezTo>
                    <a:cubicBezTo>
                      <a:pt x="152" y="248"/>
                      <a:pt x="200" y="193"/>
                      <a:pt x="200" y="124"/>
                    </a:cubicBezTo>
                    <a:cubicBezTo>
                      <a:pt x="200" y="55"/>
                      <a:pt x="15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0"/>
              <p:cNvSpPr/>
              <p:nvPr/>
            </p:nvSpPr>
            <p:spPr>
              <a:xfrm>
                <a:off x="1699759" y="2049585"/>
                <a:ext cx="214180" cy="278703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498" extrusionOk="0">
                    <a:moveTo>
                      <a:pt x="2054" y="0"/>
                    </a:moveTo>
                    <a:cubicBezTo>
                      <a:pt x="1945" y="0"/>
                      <a:pt x="1834" y="30"/>
                      <a:pt x="1730" y="95"/>
                    </a:cubicBezTo>
                    <a:lnTo>
                      <a:pt x="800" y="666"/>
                    </a:lnTo>
                    <a:lnTo>
                      <a:pt x="139" y="2134"/>
                    </a:lnTo>
                    <a:lnTo>
                      <a:pt x="1" y="3498"/>
                    </a:lnTo>
                    <a:cubicBezTo>
                      <a:pt x="460" y="3124"/>
                      <a:pt x="1198" y="2687"/>
                      <a:pt x="1730" y="2687"/>
                    </a:cubicBezTo>
                    <a:cubicBezTo>
                      <a:pt x="1923" y="2687"/>
                      <a:pt x="2089" y="2745"/>
                      <a:pt x="2205" y="2885"/>
                    </a:cubicBezTo>
                    <a:cubicBezTo>
                      <a:pt x="2426" y="1996"/>
                      <a:pt x="2639" y="1128"/>
                      <a:pt x="2667" y="659"/>
                    </a:cubicBezTo>
                    <a:cubicBezTo>
                      <a:pt x="2667" y="653"/>
                      <a:pt x="2667" y="653"/>
                      <a:pt x="2667" y="646"/>
                    </a:cubicBezTo>
                    <a:cubicBezTo>
                      <a:pt x="2688" y="272"/>
                      <a:pt x="2384" y="0"/>
                      <a:pt x="2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0"/>
              <p:cNvSpPr/>
              <p:nvPr/>
            </p:nvSpPr>
            <p:spPr>
              <a:xfrm>
                <a:off x="1456102" y="1844101"/>
                <a:ext cx="307405" cy="558840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7014" extrusionOk="0">
                    <a:moveTo>
                      <a:pt x="3686" y="1"/>
                    </a:moveTo>
                    <a:cubicBezTo>
                      <a:pt x="3686" y="1"/>
                      <a:pt x="2370" y="772"/>
                      <a:pt x="1467" y="1750"/>
                    </a:cubicBezTo>
                    <a:cubicBezTo>
                      <a:pt x="0" y="3342"/>
                      <a:pt x="200" y="5801"/>
                      <a:pt x="179" y="6821"/>
                    </a:cubicBezTo>
                    <a:cubicBezTo>
                      <a:pt x="172" y="6876"/>
                      <a:pt x="172" y="6945"/>
                      <a:pt x="172" y="7014"/>
                    </a:cubicBezTo>
                    <a:cubicBezTo>
                      <a:pt x="441" y="5636"/>
                      <a:pt x="1033" y="4141"/>
                      <a:pt x="1033" y="4141"/>
                    </a:cubicBezTo>
                    <a:lnTo>
                      <a:pt x="662" y="3445"/>
                    </a:lnTo>
                    <a:lnTo>
                      <a:pt x="1364" y="3445"/>
                    </a:lnTo>
                    <a:cubicBezTo>
                      <a:pt x="1364" y="3445"/>
                      <a:pt x="1874" y="3094"/>
                      <a:pt x="2528" y="1771"/>
                    </a:cubicBezTo>
                    <a:cubicBezTo>
                      <a:pt x="2942" y="924"/>
                      <a:pt x="3507" y="380"/>
                      <a:pt x="3858" y="97"/>
                    </a:cubicBezTo>
                    <a:cubicBezTo>
                      <a:pt x="3755" y="35"/>
                      <a:pt x="3686" y="1"/>
                      <a:pt x="36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0"/>
              <p:cNvSpPr/>
              <p:nvPr/>
            </p:nvSpPr>
            <p:spPr>
              <a:xfrm>
                <a:off x="1821668" y="2486287"/>
                <a:ext cx="31872" cy="181739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281" fill="none" extrusionOk="0">
                    <a:moveTo>
                      <a:pt x="103" y="1"/>
                    </a:moveTo>
                    <a:cubicBezTo>
                      <a:pt x="0" y="793"/>
                      <a:pt x="400" y="2281"/>
                      <a:pt x="400" y="22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0"/>
              <p:cNvSpPr/>
              <p:nvPr/>
            </p:nvSpPr>
            <p:spPr>
              <a:xfrm>
                <a:off x="1442875" y="1661883"/>
                <a:ext cx="218004" cy="259661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259" extrusionOk="0">
                    <a:moveTo>
                      <a:pt x="1785" y="1"/>
                    </a:moveTo>
                    <a:lnTo>
                      <a:pt x="1" y="2363"/>
                    </a:lnTo>
                    <a:lnTo>
                      <a:pt x="1089" y="3259"/>
                    </a:lnTo>
                    <a:lnTo>
                      <a:pt x="2736" y="903"/>
                    </a:lnTo>
                    <a:cubicBezTo>
                      <a:pt x="2439" y="524"/>
                      <a:pt x="2123" y="200"/>
                      <a:pt x="1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0"/>
              <p:cNvSpPr/>
              <p:nvPr/>
            </p:nvSpPr>
            <p:spPr>
              <a:xfrm>
                <a:off x="1551557" y="1706900"/>
                <a:ext cx="79122" cy="7194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3" fill="none" extrusionOk="0">
                    <a:moveTo>
                      <a:pt x="1" y="0"/>
                    </a:moveTo>
                    <a:cubicBezTo>
                      <a:pt x="635" y="393"/>
                      <a:pt x="993" y="903"/>
                      <a:pt x="993" y="9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0"/>
              <p:cNvSpPr/>
              <p:nvPr/>
            </p:nvSpPr>
            <p:spPr>
              <a:xfrm>
                <a:off x="1592751" y="1701960"/>
                <a:ext cx="38485" cy="34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35" extrusionOk="0">
                    <a:moveTo>
                      <a:pt x="167" y="0"/>
                    </a:moveTo>
                    <a:cubicBezTo>
                      <a:pt x="123" y="0"/>
                      <a:pt x="80" y="20"/>
                      <a:pt x="49" y="56"/>
                    </a:cubicBezTo>
                    <a:cubicBezTo>
                      <a:pt x="0" y="118"/>
                      <a:pt x="14" y="214"/>
                      <a:pt x="76" y="262"/>
                    </a:cubicBezTo>
                    <a:cubicBezTo>
                      <a:pt x="111" y="290"/>
                      <a:pt x="159" y="331"/>
                      <a:pt x="200" y="379"/>
                    </a:cubicBezTo>
                    <a:cubicBezTo>
                      <a:pt x="228" y="416"/>
                      <a:pt x="268" y="434"/>
                      <a:pt x="309" y="434"/>
                    </a:cubicBezTo>
                    <a:cubicBezTo>
                      <a:pt x="330" y="434"/>
                      <a:pt x="352" y="430"/>
                      <a:pt x="372" y="421"/>
                    </a:cubicBezTo>
                    <a:cubicBezTo>
                      <a:pt x="386" y="414"/>
                      <a:pt x="393" y="407"/>
                      <a:pt x="407" y="400"/>
                    </a:cubicBezTo>
                    <a:cubicBezTo>
                      <a:pt x="469" y="352"/>
                      <a:pt x="483" y="255"/>
                      <a:pt x="428" y="193"/>
                    </a:cubicBezTo>
                    <a:cubicBezTo>
                      <a:pt x="372" y="124"/>
                      <a:pt x="304" y="69"/>
                      <a:pt x="262" y="35"/>
                    </a:cubicBezTo>
                    <a:cubicBezTo>
                      <a:pt x="233" y="11"/>
                      <a:pt x="200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0"/>
              <p:cNvSpPr/>
              <p:nvPr/>
            </p:nvSpPr>
            <p:spPr>
              <a:xfrm>
                <a:off x="1442875" y="1735424"/>
                <a:ext cx="158165" cy="296471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721" extrusionOk="0">
                    <a:moveTo>
                      <a:pt x="1089" y="1"/>
                    </a:moveTo>
                    <a:lnTo>
                      <a:pt x="931" y="221"/>
                    </a:lnTo>
                    <a:cubicBezTo>
                      <a:pt x="910" y="242"/>
                      <a:pt x="903" y="283"/>
                      <a:pt x="917" y="311"/>
                    </a:cubicBezTo>
                    <a:cubicBezTo>
                      <a:pt x="972" y="421"/>
                      <a:pt x="1103" y="703"/>
                      <a:pt x="1131" y="889"/>
                    </a:cubicBezTo>
                    <a:cubicBezTo>
                      <a:pt x="1172" y="1124"/>
                      <a:pt x="1144" y="1606"/>
                      <a:pt x="1144" y="1606"/>
                    </a:cubicBezTo>
                    <a:cubicBezTo>
                      <a:pt x="1144" y="1606"/>
                      <a:pt x="890" y="958"/>
                      <a:pt x="600" y="655"/>
                    </a:cubicBezTo>
                    <a:cubicBezTo>
                      <a:pt x="311" y="772"/>
                      <a:pt x="84" y="1075"/>
                      <a:pt x="1" y="1447"/>
                    </a:cubicBezTo>
                    <a:lnTo>
                      <a:pt x="201" y="1861"/>
                    </a:lnTo>
                    <a:cubicBezTo>
                      <a:pt x="201" y="1861"/>
                      <a:pt x="77" y="2405"/>
                      <a:pt x="125" y="2722"/>
                    </a:cubicBezTo>
                    <a:cubicBezTo>
                      <a:pt x="173" y="3046"/>
                      <a:pt x="311" y="3721"/>
                      <a:pt x="311" y="3721"/>
                    </a:cubicBezTo>
                    <a:lnTo>
                      <a:pt x="1351" y="3438"/>
                    </a:lnTo>
                    <a:lnTo>
                      <a:pt x="1261" y="2901"/>
                    </a:lnTo>
                    <a:cubicBezTo>
                      <a:pt x="1261" y="2901"/>
                      <a:pt x="1578" y="2508"/>
                      <a:pt x="1723" y="2164"/>
                    </a:cubicBezTo>
                    <a:cubicBezTo>
                      <a:pt x="1868" y="1819"/>
                      <a:pt x="1985" y="1468"/>
                      <a:pt x="1985" y="1468"/>
                    </a:cubicBezTo>
                    <a:cubicBezTo>
                      <a:pt x="1985" y="1468"/>
                      <a:pt x="1898" y="1405"/>
                      <a:pt x="1825" y="1405"/>
                    </a:cubicBezTo>
                    <a:cubicBezTo>
                      <a:pt x="1811" y="1405"/>
                      <a:pt x="1797" y="1407"/>
                      <a:pt x="1785" y="1413"/>
                    </a:cubicBezTo>
                    <a:cubicBezTo>
                      <a:pt x="1709" y="1454"/>
                      <a:pt x="1578" y="1640"/>
                      <a:pt x="1578" y="1640"/>
                    </a:cubicBezTo>
                    <a:cubicBezTo>
                      <a:pt x="1578" y="1640"/>
                      <a:pt x="1537" y="1151"/>
                      <a:pt x="1413" y="765"/>
                    </a:cubicBezTo>
                    <a:cubicBezTo>
                      <a:pt x="1289" y="386"/>
                      <a:pt x="1089" y="1"/>
                      <a:pt x="1089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0"/>
              <p:cNvSpPr/>
              <p:nvPr/>
            </p:nvSpPr>
            <p:spPr>
              <a:xfrm>
                <a:off x="1442875" y="1735424"/>
                <a:ext cx="158165" cy="296471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721" fill="none" extrusionOk="0">
                    <a:moveTo>
                      <a:pt x="1351" y="3438"/>
                    </a:moveTo>
                    <a:lnTo>
                      <a:pt x="1261" y="2901"/>
                    </a:lnTo>
                    <a:cubicBezTo>
                      <a:pt x="1261" y="2901"/>
                      <a:pt x="1578" y="2508"/>
                      <a:pt x="1723" y="2164"/>
                    </a:cubicBezTo>
                    <a:cubicBezTo>
                      <a:pt x="1868" y="1819"/>
                      <a:pt x="1985" y="1468"/>
                      <a:pt x="1985" y="1468"/>
                    </a:cubicBezTo>
                    <a:cubicBezTo>
                      <a:pt x="1985" y="1468"/>
                      <a:pt x="1861" y="1378"/>
                      <a:pt x="1785" y="1413"/>
                    </a:cubicBezTo>
                    <a:cubicBezTo>
                      <a:pt x="1709" y="1454"/>
                      <a:pt x="1578" y="1640"/>
                      <a:pt x="1578" y="1640"/>
                    </a:cubicBezTo>
                    <a:cubicBezTo>
                      <a:pt x="1578" y="1640"/>
                      <a:pt x="1537" y="1151"/>
                      <a:pt x="1413" y="765"/>
                    </a:cubicBezTo>
                    <a:cubicBezTo>
                      <a:pt x="1289" y="386"/>
                      <a:pt x="1089" y="1"/>
                      <a:pt x="1089" y="1"/>
                    </a:cubicBezTo>
                    <a:lnTo>
                      <a:pt x="931" y="221"/>
                    </a:lnTo>
                    <a:cubicBezTo>
                      <a:pt x="910" y="242"/>
                      <a:pt x="903" y="283"/>
                      <a:pt x="917" y="311"/>
                    </a:cubicBezTo>
                    <a:cubicBezTo>
                      <a:pt x="972" y="421"/>
                      <a:pt x="1103" y="703"/>
                      <a:pt x="1131" y="889"/>
                    </a:cubicBezTo>
                    <a:cubicBezTo>
                      <a:pt x="1172" y="1124"/>
                      <a:pt x="1144" y="1606"/>
                      <a:pt x="1144" y="1606"/>
                    </a:cubicBezTo>
                    <a:cubicBezTo>
                      <a:pt x="1144" y="1606"/>
                      <a:pt x="890" y="958"/>
                      <a:pt x="600" y="655"/>
                    </a:cubicBezTo>
                    <a:cubicBezTo>
                      <a:pt x="311" y="772"/>
                      <a:pt x="84" y="1075"/>
                      <a:pt x="1" y="1447"/>
                    </a:cubicBezTo>
                    <a:lnTo>
                      <a:pt x="201" y="1861"/>
                    </a:lnTo>
                    <a:cubicBezTo>
                      <a:pt x="201" y="1861"/>
                      <a:pt x="77" y="2405"/>
                      <a:pt x="125" y="2722"/>
                    </a:cubicBezTo>
                    <a:cubicBezTo>
                      <a:pt x="173" y="3046"/>
                      <a:pt x="311" y="3721"/>
                      <a:pt x="311" y="37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0"/>
              <p:cNvSpPr/>
              <p:nvPr/>
            </p:nvSpPr>
            <p:spPr>
              <a:xfrm>
                <a:off x="1454986" y="1819402"/>
                <a:ext cx="26454" cy="46769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87" fill="none" extrusionOk="0">
                    <a:moveTo>
                      <a:pt x="0" y="1"/>
                    </a:moveTo>
                    <a:cubicBezTo>
                      <a:pt x="255" y="414"/>
                      <a:pt x="331" y="586"/>
                      <a:pt x="331" y="58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0"/>
              <p:cNvSpPr/>
              <p:nvPr/>
            </p:nvSpPr>
            <p:spPr>
              <a:xfrm>
                <a:off x="1470364" y="1800758"/>
                <a:ext cx="30836" cy="5059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35" fill="none" extrusionOk="0">
                    <a:moveTo>
                      <a:pt x="0" y="0"/>
                    </a:moveTo>
                    <a:cubicBezTo>
                      <a:pt x="269" y="359"/>
                      <a:pt x="386" y="634"/>
                      <a:pt x="386" y="6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0"/>
              <p:cNvSpPr/>
              <p:nvPr/>
            </p:nvSpPr>
            <p:spPr>
              <a:xfrm>
                <a:off x="1560401" y="1866092"/>
                <a:ext cx="9402" cy="3242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07" fill="none" extrusionOk="0">
                    <a:moveTo>
                      <a:pt x="103" y="0"/>
                    </a:moveTo>
                    <a:cubicBezTo>
                      <a:pt x="117" y="69"/>
                      <a:pt x="62" y="248"/>
                      <a:pt x="0" y="40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0"/>
              <p:cNvSpPr/>
              <p:nvPr/>
            </p:nvSpPr>
            <p:spPr>
              <a:xfrm>
                <a:off x="1417617" y="1918120"/>
                <a:ext cx="495211" cy="455582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5718" extrusionOk="0">
                    <a:moveTo>
                      <a:pt x="1969" y="1"/>
                    </a:moveTo>
                    <a:cubicBezTo>
                      <a:pt x="1764" y="1"/>
                      <a:pt x="730" y="56"/>
                      <a:pt x="1" y="1131"/>
                    </a:cubicBezTo>
                    <a:cubicBezTo>
                      <a:pt x="1" y="1131"/>
                      <a:pt x="993" y="3770"/>
                      <a:pt x="1303" y="4404"/>
                    </a:cubicBezTo>
                    <a:cubicBezTo>
                      <a:pt x="1613" y="5044"/>
                      <a:pt x="1985" y="5327"/>
                      <a:pt x="2212" y="5547"/>
                    </a:cubicBezTo>
                    <a:cubicBezTo>
                      <a:pt x="2328" y="5659"/>
                      <a:pt x="2491" y="5718"/>
                      <a:pt x="2656" y="5718"/>
                    </a:cubicBezTo>
                    <a:cubicBezTo>
                      <a:pt x="2817" y="5718"/>
                      <a:pt x="2979" y="5663"/>
                      <a:pt x="3101" y="5547"/>
                    </a:cubicBezTo>
                    <a:cubicBezTo>
                      <a:pt x="3349" y="5313"/>
                      <a:pt x="5002" y="3859"/>
                      <a:pt x="5298" y="3605"/>
                    </a:cubicBezTo>
                    <a:cubicBezTo>
                      <a:pt x="5588" y="3343"/>
                      <a:pt x="6187" y="2978"/>
                      <a:pt x="6208" y="2309"/>
                    </a:cubicBezTo>
                    <a:cubicBezTo>
                      <a:pt x="6215" y="2103"/>
                      <a:pt x="6208" y="1758"/>
                      <a:pt x="6187" y="1614"/>
                    </a:cubicBezTo>
                    <a:lnTo>
                      <a:pt x="4740" y="188"/>
                    </a:lnTo>
                    <a:cubicBezTo>
                      <a:pt x="3907" y="491"/>
                      <a:pt x="2915" y="1772"/>
                      <a:pt x="2915" y="1772"/>
                    </a:cubicBezTo>
                    <a:lnTo>
                      <a:pt x="2006" y="2"/>
                    </a:lnTo>
                    <a:cubicBezTo>
                      <a:pt x="2006" y="2"/>
                      <a:pt x="1993" y="1"/>
                      <a:pt x="19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0"/>
              <p:cNvSpPr/>
              <p:nvPr/>
            </p:nvSpPr>
            <p:spPr>
              <a:xfrm>
                <a:off x="1417617" y="1912702"/>
                <a:ext cx="495211" cy="466099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5850" fill="none" extrusionOk="0">
                    <a:moveTo>
                      <a:pt x="4740" y="256"/>
                    </a:moveTo>
                    <a:cubicBezTo>
                      <a:pt x="3907" y="559"/>
                      <a:pt x="2915" y="1840"/>
                      <a:pt x="2915" y="1840"/>
                    </a:cubicBezTo>
                    <a:lnTo>
                      <a:pt x="2006" y="70"/>
                    </a:lnTo>
                    <a:cubicBezTo>
                      <a:pt x="2006" y="70"/>
                      <a:pt x="814" y="1"/>
                      <a:pt x="1" y="1199"/>
                    </a:cubicBezTo>
                    <a:cubicBezTo>
                      <a:pt x="1" y="1199"/>
                      <a:pt x="993" y="3838"/>
                      <a:pt x="1303" y="4472"/>
                    </a:cubicBezTo>
                    <a:cubicBezTo>
                      <a:pt x="1613" y="5112"/>
                      <a:pt x="1985" y="5395"/>
                      <a:pt x="2212" y="5615"/>
                    </a:cubicBezTo>
                    <a:cubicBezTo>
                      <a:pt x="2440" y="5836"/>
                      <a:pt x="2853" y="5849"/>
                      <a:pt x="3101" y="5615"/>
                    </a:cubicBezTo>
                    <a:cubicBezTo>
                      <a:pt x="3349" y="5381"/>
                      <a:pt x="5002" y="3927"/>
                      <a:pt x="5298" y="3673"/>
                    </a:cubicBezTo>
                    <a:cubicBezTo>
                      <a:pt x="5588" y="3411"/>
                      <a:pt x="6187" y="3046"/>
                      <a:pt x="6208" y="2377"/>
                    </a:cubicBezTo>
                    <a:cubicBezTo>
                      <a:pt x="6215" y="2171"/>
                      <a:pt x="6208" y="1826"/>
                      <a:pt x="6187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0"/>
              <p:cNvSpPr/>
              <p:nvPr/>
            </p:nvSpPr>
            <p:spPr>
              <a:xfrm>
                <a:off x="1649801" y="2059305"/>
                <a:ext cx="78086" cy="108756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365" fill="none" extrusionOk="0">
                    <a:moveTo>
                      <a:pt x="1" y="0"/>
                    </a:moveTo>
                    <a:cubicBezTo>
                      <a:pt x="146" y="331"/>
                      <a:pt x="318" y="593"/>
                      <a:pt x="497" y="1089"/>
                    </a:cubicBezTo>
                    <a:cubicBezTo>
                      <a:pt x="600" y="1364"/>
                      <a:pt x="979" y="958"/>
                      <a:pt x="276" y="55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0"/>
              <p:cNvSpPr/>
              <p:nvPr/>
            </p:nvSpPr>
            <p:spPr>
              <a:xfrm>
                <a:off x="1478571" y="2059305"/>
                <a:ext cx="16016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9" y="0"/>
                      <a:pt x="1" y="55"/>
                      <a:pt x="1" y="124"/>
                    </a:cubicBezTo>
                    <a:cubicBezTo>
                      <a:pt x="1" y="193"/>
                      <a:pt x="42" y="248"/>
                      <a:pt x="104" y="248"/>
                    </a:cubicBezTo>
                    <a:cubicBezTo>
                      <a:pt x="159" y="248"/>
                      <a:pt x="200" y="193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0"/>
              <p:cNvSpPr/>
              <p:nvPr/>
            </p:nvSpPr>
            <p:spPr>
              <a:xfrm>
                <a:off x="1453871" y="2007118"/>
                <a:ext cx="16016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1"/>
                    </a:moveTo>
                    <a:cubicBezTo>
                      <a:pt x="49" y="1"/>
                      <a:pt x="1" y="56"/>
                      <a:pt x="1" y="125"/>
                    </a:cubicBezTo>
                    <a:cubicBezTo>
                      <a:pt x="1" y="194"/>
                      <a:pt x="49" y="249"/>
                      <a:pt x="104" y="249"/>
                    </a:cubicBezTo>
                    <a:cubicBezTo>
                      <a:pt x="159" y="249"/>
                      <a:pt x="200" y="194"/>
                      <a:pt x="200" y="125"/>
                    </a:cubicBezTo>
                    <a:cubicBezTo>
                      <a:pt x="200" y="56"/>
                      <a:pt x="159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0"/>
              <p:cNvSpPr/>
              <p:nvPr/>
            </p:nvSpPr>
            <p:spPr>
              <a:xfrm>
                <a:off x="881936" y="1274420"/>
                <a:ext cx="437523" cy="500598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6283" extrusionOk="0">
                    <a:moveTo>
                      <a:pt x="0" y="0"/>
                    </a:moveTo>
                    <a:lnTo>
                      <a:pt x="0" y="5153"/>
                    </a:lnTo>
                    <a:lnTo>
                      <a:pt x="3025" y="5153"/>
                    </a:lnTo>
                    <a:lnTo>
                      <a:pt x="4189" y="6283"/>
                    </a:lnTo>
                    <a:lnTo>
                      <a:pt x="3900" y="5153"/>
                    </a:lnTo>
                    <a:lnTo>
                      <a:pt x="5491" y="5153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0"/>
              <p:cNvSpPr/>
              <p:nvPr/>
            </p:nvSpPr>
            <p:spPr>
              <a:xfrm>
                <a:off x="1003207" y="1334735"/>
                <a:ext cx="194977" cy="260856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274" extrusionOk="0">
                    <a:moveTo>
                      <a:pt x="1599" y="1"/>
                    </a:moveTo>
                    <a:cubicBezTo>
                      <a:pt x="1516" y="1"/>
                      <a:pt x="1448" y="28"/>
                      <a:pt x="1392" y="83"/>
                    </a:cubicBezTo>
                    <a:cubicBezTo>
                      <a:pt x="1337" y="145"/>
                      <a:pt x="1310" y="214"/>
                      <a:pt x="1310" y="297"/>
                    </a:cubicBezTo>
                    <a:cubicBezTo>
                      <a:pt x="1310" y="373"/>
                      <a:pt x="1337" y="442"/>
                      <a:pt x="1392" y="504"/>
                    </a:cubicBezTo>
                    <a:cubicBezTo>
                      <a:pt x="1448" y="559"/>
                      <a:pt x="1516" y="586"/>
                      <a:pt x="1599" y="586"/>
                    </a:cubicBezTo>
                    <a:cubicBezTo>
                      <a:pt x="1675" y="586"/>
                      <a:pt x="1744" y="559"/>
                      <a:pt x="1806" y="504"/>
                    </a:cubicBezTo>
                    <a:cubicBezTo>
                      <a:pt x="1861" y="442"/>
                      <a:pt x="1895" y="373"/>
                      <a:pt x="1895" y="297"/>
                    </a:cubicBezTo>
                    <a:cubicBezTo>
                      <a:pt x="1895" y="214"/>
                      <a:pt x="1861" y="145"/>
                      <a:pt x="1806" y="83"/>
                    </a:cubicBezTo>
                    <a:cubicBezTo>
                      <a:pt x="1744" y="28"/>
                      <a:pt x="1682" y="1"/>
                      <a:pt x="1599" y="1"/>
                    </a:cubicBezTo>
                    <a:close/>
                    <a:moveTo>
                      <a:pt x="1372" y="710"/>
                    </a:moveTo>
                    <a:cubicBezTo>
                      <a:pt x="1337" y="710"/>
                      <a:pt x="1296" y="717"/>
                      <a:pt x="1262" y="731"/>
                    </a:cubicBezTo>
                    <a:cubicBezTo>
                      <a:pt x="1220" y="738"/>
                      <a:pt x="1158" y="759"/>
                      <a:pt x="1076" y="793"/>
                    </a:cubicBezTo>
                    <a:lnTo>
                      <a:pt x="456" y="1055"/>
                    </a:lnTo>
                    <a:lnTo>
                      <a:pt x="456" y="1751"/>
                    </a:lnTo>
                    <a:lnTo>
                      <a:pt x="731" y="1751"/>
                    </a:lnTo>
                    <a:lnTo>
                      <a:pt x="731" y="1241"/>
                    </a:lnTo>
                    <a:lnTo>
                      <a:pt x="1055" y="1089"/>
                    </a:lnTo>
                    <a:lnTo>
                      <a:pt x="1055" y="1089"/>
                    </a:lnTo>
                    <a:lnTo>
                      <a:pt x="793" y="2391"/>
                    </a:lnTo>
                    <a:lnTo>
                      <a:pt x="49" y="2247"/>
                    </a:lnTo>
                    <a:lnTo>
                      <a:pt x="1" y="2501"/>
                    </a:lnTo>
                    <a:lnTo>
                      <a:pt x="1041" y="2722"/>
                    </a:lnTo>
                    <a:lnTo>
                      <a:pt x="1186" y="2040"/>
                    </a:lnTo>
                    <a:lnTo>
                      <a:pt x="1551" y="2371"/>
                    </a:lnTo>
                    <a:lnTo>
                      <a:pt x="1551" y="3273"/>
                    </a:lnTo>
                    <a:lnTo>
                      <a:pt x="1826" y="3273"/>
                    </a:lnTo>
                    <a:lnTo>
                      <a:pt x="1826" y="2150"/>
                    </a:lnTo>
                    <a:lnTo>
                      <a:pt x="1496" y="1847"/>
                    </a:lnTo>
                    <a:lnTo>
                      <a:pt x="1627" y="1310"/>
                    </a:lnTo>
                    <a:cubicBezTo>
                      <a:pt x="1737" y="1461"/>
                      <a:pt x="1854" y="1571"/>
                      <a:pt x="1985" y="1647"/>
                    </a:cubicBezTo>
                    <a:cubicBezTo>
                      <a:pt x="2116" y="1716"/>
                      <a:pt x="2267" y="1751"/>
                      <a:pt x="2446" y="1751"/>
                    </a:cubicBezTo>
                    <a:lnTo>
                      <a:pt x="2446" y="1475"/>
                    </a:lnTo>
                    <a:cubicBezTo>
                      <a:pt x="2295" y="1475"/>
                      <a:pt x="2164" y="1441"/>
                      <a:pt x="2054" y="1372"/>
                    </a:cubicBezTo>
                    <a:cubicBezTo>
                      <a:pt x="1937" y="1296"/>
                      <a:pt x="1847" y="1206"/>
                      <a:pt x="1785" y="1103"/>
                    </a:cubicBezTo>
                    <a:lnTo>
                      <a:pt x="1627" y="848"/>
                    </a:lnTo>
                    <a:cubicBezTo>
                      <a:pt x="1599" y="807"/>
                      <a:pt x="1558" y="772"/>
                      <a:pt x="1516" y="752"/>
                    </a:cubicBezTo>
                    <a:cubicBezTo>
                      <a:pt x="1475" y="724"/>
                      <a:pt x="1427" y="710"/>
                      <a:pt x="1372" y="7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" name="Google Shape;248;p30"/>
            <p:cNvSpPr/>
            <p:nvPr/>
          </p:nvSpPr>
          <p:spPr>
            <a:xfrm>
              <a:off x="370996" y="4159425"/>
              <a:ext cx="3525036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31"/>
          <p:cNvGrpSpPr/>
          <p:nvPr/>
        </p:nvGrpSpPr>
        <p:grpSpPr>
          <a:xfrm>
            <a:off x="5272871" y="985770"/>
            <a:ext cx="3525036" cy="3183730"/>
            <a:chOff x="5272871" y="985770"/>
            <a:chExt cx="3525036" cy="3183730"/>
          </a:xfrm>
        </p:grpSpPr>
        <p:grpSp>
          <p:nvGrpSpPr>
            <p:cNvPr id="252" name="Google Shape;252;p31"/>
            <p:cNvGrpSpPr/>
            <p:nvPr/>
          </p:nvGrpSpPr>
          <p:grpSpPr>
            <a:xfrm flipH="1">
              <a:off x="6731926" y="985770"/>
              <a:ext cx="1353363" cy="3183570"/>
              <a:chOff x="3789440" y="2081451"/>
              <a:chExt cx="477579" cy="1123468"/>
            </a:xfrm>
          </p:grpSpPr>
          <p:sp>
            <p:nvSpPr>
              <p:cNvPr id="253" name="Google Shape;253;p31"/>
              <p:cNvSpPr/>
              <p:nvPr/>
            </p:nvSpPr>
            <p:spPr>
              <a:xfrm>
                <a:off x="3828692" y="3060572"/>
                <a:ext cx="27730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945" extrusionOk="0">
                    <a:moveTo>
                      <a:pt x="124" y="1"/>
                    </a:moveTo>
                    <a:cubicBezTo>
                      <a:pt x="83" y="276"/>
                      <a:pt x="42" y="621"/>
                      <a:pt x="0" y="944"/>
                    </a:cubicBezTo>
                    <a:cubicBezTo>
                      <a:pt x="228" y="876"/>
                      <a:pt x="524" y="800"/>
                      <a:pt x="875" y="772"/>
                    </a:cubicBezTo>
                    <a:lnTo>
                      <a:pt x="455" y="97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extrusionOk="0">
                    <a:moveTo>
                      <a:pt x="0" y="0"/>
                    </a:moveTo>
                    <a:lnTo>
                      <a:pt x="1082" y="2191"/>
                    </a:lnTo>
                    <a:lnTo>
                      <a:pt x="1433" y="3403"/>
                    </a:lnTo>
                    <a:cubicBezTo>
                      <a:pt x="2129" y="3238"/>
                      <a:pt x="2832" y="2253"/>
                      <a:pt x="2832" y="2253"/>
                    </a:cubicBezTo>
                    <a:cubicBezTo>
                      <a:pt x="2832" y="2253"/>
                      <a:pt x="2529" y="2067"/>
                      <a:pt x="2391" y="1805"/>
                    </a:cubicBezTo>
                    <a:cubicBezTo>
                      <a:pt x="2253" y="1543"/>
                      <a:pt x="1943" y="0"/>
                      <a:pt x="1943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fill="none" extrusionOk="0">
                    <a:moveTo>
                      <a:pt x="1943" y="0"/>
                    </a:moveTo>
                    <a:cubicBezTo>
                      <a:pt x="1943" y="0"/>
                      <a:pt x="2253" y="1543"/>
                      <a:pt x="2391" y="1805"/>
                    </a:cubicBezTo>
                    <a:cubicBezTo>
                      <a:pt x="2529" y="2067"/>
                      <a:pt x="2832" y="2253"/>
                      <a:pt x="2832" y="2253"/>
                    </a:cubicBezTo>
                    <a:cubicBezTo>
                      <a:pt x="2832" y="2253"/>
                      <a:pt x="2129" y="3238"/>
                      <a:pt x="1433" y="3403"/>
                    </a:cubicBezTo>
                    <a:lnTo>
                      <a:pt x="1082" y="219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1"/>
              <p:cNvSpPr/>
              <p:nvPr/>
            </p:nvSpPr>
            <p:spPr>
              <a:xfrm>
                <a:off x="4089276" y="3049904"/>
                <a:ext cx="4058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502" extrusionOk="0">
                    <a:moveTo>
                      <a:pt x="0" y="0"/>
                    </a:moveTo>
                    <a:lnTo>
                      <a:pt x="738" y="1502"/>
                    </a:lnTo>
                    <a:cubicBezTo>
                      <a:pt x="848" y="1316"/>
                      <a:pt x="1034" y="1040"/>
                      <a:pt x="1282" y="79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4128971" y="3117045"/>
                <a:ext cx="138047" cy="79644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2516" extrusionOk="0">
                    <a:moveTo>
                      <a:pt x="1660" y="1"/>
                    </a:moveTo>
                    <a:lnTo>
                      <a:pt x="1578" y="132"/>
                    </a:lnTo>
                    <a:cubicBezTo>
                      <a:pt x="1089" y="779"/>
                      <a:pt x="0" y="1055"/>
                      <a:pt x="0" y="1055"/>
                    </a:cubicBezTo>
                    <a:lnTo>
                      <a:pt x="248" y="2495"/>
                    </a:lnTo>
                    <a:cubicBezTo>
                      <a:pt x="248" y="2495"/>
                      <a:pt x="333" y="2515"/>
                      <a:pt x="482" y="2515"/>
                    </a:cubicBezTo>
                    <a:cubicBezTo>
                      <a:pt x="632" y="2515"/>
                      <a:pt x="848" y="2495"/>
                      <a:pt x="1109" y="2412"/>
                    </a:cubicBezTo>
                    <a:cubicBezTo>
                      <a:pt x="1633" y="2247"/>
                      <a:pt x="1984" y="2219"/>
                      <a:pt x="2811" y="1957"/>
                    </a:cubicBezTo>
                    <a:cubicBezTo>
                      <a:pt x="3644" y="1702"/>
                      <a:pt x="4361" y="972"/>
                      <a:pt x="4361" y="972"/>
                    </a:cubicBezTo>
                    <a:cubicBezTo>
                      <a:pt x="4361" y="972"/>
                      <a:pt x="4134" y="566"/>
                      <a:pt x="4085" y="490"/>
                    </a:cubicBezTo>
                    <a:cubicBezTo>
                      <a:pt x="4030" y="421"/>
                      <a:pt x="3376" y="469"/>
                      <a:pt x="2956" y="400"/>
                    </a:cubicBezTo>
                    <a:cubicBezTo>
                      <a:pt x="2535" y="332"/>
                      <a:pt x="1660" y="1"/>
                      <a:pt x="1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4142931" y="3146072"/>
                <a:ext cx="114939" cy="421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330" fill="none" extrusionOk="0">
                    <a:moveTo>
                      <a:pt x="0" y="1330"/>
                    </a:moveTo>
                    <a:cubicBezTo>
                      <a:pt x="717" y="1288"/>
                      <a:pt x="1061" y="1095"/>
                      <a:pt x="1963" y="868"/>
                    </a:cubicBezTo>
                    <a:cubicBezTo>
                      <a:pt x="2866" y="641"/>
                      <a:pt x="3631" y="0"/>
                      <a:pt x="363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3933692" y="2616389"/>
                <a:ext cx="221902" cy="467133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14757" extrusionOk="0">
                    <a:moveTo>
                      <a:pt x="2447" y="1"/>
                    </a:moveTo>
                    <a:cubicBezTo>
                      <a:pt x="1154" y="1"/>
                      <a:pt x="1" y="1316"/>
                      <a:pt x="851" y="3817"/>
                    </a:cubicBezTo>
                    <a:cubicBezTo>
                      <a:pt x="1898" y="6896"/>
                      <a:pt x="3393" y="9279"/>
                      <a:pt x="3393" y="9279"/>
                    </a:cubicBezTo>
                    <a:cubicBezTo>
                      <a:pt x="3345" y="11925"/>
                      <a:pt x="5281" y="14756"/>
                      <a:pt x="5281" y="14756"/>
                    </a:cubicBezTo>
                    <a:cubicBezTo>
                      <a:pt x="6844" y="14480"/>
                      <a:pt x="7010" y="13792"/>
                      <a:pt x="7010" y="13792"/>
                    </a:cubicBezTo>
                    <a:cubicBezTo>
                      <a:pt x="6934" y="12910"/>
                      <a:pt x="5212" y="7419"/>
                      <a:pt x="5212" y="7419"/>
                    </a:cubicBezTo>
                    <a:cubicBezTo>
                      <a:pt x="5212" y="7419"/>
                      <a:pt x="4750" y="3458"/>
                      <a:pt x="3545" y="475"/>
                    </a:cubicBezTo>
                    <a:lnTo>
                      <a:pt x="3345" y="214"/>
                    </a:lnTo>
                    <a:cubicBezTo>
                      <a:pt x="3054" y="71"/>
                      <a:pt x="2747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3927456" y="2599137"/>
                <a:ext cx="228138" cy="484385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15302" fill="none" extrusionOk="0">
                    <a:moveTo>
                      <a:pt x="3742" y="1020"/>
                    </a:moveTo>
                    <a:cubicBezTo>
                      <a:pt x="4947" y="4003"/>
                      <a:pt x="5409" y="7964"/>
                      <a:pt x="5409" y="7964"/>
                    </a:cubicBezTo>
                    <a:cubicBezTo>
                      <a:pt x="5409" y="7964"/>
                      <a:pt x="7131" y="13455"/>
                      <a:pt x="7207" y="14337"/>
                    </a:cubicBezTo>
                    <a:cubicBezTo>
                      <a:pt x="7207" y="14337"/>
                      <a:pt x="7041" y="15025"/>
                      <a:pt x="5478" y="15301"/>
                    </a:cubicBezTo>
                    <a:cubicBezTo>
                      <a:pt x="5478" y="15301"/>
                      <a:pt x="3542" y="12470"/>
                      <a:pt x="3590" y="9824"/>
                    </a:cubicBezTo>
                    <a:cubicBezTo>
                      <a:pt x="3590" y="9824"/>
                      <a:pt x="2095" y="7441"/>
                      <a:pt x="1048" y="4362"/>
                    </a:cubicBezTo>
                    <a:cubicBezTo>
                      <a:pt x="1" y="1282"/>
                      <a:pt x="1992" y="1"/>
                      <a:pt x="3542" y="7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4097981" y="3044871"/>
                <a:ext cx="44982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649" fill="none" extrusionOk="0">
                    <a:moveTo>
                      <a:pt x="1" y="648"/>
                    </a:moveTo>
                    <a:cubicBezTo>
                      <a:pt x="1131" y="338"/>
                      <a:pt x="1420" y="1"/>
                      <a:pt x="142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3966708" y="2733703"/>
                <a:ext cx="74389" cy="17644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5574" extrusionOk="0">
                    <a:moveTo>
                      <a:pt x="1875" y="0"/>
                    </a:moveTo>
                    <a:lnTo>
                      <a:pt x="1" y="655"/>
                    </a:lnTo>
                    <a:cubicBezTo>
                      <a:pt x="1027" y="3465"/>
                      <a:pt x="2350" y="5573"/>
                      <a:pt x="2350" y="5573"/>
                    </a:cubicBezTo>
                    <a:cubicBezTo>
                      <a:pt x="2350" y="5573"/>
                      <a:pt x="1875" y="3452"/>
                      <a:pt x="1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extrusionOk="0">
                    <a:moveTo>
                      <a:pt x="545" y="1"/>
                    </a:moveTo>
                    <a:cubicBezTo>
                      <a:pt x="435" y="758"/>
                      <a:pt x="297" y="2067"/>
                      <a:pt x="297" y="2067"/>
                    </a:cubicBezTo>
                    <a:lnTo>
                      <a:pt x="1" y="2853"/>
                    </a:lnTo>
                    <a:lnTo>
                      <a:pt x="63" y="2928"/>
                    </a:lnTo>
                    <a:lnTo>
                      <a:pt x="1558" y="2853"/>
                    </a:lnTo>
                    <a:cubicBezTo>
                      <a:pt x="1558" y="2853"/>
                      <a:pt x="1634" y="2756"/>
                      <a:pt x="1668" y="2253"/>
                    </a:cubicBezTo>
                    <a:cubicBezTo>
                      <a:pt x="1696" y="1744"/>
                      <a:pt x="2233" y="462"/>
                      <a:pt x="2233" y="462"/>
                    </a:cubicBez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fill="none" extrusionOk="0">
                    <a:moveTo>
                      <a:pt x="2233" y="462"/>
                    </a:moveTo>
                    <a:cubicBezTo>
                      <a:pt x="2233" y="462"/>
                      <a:pt x="1696" y="1744"/>
                      <a:pt x="1668" y="2253"/>
                    </a:cubicBezTo>
                    <a:cubicBezTo>
                      <a:pt x="1634" y="2756"/>
                      <a:pt x="1558" y="2853"/>
                      <a:pt x="1558" y="2853"/>
                    </a:cubicBezTo>
                    <a:lnTo>
                      <a:pt x="63" y="2928"/>
                    </a:lnTo>
                    <a:lnTo>
                      <a:pt x="1" y="2853"/>
                    </a:lnTo>
                    <a:lnTo>
                      <a:pt x="297" y="2067"/>
                    </a:lnTo>
                    <a:cubicBezTo>
                      <a:pt x="297" y="2067"/>
                      <a:pt x="435" y="758"/>
                      <a:pt x="545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3801216" y="3129264"/>
                <a:ext cx="148525" cy="7565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2390" extrusionOk="0">
                    <a:moveTo>
                      <a:pt x="2198" y="1"/>
                    </a:moveTo>
                    <a:lnTo>
                      <a:pt x="1991" y="228"/>
                    </a:lnTo>
                    <a:cubicBezTo>
                      <a:pt x="1833" y="405"/>
                      <a:pt x="1601" y="506"/>
                      <a:pt x="1361" y="506"/>
                    </a:cubicBezTo>
                    <a:cubicBezTo>
                      <a:pt x="1339" y="506"/>
                      <a:pt x="1317" y="505"/>
                      <a:pt x="1295" y="504"/>
                    </a:cubicBezTo>
                    <a:cubicBezTo>
                      <a:pt x="916" y="483"/>
                      <a:pt x="407" y="448"/>
                      <a:pt x="386" y="428"/>
                    </a:cubicBezTo>
                    <a:cubicBezTo>
                      <a:pt x="386" y="428"/>
                      <a:pt x="42" y="1923"/>
                      <a:pt x="21" y="2012"/>
                    </a:cubicBezTo>
                    <a:cubicBezTo>
                      <a:pt x="0" y="2109"/>
                      <a:pt x="696" y="2178"/>
                      <a:pt x="696" y="2178"/>
                    </a:cubicBezTo>
                    <a:cubicBezTo>
                      <a:pt x="696" y="2178"/>
                      <a:pt x="1936" y="2322"/>
                      <a:pt x="2308" y="2377"/>
                    </a:cubicBezTo>
                    <a:cubicBezTo>
                      <a:pt x="2375" y="2386"/>
                      <a:pt x="2494" y="2390"/>
                      <a:pt x="2646" y="2390"/>
                    </a:cubicBezTo>
                    <a:cubicBezTo>
                      <a:pt x="3337" y="2390"/>
                      <a:pt x="4692" y="2315"/>
                      <a:pt x="4692" y="2315"/>
                    </a:cubicBezTo>
                    <a:cubicBezTo>
                      <a:pt x="4692" y="2315"/>
                      <a:pt x="4616" y="1551"/>
                      <a:pt x="4409" y="1420"/>
                    </a:cubicBezTo>
                    <a:cubicBezTo>
                      <a:pt x="4209" y="1289"/>
                      <a:pt x="3369" y="869"/>
                      <a:pt x="2942" y="683"/>
                    </a:cubicBezTo>
                    <a:cubicBezTo>
                      <a:pt x="2522" y="504"/>
                      <a:pt x="2315" y="76"/>
                      <a:pt x="2315" y="76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3809288" y="3186179"/>
                <a:ext cx="131305" cy="9402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297" fill="none" extrusionOk="0">
                    <a:moveTo>
                      <a:pt x="0" y="1"/>
                    </a:moveTo>
                    <a:cubicBezTo>
                      <a:pt x="35" y="14"/>
                      <a:pt x="1722" y="256"/>
                      <a:pt x="2494" y="276"/>
                    </a:cubicBezTo>
                    <a:cubicBezTo>
                      <a:pt x="3265" y="297"/>
                      <a:pt x="4147" y="235"/>
                      <a:pt x="4147" y="23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3824767" y="2603537"/>
                <a:ext cx="203257" cy="48628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362" extrusionOk="0">
                    <a:moveTo>
                      <a:pt x="4357" y="1"/>
                    </a:moveTo>
                    <a:cubicBezTo>
                      <a:pt x="3650" y="1"/>
                      <a:pt x="2952" y="259"/>
                      <a:pt x="2611" y="868"/>
                    </a:cubicBezTo>
                    <a:cubicBezTo>
                      <a:pt x="1791" y="2328"/>
                      <a:pt x="2356" y="3499"/>
                      <a:pt x="2356" y="3499"/>
                    </a:cubicBezTo>
                    <a:lnTo>
                      <a:pt x="1819" y="8769"/>
                    </a:lnTo>
                    <a:cubicBezTo>
                      <a:pt x="241" y="10602"/>
                      <a:pt x="0" y="15031"/>
                      <a:pt x="0" y="15031"/>
                    </a:cubicBezTo>
                    <a:lnTo>
                      <a:pt x="1881" y="15362"/>
                    </a:lnTo>
                    <a:lnTo>
                      <a:pt x="4140" y="9754"/>
                    </a:lnTo>
                    <a:cubicBezTo>
                      <a:pt x="4140" y="9754"/>
                      <a:pt x="5925" y="6186"/>
                      <a:pt x="6421" y="3864"/>
                    </a:cubicBezTo>
                    <a:lnTo>
                      <a:pt x="6421" y="1247"/>
                    </a:lnTo>
                    <a:cubicBezTo>
                      <a:pt x="6337" y="498"/>
                      <a:pt x="5338" y="1"/>
                      <a:pt x="4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3824767" y="2584987"/>
                <a:ext cx="203257" cy="50483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948" fill="none" extrusionOk="0">
                    <a:moveTo>
                      <a:pt x="6421" y="4450"/>
                    </a:moveTo>
                    <a:cubicBezTo>
                      <a:pt x="5925" y="6772"/>
                      <a:pt x="4140" y="10340"/>
                      <a:pt x="4140" y="10340"/>
                    </a:cubicBezTo>
                    <a:lnTo>
                      <a:pt x="1881" y="15948"/>
                    </a:lnTo>
                    <a:lnTo>
                      <a:pt x="0" y="15617"/>
                    </a:lnTo>
                    <a:cubicBezTo>
                      <a:pt x="0" y="15617"/>
                      <a:pt x="241" y="11188"/>
                      <a:pt x="1819" y="9355"/>
                    </a:cubicBezTo>
                    <a:lnTo>
                      <a:pt x="2356" y="4085"/>
                    </a:lnTo>
                    <a:cubicBezTo>
                      <a:pt x="2356" y="4085"/>
                      <a:pt x="1791" y="2914"/>
                      <a:pt x="2611" y="1454"/>
                    </a:cubicBezTo>
                    <a:cubicBezTo>
                      <a:pt x="3424" y="0"/>
                      <a:pt x="6276" y="544"/>
                      <a:pt x="6421" y="18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3834991" y="3056014"/>
                <a:ext cx="51060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11" fill="none" extrusionOk="0">
                    <a:moveTo>
                      <a:pt x="1" y="0"/>
                    </a:moveTo>
                    <a:cubicBezTo>
                      <a:pt x="1110" y="310"/>
                      <a:pt x="1613" y="296"/>
                      <a:pt x="1613" y="29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3881461" y="2603442"/>
                <a:ext cx="103828" cy="277709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8773" extrusionOk="0">
                    <a:moveTo>
                      <a:pt x="2571" y="0"/>
                    </a:moveTo>
                    <a:cubicBezTo>
                      <a:pt x="1860" y="0"/>
                      <a:pt x="1159" y="261"/>
                      <a:pt x="813" y="871"/>
                    </a:cubicBezTo>
                    <a:cubicBezTo>
                      <a:pt x="0" y="2331"/>
                      <a:pt x="565" y="3502"/>
                      <a:pt x="565" y="3502"/>
                    </a:cubicBezTo>
                    <a:lnTo>
                      <a:pt x="28" y="8772"/>
                    </a:lnTo>
                    <a:cubicBezTo>
                      <a:pt x="28" y="8772"/>
                      <a:pt x="992" y="5452"/>
                      <a:pt x="3279" y="4680"/>
                    </a:cubicBezTo>
                    <a:lnTo>
                      <a:pt x="2942" y="23"/>
                    </a:lnTo>
                    <a:cubicBezTo>
                      <a:pt x="2819" y="8"/>
                      <a:pt x="2695" y="0"/>
                      <a:pt x="2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4029353" y="2479640"/>
                <a:ext cx="121239" cy="92053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2908" extrusionOk="0">
                    <a:moveTo>
                      <a:pt x="3223" y="1"/>
                    </a:moveTo>
                    <a:lnTo>
                      <a:pt x="3065" y="318"/>
                    </a:lnTo>
                    <a:cubicBezTo>
                      <a:pt x="3065" y="318"/>
                      <a:pt x="1494" y="931"/>
                      <a:pt x="764" y="1241"/>
                    </a:cubicBezTo>
                    <a:cubicBezTo>
                      <a:pt x="80" y="1531"/>
                      <a:pt x="0" y="2907"/>
                      <a:pt x="535" y="2907"/>
                    </a:cubicBezTo>
                    <a:cubicBezTo>
                      <a:pt x="572" y="2907"/>
                      <a:pt x="611" y="2901"/>
                      <a:pt x="653" y="2887"/>
                    </a:cubicBezTo>
                    <a:cubicBezTo>
                      <a:pt x="1322" y="2667"/>
                      <a:pt x="3257" y="1089"/>
                      <a:pt x="3257" y="1089"/>
                    </a:cubicBezTo>
                    <a:lnTo>
                      <a:pt x="3829" y="724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4029100" y="2479640"/>
                <a:ext cx="121492" cy="98162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101" fill="none" extrusionOk="0">
                    <a:moveTo>
                      <a:pt x="3837" y="724"/>
                    </a:moveTo>
                    <a:lnTo>
                      <a:pt x="3265" y="1089"/>
                    </a:lnTo>
                    <a:cubicBezTo>
                      <a:pt x="3265" y="1089"/>
                      <a:pt x="1330" y="2667"/>
                      <a:pt x="661" y="2887"/>
                    </a:cubicBezTo>
                    <a:cubicBezTo>
                      <a:pt x="0" y="3101"/>
                      <a:pt x="41" y="1551"/>
                      <a:pt x="772" y="1241"/>
                    </a:cubicBezTo>
                    <a:cubicBezTo>
                      <a:pt x="1502" y="931"/>
                      <a:pt x="3073" y="318"/>
                      <a:pt x="3073" y="318"/>
                    </a:cubicBezTo>
                    <a:lnTo>
                      <a:pt x="323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4029353" y="2504932"/>
                <a:ext cx="58435" cy="6676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109" extrusionOk="0">
                    <a:moveTo>
                      <a:pt x="1845" y="1"/>
                    </a:moveTo>
                    <a:lnTo>
                      <a:pt x="1845" y="1"/>
                    </a:lnTo>
                    <a:cubicBezTo>
                      <a:pt x="1453" y="159"/>
                      <a:pt x="1046" y="318"/>
                      <a:pt x="764" y="442"/>
                    </a:cubicBezTo>
                    <a:cubicBezTo>
                      <a:pt x="80" y="732"/>
                      <a:pt x="0" y="2108"/>
                      <a:pt x="535" y="2108"/>
                    </a:cubicBezTo>
                    <a:cubicBezTo>
                      <a:pt x="572" y="2108"/>
                      <a:pt x="611" y="2102"/>
                      <a:pt x="653" y="2088"/>
                    </a:cubicBezTo>
                    <a:cubicBezTo>
                      <a:pt x="777" y="2047"/>
                      <a:pt x="950" y="1957"/>
                      <a:pt x="1136" y="1840"/>
                    </a:cubicBezTo>
                    <a:cubicBezTo>
                      <a:pt x="1225" y="1448"/>
                      <a:pt x="1418" y="841"/>
                      <a:pt x="1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4129604" y="2438267"/>
                <a:ext cx="37986" cy="64323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032" extrusionOk="0">
                    <a:moveTo>
                      <a:pt x="1021" y="1"/>
                    </a:moveTo>
                    <a:cubicBezTo>
                      <a:pt x="1012" y="1"/>
                      <a:pt x="1005" y="7"/>
                      <a:pt x="1000" y="20"/>
                    </a:cubicBezTo>
                    <a:cubicBezTo>
                      <a:pt x="965" y="89"/>
                      <a:pt x="607" y="619"/>
                      <a:pt x="380" y="812"/>
                    </a:cubicBezTo>
                    <a:cubicBezTo>
                      <a:pt x="104" y="1053"/>
                      <a:pt x="1" y="1411"/>
                      <a:pt x="1" y="1411"/>
                    </a:cubicBezTo>
                    <a:lnTo>
                      <a:pt x="263" y="2031"/>
                    </a:lnTo>
                    <a:lnTo>
                      <a:pt x="1200" y="1184"/>
                    </a:lnTo>
                    <a:cubicBezTo>
                      <a:pt x="1200" y="1184"/>
                      <a:pt x="1055" y="598"/>
                      <a:pt x="1089" y="337"/>
                    </a:cubicBezTo>
                    <a:cubicBezTo>
                      <a:pt x="1123" y="123"/>
                      <a:pt x="1060" y="1"/>
                      <a:pt x="1021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4126344" y="2436684"/>
                <a:ext cx="39062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675" fill="none" extrusionOk="0">
                    <a:moveTo>
                      <a:pt x="1" y="1675"/>
                    </a:moveTo>
                    <a:cubicBezTo>
                      <a:pt x="1" y="1675"/>
                      <a:pt x="228" y="1117"/>
                      <a:pt x="483" y="862"/>
                    </a:cubicBezTo>
                    <a:cubicBezTo>
                      <a:pt x="696" y="655"/>
                      <a:pt x="1068" y="139"/>
                      <a:pt x="1103" y="70"/>
                    </a:cubicBezTo>
                    <a:cubicBezTo>
                      <a:pt x="1130" y="1"/>
                      <a:pt x="1234" y="125"/>
                      <a:pt x="1192" y="38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4144894" y="2407340"/>
                <a:ext cx="60873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320" extrusionOk="0">
                    <a:moveTo>
                      <a:pt x="1729" y="0"/>
                    </a:moveTo>
                    <a:cubicBezTo>
                      <a:pt x="1706" y="0"/>
                      <a:pt x="1684" y="9"/>
                      <a:pt x="1667" y="25"/>
                    </a:cubicBezTo>
                    <a:lnTo>
                      <a:pt x="28" y="1975"/>
                    </a:lnTo>
                    <a:cubicBezTo>
                      <a:pt x="7" y="2009"/>
                      <a:pt x="0" y="2051"/>
                      <a:pt x="28" y="2078"/>
                    </a:cubicBezTo>
                    <a:lnTo>
                      <a:pt x="193" y="2319"/>
                    </a:lnTo>
                    <a:lnTo>
                      <a:pt x="1888" y="280"/>
                    </a:lnTo>
                    <a:cubicBezTo>
                      <a:pt x="1915" y="246"/>
                      <a:pt x="1922" y="198"/>
                      <a:pt x="1895" y="156"/>
                    </a:cubicBezTo>
                    <a:lnTo>
                      <a:pt x="1798" y="32"/>
                    </a:lnTo>
                    <a:cubicBezTo>
                      <a:pt x="1780" y="11"/>
                      <a:pt x="1755" y="0"/>
                      <a:pt x="1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4137898" y="2430353"/>
                <a:ext cx="54985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344" extrusionOk="0">
                    <a:moveTo>
                      <a:pt x="1640" y="1"/>
                    </a:moveTo>
                    <a:lnTo>
                      <a:pt x="1413" y="215"/>
                    </a:lnTo>
                    <a:cubicBezTo>
                      <a:pt x="1413" y="215"/>
                      <a:pt x="1440" y="593"/>
                      <a:pt x="1344" y="786"/>
                    </a:cubicBezTo>
                    <a:lnTo>
                      <a:pt x="1186" y="153"/>
                    </a:lnTo>
                    <a:lnTo>
                      <a:pt x="1013" y="311"/>
                    </a:lnTo>
                    <a:cubicBezTo>
                      <a:pt x="1013" y="311"/>
                      <a:pt x="1068" y="828"/>
                      <a:pt x="1013" y="1007"/>
                    </a:cubicBezTo>
                    <a:lnTo>
                      <a:pt x="827" y="587"/>
                    </a:lnTo>
                    <a:lnTo>
                      <a:pt x="655" y="683"/>
                    </a:lnTo>
                    <a:lnTo>
                      <a:pt x="731" y="1303"/>
                    </a:lnTo>
                    <a:cubicBezTo>
                      <a:pt x="731" y="1303"/>
                      <a:pt x="727" y="1303"/>
                      <a:pt x="720" y="1303"/>
                    </a:cubicBezTo>
                    <a:cubicBezTo>
                      <a:pt x="651" y="1303"/>
                      <a:pt x="252" y="1331"/>
                      <a:pt x="1" y="1971"/>
                    </a:cubicBezTo>
                    <a:lnTo>
                      <a:pt x="304" y="2343"/>
                    </a:lnTo>
                    <a:cubicBezTo>
                      <a:pt x="304" y="2343"/>
                      <a:pt x="938" y="1895"/>
                      <a:pt x="1075" y="1709"/>
                    </a:cubicBezTo>
                    <a:cubicBezTo>
                      <a:pt x="1213" y="1523"/>
                      <a:pt x="1489" y="1330"/>
                      <a:pt x="1489" y="1330"/>
                    </a:cubicBezTo>
                    <a:cubicBezTo>
                      <a:pt x="1489" y="1330"/>
                      <a:pt x="1709" y="883"/>
                      <a:pt x="1723" y="683"/>
                    </a:cubicBezTo>
                    <a:cubicBezTo>
                      <a:pt x="1737" y="476"/>
                      <a:pt x="1640" y="1"/>
                      <a:pt x="1640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4137898" y="2470491"/>
                <a:ext cx="23140" cy="2228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04" fill="none" extrusionOk="0">
                    <a:moveTo>
                      <a:pt x="731" y="35"/>
                    </a:moveTo>
                    <a:cubicBezTo>
                      <a:pt x="731" y="35"/>
                      <a:pt x="276" y="1"/>
                      <a:pt x="1" y="7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4158632" y="2451941"/>
                <a:ext cx="2406" cy="19658"/>
              </a:xfrm>
              <a:custGeom>
                <a:avLst/>
                <a:gdLst/>
                <a:ahLst/>
                <a:cxnLst/>
                <a:rect l="l" t="t" r="r" b="b"/>
                <a:pathLst>
                  <a:path w="76" h="621" fill="none" extrusionOk="0">
                    <a:moveTo>
                      <a:pt x="0" y="1"/>
                    </a:moveTo>
                    <a:lnTo>
                      <a:pt x="76" y="62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4158632" y="2440166"/>
                <a:ext cx="13105" cy="2206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697" fill="none" extrusionOk="0">
                    <a:moveTo>
                      <a:pt x="358" y="1"/>
                    </a:moveTo>
                    <a:cubicBezTo>
                      <a:pt x="358" y="1"/>
                      <a:pt x="413" y="518"/>
                      <a:pt x="358" y="697"/>
                    </a:cubicBezTo>
                    <a:lnTo>
                      <a:pt x="214" y="359"/>
                    </a:lnTo>
                    <a:cubicBezTo>
                      <a:pt x="193" y="318"/>
                      <a:pt x="138" y="297"/>
                      <a:pt x="90" y="318"/>
                    </a:cubicBezTo>
                    <a:lnTo>
                      <a:pt x="0" y="36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4169965" y="2435164"/>
                <a:ext cx="10478" cy="20101"/>
              </a:xfrm>
              <a:custGeom>
                <a:avLst/>
                <a:gdLst/>
                <a:ahLst/>
                <a:cxnLst/>
                <a:rect l="l" t="t" r="r" b="b"/>
                <a:pathLst>
                  <a:path w="331" h="635" fill="none" extrusionOk="0">
                    <a:moveTo>
                      <a:pt x="331" y="634"/>
                    </a:moveTo>
                    <a:lnTo>
                      <a:pt x="173" y="1"/>
                    </a:lnTo>
                    <a:lnTo>
                      <a:pt x="0" y="1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4180411" y="2437127"/>
                <a:ext cx="3102" cy="1813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3" fill="none" extrusionOk="0">
                    <a:moveTo>
                      <a:pt x="70" y="1"/>
                    </a:moveTo>
                    <a:cubicBezTo>
                      <a:pt x="70" y="1"/>
                      <a:pt x="97" y="379"/>
                      <a:pt x="1" y="57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4147490" y="2430353"/>
                <a:ext cx="45393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44" fill="none" extrusionOk="0">
                    <a:moveTo>
                      <a:pt x="1" y="2343"/>
                    </a:moveTo>
                    <a:cubicBezTo>
                      <a:pt x="1" y="2343"/>
                      <a:pt x="635" y="1895"/>
                      <a:pt x="772" y="1709"/>
                    </a:cubicBezTo>
                    <a:cubicBezTo>
                      <a:pt x="910" y="1523"/>
                      <a:pt x="1186" y="1330"/>
                      <a:pt x="1186" y="1330"/>
                    </a:cubicBezTo>
                    <a:cubicBezTo>
                      <a:pt x="1186" y="1330"/>
                      <a:pt x="1406" y="883"/>
                      <a:pt x="1420" y="683"/>
                    </a:cubicBezTo>
                    <a:cubicBezTo>
                      <a:pt x="1434" y="476"/>
                      <a:pt x="1337" y="1"/>
                      <a:pt x="1337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4169965" y="2462198"/>
                <a:ext cx="1994" cy="8990"/>
              </a:xfrm>
              <a:custGeom>
                <a:avLst/>
                <a:gdLst/>
                <a:ahLst/>
                <a:cxnLst/>
                <a:rect l="l" t="t" r="r" b="b"/>
                <a:pathLst>
                  <a:path w="63" h="284" fill="none" extrusionOk="0">
                    <a:moveTo>
                      <a:pt x="0" y="1"/>
                    </a:moveTo>
                    <a:cubicBezTo>
                      <a:pt x="35" y="145"/>
                      <a:pt x="62" y="283"/>
                      <a:pt x="62" y="2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4156669" y="2352735"/>
                <a:ext cx="34694" cy="6828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157" fill="none" extrusionOk="0">
                    <a:moveTo>
                      <a:pt x="599" y="2157"/>
                    </a:moveTo>
                    <a:cubicBezTo>
                      <a:pt x="723" y="1433"/>
                      <a:pt x="372" y="993"/>
                      <a:pt x="186" y="1068"/>
                    </a:cubicBezTo>
                    <a:cubicBezTo>
                      <a:pt x="0" y="1137"/>
                      <a:pt x="462" y="1626"/>
                      <a:pt x="779" y="1530"/>
                    </a:cubicBezTo>
                    <a:cubicBezTo>
                      <a:pt x="1095" y="1427"/>
                      <a:pt x="985" y="359"/>
                      <a:pt x="49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4141823" y="2385656"/>
                <a:ext cx="24026" cy="42766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351" fill="none" extrusionOk="0">
                    <a:moveTo>
                      <a:pt x="758" y="135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3840468" y="2368246"/>
                <a:ext cx="226365" cy="281888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8905" extrusionOk="0">
                    <a:moveTo>
                      <a:pt x="2734" y="0"/>
                    </a:moveTo>
                    <a:cubicBezTo>
                      <a:pt x="2229" y="0"/>
                      <a:pt x="1700" y="148"/>
                      <a:pt x="1240" y="585"/>
                    </a:cubicBezTo>
                    <a:cubicBezTo>
                      <a:pt x="0" y="1763"/>
                      <a:pt x="1275" y="5710"/>
                      <a:pt x="1275" y="5710"/>
                    </a:cubicBezTo>
                    <a:lnTo>
                      <a:pt x="1137" y="8266"/>
                    </a:lnTo>
                    <a:cubicBezTo>
                      <a:pt x="2050" y="8752"/>
                      <a:pt x="3049" y="8905"/>
                      <a:pt x="3946" y="8905"/>
                    </a:cubicBezTo>
                    <a:cubicBezTo>
                      <a:pt x="5466" y="8905"/>
                      <a:pt x="6689" y="8466"/>
                      <a:pt x="6689" y="8466"/>
                    </a:cubicBezTo>
                    <a:cubicBezTo>
                      <a:pt x="6689" y="8466"/>
                      <a:pt x="7151" y="4925"/>
                      <a:pt x="6689" y="3403"/>
                    </a:cubicBezTo>
                    <a:cubicBezTo>
                      <a:pt x="6228" y="1880"/>
                      <a:pt x="4643" y="592"/>
                      <a:pt x="4643" y="592"/>
                    </a:cubicBezTo>
                    <a:cubicBezTo>
                      <a:pt x="4367" y="419"/>
                      <a:pt x="3584" y="0"/>
                      <a:pt x="2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3972817" y="2381288"/>
                <a:ext cx="91198" cy="264572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8358" extrusionOk="0">
                    <a:moveTo>
                      <a:pt x="1" y="1"/>
                    </a:moveTo>
                    <a:cubicBezTo>
                      <a:pt x="97" y="49"/>
                      <a:pt x="173" y="97"/>
                      <a:pt x="221" y="125"/>
                    </a:cubicBezTo>
                    <a:cubicBezTo>
                      <a:pt x="242" y="146"/>
                      <a:pt x="1833" y="1448"/>
                      <a:pt x="2295" y="2970"/>
                    </a:cubicBezTo>
                    <a:cubicBezTo>
                      <a:pt x="2488" y="3618"/>
                      <a:pt x="2550" y="4672"/>
                      <a:pt x="2467" y="6118"/>
                    </a:cubicBezTo>
                    <a:cubicBezTo>
                      <a:pt x="2412" y="7131"/>
                      <a:pt x="1757" y="7999"/>
                      <a:pt x="855" y="8357"/>
                    </a:cubicBezTo>
                    <a:cubicBezTo>
                      <a:pt x="1689" y="8247"/>
                      <a:pt x="2302" y="8054"/>
                      <a:pt x="2453" y="8006"/>
                    </a:cubicBezTo>
                    <a:cubicBezTo>
                      <a:pt x="2501" y="7620"/>
                      <a:pt x="2880" y="4417"/>
                      <a:pt x="2453" y="3011"/>
                    </a:cubicBezTo>
                    <a:cubicBezTo>
                      <a:pt x="1999" y="1517"/>
                      <a:pt x="442" y="235"/>
                      <a:pt x="428" y="221"/>
                    </a:cubicBezTo>
                    <a:cubicBezTo>
                      <a:pt x="345" y="173"/>
                      <a:pt x="201" y="9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4028657" y="2237511"/>
                <a:ext cx="26084" cy="49192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554" extrusionOk="0">
                    <a:moveTo>
                      <a:pt x="73" y="1"/>
                    </a:moveTo>
                    <a:cubicBezTo>
                      <a:pt x="28" y="1"/>
                      <a:pt x="0" y="3"/>
                      <a:pt x="0" y="3"/>
                    </a:cubicBezTo>
                    <a:lnTo>
                      <a:pt x="152" y="423"/>
                    </a:lnTo>
                    <a:cubicBezTo>
                      <a:pt x="613" y="671"/>
                      <a:pt x="476" y="1553"/>
                      <a:pt x="476" y="1553"/>
                    </a:cubicBezTo>
                    <a:cubicBezTo>
                      <a:pt x="476" y="1553"/>
                      <a:pt x="786" y="1167"/>
                      <a:pt x="806" y="547"/>
                    </a:cubicBezTo>
                    <a:cubicBezTo>
                      <a:pt x="823" y="47"/>
                      <a:pt x="275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4042395" y="2240423"/>
                <a:ext cx="12029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1420" fill="none" extrusionOk="0">
                    <a:moveTo>
                      <a:pt x="76" y="1420"/>
                    </a:moveTo>
                    <a:cubicBezTo>
                      <a:pt x="76" y="1420"/>
                      <a:pt x="352" y="1075"/>
                      <a:pt x="372" y="455"/>
                    </a:cubicBezTo>
                    <a:cubicBezTo>
                      <a:pt x="379" y="214"/>
                      <a:pt x="159" y="77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3917231" y="2237511"/>
                <a:ext cx="129121" cy="172172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5439" extrusionOk="0">
                    <a:moveTo>
                      <a:pt x="2837" y="1"/>
                    </a:moveTo>
                    <a:cubicBezTo>
                      <a:pt x="2089" y="1"/>
                      <a:pt x="1467" y="617"/>
                      <a:pt x="1447" y="1374"/>
                    </a:cubicBezTo>
                    <a:cubicBezTo>
                      <a:pt x="1426" y="2001"/>
                      <a:pt x="1364" y="2848"/>
                      <a:pt x="1199" y="3145"/>
                    </a:cubicBezTo>
                    <a:cubicBezTo>
                      <a:pt x="923" y="3634"/>
                      <a:pt x="0" y="4178"/>
                      <a:pt x="0" y="4178"/>
                    </a:cubicBezTo>
                    <a:cubicBezTo>
                      <a:pt x="0" y="4178"/>
                      <a:pt x="1543" y="5438"/>
                      <a:pt x="1999" y="5438"/>
                    </a:cubicBezTo>
                    <a:cubicBezTo>
                      <a:pt x="2025" y="5438"/>
                      <a:pt x="2048" y="5434"/>
                      <a:pt x="2067" y="5425"/>
                    </a:cubicBezTo>
                    <a:cubicBezTo>
                      <a:pt x="2404" y="5259"/>
                      <a:pt x="2363" y="4846"/>
                      <a:pt x="2363" y="4846"/>
                    </a:cubicBezTo>
                    <a:cubicBezTo>
                      <a:pt x="2363" y="4846"/>
                      <a:pt x="2032" y="4357"/>
                      <a:pt x="2074" y="4157"/>
                    </a:cubicBezTo>
                    <a:cubicBezTo>
                      <a:pt x="2115" y="3957"/>
                      <a:pt x="2577" y="3372"/>
                      <a:pt x="2577" y="3372"/>
                    </a:cubicBezTo>
                    <a:cubicBezTo>
                      <a:pt x="2577" y="3372"/>
                      <a:pt x="2721" y="3521"/>
                      <a:pt x="2908" y="3521"/>
                    </a:cubicBezTo>
                    <a:cubicBezTo>
                      <a:pt x="2962" y="3521"/>
                      <a:pt x="3020" y="3508"/>
                      <a:pt x="3079" y="3475"/>
                    </a:cubicBezTo>
                    <a:cubicBezTo>
                      <a:pt x="3334" y="3331"/>
                      <a:pt x="3658" y="2518"/>
                      <a:pt x="3658" y="2518"/>
                    </a:cubicBezTo>
                    <a:lnTo>
                      <a:pt x="4044" y="2518"/>
                    </a:lnTo>
                    <a:cubicBezTo>
                      <a:pt x="4044" y="2518"/>
                      <a:pt x="4078" y="2235"/>
                      <a:pt x="4044" y="1953"/>
                    </a:cubicBezTo>
                    <a:cubicBezTo>
                      <a:pt x="4003" y="1677"/>
                      <a:pt x="3961" y="733"/>
                      <a:pt x="3961" y="733"/>
                    </a:cubicBezTo>
                    <a:cubicBezTo>
                      <a:pt x="3961" y="733"/>
                      <a:pt x="3947" y="127"/>
                      <a:pt x="3024" y="17"/>
                    </a:cubicBezTo>
                    <a:cubicBezTo>
                      <a:pt x="2990" y="10"/>
                      <a:pt x="2955" y="3"/>
                      <a:pt x="2921" y="3"/>
                    </a:cubicBezTo>
                    <a:cubicBezTo>
                      <a:pt x="2893" y="1"/>
                      <a:pt x="2865" y="1"/>
                      <a:pt x="283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3982852" y="2331146"/>
                <a:ext cx="1595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92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" y="662"/>
                      <a:pt x="132" y="924"/>
                    </a:cubicBezTo>
                    <a:cubicBezTo>
                      <a:pt x="283" y="689"/>
                      <a:pt x="504" y="414"/>
                      <a:pt x="504" y="414"/>
                    </a:cubicBezTo>
                    <a:cubicBezTo>
                      <a:pt x="504" y="414"/>
                      <a:pt x="97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4028657" y="2286671"/>
                <a:ext cx="6363" cy="788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48"/>
                      <a:pt x="104" y="248"/>
                    </a:cubicBezTo>
                    <a:cubicBezTo>
                      <a:pt x="159" y="248"/>
                      <a:pt x="200" y="186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4012734" y="2312596"/>
                <a:ext cx="7439" cy="1095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46" fill="none" extrusionOk="0">
                    <a:moveTo>
                      <a:pt x="235" y="345"/>
                    </a:moveTo>
                    <a:cubicBezTo>
                      <a:pt x="62" y="345"/>
                      <a:pt x="0" y="104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3854839" y="2217410"/>
                <a:ext cx="193697" cy="17590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557" extrusionOk="0">
                    <a:moveTo>
                      <a:pt x="4393" y="0"/>
                    </a:moveTo>
                    <a:cubicBezTo>
                      <a:pt x="3472" y="0"/>
                      <a:pt x="2504" y="650"/>
                      <a:pt x="2178" y="2078"/>
                    </a:cubicBezTo>
                    <a:cubicBezTo>
                      <a:pt x="1764" y="3848"/>
                      <a:pt x="1" y="4517"/>
                      <a:pt x="1" y="4517"/>
                    </a:cubicBezTo>
                    <a:lnTo>
                      <a:pt x="972" y="5557"/>
                    </a:lnTo>
                    <a:cubicBezTo>
                      <a:pt x="972" y="5557"/>
                      <a:pt x="2398" y="5144"/>
                      <a:pt x="2963" y="4303"/>
                    </a:cubicBezTo>
                    <a:cubicBezTo>
                      <a:pt x="3535" y="3463"/>
                      <a:pt x="3438" y="3180"/>
                      <a:pt x="3438" y="3180"/>
                    </a:cubicBezTo>
                    <a:cubicBezTo>
                      <a:pt x="3438" y="3180"/>
                      <a:pt x="5788" y="2464"/>
                      <a:pt x="5960" y="955"/>
                    </a:cubicBezTo>
                    <a:cubicBezTo>
                      <a:pt x="5960" y="955"/>
                      <a:pt x="6118" y="507"/>
                      <a:pt x="5050" y="115"/>
                    </a:cubicBezTo>
                    <a:cubicBezTo>
                      <a:pt x="4841" y="39"/>
                      <a:pt x="4618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3854839" y="2208799"/>
                <a:ext cx="193697" cy="18451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829" fill="none" extrusionOk="0">
                    <a:moveTo>
                      <a:pt x="1" y="4789"/>
                    </a:moveTo>
                    <a:cubicBezTo>
                      <a:pt x="1" y="4789"/>
                      <a:pt x="1764" y="4127"/>
                      <a:pt x="2178" y="2350"/>
                    </a:cubicBezTo>
                    <a:cubicBezTo>
                      <a:pt x="2584" y="573"/>
                      <a:pt x="3983" y="1"/>
                      <a:pt x="5050" y="387"/>
                    </a:cubicBezTo>
                    <a:cubicBezTo>
                      <a:pt x="6118" y="779"/>
                      <a:pt x="5960" y="1227"/>
                      <a:pt x="5960" y="1227"/>
                    </a:cubicBezTo>
                    <a:cubicBezTo>
                      <a:pt x="5788" y="2736"/>
                      <a:pt x="3438" y="3452"/>
                      <a:pt x="3438" y="3452"/>
                    </a:cubicBezTo>
                    <a:cubicBezTo>
                      <a:pt x="3438" y="3452"/>
                      <a:pt x="3535" y="3735"/>
                      <a:pt x="2963" y="4575"/>
                    </a:cubicBezTo>
                    <a:cubicBezTo>
                      <a:pt x="2398" y="5416"/>
                      <a:pt x="972" y="5829"/>
                      <a:pt x="972" y="582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3939231" y="2317851"/>
                <a:ext cx="25324" cy="2627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3" fill="none" extrusionOk="0">
                    <a:moveTo>
                      <a:pt x="800" y="0"/>
                    </a:moveTo>
                    <a:cubicBezTo>
                      <a:pt x="400" y="83"/>
                      <a:pt x="1" y="83"/>
                      <a:pt x="1" y="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3946449" y="2265304"/>
                <a:ext cx="76795" cy="40139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268" fill="none" extrusionOk="0">
                    <a:moveTo>
                      <a:pt x="2425" y="0"/>
                    </a:moveTo>
                    <a:cubicBezTo>
                      <a:pt x="1440" y="1268"/>
                      <a:pt x="0" y="1033"/>
                      <a:pt x="0" y="10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3953634" y="2273566"/>
                <a:ext cx="38398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311" fill="none" extrusionOk="0">
                    <a:moveTo>
                      <a:pt x="1213" y="1"/>
                    </a:moveTo>
                    <a:cubicBezTo>
                      <a:pt x="249" y="311"/>
                      <a:pt x="1" y="35"/>
                      <a:pt x="1" y="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3900644" y="2329405"/>
                <a:ext cx="44507" cy="1443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6" fill="none" extrusionOk="0">
                    <a:moveTo>
                      <a:pt x="1406" y="0"/>
                    </a:moveTo>
                    <a:cubicBezTo>
                      <a:pt x="655" y="455"/>
                      <a:pt x="1" y="345"/>
                      <a:pt x="1" y="34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3868799" y="2352735"/>
                <a:ext cx="51281" cy="2269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717" fill="none" extrusionOk="0">
                    <a:moveTo>
                      <a:pt x="1620" y="1"/>
                    </a:moveTo>
                    <a:cubicBezTo>
                      <a:pt x="924" y="621"/>
                      <a:pt x="1" y="717"/>
                      <a:pt x="1" y="71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3864241" y="2367992"/>
                <a:ext cx="145455" cy="154223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4872" fill="none" extrusionOk="0">
                    <a:moveTo>
                      <a:pt x="4595" y="4871"/>
                    </a:moveTo>
                    <a:cubicBezTo>
                      <a:pt x="4595" y="4871"/>
                      <a:pt x="3431" y="600"/>
                      <a:pt x="1963" y="256"/>
                    </a:cubicBezTo>
                    <a:cubicBezTo>
                      <a:pt x="868" y="1"/>
                      <a:pt x="0" y="2646"/>
                      <a:pt x="145" y="487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3789440" y="2473752"/>
                <a:ext cx="242509" cy="28068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8867" extrusionOk="0">
                    <a:moveTo>
                      <a:pt x="1846" y="1"/>
                    </a:moveTo>
                    <a:lnTo>
                      <a:pt x="1337" y="3652"/>
                    </a:lnTo>
                    <a:lnTo>
                      <a:pt x="0" y="7861"/>
                    </a:lnTo>
                    <a:lnTo>
                      <a:pt x="3018" y="8233"/>
                    </a:lnTo>
                    <a:lnTo>
                      <a:pt x="6731" y="8867"/>
                    </a:lnTo>
                    <a:lnTo>
                      <a:pt x="7661" y="1234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3803400" y="2708189"/>
                <a:ext cx="187334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082" fill="none" extrusionOk="0">
                    <a:moveTo>
                      <a:pt x="0" y="166"/>
                    </a:moveTo>
                    <a:cubicBezTo>
                      <a:pt x="0" y="166"/>
                      <a:pt x="3637" y="0"/>
                      <a:pt x="5918" y="108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3900644" y="2571661"/>
                <a:ext cx="29249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24" h="4631" fill="none" extrusionOk="0">
                    <a:moveTo>
                      <a:pt x="1" y="4630"/>
                    </a:moveTo>
                    <a:lnTo>
                      <a:pt x="924" y="1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3790073" y="2361883"/>
                <a:ext cx="155078" cy="180180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5692" extrusionOk="0">
                    <a:moveTo>
                      <a:pt x="4019" y="0"/>
                    </a:moveTo>
                    <a:cubicBezTo>
                      <a:pt x="3930" y="0"/>
                      <a:pt x="3833" y="22"/>
                      <a:pt x="3728" y="70"/>
                    </a:cubicBezTo>
                    <a:cubicBezTo>
                      <a:pt x="2805" y="490"/>
                      <a:pt x="1537" y="1985"/>
                      <a:pt x="821" y="3493"/>
                    </a:cubicBezTo>
                    <a:cubicBezTo>
                      <a:pt x="1" y="5216"/>
                      <a:pt x="697" y="5691"/>
                      <a:pt x="697" y="5691"/>
                    </a:cubicBezTo>
                    <a:lnTo>
                      <a:pt x="3294" y="4678"/>
                    </a:lnTo>
                    <a:cubicBezTo>
                      <a:pt x="3294" y="4678"/>
                      <a:pt x="4203" y="3459"/>
                      <a:pt x="4561" y="2240"/>
                    </a:cubicBezTo>
                    <a:lnTo>
                      <a:pt x="4899" y="1275"/>
                    </a:lnTo>
                    <a:cubicBezTo>
                      <a:pt x="4899" y="1275"/>
                      <a:pt x="4704" y="0"/>
                      <a:pt x="40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3790073" y="2350772"/>
                <a:ext cx="155078" cy="191291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6043" fill="none" extrusionOk="0">
                    <a:moveTo>
                      <a:pt x="4561" y="2591"/>
                    </a:moveTo>
                    <a:cubicBezTo>
                      <a:pt x="4203" y="3810"/>
                      <a:pt x="3294" y="5029"/>
                      <a:pt x="3294" y="5029"/>
                    </a:cubicBezTo>
                    <a:lnTo>
                      <a:pt x="697" y="6042"/>
                    </a:lnTo>
                    <a:cubicBezTo>
                      <a:pt x="697" y="6042"/>
                      <a:pt x="1" y="5567"/>
                      <a:pt x="821" y="3844"/>
                    </a:cubicBezTo>
                    <a:cubicBezTo>
                      <a:pt x="1537" y="2336"/>
                      <a:pt x="2805" y="841"/>
                      <a:pt x="3728" y="421"/>
                    </a:cubicBezTo>
                    <a:cubicBezTo>
                      <a:pt x="4651" y="1"/>
                      <a:pt x="4899" y="1626"/>
                      <a:pt x="4899" y="162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3810111" y="2502495"/>
                <a:ext cx="82715" cy="395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250" extrusionOk="0">
                    <a:moveTo>
                      <a:pt x="1636" y="1"/>
                    </a:moveTo>
                    <a:cubicBezTo>
                      <a:pt x="246" y="1"/>
                      <a:pt x="0" y="799"/>
                      <a:pt x="64" y="1249"/>
                    </a:cubicBezTo>
                    <a:lnTo>
                      <a:pt x="2613" y="250"/>
                    </a:lnTo>
                    <a:lnTo>
                      <a:pt x="2578" y="99"/>
                    </a:lnTo>
                    <a:cubicBezTo>
                      <a:pt x="2217" y="30"/>
                      <a:pt x="1905" y="1"/>
                      <a:pt x="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3816695" y="2466345"/>
                <a:ext cx="82904" cy="32320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021" fill="none" extrusionOk="0">
                    <a:moveTo>
                      <a:pt x="0" y="1020"/>
                    </a:moveTo>
                    <a:cubicBezTo>
                      <a:pt x="1364" y="1"/>
                      <a:pt x="2618" y="614"/>
                      <a:pt x="2618" y="61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3855504" y="2370177"/>
                <a:ext cx="57391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3508" fill="none" extrusionOk="0">
                    <a:moveTo>
                      <a:pt x="1812" y="1"/>
                    </a:moveTo>
                    <a:cubicBezTo>
                      <a:pt x="469" y="1378"/>
                      <a:pt x="1" y="3507"/>
                      <a:pt x="1" y="3507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3812548" y="2502779"/>
                <a:ext cx="177331" cy="5045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594" extrusionOk="0">
                    <a:moveTo>
                      <a:pt x="1877" y="1"/>
                    </a:moveTo>
                    <a:cubicBezTo>
                      <a:pt x="1567" y="1"/>
                      <a:pt x="1198" y="67"/>
                      <a:pt x="834" y="289"/>
                    </a:cubicBezTo>
                    <a:cubicBezTo>
                      <a:pt x="0" y="792"/>
                      <a:pt x="421" y="1192"/>
                      <a:pt x="1337" y="1488"/>
                    </a:cubicBezTo>
                    <a:cubicBezTo>
                      <a:pt x="1574" y="1565"/>
                      <a:pt x="1936" y="1594"/>
                      <a:pt x="2341" y="1594"/>
                    </a:cubicBezTo>
                    <a:cubicBezTo>
                      <a:pt x="3492" y="1594"/>
                      <a:pt x="4995" y="1364"/>
                      <a:pt x="4995" y="1364"/>
                    </a:cubicBezTo>
                    <a:lnTo>
                      <a:pt x="5601" y="1233"/>
                    </a:lnTo>
                    <a:lnTo>
                      <a:pt x="4795" y="524"/>
                    </a:lnTo>
                    <a:cubicBezTo>
                      <a:pt x="4746" y="530"/>
                      <a:pt x="4692" y="533"/>
                      <a:pt x="4632" y="533"/>
                    </a:cubicBezTo>
                    <a:cubicBezTo>
                      <a:pt x="3955" y="533"/>
                      <a:pt x="2646" y="138"/>
                      <a:pt x="2646" y="138"/>
                    </a:cubicBezTo>
                    <a:cubicBezTo>
                      <a:pt x="2646" y="138"/>
                      <a:pt x="2324" y="1"/>
                      <a:pt x="187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3812548" y="2494707"/>
                <a:ext cx="177331" cy="64576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2040" fill="none" extrusionOk="0">
                    <a:moveTo>
                      <a:pt x="4795" y="779"/>
                    </a:moveTo>
                    <a:cubicBezTo>
                      <a:pt x="4196" y="861"/>
                      <a:pt x="2646" y="393"/>
                      <a:pt x="2646" y="393"/>
                    </a:cubicBezTo>
                    <a:cubicBezTo>
                      <a:pt x="2646" y="393"/>
                      <a:pt x="1723" y="0"/>
                      <a:pt x="834" y="544"/>
                    </a:cubicBezTo>
                    <a:cubicBezTo>
                      <a:pt x="0" y="1047"/>
                      <a:pt x="421" y="1447"/>
                      <a:pt x="1337" y="1743"/>
                    </a:cubicBezTo>
                    <a:cubicBezTo>
                      <a:pt x="2246" y="2039"/>
                      <a:pt x="4995" y="1619"/>
                      <a:pt x="4995" y="1619"/>
                    </a:cubicBezTo>
                    <a:lnTo>
                      <a:pt x="5601" y="148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3962150" y="2485527"/>
                <a:ext cx="78536" cy="56947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799" extrusionOk="0">
                    <a:moveTo>
                      <a:pt x="923" y="1"/>
                    </a:moveTo>
                    <a:cubicBezTo>
                      <a:pt x="923" y="1"/>
                      <a:pt x="551" y="159"/>
                      <a:pt x="338" y="469"/>
                    </a:cubicBezTo>
                    <a:cubicBezTo>
                      <a:pt x="124" y="772"/>
                      <a:pt x="0" y="1075"/>
                      <a:pt x="0" y="1075"/>
                    </a:cubicBezTo>
                    <a:lnTo>
                      <a:pt x="792" y="1799"/>
                    </a:lnTo>
                    <a:cubicBezTo>
                      <a:pt x="1447" y="1668"/>
                      <a:pt x="2005" y="1427"/>
                      <a:pt x="2005" y="1427"/>
                    </a:cubicBezTo>
                    <a:lnTo>
                      <a:pt x="2480" y="1337"/>
                    </a:lnTo>
                    <a:lnTo>
                      <a:pt x="2370" y="538"/>
                    </a:lnTo>
                    <a:lnTo>
                      <a:pt x="2136" y="414"/>
                    </a:lnTo>
                    <a:cubicBezTo>
                      <a:pt x="2136" y="414"/>
                      <a:pt x="1984" y="194"/>
                      <a:pt x="1709" y="187"/>
                    </a:cubicBezTo>
                    <a:cubicBezTo>
                      <a:pt x="1703" y="187"/>
                      <a:pt x="1697" y="187"/>
                      <a:pt x="1691" y="187"/>
                    </a:cubicBezTo>
                    <a:cubicBezTo>
                      <a:pt x="1417" y="187"/>
                      <a:pt x="1047" y="338"/>
                      <a:pt x="1047" y="338"/>
                    </a:cubicBezTo>
                    <a:lnTo>
                      <a:pt x="9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3987220" y="2528072"/>
                <a:ext cx="53465" cy="14403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455" fill="none" extrusionOk="0">
                    <a:moveTo>
                      <a:pt x="1688" y="0"/>
                    </a:moveTo>
                    <a:lnTo>
                      <a:pt x="1213" y="83"/>
                    </a:lnTo>
                    <a:cubicBezTo>
                      <a:pt x="1213" y="83"/>
                      <a:pt x="655" y="324"/>
                      <a:pt x="0" y="4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3995292" y="2491194"/>
                <a:ext cx="41880" cy="1139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360" fill="none" extrusionOk="0">
                    <a:moveTo>
                      <a:pt x="0" y="159"/>
                    </a:moveTo>
                    <a:cubicBezTo>
                      <a:pt x="0" y="159"/>
                      <a:pt x="386" y="1"/>
                      <a:pt x="662" y="8"/>
                    </a:cubicBezTo>
                    <a:cubicBezTo>
                      <a:pt x="937" y="15"/>
                      <a:pt x="1089" y="235"/>
                      <a:pt x="1089" y="235"/>
                    </a:cubicBezTo>
                    <a:lnTo>
                      <a:pt x="1323" y="3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3962150" y="2485527"/>
                <a:ext cx="29249" cy="34061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076" fill="none" extrusionOk="0">
                    <a:moveTo>
                      <a:pt x="0" y="1075"/>
                    </a:moveTo>
                    <a:cubicBezTo>
                      <a:pt x="0" y="1075"/>
                      <a:pt x="124" y="772"/>
                      <a:pt x="338" y="469"/>
                    </a:cubicBezTo>
                    <a:cubicBezTo>
                      <a:pt x="551" y="159"/>
                      <a:pt x="923" y="1"/>
                      <a:pt x="92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4012291" y="2498633"/>
                <a:ext cx="17474" cy="395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25" fill="none" extrusionOk="0">
                    <a:moveTo>
                      <a:pt x="1" y="124"/>
                    </a:moveTo>
                    <a:cubicBezTo>
                      <a:pt x="276" y="0"/>
                      <a:pt x="552" y="0"/>
                      <a:pt x="5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4016216" y="2506895"/>
                <a:ext cx="22064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fill="none" extrusionOk="0">
                    <a:moveTo>
                      <a:pt x="1" y="132"/>
                    </a:moveTo>
                    <a:cubicBezTo>
                      <a:pt x="428" y="1"/>
                      <a:pt x="696" y="132"/>
                      <a:pt x="696" y="1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4022547" y="2518037"/>
                <a:ext cx="17030" cy="155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9" fill="none" extrusionOk="0">
                    <a:moveTo>
                      <a:pt x="0" y="48"/>
                    </a:moveTo>
                    <a:cubicBezTo>
                      <a:pt x="255" y="0"/>
                      <a:pt x="538" y="48"/>
                      <a:pt x="538" y="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4092093" y="2081451"/>
                <a:ext cx="173849" cy="20873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6594" extrusionOk="0">
                    <a:moveTo>
                      <a:pt x="1" y="1"/>
                    </a:moveTo>
                    <a:lnTo>
                      <a:pt x="1" y="5650"/>
                    </a:lnTo>
                    <a:lnTo>
                      <a:pt x="3025" y="5650"/>
                    </a:lnTo>
                    <a:lnTo>
                      <a:pt x="2991" y="6593"/>
                    </a:lnTo>
                    <a:lnTo>
                      <a:pt x="3907" y="5650"/>
                    </a:lnTo>
                    <a:lnTo>
                      <a:pt x="5491" y="5650"/>
                    </a:lnTo>
                    <a:lnTo>
                      <a:pt x="54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4133308" y="2126180"/>
                <a:ext cx="91198" cy="9002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2844" extrusionOk="0">
                    <a:moveTo>
                      <a:pt x="1089" y="1502"/>
                    </a:moveTo>
                    <a:cubicBezTo>
                      <a:pt x="1041" y="1502"/>
                      <a:pt x="1007" y="1516"/>
                      <a:pt x="972" y="1550"/>
                    </a:cubicBezTo>
                    <a:cubicBezTo>
                      <a:pt x="945" y="1578"/>
                      <a:pt x="931" y="1612"/>
                      <a:pt x="931" y="1660"/>
                    </a:cubicBezTo>
                    <a:cubicBezTo>
                      <a:pt x="931" y="1702"/>
                      <a:pt x="945" y="1743"/>
                      <a:pt x="972" y="1770"/>
                    </a:cubicBezTo>
                    <a:cubicBezTo>
                      <a:pt x="1007" y="1805"/>
                      <a:pt x="1041" y="1819"/>
                      <a:pt x="1089" y="1819"/>
                    </a:cubicBezTo>
                    <a:cubicBezTo>
                      <a:pt x="1131" y="1819"/>
                      <a:pt x="1165" y="1805"/>
                      <a:pt x="1200" y="1770"/>
                    </a:cubicBezTo>
                    <a:cubicBezTo>
                      <a:pt x="1227" y="1743"/>
                      <a:pt x="1248" y="1708"/>
                      <a:pt x="1248" y="1660"/>
                    </a:cubicBezTo>
                    <a:cubicBezTo>
                      <a:pt x="1248" y="1619"/>
                      <a:pt x="1227" y="1578"/>
                      <a:pt x="1200" y="1550"/>
                    </a:cubicBezTo>
                    <a:cubicBezTo>
                      <a:pt x="1172" y="1516"/>
                      <a:pt x="1131" y="1502"/>
                      <a:pt x="1089" y="1502"/>
                    </a:cubicBezTo>
                    <a:close/>
                    <a:moveTo>
                      <a:pt x="1799" y="1502"/>
                    </a:moveTo>
                    <a:cubicBezTo>
                      <a:pt x="1758" y="1502"/>
                      <a:pt x="1723" y="1516"/>
                      <a:pt x="1689" y="1550"/>
                    </a:cubicBezTo>
                    <a:cubicBezTo>
                      <a:pt x="1661" y="1578"/>
                      <a:pt x="1647" y="1612"/>
                      <a:pt x="1647" y="1660"/>
                    </a:cubicBezTo>
                    <a:cubicBezTo>
                      <a:pt x="1647" y="1702"/>
                      <a:pt x="1661" y="1743"/>
                      <a:pt x="1689" y="1770"/>
                    </a:cubicBezTo>
                    <a:cubicBezTo>
                      <a:pt x="1716" y="1805"/>
                      <a:pt x="1758" y="1819"/>
                      <a:pt x="1806" y="1819"/>
                    </a:cubicBezTo>
                    <a:cubicBezTo>
                      <a:pt x="1847" y="1819"/>
                      <a:pt x="1882" y="1805"/>
                      <a:pt x="1916" y="1770"/>
                    </a:cubicBezTo>
                    <a:cubicBezTo>
                      <a:pt x="1944" y="1743"/>
                      <a:pt x="1957" y="1708"/>
                      <a:pt x="1957" y="1660"/>
                    </a:cubicBezTo>
                    <a:cubicBezTo>
                      <a:pt x="1957" y="1619"/>
                      <a:pt x="1944" y="1578"/>
                      <a:pt x="1916" y="1550"/>
                    </a:cubicBezTo>
                    <a:cubicBezTo>
                      <a:pt x="1882" y="1516"/>
                      <a:pt x="1847" y="1502"/>
                      <a:pt x="1799" y="1502"/>
                    </a:cubicBezTo>
                    <a:close/>
                    <a:moveTo>
                      <a:pt x="1227" y="599"/>
                    </a:moveTo>
                    <a:cubicBezTo>
                      <a:pt x="1227" y="606"/>
                      <a:pt x="1227" y="620"/>
                      <a:pt x="1227" y="627"/>
                    </a:cubicBezTo>
                    <a:lnTo>
                      <a:pt x="1227" y="661"/>
                    </a:lnTo>
                    <a:cubicBezTo>
                      <a:pt x="1234" y="854"/>
                      <a:pt x="1303" y="1013"/>
                      <a:pt x="1434" y="1144"/>
                    </a:cubicBezTo>
                    <a:cubicBezTo>
                      <a:pt x="1572" y="1274"/>
                      <a:pt x="1730" y="1336"/>
                      <a:pt x="1916" y="1336"/>
                    </a:cubicBezTo>
                    <a:cubicBezTo>
                      <a:pt x="2006" y="1336"/>
                      <a:pt x="2081" y="1323"/>
                      <a:pt x="2150" y="1295"/>
                    </a:cubicBezTo>
                    <a:cubicBezTo>
                      <a:pt x="2226" y="1268"/>
                      <a:pt x="2288" y="1233"/>
                      <a:pt x="2343" y="1185"/>
                    </a:cubicBezTo>
                    <a:cubicBezTo>
                      <a:pt x="2364" y="1240"/>
                      <a:pt x="2378" y="1302"/>
                      <a:pt x="2391" y="1357"/>
                    </a:cubicBezTo>
                    <a:cubicBezTo>
                      <a:pt x="2398" y="1419"/>
                      <a:pt x="2405" y="1474"/>
                      <a:pt x="2405" y="1536"/>
                    </a:cubicBezTo>
                    <a:cubicBezTo>
                      <a:pt x="2405" y="1805"/>
                      <a:pt x="2316" y="2032"/>
                      <a:pt x="2123" y="2218"/>
                    </a:cubicBezTo>
                    <a:cubicBezTo>
                      <a:pt x="1937" y="2404"/>
                      <a:pt x="1709" y="2501"/>
                      <a:pt x="1441" y="2501"/>
                    </a:cubicBezTo>
                    <a:cubicBezTo>
                      <a:pt x="1172" y="2501"/>
                      <a:pt x="945" y="2404"/>
                      <a:pt x="759" y="2218"/>
                    </a:cubicBezTo>
                    <a:cubicBezTo>
                      <a:pt x="573" y="2032"/>
                      <a:pt x="483" y="1805"/>
                      <a:pt x="483" y="1536"/>
                    </a:cubicBezTo>
                    <a:cubicBezTo>
                      <a:pt x="483" y="1309"/>
                      <a:pt x="552" y="1109"/>
                      <a:pt x="697" y="930"/>
                    </a:cubicBezTo>
                    <a:cubicBezTo>
                      <a:pt x="835" y="758"/>
                      <a:pt x="1014" y="648"/>
                      <a:pt x="1227" y="599"/>
                    </a:cubicBezTo>
                    <a:close/>
                    <a:moveTo>
                      <a:pt x="1441" y="0"/>
                    </a:moveTo>
                    <a:cubicBezTo>
                      <a:pt x="1310" y="0"/>
                      <a:pt x="1193" y="28"/>
                      <a:pt x="1083" y="90"/>
                    </a:cubicBezTo>
                    <a:cubicBezTo>
                      <a:pt x="972" y="158"/>
                      <a:pt x="883" y="241"/>
                      <a:pt x="821" y="344"/>
                    </a:cubicBezTo>
                    <a:cubicBezTo>
                      <a:pt x="800" y="342"/>
                      <a:pt x="779" y="341"/>
                      <a:pt x="758" y="341"/>
                    </a:cubicBezTo>
                    <a:cubicBezTo>
                      <a:pt x="636" y="341"/>
                      <a:pt x="520" y="375"/>
                      <a:pt x="414" y="434"/>
                    </a:cubicBezTo>
                    <a:cubicBezTo>
                      <a:pt x="283" y="503"/>
                      <a:pt x="187" y="592"/>
                      <a:pt x="125" y="710"/>
                    </a:cubicBezTo>
                    <a:cubicBezTo>
                      <a:pt x="42" y="840"/>
                      <a:pt x="15" y="999"/>
                      <a:pt x="29" y="1171"/>
                    </a:cubicBezTo>
                    <a:cubicBezTo>
                      <a:pt x="49" y="1343"/>
                      <a:pt x="118" y="1481"/>
                      <a:pt x="242" y="1591"/>
                    </a:cubicBezTo>
                    <a:cubicBezTo>
                      <a:pt x="118" y="1715"/>
                      <a:pt x="49" y="1853"/>
                      <a:pt x="29" y="2018"/>
                    </a:cubicBezTo>
                    <a:cubicBezTo>
                      <a:pt x="1" y="2177"/>
                      <a:pt x="35" y="2335"/>
                      <a:pt x="125" y="2480"/>
                    </a:cubicBezTo>
                    <a:cubicBezTo>
                      <a:pt x="228" y="2666"/>
                      <a:pt x="394" y="2783"/>
                      <a:pt x="607" y="2824"/>
                    </a:cubicBezTo>
                    <a:cubicBezTo>
                      <a:pt x="665" y="2837"/>
                      <a:pt x="721" y="2844"/>
                      <a:pt x="775" y="2844"/>
                    </a:cubicBezTo>
                    <a:cubicBezTo>
                      <a:pt x="923" y="2844"/>
                      <a:pt x="1060" y="2796"/>
                      <a:pt x="1186" y="2700"/>
                    </a:cubicBezTo>
                    <a:cubicBezTo>
                      <a:pt x="1227" y="2707"/>
                      <a:pt x="1275" y="2714"/>
                      <a:pt x="1317" y="2721"/>
                    </a:cubicBezTo>
                    <a:cubicBezTo>
                      <a:pt x="1358" y="2728"/>
                      <a:pt x="1399" y="2728"/>
                      <a:pt x="1441" y="2728"/>
                    </a:cubicBezTo>
                    <a:cubicBezTo>
                      <a:pt x="1482" y="2728"/>
                      <a:pt x="1530" y="2728"/>
                      <a:pt x="1572" y="2721"/>
                    </a:cubicBezTo>
                    <a:cubicBezTo>
                      <a:pt x="1613" y="2714"/>
                      <a:pt x="1654" y="2707"/>
                      <a:pt x="1696" y="2700"/>
                    </a:cubicBezTo>
                    <a:cubicBezTo>
                      <a:pt x="1827" y="2796"/>
                      <a:pt x="1965" y="2844"/>
                      <a:pt x="2113" y="2844"/>
                    </a:cubicBezTo>
                    <a:cubicBezTo>
                      <a:pt x="2168" y="2844"/>
                      <a:pt x="2224" y="2837"/>
                      <a:pt x="2281" y="2824"/>
                    </a:cubicBezTo>
                    <a:cubicBezTo>
                      <a:pt x="2495" y="2783"/>
                      <a:pt x="2653" y="2666"/>
                      <a:pt x="2763" y="2480"/>
                    </a:cubicBezTo>
                    <a:cubicBezTo>
                      <a:pt x="2853" y="2335"/>
                      <a:pt x="2881" y="2184"/>
                      <a:pt x="2860" y="2018"/>
                    </a:cubicBezTo>
                    <a:cubicBezTo>
                      <a:pt x="2839" y="1853"/>
                      <a:pt x="2770" y="1715"/>
                      <a:pt x="2646" y="1591"/>
                    </a:cubicBezTo>
                    <a:cubicBezTo>
                      <a:pt x="2770" y="1481"/>
                      <a:pt x="2839" y="1343"/>
                      <a:pt x="2853" y="1171"/>
                    </a:cubicBezTo>
                    <a:cubicBezTo>
                      <a:pt x="2874" y="999"/>
                      <a:pt x="2839" y="840"/>
                      <a:pt x="2763" y="710"/>
                    </a:cubicBezTo>
                    <a:cubicBezTo>
                      <a:pt x="2695" y="592"/>
                      <a:pt x="2598" y="503"/>
                      <a:pt x="2474" y="434"/>
                    </a:cubicBezTo>
                    <a:cubicBezTo>
                      <a:pt x="2362" y="375"/>
                      <a:pt x="2250" y="341"/>
                      <a:pt x="2130" y="341"/>
                    </a:cubicBezTo>
                    <a:cubicBezTo>
                      <a:pt x="2110" y="341"/>
                      <a:pt x="2089" y="342"/>
                      <a:pt x="2068" y="344"/>
                    </a:cubicBezTo>
                    <a:cubicBezTo>
                      <a:pt x="1999" y="241"/>
                      <a:pt x="1916" y="152"/>
                      <a:pt x="1806" y="90"/>
                    </a:cubicBezTo>
                    <a:cubicBezTo>
                      <a:pt x="1696" y="28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2" name="Google Shape;322;p31"/>
            <p:cNvSpPr/>
            <p:nvPr/>
          </p:nvSpPr>
          <p:spPr>
            <a:xfrm>
              <a:off x="5272871" y="4159425"/>
              <a:ext cx="3525036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8450" y="2385450"/>
            <a:ext cx="4077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1311251" y="1420025"/>
            <a:ext cx="1105800" cy="841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188450" y="3366775"/>
            <a:ext cx="4077000" cy="35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058675"/>
            <a:ext cx="7704000" cy="3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720000" y="1845125"/>
            <a:ext cx="4294800" cy="1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Alata"/>
              <a:buChar char="○"/>
              <a:defRPr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Alata"/>
              <a:buChar char="■"/>
              <a:defRPr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Alata"/>
              <a:buChar char="●"/>
              <a:defRPr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Alata"/>
              <a:buChar char="○"/>
              <a:defRPr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lata"/>
              <a:buChar char="■"/>
              <a:defRPr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Alata"/>
              <a:buChar char="●"/>
              <a:defRPr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Alata"/>
              <a:buChar char="○"/>
              <a:defRPr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Alata"/>
              <a:buChar char="■"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787475" y="1398600"/>
            <a:ext cx="3643200" cy="23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125475" y="1465100"/>
            <a:ext cx="43053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4125475" y="3001900"/>
            <a:ext cx="4305300" cy="676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lata"/>
              <a:buNone/>
              <a:defRPr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70600" y="348775"/>
            <a:ext cx="8427300" cy="4471800"/>
          </a:xfrm>
          <a:prstGeom prst="rect">
            <a:avLst/>
          </a:prstGeom>
          <a:solidFill>
            <a:srgbClr val="FFFFFF">
              <a:alpha val="519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533500" y="2385450"/>
            <a:ext cx="4077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Alata"/>
              <a:buNone/>
              <a:defRPr sz="3600"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2" hasCustomPrompt="1"/>
          </p:nvPr>
        </p:nvSpPr>
        <p:spPr>
          <a:xfrm>
            <a:off x="4019100" y="1420025"/>
            <a:ext cx="1105800" cy="841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ata"/>
              <a:buNone/>
              <a:defRPr sz="600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2533500" y="3366775"/>
            <a:ext cx="4077000" cy="356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ata"/>
              <a:buNone/>
              <a:defRPr sz="35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ABC96-9515-3604-9BC7-85F8A546FEE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1410" y="50299"/>
            <a:ext cx="1139055" cy="353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4A19E-CB2B-6C95-4266-B8072286EC72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rcRect r="-17603" b="27707"/>
          <a:stretch/>
        </p:blipFill>
        <p:spPr>
          <a:xfrm>
            <a:off x="8667887" y="28957"/>
            <a:ext cx="568261" cy="41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1BB55-6D95-FB3C-53E9-F73E4D7B9AA3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rcRect t="71953"/>
          <a:stretch/>
        </p:blipFill>
        <p:spPr>
          <a:xfrm>
            <a:off x="7885816" y="68787"/>
            <a:ext cx="782071" cy="25997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60" r:id="rId9"/>
    <p:sldLayoutId id="2147483661" r:id="rId10"/>
    <p:sldLayoutId id="2147483667" r:id="rId11"/>
    <p:sldLayoutId id="2147483671" r:id="rId12"/>
    <p:sldLayoutId id="2147483672" r:id="rId13"/>
    <p:sldLayoutId id="2147483673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VR2Way4nwQ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>
            <a:spLocks noGrp="1"/>
          </p:cNvSpPr>
          <p:nvPr>
            <p:ph type="ctrTitle"/>
          </p:nvPr>
        </p:nvSpPr>
        <p:spPr>
          <a:xfrm>
            <a:off x="717042" y="1541056"/>
            <a:ext cx="4008000" cy="149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Mobile Addiction and Stress Level</a:t>
            </a:r>
            <a:endParaRPr dirty="0"/>
          </a:p>
        </p:txBody>
      </p:sp>
      <p:sp>
        <p:nvSpPr>
          <p:cNvPr id="334" name="Google Shape;334;p35"/>
          <p:cNvSpPr txBox="1">
            <a:spLocks noGrp="1"/>
          </p:cNvSpPr>
          <p:nvPr>
            <p:ph type="subTitle" idx="1"/>
          </p:nvPr>
        </p:nvSpPr>
        <p:spPr>
          <a:xfrm>
            <a:off x="772842" y="3035356"/>
            <a:ext cx="3115577" cy="1494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Ethar Mostafa               22-101121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Arwa Mostafa               22-101120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Rana Wael                     22-101219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Noureen Ibrahim          22-101056</a:t>
            </a:r>
          </a:p>
          <a:p>
            <a:pPr marL="0" indent="0"/>
            <a:r>
              <a:rPr lang="en-US" dirty="0"/>
              <a:t>Abdelrahman Mahdi    22-101173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Kareem </a:t>
            </a:r>
            <a:r>
              <a:rPr lang="en-US" dirty="0" err="1"/>
              <a:t>ElKenany</a:t>
            </a:r>
            <a:r>
              <a:rPr lang="en-US" dirty="0"/>
              <a:t>         22-101031</a:t>
            </a:r>
          </a:p>
        </p:txBody>
      </p:sp>
      <p:grpSp>
        <p:nvGrpSpPr>
          <p:cNvPr id="335" name="Google Shape;335;p35"/>
          <p:cNvGrpSpPr/>
          <p:nvPr/>
        </p:nvGrpSpPr>
        <p:grpSpPr>
          <a:xfrm>
            <a:off x="4044173" y="1188871"/>
            <a:ext cx="4746227" cy="3020641"/>
            <a:chOff x="4044173" y="1188871"/>
            <a:chExt cx="4746227" cy="3020641"/>
          </a:xfrm>
        </p:grpSpPr>
        <p:grpSp>
          <p:nvGrpSpPr>
            <p:cNvPr id="336" name="Google Shape;336;p35"/>
            <p:cNvGrpSpPr/>
            <p:nvPr/>
          </p:nvGrpSpPr>
          <p:grpSpPr>
            <a:xfrm flipH="1">
              <a:off x="5953371" y="1188871"/>
              <a:ext cx="1277476" cy="3005163"/>
              <a:chOff x="3789440" y="2081451"/>
              <a:chExt cx="477579" cy="1123468"/>
            </a:xfrm>
          </p:grpSpPr>
          <p:sp>
            <p:nvSpPr>
              <p:cNvPr id="337" name="Google Shape;337;p35"/>
              <p:cNvSpPr/>
              <p:nvPr/>
            </p:nvSpPr>
            <p:spPr>
              <a:xfrm>
                <a:off x="3828692" y="3060572"/>
                <a:ext cx="27730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876" h="945" extrusionOk="0">
                    <a:moveTo>
                      <a:pt x="124" y="1"/>
                    </a:moveTo>
                    <a:cubicBezTo>
                      <a:pt x="83" y="276"/>
                      <a:pt x="42" y="621"/>
                      <a:pt x="0" y="944"/>
                    </a:cubicBezTo>
                    <a:cubicBezTo>
                      <a:pt x="228" y="876"/>
                      <a:pt x="524" y="800"/>
                      <a:pt x="875" y="772"/>
                    </a:cubicBezTo>
                    <a:lnTo>
                      <a:pt x="455" y="97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5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extrusionOk="0">
                    <a:moveTo>
                      <a:pt x="0" y="0"/>
                    </a:moveTo>
                    <a:lnTo>
                      <a:pt x="1082" y="2191"/>
                    </a:lnTo>
                    <a:lnTo>
                      <a:pt x="1433" y="3403"/>
                    </a:lnTo>
                    <a:cubicBezTo>
                      <a:pt x="2129" y="3238"/>
                      <a:pt x="2832" y="2253"/>
                      <a:pt x="2832" y="2253"/>
                    </a:cubicBezTo>
                    <a:cubicBezTo>
                      <a:pt x="2832" y="2253"/>
                      <a:pt x="2529" y="2067"/>
                      <a:pt x="2391" y="1805"/>
                    </a:cubicBezTo>
                    <a:cubicBezTo>
                      <a:pt x="2253" y="1543"/>
                      <a:pt x="1943" y="0"/>
                      <a:pt x="1943" y="0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5"/>
              <p:cNvSpPr/>
              <p:nvPr/>
            </p:nvSpPr>
            <p:spPr>
              <a:xfrm>
                <a:off x="4089276" y="3049904"/>
                <a:ext cx="89647" cy="107754"/>
              </a:xfrm>
              <a:custGeom>
                <a:avLst/>
                <a:gdLst/>
                <a:ahLst/>
                <a:cxnLst/>
                <a:rect l="l" t="t" r="r" b="b"/>
                <a:pathLst>
                  <a:path w="2832" h="3404" fill="none" extrusionOk="0">
                    <a:moveTo>
                      <a:pt x="1943" y="0"/>
                    </a:moveTo>
                    <a:cubicBezTo>
                      <a:pt x="1943" y="0"/>
                      <a:pt x="2253" y="1543"/>
                      <a:pt x="2391" y="1805"/>
                    </a:cubicBezTo>
                    <a:cubicBezTo>
                      <a:pt x="2529" y="2067"/>
                      <a:pt x="2832" y="2253"/>
                      <a:pt x="2832" y="2253"/>
                    </a:cubicBezTo>
                    <a:cubicBezTo>
                      <a:pt x="2832" y="2253"/>
                      <a:pt x="2129" y="3238"/>
                      <a:pt x="1433" y="3403"/>
                    </a:cubicBezTo>
                    <a:lnTo>
                      <a:pt x="1082" y="219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5"/>
              <p:cNvSpPr/>
              <p:nvPr/>
            </p:nvSpPr>
            <p:spPr>
              <a:xfrm>
                <a:off x="4089276" y="3049904"/>
                <a:ext cx="40582" cy="47546"/>
              </a:xfrm>
              <a:custGeom>
                <a:avLst/>
                <a:gdLst/>
                <a:ahLst/>
                <a:cxnLst/>
                <a:rect l="l" t="t" r="r" b="b"/>
                <a:pathLst>
                  <a:path w="1282" h="1502" extrusionOk="0">
                    <a:moveTo>
                      <a:pt x="0" y="0"/>
                    </a:moveTo>
                    <a:lnTo>
                      <a:pt x="738" y="1502"/>
                    </a:lnTo>
                    <a:cubicBezTo>
                      <a:pt x="848" y="1316"/>
                      <a:pt x="1034" y="1040"/>
                      <a:pt x="1282" y="799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5"/>
              <p:cNvSpPr/>
              <p:nvPr/>
            </p:nvSpPr>
            <p:spPr>
              <a:xfrm>
                <a:off x="4128971" y="3117045"/>
                <a:ext cx="138047" cy="79644"/>
              </a:xfrm>
              <a:custGeom>
                <a:avLst/>
                <a:gdLst/>
                <a:ahLst/>
                <a:cxnLst/>
                <a:rect l="l" t="t" r="r" b="b"/>
                <a:pathLst>
                  <a:path w="4361" h="2516" extrusionOk="0">
                    <a:moveTo>
                      <a:pt x="1660" y="1"/>
                    </a:moveTo>
                    <a:lnTo>
                      <a:pt x="1578" y="132"/>
                    </a:lnTo>
                    <a:cubicBezTo>
                      <a:pt x="1089" y="779"/>
                      <a:pt x="0" y="1055"/>
                      <a:pt x="0" y="1055"/>
                    </a:cubicBezTo>
                    <a:lnTo>
                      <a:pt x="248" y="2495"/>
                    </a:lnTo>
                    <a:cubicBezTo>
                      <a:pt x="248" y="2495"/>
                      <a:pt x="333" y="2515"/>
                      <a:pt x="482" y="2515"/>
                    </a:cubicBezTo>
                    <a:cubicBezTo>
                      <a:pt x="632" y="2515"/>
                      <a:pt x="848" y="2495"/>
                      <a:pt x="1109" y="2412"/>
                    </a:cubicBezTo>
                    <a:cubicBezTo>
                      <a:pt x="1633" y="2247"/>
                      <a:pt x="1984" y="2219"/>
                      <a:pt x="2811" y="1957"/>
                    </a:cubicBezTo>
                    <a:cubicBezTo>
                      <a:pt x="3644" y="1702"/>
                      <a:pt x="4361" y="972"/>
                      <a:pt x="4361" y="972"/>
                    </a:cubicBezTo>
                    <a:cubicBezTo>
                      <a:pt x="4361" y="972"/>
                      <a:pt x="4134" y="566"/>
                      <a:pt x="4085" y="490"/>
                    </a:cubicBezTo>
                    <a:cubicBezTo>
                      <a:pt x="4030" y="421"/>
                      <a:pt x="3376" y="469"/>
                      <a:pt x="2956" y="400"/>
                    </a:cubicBezTo>
                    <a:cubicBezTo>
                      <a:pt x="2535" y="332"/>
                      <a:pt x="1660" y="1"/>
                      <a:pt x="16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5"/>
              <p:cNvSpPr/>
              <p:nvPr/>
            </p:nvSpPr>
            <p:spPr>
              <a:xfrm>
                <a:off x="4142931" y="3146072"/>
                <a:ext cx="114939" cy="42101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1330" fill="none" extrusionOk="0">
                    <a:moveTo>
                      <a:pt x="0" y="1330"/>
                    </a:moveTo>
                    <a:cubicBezTo>
                      <a:pt x="717" y="1288"/>
                      <a:pt x="1061" y="1095"/>
                      <a:pt x="1963" y="868"/>
                    </a:cubicBezTo>
                    <a:cubicBezTo>
                      <a:pt x="2866" y="641"/>
                      <a:pt x="3631" y="0"/>
                      <a:pt x="363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5"/>
              <p:cNvSpPr/>
              <p:nvPr/>
            </p:nvSpPr>
            <p:spPr>
              <a:xfrm>
                <a:off x="3933692" y="2616389"/>
                <a:ext cx="221902" cy="467133"/>
              </a:xfrm>
              <a:custGeom>
                <a:avLst/>
                <a:gdLst/>
                <a:ahLst/>
                <a:cxnLst/>
                <a:rect l="l" t="t" r="r" b="b"/>
                <a:pathLst>
                  <a:path w="7010" h="14757" extrusionOk="0">
                    <a:moveTo>
                      <a:pt x="2447" y="1"/>
                    </a:moveTo>
                    <a:cubicBezTo>
                      <a:pt x="1154" y="1"/>
                      <a:pt x="1" y="1316"/>
                      <a:pt x="851" y="3817"/>
                    </a:cubicBezTo>
                    <a:cubicBezTo>
                      <a:pt x="1898" y="6896"/>
                      <a:pt x="3393" y="9279"/>
                      <a:pt x="3393" y="9279"/>
                    </a:cubicBezTo>
                    <a:cubicBezTo>
                      <a:pt x="3345" y="11925"/>
                      <a:pt x="5281" y="14756"/>
                      <a:pt x="5281" y="14756"/>
                    </a:cubicBezTo>
                    <a:cubicBezTo>
                      <a:pt x="6844" y="14480"/>
                      <a:pt x="7010" y="13792"/>
                      <a:pt x="7010" y="13792"/>
                    </a:cubicBezTo>
                    <a:cubicBezTo>
                      <a:pt x="6934" y="12910"/>
                      <a:pt x="5212" y="7419"/>
                      <a:pt x="5212" y="7419"/>
                    </a:cubicBezTo>
                    <a:cubicBezTo>
                      <a:pt x="5212" y="7419"/>
                      <a:pt x="4750" y="3458"/>
                      <a:pt x="3545" y="475"/>
                    </a:cubicBezTo>
                    <a:lnTo>
                      <a:pt x="3345" y="214"/>
                    </a:lnTo>
                    <a:cubicBezTo>
                      <a:pt x="3054" y="71"/>
                      <a:pt x="2747" y="1"/>
                      <a:pt x="24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5"/>
              <p:cNvSpPr/>
              <p:nvPr/>
            </p:nvSpPr>
            <p:spPr>
              <a:xfrm>
                <a:off x="3927456" y="2599137"/>
                <a:ext cx="228138" cy="484385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15302" fill="none" extrusionOk="0">
                    <a:moveTo>
                      <a:pt x="3742" y="1020"/>
                    </a:moveTo>
                    <a:cubicBezTo>
                      <a:pt x="4947" y="4003"/>
                      <a:pt x="5409" y="7964"/>
                      <a:pt x="5409" y="7964"/>
                    </a:cubicBezTo>
                    <a:cubicBezTo>
                      <a:pt x="5409" y="7964"/>
                      <a:pt x="7131" y="13455"/>
                      <a:pt x="7207" y="14337"/>
                    </a:cubicBezTo>
                    <a:cubicBezTo>
                      <a:pt x="7207" y="14337"/>
                      <a:pt x="7041" y="15025"/>
                      <a:pt x="5478" y="15301"/>
                    </a:cubicBezTo>
                    <a:cubicBezTo>
                      <a:pt x="5478" y="15301"/>
                      <a:pt x="3542" y="12470"/>
                      <a:pt x="3590" y="9824"/>
                    </a:cubicBezTo>
                    <a:cubicBezTo>
                      <a:pt x="3590" y="9824"/>
                      <a:pt x="2095" y="7441"/>
                      <a:pt x="1048" y="4362"/>
                    </a:cubicBezTo>
                    <a:cubicBezTo>
                      <a:pt x="1" y="1282"/>
                      <a:pt x="1992" y="1"/>
                      <a:pt x="3542" y="7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5"/>
              <p:cNvSpPr/>
              <p:nvPr/>
            </p:nvSpPr>
            <p:spPr>
              <a:xfrm>
                <a:off x="4097981" y="3044871"/>
                <a:ext cx="44982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649" fill="none" extrusionOk="0">
                    <a:moveTo>
                      <a:pt x="1" y="648"/>
                    </a:moveTo>
                    <a:cubicBezTo>
                      <a:pt x="1131" y="338"/>
                      <a:pt x="1420" y="1"/>
                      <a:pt x="1420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5"/>
              <p:cNvSpPr/>
              <p:nvPr/>
            </p:nvSpPr>
            <p:spPr>
              <a:xfrm>
                <a:off x="3966708" y="2733703"/>
                <a:ext cx="74389" cy="17644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5574" extrusionOk="0">
                    <a:moveTo>
                      <a:pt x="1875" y="0"/>
                    </a:moveTo>
                    <a:lnTo>
                      <a:pt x="1" y="655"/>
                    </a:lnTo>
                    <a:cubicBezTo>
                      <a:pt x="1027" y="3465"/>
                      <a:pt x="2350" y="5573"/>
                      <a:pt x="2350" y="5573"/>
                    </a:cubicBezTo>
                    <a:cubicBezTo>
                      <a:pt x="2350" y="5573"/>
                      <a:pt x="1875" y="3452"/>
                      <a:pt x="18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5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extrusionOk="0">
                    <a:moveTo>
                      <a:pt x="545" y="1"/>
                    </a:moveTo>
                    <a:cubicBezTo>
                      <a:pt x="435" y="758"/>
                      <a:pt x="297" y="2067"/>
                      <a:pt x="297" y="2067"/>
                    </a:cubicBezTo>
                    <a:lnTo>
                      <a:pt x="1" y="2853"/>
                    </a:lnTo>
                    <a:lnTo>
                      <a:pt x="63" y="2928"/>
                    </a:lnTo>
                    <a:lnTo>
                      <a:pt x="1558" y="2853"/>
                    </a:lnTo>
                    <a:cubicBezTo>
                      <a:pt x="1558" y="2853"/>
                      <a:pt x="1634" y="2756"/>
                      <a:pt x="1668" y="2253"/>
                    </a:cubicBezTo>
                    <a:cubicBezTo>
                      <a:pt x="1696" y="1744"/>
                      <a:pt x="2233" y="462"/>
                      <a:pt x="2233" y="462"/>
                    </a:cubicBez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5"/>
              <p:cNvSpPr/>
              <p:nvPr/>
            </p:nvSpPr>
            <p:spPr>
              <a:xfrm>
                <a:off x="3815365" y="3060572"/>
                <a:ext cx="70686" cy="92717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929" fill="none" extrusionOk="0">
                    <a:moveTo>
                      <a:pt x="2233" y="462"/>
                    </a:moveTo>
                    <a:cubicBezTo>
                      <a:pt x="2233" y="462"/>
                      <a:pt x="1696" y="1744"/>
                      <a:pt x="1668" y="2253"/>
                    </a:cubicBezTo>
                    <a:cubicBezTo>
                      <a:pt x="1634" y="2756"/>
                      <a:pt x="1558" y="2853"/>
                      <a:pt x="1558" y="2853"/>
                    </a:cubicBezTo>
                    <a:lnTo>
                      <a:pt x="63" y="2928"/>
                    </a:lnTo>
                    <a:lnTo>
                      <a:pt x="1" y="2853"/>
                    </a:lnTo>
                    <a:lnTo>
                      <a:pt x="297" y="2067"/>
                    </a:lnTo>
                    <a:cubicBezTo>
                      <a:pt x="297" y="2067"/>
                      <a:pt x="435" y="758"/>
                      <a:pt x="545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5"/>
              <p:cNvSpPr/>
              <p:nvPr/>
            </p:nvSpPr>
            <p:spPr>
              <a:xfrm>
                <a:off x="3801216" y="3129264"/>
                <a:ext cx="148525" cy="75655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2390" extrusionOk="0">
                    <a:moveTo>
                      <a:pt x="2198" y="1"/>
                    </a:moveTo>
                    <a:lnTo>
                      <a:pt x="1991" y="228"/>
                    </a:lnTo>
                    <a:cubicBezTo>
                      <a:pt x="1833" y="405"/>
                      <a:pt x="1601" y="506"/>
                      <a:pt x="1361" y="506"/>
                    </a:cubicBezTo>
                    <a:cubicBezTo>
                      <a:pt x="1339" y="506"/>
                      <a:pt x="1317" y="505"/>
                      <a:pt x="1295" y="504"/>
                    </a:cubicBezTo>
                    <a:cubicBezTo>
                      <a:pt x="916" y="483"/>
                      <a:pt x="407" y="448"/>
                      <a:pt x="386" y="428"/>
                    </a:cubicBezTo>
                    <a:cubicBezTo>
                      <a:pt x="386" y="428"/>
                      <a:pt x="42" y="1923"/>
                      <a:pt x="21" y="2012"/>
                    </a:cubicBezTo>
                    <a:cubicBezTo>
                      <a:pt x="0" y="2109"/>
                      <a:pt x="696" y="2178"/>
                      <a:pt x="696" y="2178"/>
                    </a:cubicBezTo>
                    <a:cubicBezTo>
                      <a:pt x="696" y="2178"/>
                      <a:pt x="1936" y="2322"/>
                      <a:pt x="2308" y="2377"/>
                    </a:cubicBezTo>
                    <a:cubicBezTo>
                      <a:pt x="2375" y="2386"/>
                      <a:pt x="2494" y="2390"/>
                      <a:pt x="2646" y="2390"/>
                    </a:cubicBezTo>
                    <a:cubicBezTo>
                      <a:pt x="3337" y="2390"/>
                      <a:pt x="4692" y="2315"/>
                      <a:pt x="4692" y="2315"/>
                    </a:cubicBezTo>
                    <a:cubicBezTo>
                      <a:pt x="4692" y="2315"/>
                      <a:pt x="4616" y="1551"/>
                      <a:pt x="4409" y="1420"/>
                    </a:cubicBezTo>
                    <a:cubicBezTo>
                      <a:pt x="4209" y="1289"/>
                      <a:pt x="3369" y="869"/>
                      <a:pt x="2942" y="683"/>
                    </a:cubicBezTo>
                    <a:cubicBezTo>
                      <a:pt x="2522" y="504"/>
                      <a:pt x="2315" y="76"/>
                      <a:pt x="2315" y="76"/>
                    </a:cubicBezTo>
                    <a:lnTo>
                      <a:pt x="219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5"/>
              <p:cNvSpPr/>
              <p:nvPr/>
            </p:nvSpPr>
            <p:spPr>
              <a:xfrm>
                <a:off x="3809288" y="3186179"/>
                <a:ext cx="131305" cy="9402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297" fill="none" extrusionOk="0">
                    <a:moveTo>
                      <a:pt x="0" y="1"/>
                    </a:moveTo>
                    <a:cubicBezTo>
                      <a:pt x="35" y="14"/>
                      <a:pt x="1722" y="256"/>
                      <a:pt x="2494" y="276"/>
                    </a:cubicBezTo>
                    <a:cubicBezTo>
                      <a:pt x="3265" y="297"/>
                      <a:pt x="4147" y="235"/>
                      <a:pt x="4147" y="235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5"/>
              <p:cNvSpPr/>
              <p:nvPr/>
            </p:nvSpPr>
            <p:spPr>
              <a:xfrm>
                <a:off x="3824767" y="2603537"/>
                <a:ext cx="203257" cy="48628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362" extrusionOk="0">
                    <a:moveTo>
                      <a:pt x="4357" y="1"/>
                    </a:moveTo>
                    <a:cubicBezTo>
                      <a:pt x="3650" y="1"/>
                      <a:pt x="2952" y="259"/>
                      <a:pt x="2611" y="868"/>
                    </a:cubicBezTo>
                    <a:cubicBezTo>
                      <a:pt x="1791" y="2328"/>
                      <a:pt x="2356" y="3499"/>
                      <a:pt x="2356" y="3499"/>
                    </a:cubicBezTo>
                    <a:lnTo>
                      <a:pt x="1819" y="8769"/>
                    </a:lnTo>
                    <a:cubicBezTo>
                      <a:pt x="241" y="10602"/>
                      <a:pt x="0" y="15031"/>
                      <a:pt x="0" y="15031"/>
                    </a:cubicBezTo>
                    <a:lnTo>
                      <a:pt x="1881" y="15362"/>
                    </a:lnTo>
                    <a:lnTo>
                      <a:pt x="4140" y="9754"/>
                    </a:lnTo>
                    <a:cubicBezTo>
                      <a:pt x="4140" y="9754"/>
                      <a:pt x="5925" y="6186"/>
                      <a:pt x="6421" y="3864"/>
                    </a:cubicBezTo>
                    <a:lnTo>
                      <a:pt x="6421" y="1247"/>
                    </a:lnTo>
                    <a:cubicBezTo>
                      <a:pt x="6337" y="498"/>
                      <a:pt x="5338" y="1"/>
                      <a:pt x="43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5"/>
              <p:cNvSpPr/>
              <p:nvPr/>
            </p:nvSpPr>
            <p:spPr>
              <a:xfrm>
                <a:off x="3824767" y="2584987"/>
                <a:ext cx="203257" cy="504834"/>
              </a:xfrm>
              <a:custGeom>
                <a:avLst/>
                <a:gdLst/>
                <a:ahLst/>
                <a:cxnLst/>
                <a:rect l="l" t="t" r="r" b="b"/>
                <a:pathLst>
                  <a:path w="6421" h="15948" fill="none" extrusionOk="0">
                    <a:moveTo>
                      <a:pt x="6421" y="4450"/>
                    </a:moveTo>
                    <a:cubicBezTo>
                      <a:pt x="5925" y="6772"/>
                      <a:pt x="4140" y="10340"/>
                      <a:pt x="4140" y="10340"/>
                    </a:cubicBezTo>
                    <a:lnTo>
                      <a:pt x="1881" y="15948"/>
                    </a:lnTo>
                    <a:lnTo>
                      <a:pt x="0" y="15617"/>
                    </a:lnTo>
                    <a:cubicBezTo>
                      <a:pt x="0" y="15617"/>
                      <a:pt x="241" y="11188"/>
                      <a:pt x="1819" y="9355"/>
                    </a:cubicBezTo>
                    <a:lnTo>
                      <a:pt x="2356" y="4085"/>
                    </a:lnTo>
                    <a:cubicBezTo>
                      <a:pt x="2356" y="4085"/>
                      <a:pt x="1791" y="2914"/>
                      <a:pt x="2611" y="1454"/>
                    </a:cubicBezTo>
                    <a:cubicBezTo>
                      <a:pt x="3424" y="0"/>
                      <a:pt x="6276" y="544"/>
                      <a:pt x="6421" y="18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5"/>
              <p:cNvSpPr/>
              <p:nvPr/>
            </p:nvSpPr>
            <p:spPr>
              <a:xfrm>
                <a:off x="3834991" y="3056014"/>
                <a:ext cx="51060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311" fill="none" extrusionOk="0">
                    <a:moveTo>
                      <a:pt x="1" y="0"/>
                    </a:moveTo>
                    <a:cubicBezTo>
                      <a:pt x="1110" y="310"/>
                      <a:pt x="1613" y="296"/>
                      <a:pt x="1613" y="296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5"/>
              <p:cNvSpPr/>
              <p:nvPr/>
            </p:nvSpPr>
            <p:spPr>
              <a:xfrm>
                <a:off x="3881461" y="2603442"/>
                <a:ext cx="103828" cy="277709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8773" extrusionOk="0">
                    <a:moveTo>
                      <a:pt x="2571" y="0"/>
                    </a:moveTo>
                    <a:cubicBezTo>
                      <a:pt x="1860" y="0"/>
                      <a:pt x="1159" y="261"/>
                      <a:pt x="813" y="871"/>
                    </a:cubicBezTo>
                    <a:cubicBezTo>
                      <a:pt x="0" y="2331"/>
                      <a:pt x="565" y="3502"/>
                      <a:pt x="565" y="3502"/>
                    </a:cubicBezTo>
                    <a:lnTo>
                      <a:pt x="28" y="8772"/>
                    </a:lnTo>
                    <a:cubicBezTo>
                      <a:pt x="28" y="8772"/>
                      <a:pt x="992" y="5452"/>
                      <a:pt x="3279" y="4680"/>
                    </a:cubicBezTo>
                    <a:lnTo>
                      <a:pt x="2942" y="23"/>
                    </a:lnTo>
                    <a:cubicBezTo>
                      <a:pt x="2819" y="8"/>
                      <a:pt x="2695" y="0"/>
                      <a:pt x="25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5"/>
              <p:cNvSpPr/>
              <p:nvPr/>
            </p:nvSpPr>
            <p:spPr>
              <a:xfrm>
                <a:off x="4029353" y="2479640"/>
                <a:ext cx="121239" cy="92053"/>
              </a:xfrm>
              <a:custGeom>
                <a:avLst/>
                <a:gdLst/>
                <a:ahLst/>
                <a:cxnLst/>
                <a:rect l="l" t="t" r="r" b="b"/>
                <a:pathLst>
                  <a:path w="3830" h="2908" extrusionOk="0">
                    <a:moveTo>
                      <a:pt x="3223" y="1"/>
                    </a:moveTo>
                    <a:lnTo>
                      <a:pt x="3065" y="318"/>
                    </a:lnTo>
                    <a:cubicBezTo>
                      <a:pt x="3065" y="318"/>
                      <a:pt x="1494" y="931"/>
                      <a:pt x="764" y="1241"/>
                    </a:cubicBezTo>
                    <a:cubicBezTo>
                      <a:pt x="80" y="1531"/>
                      <a:pt x="0" y="2907"/>
                      <a:pt x="535" y="2907"/>
                    </a:cubicBezTo>
                    <a:cubicBezTo>
                      <a:pt x="572" y="2907"/>
                      <a:pt x="611" y="2901"/>
                      <a:pt x="653" y="2887"/>
                    </a:cubicBezTo>
                    <a:cubicBezTo>
                      <a:pt x="1322" y="2667"/>
                      <a:pt x="3257" y="1089"/>
                      <a:pt x="3257" y="1089"/>
                    </a:cubicBezTo>
                    <a:lnTo>
                      <a:pt x="3829" y="724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5"/>
              <p:cNvSpPr/>
              <p:nvPr/>
            </p:nvSpPr>
            <p:spPr>
              <a:xfrm>
                <a:off x="4029100" y="2479640"/>
                <a:ext cx="121492" cy="98162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3101" fill="none" extrusionOk="0">
                    <a:moveTo>
                      <a:pt x="3837" y="724"/>
                    </a:moveTo>
                    <a:lnTo>
                      <a:pt x="3265" y="1089"/>
                    </a:lnTo>
                    <a:cubicBezTo>
                      <a:pt x="3265" y="1089"/>
                      <a:pt x="1330" y="2667"/>
                      <a:pt x="661" y="2887"/>
                    </a:cubicBezTo>
                    <a:cubicBezTo>
                      <a:pt x="0" y="3101"/>
                      <a:pt x="41" y="1551"/>
                      <a:pt x="772" y="1241"/>
                    </a:cubicBezTo>
                    <a:cubicBezTo>
                      <a:pt x="1502" y="931"/>
                      <a:pt x="3073" y="318"/>
                      <a:pt x="3073" y="318"/>
                    </a:cubicBezTo>
                    <a:lnTo>
                      <a:pt x="323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5"/>
              <p:cNvSpPr/>
              <p:nvPr/>
            </p:nvSpPr>
            <p:spPr>
              <a:xfrm>
                <a:off x="4029353" y="2504932"/>
                <a:ext cx="58435" cy="6676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2109" extrusionOk="0">
                    <a:moveTo>
                      <a:pt x="1845" y="1"/>
                    </a:moveTo>
                    <a:lnTo>
                      <a:pt x="1845" y="1"/>
                    </a:lnTo>
                    <a:cubicBezTo>
                      <a:pt x="1453" y="159"/>
                      <a:pt x="1046" y="318"/>
                      <a:pt x="764" y="442"/>
                    </a:cubicBezTo>
                    <a:cubicBezTo>
                      <a:pt x="80" y="732"/>
                      <a:pt x="0" y="2108"/>
                      <a:pt x="535" y="2108"/>
                    </a:cubicBezTo>
                    <a:cubicBezTo>
                      <a:pt x="572" y="2108"/>
                      <a:pt x="611" y="2102"/>
                      <a:pt x="653" y="2088"/>
                    </a:cubicBezTo>
                    <a:cubicBezTo>
                      <a:pt x="777" y="2047"/>
                      <a:pt x="950" y="1957"/>
                      <a:pt x="1136" y="1840"/>
                    </a:cubicBezTo>
                    <a:cubicBezTo>
                      <a:pt x="1225" y="1448"/>
                      <a:pt x="1418" y="841"/>
                      <a:pt x="1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5"/>
              <p:cNvSpPr/>
              <p:nvPr/>
            </p:nvSpPr>
            <p:spPr>
              <a:xfrm>
                <a:off x="4129604" y="2438267"/>
                <a:ext cx="37986" cy="64323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032" extrusionOk="0">
                    <a:moveTo>
                      <a:pt x="1021" y="1"/>
                    </a:moveTo>
                    <a:cubicBezTo>
                      <a:pt x="1012" y="1"/>
                      <a:pt x="1005" y="7"/>
                      <a:pt x="1000" y="20"/>
                    </a:cubicBezTo>
                    <a:cubicBezTo>
                      <a:pt x="965" y="89"/>
                      <a:pt x="607" y="619"/>
                      <a:pt x="380" y="812"/>
                    </a:cubicBezTo>
                    <a:cubicBezTo>
                      <a:pt x="104" y="1053"/>
                      <a:pt x="1" y="1411"/>
                      <a:pt x="1" y="1411"/>
                    </a:cubicBezTo>
                    <a:lnTo>
                      <a:pt x="263" y="2031"/>
                    </a:lnTo>
                    <a:lnTo>
                      <a:pt x="1200" y="1184"/>
                    </a:lnTo>
                    <a:cubicBezTo>
                      <a:pt x="1200" y="1184"/>
                      <a:pt x="1055" y="598"/>
                      <a:pt x="1089" y="337"/>
                    </a:cubicBezTo>
                    <a:cubicBezTo>
                      <a:pt x="1123" y="123"/>
                      <a:pt x="1060" y="1"/>
                      <a:pt x="1021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5"/>
              <p:cNvSpPr/>
              <p:nvPr/>
            </p:nvSpPr>
            <p:spPr>
              <a:xfrm>
                <a:off x="4126344" y="2436684"/>
                <a:ext cx="39062" cy="53022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675" fill="none" extrusionOk="0">
                    <a:moveTo>
                      <a:pt x="1" y="1675"/>
                    </a:moveTo>
                    <a:cubicBezTo>
                      <a:pt x="1" y="1675"/>
                      <a:pt x="228" y="1117"/>
                      <a:pt x="483" y="862"/>
                    </a:cubicBezTo>
                    <a:cubicBezTo>
                      <a:pt x="696" y="655"/>
                      <a:pt x="1068" y="139"/>
                      <a:pt x="1103" y="70"/>
                    </a:cubicBezTo>
                    <a:cubicBezTo>
                      <a:pt x="1130" y="1"/>
                      <a:pt x="1234" y="125"/>
                      <a:pt x="1192" y="38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5"/>
              <p:cNvSpPr/>
              <p:nvPr/>
            </p:nvSpPr>
            <p:spPr>
              <a:xfrm>
                <a:off x="4144894" y="2407340"/>
                <a:ext cx="60873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2320" extrusionOk="0">
                    <a:moveTo>
                      <a:pt x="1729" y="0"/>
                    </a:moveTo>
                    <a:cubicBezTo>
                      <a:pt x="1706" y="0"/>
                      <a:pt x="1684" y="9"/>
                      <a:pt x="1667" y="25"/>
                    </a:cubicBezTo>
                    <a:lnTo>
                      <a:pt x="28" y="1975"/>
                    </a:lnTo>
                    <a:cubicBezTo>
                      <a:pt x="7" y="2009"/>
                      <a:pt x="0" y="2051"/>
                      <a:pt x="28" y="2078"/>
                    </a:cubicBezTo>
                    <a:lnTo>
                      <a:pt x="193" y="2319"/>
                    </a:lnTo>
                    <a:lnTo>
                      <a:pt x="1888" y="280"/>
                    </a:lnTo>
                    <a:cubicBezTo>
                      <a:pt x="1915" y="246"/>
                      <a:pt x="1922" y="198"/>
                      <a:pt x="1895" y="156"/>
                    </a:cubicBezTo>
                    <a:lnTo>
                      <a:pt x="1798" y="32"/>
                    </a:lnTo>
                    <a:cubicBezTo>
                      <a:pt x="1780" y="11"/>
                      <a:pt x="1755" y="0"/>
                      <a:pt x="17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5"/>
              <p:cNvSpPr/>
              <p:nvPr/>
            </p:nvSpPr>
            <p:spPr>
              <a:xfrm>
                <a:off x="4137898" y="2430353"/>
                <a:ext cx="54985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2344" extrusionOk="0">
                    <a:moveTo>
                      <a:pt x="1640" y="1"/>
                    </a:moveTo>
                    <a:lnTo>
                      <a:pt x="1413" y="215"/>
                    </a:lnTo>
                    <a:cubicBezTo>
                      <a:pt x="1413" y="215"/>
                      <a:pt x="1440" y="593"/>
                      <a:pt x="1344" y="786"/>
                    </a:cubicBezTo>
                    <a:lnTo>
                      <a:pt x="1186" y="153"/>
                    </a:lnTo>
                    <a:lnTo>
                      <a:pt x="1013" y="311"/>
                    </a:lnTo>
                    <a:cubicBezTo>
                      <a:pt x="1013" y="311"/>
                      <a:pt x="1068" y="828"/>
                      <a:pt x="1013" y="1007"/>
                    </a:cubicBezTo>
                    <a:lnTo>
                      <a:pt x="827" y="587"/>
                    </a:lnTo>
                    <a:lnTo>
                      <a:pt x="655" y="683"/>
                    </a:lnTo>
                    <a:lnTo>
                      <a:pt x="731" y="1303"/>
                    </a:lnTo>
                    <a:cubicBezTo>
                      <a:pt x="731" y="1303"/>
                      <a:pt x="727" y="1303"/>
                      <a:pt x="720" y="1303"/>
                    </a:cubicBezTo>
                    <a:cubicBezTo>
                      <a:pt x="651" y="1303"/>
                      <a:pt x="252" y="1331"/>
                      <a:pt x="1" y="1971"/>
                    </a:cubicBezTo>
                    <a:lnTo>
                      <a:pt x="304" y="2343"/>
                    </a:lnTo>
                    <a:cubicBezTo>
                      <a:pt x="304" y="2343"/>
                      <a:pt x="938" y="1895"/>
                      <a:pt x="1075" y="1709"/>
                    </a:cubicBezTo>
                    <a:cubicBezTo>
                      <a:pt x="1213" y="1523"/>
                      <a:pt x="1489" y="1330"/>
                      <a:pt x="1489" y="1330"/>
                    </a:cubicBezTo>
                    <a:cubicBezTo>
                      <a:pt x="1489" y="1330"/>
                      <a:pt x="1709" y="883"/>
                      <a:pt x="1723" y="683"/>
                    </a:cubicBezTo>
                    <a:cubicBezTo>
                      <a:pt x="1737" y="476"/>
                      <a:pt x="1640" y="1"/>
                      <a:pt x="1640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5"/>
              <p:cNvSpPr/>
              <p:nvPr/>
            </p:nvSpPr>
            <p:spPr>
              <a:xfrm>
                <a:off x="4137898" y="2470491"/>
                <a:ext cx="23140" cy="2228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04" fill="none" extrusionOk="0">
                    <a:moveTo>
                      <a:pt x="731" y="35"/>
                    </a:moveTo>
                    <a:cubicBezTo>
                      <a:pt x="731" y="35"/>
                      <a:pt x="276" y="1"/>
                      <a:pt x="1" y="7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5"/>
              <p:cNvSpPr/>
              <p:nvPr/>
            </p:nvSpPr>
            <p:spPr>
              <a:xfrm>
                <a:off x="4158632" y="2451941"/>
                <a:ext cx="2406" cy="19658"/>
              </a:xfrm>
              <a:custGeom>
                <a:avLst/>
                <a:gdLst/>
                <a:ahLst/>
                <a:cxnLst/>
                <a:rect l="l" t="t" r="r" b="b"/>
                <a:pathLst>
                  <a:path w="76" h="621" fill="none" extrusionOk="0">
                    <a:moveTo>
                      <a:pt x="0" y="1"/>
                    </a:moveTo>
                    <a:lnTo>
                      <a:pt x="76" y="62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4158632" y="2440166"/>
                <a:ext cx="13105" cy="22064"/>
              </a:xfrm>
              <a:custGeom>
                <a:avLst/>
                <a:gdLst/>
                <a:ahLst/>
                <a:cxnLst/>
                <a:rect l="l" t="t" r="r" b="b"/>
                <a:pathLst>
                  <a:path w="414" h="697" fill="none" extrusionOk="0">
                    <a:moveTo>
                      <a:pt x="358" y="1"/>
                    </a:moveTo>
                    <a:cubicBezTo>
                      <a:pt x="358" y="1"/>
                      <a:pt x="413" y="518"/>
                      <a:pt x="358" y="697"/>
                    </a:cubicBezTo>
                    <a:lnTo>
                      <a:pt x="214" y="359"/>
                    </a:lnTo>
                    <a:cubicBezTo>
                      <a:pt x="193" y="318"/>
                      <a:pt x="138" y="297"/>
                      <a:pt x="90" y="318"/>
                    </a:cubicBezTo>
                    <a:lnTo>
                      <a:pt x="0" y="36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5"/>
              <p:cNvSpPr/>
              <p:nvPr/>
            </p:nvSpPr>
            <p:spPr>
              <a:xfrm>
                <a:off x="4169965" y="2435164"/>
                <a:ext cx="10478" cy="20101"/>
              </a:xfrm>
              <a:custGeom>
                <a:avLst/>
                <a:gdLst/>
                <a:ahLst/>
                <a:cxnLst/>
                <a:rect l="l" t="t" r="r" b="b"/>
                <a:pathLst>
                  <a:path w="331" h="635" fill="none" extrusionOk="0">
                    <a:moveTo>
                      <a:pt x="331" y="634"/>
                    </a:moveTo>
                    <a:lnTo>
                      <a:pt x="173" y="1"/>
                    </a:lnTo>
                    <a:lnTo>
                      <a:pt x="0" y="1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5"/>
              <p:cNvSpPr/>
              <p:nvPr/>
            </p:nvSpPr>
            <p:spPr>
              <a:xfrm>
                <a:off x="4180411" y="2437127"/>
                <a:ext cx="3102" cy="18138"/>
              </a:xfrm>
              <a:custGeom>
                <a:avLst/>
                <a:gdLst/>
                <a:ahLst/>
                <a:cxnLst/>
                <a:rect l="l" t="t" r="r" b="b"/>
                <a:pathLst>
                  <a:path w="98" h="573" fill="none" extrusionOk="0">
                    <a:moveTo>
                      <a:pt x="70" y="1"/>
                    </a:moveTo>
                    <a:cubicBezTo>
                      <a:pt x="70" y="1"/>
                      <a:pt x="97" y="379"/>
                      <a:pt x="1" y="57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4147490" y="2430353"/>
                <a:ext cx="45393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2344" fill="none" extrusionOk="0">
                    <a:moveTo>
                      <a:pt x="1" y="2343"/>
                    </a:moveTo>
                    <a:cubicBezTo>
                      <a:pt x="1" y="2343"/>
                      <a:pt x="635" y="1895"/>
                      <a:pt x="772" y="1709"/>
                    </a:cubicBezTo>
                    <a:cubicBezTo>
                      <a:pt x="910" y="1523"/>
                      <a:pt x="1186" y="1330"/>
                      <a:pt x="1186" y="1330"/>
                    </a:cubicBezTo>
                    <a:cubicBezTo>
                      <a:pt x="1186" y="1330"/>
                      <a:pt x="1406" y="883"/>
                      <a:pt x="1420" y="683"/>
                    </a:cubicBezTo>
                    <a:cubicBezTo>
                      <a:pt x="1434" y="476"/>
                      <a:pt x="1337" y="1"/>
                      <a:pt x="1337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5"/>
              <p:cNvSpPr/>
              <p:nvPr/>
            </p:nvSpPr>
            <p:spPr>
              <a:xfrm>
                <a:off x="4169965" y="2462198"/>
                <a:ext cx="1994" cy="8990"/>
              </a:xfrm>
              <a:custGeom>
                <a:avLst/>
                <a:gdLst/>
                <a:ahLst/>
                <a:cxnLst/>
                <a:rect l="l" t="t" r="r" b="b"/>
                <a:pathLst>
                  <a:path w="63" h="284" fill="none" extrusionOk="0">
                    <a:moveTo>
                      <a:pt x="0" y="1"/>
                    </a:moveTo>
                    <a:cubicBezTo>
                      <a:pt x="35" y="145"/>
                      <a:pt x="62" y="283"/>
                      <a:pt x="62" y="2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5"/>
              <p:cNvSpPr/>
              <p:nvPr/>
            </p:nvSpPr>
            <p:spPr>
              <a:xfrm>
                <a:off x="4156669" y="2352735"/>
                <a:ext cx="34694" cy="68280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2157" fill="none" extrusionOk="0">
                    <a:moveTo>
                      <a:pt x="599" y="2157"/>
                    </a:moveTo>
                    <a:cubicBezTo>
                      <a:pt x="723" y="1433"/>
                      <a:pt x="372" y="993"/>
                      <a:pt x="186" y="1068"/>
                    </a:cubicBezTo>
                    <a:cubicBezTo>
                      <a:pt x="0" y="1137"/>
                      <a:pt x="462" y="1626"/>
                      <a:pt x="779" y="1530"/>
                    </a:cubicBezTo>
                    <a:cubicBezTo>
                      <a:pt x="1095" y="1427"/>
                      <a:pt x="985" y="359"/>
                      <a:pt x="49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4141823" y="2385656"/>
                <a:ext cx="24026" cy="42766"/>
              </a:xfrm>
              <a:custGeom>
                <a:avLst/>
                <a:gdLst/>
                <a:ahLst/>
                <a:cxnLst/>
                <a:rect l="l" t="t" r="r" b="b"/>
                <a:pathLst>
                  <a:path w="759" h="1351" fill="none" extrusionOk="0">
                    <a:moveTo>
                      <a:pt x="758" y="135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5"/>
              <p:cNvSpPr/>
              <p:nvPr/>
            </p:nvSpPr>
            <p:spPr>
              <a:xfrm>
                <a:off x="3840468" y="2368246"/>
                <a:ext cx="226365" cy="281888"/>
              </a:xfrm>
              <a:custGeom>
                <a:avLst/>
                <a:gdLst/>
                <a:ahLst/>
                <a:cxnLst/>
                <a:rect l="l" t="t" r="r" b="b"/>
                <a:pathLst>
                  <a:path w="7151" h="8905" extrusionOk="0">
                    <a:moveTo>
                      <a:pt x="2734" y="0"/>
                    </a:moveTo>
                    <a:cubicBezTo>
                      <a:pt x="2229" y="0"/>
                      <a:pt x="1700" y="148"/>
                      <a:pt x="1240" y="585"/>
                    </a:cubicBezTo>
                    <a:cubicBezTo>
                      <a:pt x="0" y="1763"/>
                      <a:pt x="1275" y="5710"/>
                      <a:pt x="1275" y="5710"/>
                    </a:cubicBezTo>
                    <a:lnTo>
                      <a:pt x="1137" y="8266"/>
                    </a:lnTo>
                    <a:cubicBezTo>
                      <a:pt x="2050" y="8752"/>
                      <a:pt x="3049" y="8905"/>
                      <a:pt x="3946" y="8905"/>
                    </a:cubicBezTo>
                    <a:cubicBezTo>
                      <a:pt x="5466" y="8905"/>
                      <a:pt x="6689" y="8466"/>
                      <a:pt x="6689" y="8466"/>
                    </a:cubicBezTo>
                    <a:cubicBezTo>
                      <a:pt x="6689" y="8466"/>
                      <a:pt x="7151" y="4925"/>
                      <a:pt x="6689" y="3403"/>
                    </a:cubicBezTo>
                    <a:cubicBezTo>
                      <a:pt x="6228" y="1880"/>
                      <a:pt x="4643" y="592"/>
                      <a:pt x="4643" y="592"/>
                    </a:cubicBezTo>
                    <a:cubicBezTo>
                      <a:pt x="4367" y="419"/>
                      <a:pt x="3584" y="0"/>
                      <a:pt x="27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5"/>
              <p:cNvSpPr/>
              <p:nvPr/>
            </p:nvSpPr>
            <p:spPr>
              <a:xfrm>
                <a:off x="3972817" y="2381288"/>
                <a:ext cx="91198" cy="264572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8358" extrusionOk="0">
                    <a:moveTo>
                      <a:pt x="1" y="1"/>
                    </a:moveTo>
                    <a:cubicBezTo>
                      <a:pt x="97" y="49"/>
                      <a:pt x="173" y="97"/>
                      <a:pt x="221" y="125"/>
                    </a:cubicBezTo>
                    <a:cubicBezTo>
                      <a:pt x="242" y="146"/>
                      <a:pt x="1833" y="1448"/>
                      <a:pt x="2295" y="2970"/>
                    </a:cubicBezTo>
                    <a:cubicBezTo>
                      <a:pt x="2488" y="3618"/>
                      <a:pt x="2550" y="4672"/>
                      <a:pt x="2467" y="6118"/>
                    </a:cubicBezTo>
                    <a:cubicBezTo>
                      <a:pt x="2412" y="7131"/>
                      <a:pt x="1757" y="7999"/>
                      <a:pt x="855" y="8357"/>
                    </a:cubicBezTo>
                    <a:cubicBezTo>
                      <a:pt x="1689" y="8247"/>
                      <a:pt x="2302" y="8054"/>
                      <a:pt x="2453" y="8006"/>
                    </a:cubicBezTo>
                    <a:cubicBezTo>
                      <a:pt x="2501" y="7620"/>
                      <a:pt x="2880" y="4417"/>
                      <a:pt x="2453" y="3011"/>
                    </a:cubicBezTo>
                    <a:cubicBezTo>
                      <a:pt x="1999" y="1517"/>
                      <a:pt x="442" y="235"/>
                      <a:pt x="428" y="221"/>
                    </a:cubicBezTo>
                    <a:cubicBezTo>
                      <a:pt x="345" y="173"/>
                      <a:pt x="201" y="9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4028657" y="2237511"/>
                <a:ext cx="26084" cy="49192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554" extrusionOk="0">
                    <a:moveTo>
                      <a:pt x="73" y="1"/>
                    </a:moveTo>
                    <a:cubicBezTo>
                      <a:pt x="28" y="1"/>
                      <a:pt x="0" y="3"/>
                      <a:pt x="0" y="3"/>
                    </a:cubicBezTo>
                    <a:lnTo>
                      <a:pt x="152" y="423"/>
                    </a:lnTo>
                    <a:cubicBezTo>
                      <a:pt x="613" y="671"/>
                      <a:pt x="476" y="1553"/>
                      <a:pt x="476" y="1553"/>
                    </a:cubicBezTo>
                    <a:cubicBezTo>
                      <a:pt x="476" y="1553"/>
                      <a:pt x="786" y="1167"/>
                      <a:pt x="806" y="547"/>
                    </a:cubicBezTo>
                    <a:cubicBezTo>
                      <a:pt x="823" y="47"/>
                      <a:pt x="275" y="1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5"/>
              <p:cNvSpPr/>
              <p:nvPr/>
            </p:nvSpPr>
            <p:spPr>
              <a:xfrm>
                <a:off x="4042395" y="2240423"/>
                <a:ext cx="12029" cy="44950"/>
              </a:xfrm>
              <a:custGeom>
                <a:avLst/>
                <a:gdLst/>
                <a:ahLst/>
                <a:cxnLst/>
                <a:rect l="l" t="t" r="r" b="b"/>
                <a:pathLst>
                  <a:path w="380" h="1420" fill="none" extrusionOk="0">
                    <a:moveTo>
                      <a:pt x="76" y="1420"/>
                    </a:moveTo>
                    <a:cubicBezTo>
                      <a:pt x="76" y="1420"/>
                      <a:pt x="352" y="1075"/>
                      <a:pt x="372" y="455"/>
                    </a:cubicBezTo>
                    <a:cubicBezTo>
                      <a:pt x="379" y="214"/>
                      <a:pt x="159" y="77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5"/>
              <p:cNvSpPr/>
              <p:nvPr/>
            </p:nvSpPr>
            <p:spPr>
              <a:xfrm>
                <a:off x="3917231" y="2237511"/>
                <a:ext cx="129121" cy="172172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5439" extrusionOk="0">
                    <a:moveTo>
                      <a:pt x="2837" y="1"/>
                    </a:moveTo>
                    <a:cubicBezTo>
                      <a:pt x="2089" y="1"/>
                      <a:pt x="1467" y="617"/>
                      <a:pt x="1447" y="1374"/>
                    </a:cubicBezTo>
                    <a:cubicBezTo>
                      <a:pt x="1426" y="2001"/>
                      <a:pt x="1364" y="2848"/>
                      <a:pt x="1199" y="3145"/>
                    </a:cubicBezTo>
                    <a:cubicBezTo>
                      <a:pt x="923" y="3634"/>
                      <a:pt x="0" y="4178"/>
                      <a:pt x="0" y="4178"/>
                    </a:cubicBezTo>
                    <a:cubicBezTo>
                      <a:pt x="0" y="4178"/>
                      <a:pt x="1543" y="5438"/>
                      <a:pt x="1999" y="5438"/>
                    </a:cubicBezTo>
                    <a:cubicBezTo>
                      <a:pt x="2025" y="5438"/>
                      <a:pt x="2048" y="5434"/>
                      <a:pt x="2067" y="5425"/>
                    </a:cubicBezTo>
                    <a:cubicBezTo>
                      <a:pt x="2404" y="5259"/>
                      <a:pt x="2363" y="4846"/>
                      <a:pt x="2363" y="4846"/>
                    </a:cubicBezTo>
                    <a:cubicBezTo>
                      <a:pt x="2363" y="4846"/>
                      <a:pt x="2032" y="4357"/>
                      <a:pt x="2074" y="4157"/>
                    </a:cubicBezTo>
                    <a:cubicBezTo>
                      <a:pt x="2115" y="3957"/>
                      <a:pt x="2577" y="3372"/>
                      <a:pt x="2577" y="3372"/>
                    </a:cubicBezTo>
                    <a:cubicBezTo>
                      <a:pt x="2577" y="3372"/>
                      <a:pt x="2721" y="3521"/>
                      <a:pt x="2908" y="3521"/>
                    </a:cubicBezTo>
                    <a:cubicBezTo>
                      <a:pt x="2962" y="3521"/>
                      <a:pt x="3020" y="3508"/>
                      <a:pt x="3079" y="3475"/>
                    </a:cubicBezTo>
                    <a:cubicBezTo>
                      <a:pt x="3334" y="3331"/>
                      <a:pt x="3658" y="2518"/>
                      <a:pt x="3658" y="2518"/>
                    </a:cubicBezTo>
                    <a:lnTo>
                      <a:pt x="4044" y="2518"/>
                    </a:lnTo>
                    <a:cubicBezTo>
                      <a:pt x="4044" y="2518"/>
                      <a:pt x="4078" y="2235"/>
                      <a:pt x="4044" y="1953"/>
                    </a:cubicBezTo>
                    <a:cubicBezTo>
                      <a:pt x="4003" y="1677"/>
                      <a:pt x="3961" y="733"/>
                      <a:pt x="3961" y="733"/>
                    </a:cubicBezTo>
                    <a:cubicBezTo>
                      <a:pt x="3961" y="733"/>
                      <a:pt x="3947" y="127"/>
                      <a:pt x="3024" y="17"/>
                    </a:cubicBezTo>
                    <a:cubicBezTo>
                      <a:pt x="2990" y="10"/>
                      <a:pt x="2955" y="3"/>
                      <a:pt x="2921" y="3"/>
                    </a:cubicBezTo>
                    <a:cubicBezTo>
                      <a:pt x="2893" y="1"/>
                      <a:pt x="2865" y="1"/>
                      <a:pt x="283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5"/>
              <p:cNvSpPr/>
              <p:nvPr/>
            </p:nvSpPr>
            <p:spPr>
              <a:xfrm>
                <a:off x="3982852" y="2331146"/>
                <a:ext cx="15954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504" h="92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14" y="662"/>
                      <a:pt x="132" y="924"/>
                    </a:cubicBezTo>
                    <a:cubicBezTo>
                      <a:pt x="283" y="689"/>
                      <a:pt x="504" y="414"/>
                      <a:pt x="504" y="414"/>
                    </a:cubicBezTo>
                    <a:cubicBezTo>
                      <a:pt x="504" y="414"/>
                      <a:pt x="97" y="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5"/>
              <p:cNvSpPr/>
              <p:nvPr/>
            </p:nvSpPr>
            <p:spPr>
              <a:xfrm>
                <a:off x="4028657" y="2286671"/>
                <a:ext cx="6363" cy="788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48"/>
                      <a:pt x="104" y="248"/>
                    </a:cubicBezTo>
                    <a:cubicBezTo>
                      <a:pt x="159" y="248"/>
                      <a:pt x="200" y="186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5"/>
              <p:cNvSpPr/>
              <p:nvPr/>
            </p:nvSpPr>
            <p:spPr>
              <a:xfrm>
                <a:off x="4012734" y="2312596"/>
                <a:ext cx="7439" cy="1095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46" fill="none" extrusionOk="0">
                    <a:moveTo>
                      <a:pt x="235" y="345"/>
                    </a:moveTo>
                    <a:cubicBezTo>
                      <a:pt x="62" y="345"/>
                      <a:pt x="0" y="104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3854839" y="2217410"/>
                <a:ext cx="193697" cy="17590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557" extrusionOk="0">
                    <a:moveTo>
                      <a:pt x="4393" y="0"/>
                    </a:moveTo>
                    <a:cubicBezTo>
                      <a:pt x="3472" y="0"/>
                      <a:pt x="2504" y="650"/>
                      <a:pt x="2178" y="2078"/>
                    </a:cubicBezTo>
                    <a:cubicBezTo>
                      <a:pt x="1764" y="3848"/>
                      <a:pt x="1" y="4517"/>
                      <a:pt x="1" y="4517"/>
                    </a:cubicBezTo>
                    <a:lnTo>
                      <a:pt x="972" y="5557"/>
                    </a:lnTo>
                    <a:cubicBezTo>
                      <a:pt x="972" y="5557"/>
                      <a:pt x="2398" y="5144"/>
                      <a:pt x="2963" y="4303"/>
                    </a:cubicBezTo>
                    <a:cubicBezTo>
                      <a:pt x="3535" y="3463"/>
                      <a:pt x="3438" y="3180"/>
                      <a:pt x="3438" y="3180"/>
                    </a:cubicBezTo>
                    <a:cubicBezTo>
                      <a:pt x="3438" y="3180"/>
                      <a:pt x="5788" y="2464"/>
                      <a:pt x="5960" y="955"/>
                    </a:cubicBezTo>
                    <a:cubicBezTo>
                      <a:pt x="5960" y="955"/>
                      <a:pt x="6118" y="507"/>
                      <a:pt x="5050" y="115"/>
                    </a:cubicBezTo>
                    <a:cubicBezTo>
                      <a:pt x="4841" y="39"/>
                      <a:pt x="4618" y="0"/>
                      <a:pt x="4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3854839" y="2208799"/>
                <a:ext cx="193697" cy="184517"/>
              </a:xfrm>
              <a:custGeom>
                <a:avLst/>
                <a:gdLst/>
                <a:ahLst/>
                <a:cxnLst/>
                <a:rect l="l" t="t" r="r" b="b"/>
                <a:pathLst>
                  <a:path w="6119" h="5829" fill="none" extrusionOk="0">
                    <a:moveTo>
                      <a:pt x="1" y="4789"/>
                    </a:moveTo>
                    <a:cubicBezTo>
                      <a:pt x="1" y="4789"/>
                      <a:pt x="1764" y="4127"/>
                      <a:pt x="2178" y="2350"/>
                    </a:cubicBezTo>
                    <a:cubicBezTo>
                      <a:pt x="2584" y="573"/>
                      <a:pt x="3983" y="1"/>
                      <a:pt x="5050" y="387"/>
                    </a:cubicBezTo>
                    <a:cubicBezTo>
                      <a:pt x="6118" y="779"/>
                      <a:pt x="5960" y="1227"/>
                      <a:pt x="5960" y="1227"/>
                    </a:cubicBezTo>
                    <a:cubicBezTo>
                      <a:pt x="5788" y="2736"/>
                      <a:pt x="3438" y="3452"/>
                      <a:pt x="3438" y="3452"/>
                    </a:cubicBezTo>
                    <a:cubicBezTo>
                      <a:pt x="3438" y="3452"/>
                      <a:pt x="3535" y="3735"/>
                      <a:pt x="2963" y="4575"/>
                    </a:cubicBezTo>
                    <a:cubicBezTo>
                      <a:pt x="2398" y="5416"/>
                      <a:pt x="972" y="5829"/>
                      <a:pt x="972" y="582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3939231" y="2317851"/>
                <a:ext cx="25324" cy="2627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3" fill="none" extrusionOk="0">
                    <a:moveTo>
                      <a:pt x="800" y="0"/>
                    </a:moveTo>
                    <a:cubicBezTo>
                      <a:pt x="400" y="83"/>
                      <a:pt x="1" y="83"/>
                      <a:pt x="1" y="8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3946449" y="2265304"/>
                <a:ext cx="76795" cy="40139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1268" fill="none" extrusionOk="0">
                    <a:moveTo>
                      <a:pt x="2425" y="0"/>
                    </a:moveTo>
                    <a:cubicBezTo>
                      <a:pt x="1440" y="1268"/>
                      <a:pt x="0" y="1033"/>
                      <a:pt x="0" y="103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3953634" y="2273566"/>
                <a:ext cx="38398" cy="9845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311" fill="none" extrusionOk="0">
                    <a:moveTo>
                      <a:pt x="1213" y="1"/>
                    </a:moveTo>
                    <a:cubicBezTo>
                      <a:pt x="249" y="311"/>
                      <a:pt x="1" y="35"/>
                      <a:pt x="1" y="3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5"/>
              <p:cNvSpPr/>
              <p:nvPr/>
            </p:nvSpPr>
            <p:spPr>
              <a:xfrm>
                <a:off x="3900644" y="2329405"/>
                <a:ext cx="44507" cy="14435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6" fill="none" extrusionOk="0">
                    <a:moveTo>
                      <a:pt x="1406" y="0"/>
                    </a:moveTo>
                    <a:cubicBezTo>
                      <a:pt x="655" y="455"/>
                      <a:pt x="1" y="345"/>
                      <a:pt x="1" y="34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3868799" y="2352735"/>
                <a:ext cx="51281" cy="2269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717" fill="none" extrusionOk="0">
                    <a:moveTo>
                      <a:pt x="1620" y="1"/>
                    </a:moveTo>
                    <a:cubicBezTo>
                      <a:pt x="924" y="621"/>
                      <a:pt x="1" y="717"/>
                      <a:pt x="1" y="71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3864241" y="2367992"/>
                <a:ext cx="145455" cy="154223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4872" fill="none" extrusionOk="0">
                    <a:moveTo>
                      <a:pt x="4595" y="4871"/>
                    </a:moveTo>
                    <a:cubicBezTo>
                      <a:pt x="4595" y="4871"/>
                      <a:pt x="3431" y="600"/>
                      <a:pt x="1963" y="256"/>
                    </a:cubicBezTo>
                    <a:cubicBezTo>
                      <a:pt x="868" y="1"/>
                      <a:pt x="0" y="2646"/>
                      <a:pt x="145" y="487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3789440" y="2473752"/>
                <a:ext cx="242509" cy="28068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8867" extrusionOk="0">
                    <a:moveTo>
                      <a:pt x="1846" y="1"/>
                    </a:moveTo>
                    <a:lnTo>
                      <a:pt x="1337" y="3652"/>
                    </a:lnTo>
                    <a:lnTo>
                      <a:pt x="0" y="7861"/>
                    </a:lnTo>
                    <a:lnTo>
                      <a:pt x="3018" y="8233"/>
                    </a:lnTo>
                    <a:lnTo>
                      <a:pt x="6731" y="8867"/>
                    </a:lnTo>
                    <a:lnTo>
                      <a:pt x="7661" y="1234"/>
                    </a:lnTo>
                    <a:lnTo>
                      <a:pt x="184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803400" y="2708189"/>
                <a:ext cx="187334" cy="34251"/>
              </a:xfrm>
              <a:custGeom>
                <a:avLst/>
                <a:gdLst/>
                <a:ahLst/>
                <a:cxnLst/>
                <a:rect l="l" t="t" r="r" b="b"/>
                <a:pathLst>
                  <a:path w="5918" h="1082" fill="none" extrusionOk="0">
                    <a:moveTo>
                      <a:pt x="0" y="166"/>
                    </a:moveTo>
                    <a:cubicBezTo>
                      <a:pt x="0" y="166"/>
                      <a:pt x="3637" y="0"/>
                      <a:pt x="5918" y="108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5"/>
              <p:cNvSpPr/>
              <p:nvPr/>
            </p:nvSpPr>
            <p:spPr>
              <a:xfrm>
                <a:off x="3900644" y="2571661"/>
                <a:ext cx="29249" cy="146594"/>
              </a:xfrm>
              <a:custGeom>
                <a:avLst/>
                <a:gdLst/>
                <a:ahLst/>
                <a:cxnLst/>
                <a:rect l="l" t="t" r="r" b="b"/>
                <a:pathLst>
                  <a:path w="924" h="4631" fill="none" extrusionOk="0">
                    <a:moveTo>
                      <a:pt x="1" y="4630"/>
                    </a:moveTo>
                    <a:lnTo>
                      <a:pt x="924" y="1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3790073" y="2361883"/>
                <a:ext cx="155078" cy="180180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5692" extrusionOk="0">
                    <a:moveTo>
                      <a:pt x="4019" y="0"/>
                    </a:moveTo>
                    <a:cubicBezTo>
                      <a:pt x="3930" y="0"/>
                      <a:pt x="3833" y="22"/>
                      <a:pt x="3728" y="70"/>
                    </a:cubicBezTo>
                    <a:cubicBezTo>
                      <a:pt x="2805" y="490"/>
                      <a:pt x="1537" y="1985"/>
                      <a:pt x="821" y="3493"/>
                    </a:cubicBezTo>
                    <a:cubicBezTo>
                      <a:pt x="1" y="5216"/>
                      <a:pt x="697" y="5691"/>
                      <a:pt x="697" y="5691"/>
                    </a:cubicBezTo>
                    <a:lnTo>
                      <a:pt x="3294" y="4678"/>
                    </a:lnTo>
                    <a:cubicBezTo>
                      <a:pt x="3294" y="4678"/>
                      <a:pt x="4203" y="3459"/>
                      <a:pt x="4561" y="2240"/>
                    </a:cubicBezTo>
                    <a:lnTo>
                      <a:pt x="4899" y="1275"/>
                    </a:lnTo>
                    <a:cubicBezTo>
                      <a:pt x="4899" y="1275"/>
                      <a:pt x="4704" y="0"/>
                      <a:pt x="40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3790073" y="2350772"/>
                <a:ext cx="155078" cy="191291"/>
              </a:xfrm>
              <a:custGeom>
                <a:avLst/>
                <a:gdLst/>
                <a:ahLst/>
                <a:cxnLst/>
                <a:rect l="l" t="t" r="r" b="b"/>
                <a:pathLst>
                  <a:path w="4899" h="6043" fill="none" extrusionOk="0">
                    <a:moveTo>
                      <a:pt x="4561" y="2591"/>
                    </a:moveTo>
                    <a:cubicBezTo>
                      <a:pt x="4203" y="3810"/>
                      <a:pt x="3294" y="5029"/>
                      <a:pt x="3294" y="5029"/>
                    </a:cubicBezTo>
                    <a:lnTo>
                      <a:pt x="697" y="6042"/>
                    </a:lnTo>
                    <a:cubicBezTo>
                      <a:pt x="697" y="6042"/>
                      <a:pt x="1" y="5567"/>
                      <a:pt x="821" y="3844"/>
                    </a:cubicBezTo>
                    <a:cubicBezTo>
                      <a:pt x="1537" y="2336"/>
                      <a:pt x="2805" y="841"/>
                      <a:pt x="3728" y="421"/>
                    </a:cubicBezTo>
                    <a:cubicBezTo>
                      <a:pt x="4651" y="1"/>
                      <a:pt x="4899" y="1626"/>
                      <a:pt x="4899" y="162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3810111" y="2502495"/>
                <a:ext cx="82715" cy="39569"/>
              </a:xfrm>
              <a:custGeom>
                <a:avLst/>
                <a:gdLst/>
                <a:ahLst/>
                <a:cxnLst/>
                <a:rect l="l" t="t" r="r" b="b"/>
                <a:pathLst>
                  <a:path w="2613" h="1250" extrusionOk="0">
                    <a:moveTo>
                      <a:pt x="1636" y="1"/>
                    </a:moveTo>
                    <a:cubicBezTo>
                      <a:pt x="246" y="1"/>
                      <a:pt x="0" y="799"/>
                      <a:pt x="64" y="1249"/>
                    </a:cubicBezTo>
                    <a:lnTo>
                      <a:pt x="2613" y="250"/>
                    </a:lnTo>
                    <a:lnTo>
                      <a:pt x="2578" y="99"/>
                    </a:lnTo>
                    <a:cubicBezTo>
                      <a:pt x="2217" y="30"/>
                      <a:pt x="1905" y="1"/>
                      <a:pt x="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3816695" y="2466345"/>
                <a:ext cx="82904" cy="32320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021" fill="none" extrusionOk="0">
                    <a:moveTo>
                      <a:pt x="0" y="1020"/>
                    </a:moveTo>
                    <a:cubicBezTo>
                      <a:pt x="1364" y="1"/>
                      <a:pt x="2618" y="614"/>
                      <a:pt x="2618" y="614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3855504" y="2370177"/>
                <a:ext cx="57391" cy="111046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3508" fill="none" extrusionOk="0">
                    <a:moveTo>
                      <a:pt x="1812" y="1"/>
                    </a:moveTo>
                    <a:cubicBezTo>
                      <a:pt x="469" y="1378"/>
                      <a:pt x="1" y="3507"/>
                      <a:pt x="1" y="3507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3812548" y="2502779"/>
                <a:ext cx="177331" cy="50458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1594" extrusionOk="0">
                    <a:moveTo>
                      <a:pt x="1877" y="1"/>
                    </a:moveTo>
                    <a:cubicBezTo>
                      <a:pt x="1567" y="1"/>
                      <a:pt x="1198" y="67"/>
                      <a:pt x="834" y="289"/>
                    </a:cubicBezTo>
                    <a:cubicBezTo>
                      <a:pt x="0" y="792"/>
                      <a:pt x="421" y="1192"/>
                      <a:pt x="1337" y="1488"/>
                    </a:cubicBezTo>
                    <a:cubicBezTo>
                      <a:pt x="1574" y="1565"/>
                      <a:pt x="1936" y="1594"/>
                      <a:pt x="2341" y="1594"/>
                    </a:cubicBezTo>
                    <a:cubicBezTo>
                      <a:pt x="3492" y="1594"/>
                      <a:pt x="4995" y="1364"/>
                      <a:pt x="4995" y="1364"/>
                    </a:cubicBezTo>
                    <a:lnTo>
                      <a:pt x="5601" y="1233"/>
                    </a:lnTo>
                    <a:lnTo>
                      <a:pt x="4795" y="524"/>
                    </a:lnTo>
                    <a:cubicBezTo>
                      <a:pt x="4746" y="530"/>
                      <a:pt x="4692" y="533"/>
                      <a:pt x="4632" y="533"/>
                    </a:cubicBezTo>
                    <a:cubicBezTo>
                      <a:pt x="3955" y="533"/>
                      <a:pt x="2646" y="138"/>
                      <a:pt x="2646" y="138"/>
                    </a:cubicBezTo>
                    <a:cubicBezTo>
                      <a:pt x="2646" y="138"/>
                      <a:pt x="2324" y="1"/>
                      <a:pt x="1877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3812548" y="2494707"/>
                <a:ext cx="177331" cy="64576"/>
              </a:xfrm>
              <a:custGeom>
                <a:avLst/>
                <a:gdLst/>
                <a:ahLst/>
                <a:cxnLst/>
                <a:rect l="l" t="t" r="r" b="b"/>
                <a:pathLst>
                  <a:path w="5602" h="2040" fill="none" extrusionOk="0">
                    <a:moveTo>
                      <a:pt x="4795" y="779"/>
                    </a:moveTo>
                    <a:cubicBezTo>
                      <a:pt x="4196" y="861"/>
                      <a:pt x="2646" y="393"/>
                      <a:pt x="2646" y="393"/>
                    </a:cubicBezTo>
                    <a:cubicBezTo>
                      <a:pt x="2646" y="393"/>
                      <a:pt x="1723" y="0"/>
                      <a:pt x="834" y="544"/>
                    </a:cubicBezTo>
                    <a:cubicBezTo>
                      <a:pt x="0" y="1047"/>
                      <a:pt x="421" y="1447"/>
                      <a:pt x="1337" y="1743"/>
                    </a:cubicBezTo>
                    <a:cubicBezTo>
                      <a:pt x="2246" y="2039"/>
                      <a:pt x="4995" y="1619"/>
                      <a:pt x="4995" y="1619"/>
                    </a:cubicBezTo>
                    <a:lnTo>
                      <a:pt x="5601" y="1488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3962150" y="2485527"/>
                <a:ext cx="78536" cy="56947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1799" extrusionOk="0">
                    <a:moveTo>
                      <a:pt x="923" y="1"/>
                    </a:moveTo>
                    <a:cubicBezTo>
                      <a:pt x="923" y="1"/>
                      <a:pt x="551" y="159"/>
                      <a:pt x="338" y="469"/>
                    </a:cubicBezTo>
                    <a:cubicBezTo>
                      <a:pt x="124" y="772"/>
                      <a:pt x="0" y="1075"/>
                      <a:pt x="0" y="1075"/>
                    </a:cubicBezTo>
                    <a:lnTo>
                      <a:pt x="792" y="1799"/>
                    </a:lnTo>
                    <a:cubicBezTo>
                      <a:pt x="1447" y="1668"/>
                      <a:pt x="2005" y="1427"/>
                      <a:pt x="2005" y="1427"/>
                    </a:cubicBezTo>
                    <a:lnTo>
                      <a:pt x="2480" y="1337"/>
                    </a:lnTo>
                    <a:lnTo>
                      <a:pt x="2370" y="538"/>
                    </a:lnTo>
                    <a:lnTo>
                      <a:pt x="2136" y="414"/>
                    </a:lnTo>
                    <a:cubicBezTo>
                      <a:pt x="2136" y="414"/>
                      <a:pt x="1984" y="194"/>
                      <a:pt x="1709" y="187"/>
                    </a:cubicBezTo>
                    <a:cubicBezTo>
                      <a:pt x="1703" y="187"/>
                      <a:pt x="1697" y="187"/>
                      <a:pt x="1691" y="187"/>
                    </a:cubicBezTo>
                    <a:cubicBezTo>
                      <a:pt x="1417" y="187"/>
                      <a:pt x="1047" y="338"/>
                      <a:pt x="1047" y="338"/>
                    </a:cubicBezTo>
                    <a:lnTo>
                      <a:pt x="923" y="1"/>
                    </a:ln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3987220" y="2528072"/>
                <a:ext cx="53465" cy="14403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455" fill="none" extrusionOk="0">
                    <a:moveTo>
                      <a:pt x="1688" y="0"/>
                    </a:moveTo>
                    <a:lnTo>
                      <a:pt x="1213" y="83"/>
                    </a:lnTo>
                    <a:cubicBezTo>
                      <a:pt x="1213" y="83"/>
                      <a:pt x="655" y="324"/>
                      <a:pt x="0" y="4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3995292" y="2491194"/>
                <a:ext cx="41880" cy="11396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360" fill="none" extrusionOk="0">
                    <a:moveTo>
                      <a:pt x="0" y="159"/>
                    </a:moveTo>
                    <a:cubicBezTo>
                      <a:pt x="0" y="159"/>
                      <a:pt x="386" y="1"/>
                      <a:pt x="662" y="8"/>
                    </a:cubicBezTo>
                    <a:cubicBezTo>
                      <a:pt x="937" y="15"/>
                      <a:pt x="1089" y="235"/>
                      <a:pt x="1089" y="235"/>
                    </a:cubicBezTo>
                    <a:lnTo>
                      <a:pt x="1323" y="3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3962150" y="2485527"/>
                <a:ext cx="29249" cy="34061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076" fill="none" extrusionOk="0">
                    <a:moveTo>
                      <a:pt x="0" y="1075"/>
                    </a:moveTo>
                    <a:cubicBezTo>
                      <a:pt x="0" y="1075"/>
                      <a:pt x="124" y="772"/>
                      <a:pt x="338" y="469"/>
                    </a:cubicBezTo>
                    <a:cubicBezTo>
                      <a:pt x="551" y="159"/>
                      <a:pt x="923" y="1"/>
                      <a:pt x="92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4012291" y="2498633"/>
                <a:ext cx="17474" cy="3957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25" fill="none" extrusionOk="0">
                    <a:moveTo>
                      <a:pt x="1" y="124"/>
                    </a:moveTo>
                    <a:cubicBezTo>
                      <a:pt x="276" y="0"/>
                      <a:pt x="552" y="0"/>
                      <a:pt x="55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4016216" y="2506895"/>
                <a:ext cx="22064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32" fill="none" extrusionOk="0">
                    <a:moveTo>
                      <a:pt x="1" y="132"/>
                    </a:moveTo>
                    <a:cubicBezTo>
                      <a:pt x="428" y="1"/>
                      <a:pt x="696" y="132"/>
                      <a:pt x="696" y="1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5"/>
              <p:cNvSpPr/>
              <p:nvPr/>
            </p:nvSpPr>
            <p:spPr>
              <a:xfrm>
                <a:off x="4022547" y="2518037"/>
                <a:ext cx="17030" cy="1551"/>
              </a:xfrm>
              <a:custGeom>
                <a:avLst/>
                <a:gdLst/>
                <a:ahLst/>
                <a:cxnLst/>
                <a:rect l="l" t="t" r="r" b="b"/>
                <a:pathLst>
                  <a:path w="538" h="49" fill="none" extrusionOk="0">
                    <a:moveTo>
                      <a:pt x="0" y="48"/>
                    </a:moveTo>
                    <a:cubicBezTo>
                      <a:pt x="255" y="0"/>
                      <a:pt x="538" y="48"/>
                      <a:pt x="538" y="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5"/>
              <p:cNvSpPr/>
              <p:nvPr/>
            </p:nvSpPr>
            <p:spPr>
              <a:xfrm>
                <a:off x="4092093" y="2081451"/>
                <a:ext cx="173849" cy="208733"/>
              </a:xfrm>
              <a:custGeom>
                <a:avLst/>
                <a:gdLst/>
                <a:ahLst/>
                <a:cxnLst/>
                <a:rect l="l" t="t" r="r" b="b"/>
                <a:pathLst>
                  <a:path w="5492" h="6594" extrusionOk="0">
                    <a:moveTo>
                      <a:pt x="1" y="1"/>
                    </a:moveTo>
                    <a:lnTo>
                      <a:pt x="1" y="5650"/>
                    </a:lnTo>
                    <a:lnTo>
                      <a:pt x="3025" y="5650"/>
                    </a:lnTo>
                    <a:lnTo>
                      <a:pt x="2991" y="6593"/>
                    </a:lnTo>
                    <a:lnTo>
                      <a:pt x="3907" y="5650"/>
                    </a:lnTo>
                    <a:lnTo>
                      <a:pt x="5491" y="5650"/>
                    </a:lnTo>
                    <a:lnTo>
                      <a:pt x="54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5"/>
              <p:cNvSpPr/>
              <p:nvPr/>
            </p:nvSpPr>
            <p:spPr>
              <a:xfrm>
                <a:off x="4133308" y="2126180"/>
                <a:ext cx="91198" cy="9002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2844" extrusionOk="0">
                    <a:moveTo>
                      <a:pt x="1089" y="1502"/>
                    </a:moveTo>
                    <a:cubicBezTo>
                      <a:pt x="1041" y="1502"/>
                      <a:pt x="1007" y="1516"/>
                      <a:pt x="972" y="1550"/>
                    </a:cubicBezTo>
                    <a:cubicBezTo>
                      <a:pt x="945" y="1578"/>
                      <a:pt x="931" y="1612"/>
                      <a:pt x="931" y="1660"/>
                    </a:cubicBezTo>
                    <a:cubicBezTo>
                      <a:pt x="931" y="1702"/>
                      <a:pt x="945" y="1743"/>
                      <a:pt x="972" y="1770"/>
                    </a:cubicBezTo>
                    <a:cubicBezTo>
                      <a:pt x="1007" y="1805"/>
                      <a:pt x="1041" y="1819"/>
                      <a:pt x="1089" y="1819"/>
                    </a:cubicBezTo>
                    <a:cubicBezTo>
                      <a:pt x="1131" y="1819"/>
                      <a:pt x="1165" y="1805"/>
                      <a:pt x="1200" y="1770"/>
                    </a:cubicBezTo>
                    <a:cubicBezTo>
                      <a:pt x="1227" y="1743"/>
                      <a:pt x="1248" y="1708"/>
                      <a:pt x="1248" y="1660"/>
                    </a:cubicBezTo>
                    <a:cubicBezTo>
                      <a:pt x="1248" y="1619"/>
                      <a:pt x="1227" y="1578"/>
                      <a:pt x="1200" y="1550"/>
                    </a:cubicBezTo>
                    <a:cubicBezTo>
                      <a:pt x="1172" y="1516"/>
                      <a:pt x="1131" y="1502"/>
                      <a:pt x="1089" y="1502"/>
                    </a:cubicBezTo>
                    <a:close/>
                    <a:moveTo>
                      <a:pt x="1799" y="1502"/>
                    </a:moveTo>
                    <a:cubicBezTo>
                      <a:pt x="1758" y="1502"/>
                      <a:pt x="1723" y="1516"/>
                      <a:pt x="1689" y="1550"/>
                    </a:cubicBezTo>
                    <a:cubicBezTo>
                      <a:pt x="1661" y="1578"/>
                      <a:pt x="1647" y="1612"/>
                      <a:pt x="1647" y="1660"/>
                    </a:cubicBezTo>
                    <a:cubicBezTo>
                      <a:pt x="1647" y="1702"/>
                      <a:pt x="1661" y="1743"/>
                      <a:pt x="1689" y="1770"/>
                    </a:cubicBezTo>
                    <a:cubicBezTo>
                      <a:pt x="1716" y="1805"/>
                      <a:pt x="1758" y="1819"/>
                      <a:pt x="1806" y="1819"/>
                    </a:cubicBezTo>
                    <a:cubicBezTo>
                      <a:pt x="1847" y="1819"/>
                      <a:pt x="1882" y="1805"/>
                      <a:pt x="1916" y="1770"/>
                    </a:cubicBezTo>
                    <a:cubicBezTo>
                      <a:pt x="1944" y="1743"/>
                      <a:pt x="1957" y="1708"/>
                      <a:pt x="1957" y="1660"/>
                    </a:cubicBezTo>
                    <a:cubicBezTo>
                      <a:pt x="1957" y="1619"/>
                      <a:pt x="1944" y="1578"/>
                      <a:pt x="1916" y="1550"/>
                    </a:cubicBezTo>
                    <a:cubicBezTo>
                      <a:pt x="1882" y="1516"/>
                      <a:pt x="1847" y="1502"/>
                      <a:pt x="1799" y="1502"/>
                    </a:cubicBezTo>
                    <a:close/>
                    <a:moveTo>
                      <a:pt x="1227" y="599"/>
                    </a:moveTo>
                    <a:cubicBezTo>
                      <a:pt x="1227" y="606"/>
                      <a:pt x="1227" y="620"/>
                      <a:pt x="1227" y="627"/>
                    </a:cubicBezTo>
                    <a:lnTo>
                      <a:pt x="1227" y="661"/>
                    </a:lnTo>
                    <a:cubicBezTo>
                      <a:pt x="1234" y="854"/>
                      <a:pt x="1303" y="1013"/>
                      <a:pt x="1434" y="1144"/>
                    </a:cubicBezTo>
                    <a:cubicBezTo>
                      <a:pt x="1572" y="1274"/>
                      <a:pt x="1730" y="1336"/>
                      <a:pt x="1916" y="1336"/>
                    </a:cubicBezTo>
                    <a:cubicBezTo>
                      <a:pt x="2006" y="1336"/>
                      <a:pt x="2081" y="1323"/>
                      <a:pt x="2150" y="1295"/>
                    </a:cubicBezTo>
                    <a:cubicBezTo>
                      <a:pt x="2226" y="1268"/>
                      <a:pt x="2288" y="1233"/>
                      <a:pt x="2343" y="1185"/>
                    </a:cubicBezTo>
                    <a:cubicBezTo>
                      <a:pt x="2364" y="1240"/>
                      <a:pt x="2378" y="1302"/>
                      <a:pt x="2391" y="1357"/>
                    </a:cubicBezTo>
                    <a:cubicBezTo>
                      <a:pt x="2398" y="1419"/>
                      <a:pt x="2405" y="1474"/>
                      <a:pt x="2405" y="1536"/>
                    </a:cubicBezTo>
                    <a:cubicBezTo>
                      <a:pt x="2405" y="1805"/>
                      <a:pt x="2316" y="2032"/>
                      <a:pt x="2123" y="2218"/>
                    </a:cubicBezTo>
                    <a:cubicBezTo>
                      <a:pt x="1937" y="2404"/>
                      <a:pt x="1709" y="2501"/>
                      <a:pt x="1441" y="2501"/>
                    </a:cubicBezTo>
                    <a:cubicBezTo>
                      <a:pt x="1172" y="2501"/>
                      <a:pt x="945" y="2404"/>
                      <a:pt x="759" y="2218"/>
                    </a:cubicBezTo>
                    <a:cubicBezTo>
                      <a:pt x="573" y="2032"/>
                      <a:pt x="483" y="1805"/>
                      <a:pt x="483" y="1536"/>
                    </a:cubicBezTo>
                    <a:cubicBezTo>
                      <a:pt x="483" y="1309"/>
                      <a:pt x="552" y="1109"/>
                      <a:pt x="697" y="930"/>
                    </a:cubicBezTo>
                    <a:cubicBezTo>
                      <a:pt x="835" y="758"/>
                      <a:pt x="1014" y="648"/>
                      <a:pt x="1227" y="599"/>
                    </a:cubicBezTo>
                    <a:close/>
                    <a:moveTo>
                      <a:pt x="1441" y="0"/>
                    </a:moveTo>
                    <a:cubicBezTo>
                      <a:pt x="1310" y="0"/>
                      <a:pt x="1193" y="28"/>
                      <a:pt x="1083" y="90"/>
                    </a:cubicBezTo>
                    <a:cubicBezTo>
                      <a:pt x="972" y="158"/>
                      <a:pt x="883" y="241"/>
                      <a:pt x="821" y="344"/>
                    </a:cubicBezTo>
                    <a:cubicBezTo>
                      <a:pt x="800" y="342"/>
                      <a:pt x="779" y="341"/>
                      <a:pt x="758" y="341"/>
                    </a:cubicBezTo>
                    <a:cubicBezTo>
                      <a:pt x="636" y="341"/>
                      <a:pt x="520" y="375"/>
                      <a:pt x="414" y="434"/>
                    </a:cubicBezTo>
                    <a:cubicBezTo>
                      <a:pt x="283" y="503"/>
                      <a:pt x="187" y="592"/>
                      <a:pt x="125" y="710"/>
                    </a:cubicBezTo>
                    <a:cubicBezTo>
                      <a:pt x="42" y="840"/>
                      <a:pt x="15" y="999"/>
                      <a:pt x="29" y="1171"/>
                    </a:cubicBezTo>
                    <a:cubicBezTo>
                      <a:pt x="49" y="1343"/>
                      <a:pt x="118" y="1481"/>
                      <a:pt x="242" y="1591"/>
                    </a:cubicBezTo>
                    <a:cubicBezTo>
                      <a:pt x="118" y="1715"/>
                      <a:pt x="49" y="1853"/>
                      <a:pt x="29" y="2018"/>
                    </a:cubicBezTo>
                    <a:cubicBezTo>
                      <a:pt x="1" y="2177"/>
                      <a:pt x="35" y="2335"/>
                      <a:pt x="125" y="2480"/>
                    </a:cubicBezTo>
                    <a:cubicBezTo>
                      <a:pt x="228" y="2666"/>
                      <a:pt x="394" y="2783"/>
                      <a:pt x="607" y="2824"/>
                    </a:cubicBezTo>
                    <a:cubicBezTo>
                      <a:pt x="665" y="2837"/>
                      <a:pt x="721" y="2844"/>
                      <a:pt x="775" y="2844"/>
                    </a:cubicBezTo>
                    <a:cubicBezTo>
                      <a:pt x="923" y="2844"/>
                      <a:pt x="1060" y="2796"/>
                      <a:pt x="1186" y="2700"/>
                    </a:cubicBezTo>
                    <a:cubicBezTo>
                      <a:pt x="1227" y="2707"/>
                      <a:pt x="1275" y="2714"/>
                      <a:pt x="1317" y="2721"/>
                    </a:cubicBezTo>
                    <a:cubicBezTo>
                      <a:pt x="1358" y="2728"/>
                      <a:pt x="1399" y="2728"/>
                      <a:pt x="1441" y="2728"/>
                    </a:cubicBezTo>
                    <a:cubicBezTo>
                      <a:pt x="1482" y="2728"/>
                      <a:pt x="1530" y="2728"/>
                      <a:pt x="1572" y="2721"/>
                    </a:cubicBezTo>
                    <a:cubicBezTo>
                      <a:pt x="1613" y="2714"/>
                      <a:pt x="1654" y="2707"/>
                      <a:pt x="1696" y="2700"/>
                    </a:cubicBezTo>
                    <a:cubicBezTo>
                      <a:pt x="1827" y="2796"/>
                      <a:pt x="1965" y="2844"/>
                      <a:pt x="2113" y="2844"/>
                    </a:cubicBezTo>
                    <a:cubicBezTo>
                      <a:pt x="2168" y="2844"/>
                      <a:pt x="2224" y="2837"/>
                      <a:pt x="2281" y="2824"/>
                    </a:cubicBezTo>
                    <a:cubicBezTo>
                      <a:pt x="2495" y="2783"/>
                      <a:pt x="2653" y="2666"/>
                      <a:pt x="2763" y="2480"/>
                    </a:cubicBezTo>
                    <a:cubicBezTo>
                      <a:pt x="2853" y="2335"/>
                      <a:pt x="2881" y="2184"/>
                      <a:pt x="2860" y="2018"/>
                    </a:cubicBezTo>
                    <a:cubicBezTo>
                      <a:pt x="2839" y="1853"/>
                      <a:pt x="2770" y="1715"/>
                      <a:pt x="2646" y="1591"/>
                    </a:cubicBezTo>
                    <a:cubicBezTo>
                      <a:pt x="2770" y="1481"/>
                      <a:pt x="2839" y="1343"/>
                      <a:pt x="2853" y="1171"/>
                    </a:cubicBezTo>
                    <a:cubicBezTo>
                      <a:pt x="2874" y="999"/>
                      <a:pt x="2839" y="840"/>
                      <a:pt x="2763" y="710"/>
                    </a:cubicBezTo>
                    <a:cubicBezTo>
                      <a:pt x="2695" y="592"/>
                      <a:pt x="2598" y="503"/>
                      <a:pt x="2474" y="434"/>
                    </a:cubicBezTo>
                    <a:cubicBezTo>
                      <a:pt x="2362" y="375"/>
                      <a:pt x="2250" y="341"/>
                      <a:pt x="2130" y="341"/>
                    </a:cubicBezTo>
                    <a:cubicBezTo>
                      <a:pt x="2110" y="341"/>
                      <a:pt x="2089" y="342"/>
                      <a:pt x="2068" y="344"/>
                    </a:cubicBezTo>
                    <a:cubicBezTo>
                      <a:pt x="1999" y="241"/>
                      <a:pt x="1916" y="152"/>
                      <a:pt x="1806" y="90"/>
                    </a:cubicBezTo>
                    <a:cubicBezTo>
                      <a:pt x="1696" y="28"/>
                      <a:pt x="1572" y="0"/>
                      <a:pt x="1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" name="Google Shape;406;p35"/>
            <p:cNvSpPr/>
            <p:nvPr/>
          </p:nvSpPr>
          <p:spPr>
            <a:xfrm>
              <a:off x="4044173" y="4159422"/>
              <a:ext cx="4746227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7" name="Google Shape;407;p35"/>
            <p:cNvGrpSpPr/>
            <p:nvPr/>
          </p:nvGrpSpPr>
          <p:grpSpPr>
            <a:xfrm flipH="1">
              <a:off x="4703682" y="1236512"/>
              <a:ext cx="1112595" cy="2945830"/>
              <a:chOff x="3636882" y="1236512"/>
              <a:chExt cx="1112595" cy="2945830"/>
            </a:xfrm>
          </p:grpSpPr>
          <p:sp>
            <p:nvSpPr>
              <p:cNvPr id="408" name="Google Shape;408;p35"/>
              <p:cNvSpPr/>
              <p:nvPr/>
            </p:nvSpPr>
            <p:spPr>
              <a:xfrm>
                <a:off x="3897243" y="1714424"/>
                <a:ext cx="365131" cy="385821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4441" extrusionOk="0">
                    <a:moveTo>
                      <a:pt x="2881" y="0"/>
                    </a:moveTo>
                    <a:cubicBezTo>
                      <a:pt x="2609" y="0"/>
                      <a:pt x="2303" y="56"/>
                      <a:pt x="1970" y="176"/>
                    </a:cubicBezTo>
                    <a:cubicBezTo>
                      <a:pt x="710" y="631"/>
                      <a:pt x="896" y="2794"/>
                      <a:pt x="896" y="2794"/>
                    </a:cubicBezTo>
                    <a:lnTo>
                      <a:pt x="0" y="3821"/>
                    </a:lnTo>
                    <a:lnTo>
                      <a:pt x="1819" y="4441"/>
                    </a:lnTo>
                    <a:lnTo>
                      <a:pt x="2473" y="3442"/>
                    </a:lnTo>
                    <a:cubicBezTo>
                      <a:pt x="2473" y="3442"/>
                      <a:pt x="2804" y="3569"/>
                      <a:pt x="3021" y="3569"/>
                    </a:cubicBezTo>
                    <a:cubicBezTo>
                      <a:pt x="3072" y="3569"/>
                      <a:pt x="3116" y="3562"/>
                      <a:pt x="3148" y="3545"/>
                    </a:cubicBezTo>
                    <a:cubicBezTo>
                      <a:pt x="3327" y="3449"/>
                      <a:pt x="3755" y="2636"/>
                      <a:pt x="3755" y="2636"/>
                    </a:cubicBezTo>
                    <a:cubicBezTo>
                      <a:pt x="3755" y="2636"/>
                      <a:pt x="3956" y="2729"/>
                      <a:pt x="4074" y="2729"/>
                    </a:cubicBezTo>
                    <a:cubicBezTo>
                      <a:pt x="4114" y="2729"/>
                      <a:pt x="4144" y="2718"/>
                      <a:pt x="4154" y="2691"/>
                    </a:cubicBezTo>
                    <a:cubicBezTo>
                      <a:pt x="4195" y="2581"/>
                      <a:pt x="4202" y="1582"/>
                      <a:pt x="4195" y="1155"/>
                    </a:cubicBezTo>
                    <a:cubicBezTo>
                      <a:pt x="4140" y="439"/>
                      <a:pt x="3643" y="0"/>
                      <a:pt x="2881" y="0"/>
                    </a:cubicBezTo>
                    <a:close/>
                  </a:path>
                </a:pathLst>
              </a:custGeom>
              <a:solidFill>
                <a:srgbClr val="C37A2D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5"/>
              <p:cNvSpPr/>
              <p:nvPr/>
            </p:nvSpPr>
            <p:spPr>
              <a:xfrm>
                <a:off x="4068385" y="1989477"/>
                <a:ext cx="43784" cy="51518"/>
              </a:xfrm>
              <a:custGeom>
                <a:avLst/>
                <a:gdLst/>
                <a:ahLst/>
                <a:cxnLst/>
                <a:rect l="l" t="t" r="r" b="b"/>
                <a:pathLst>
                  <a:path w="504" h="593" extrusionOk="0">
                    <a:moveTo>
                      <a:pt x="0" y="0"/>
                    </a:moveTo>
                    <a:lnTo>
                      <a:pt x="290" y="593"/>
                    </a:lnTo>
                    <a:lnTo>
                      <a:pt x="503" y="276"/>
                    </a:lnTo>
                    <a:cubicBezTo>
                      <a:pt x="352" y="22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5"/>
              <p:cNvSpPr/>
              <p:nvPr/>
            </p:nvSpPr>
            <p:spPr>
              <a:xfrm>
                <a:off x="4196437" y="1869065"/>
                <a:ext cx="16245" cy="1928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22" extrusionOk="0">
                    <a:moveTo>
                      <a:pt x="88" y="1"/>
                    </a:moveTo>
                    <a:cubicBezTo>
                      <a:pt x="44" y="1"/>
                      <a:pt x="7" y="47"/>
                      <a:pt x="7" y="105"/>
                    </a:cubicBezTo>
                    <a:cubicBezTo>
                      <a:pt x="1" y="167"/>
                      <a:pt x="42" y="215"/>
                      <a:pt x="90" y="222"/>
                    </a:cubicBezTo>
                    <a:cubicBezTo>
                      <a:pt x="138" y="222"/>
                      <a:pt x="180" y="174"/>
                      <a:pt x="187" y="112"/>
                    </a:cubicBezTo>
                    <a:cubicBezTo>
                      <a:pt x="187" y="57"/>
                      <a:pt x="145" y="1"/>
                      <a:pt x="97" y="1"/>
                    </a:cubicBezTo>
                    <a:cubicBezTo>
                      <a:pt x="94" y="1"/>
                      <a:pt x="91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5"/>
              <p:cNvSpPr/>
              <p:nvPr/>
            </p:nvSpPr>
            <p:spPr>
              <a:xfrm>
                <a:off x="4153348" y="1952293"/>
                <a:ext cx="21024" cy="216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9" fill="none" extrusionOk="0">
                    <a:moveTo>
                      <a:pt x="242" y="249"/>
                    </a:moveTo>
                    <a:cubicBezTo>
                      <a:pt x="56" y="159"/>
                      <a:pt x="1" y="1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5"/>
              <p:cNvSpPr/>
              <p:nvPr/>
            </p:nvSpPr>
            <p:spPr>
              <a:xfrm>
                <a:off x="3791691" y="1639709"/>
                <a:ext cx="526376" cy="395380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4551" extrusionOk="0">
                    <a:moveTo>
                      <a:pt x="3868" y="1"/>
                    </a:moveTo>
                    <a:cubicBezTo>
                      <a:pt x="3790" y="1"/>
                      <a:pt x="3716" y="8"/>
                      <a:pt x="3647" y="24"/>
                    </a:cubicBezTo>
                    <a:cubicBezTo>
                      <a:pt x="3227" y="113"/>
                      <a:pt x="2669" y="589"/>
                      <a:pt x="2262" y="981"/>
                    </a:cubicBezTo>
                    <a:cubicBezTo>
                      <a:pt x="1945" y="1291"/>
                      <a:pt x="1580" y="1546"/>
                      <a:pt x="1174" y="1725"/>
                    </a:cubicBezTo>
                    <a:cubicBezTo>
                      <a:pt x="692" y="1932"/>
                      <a:pt x="78" y="2304"/>
                      <a:pt x="44" y="2862"/>
                    </a:cubicBezTo>
                    <a:cubicBezTo>
                      <a:pt x="1" y="3680"/>
                      <a:pt x="748" y="3724"/>
                      <a:pt x="909" y="3724"/>
                    </a:cubicBezTo>
                    <a:cubicBezTo>
                      <a:pt x="929" y="3724"/>
                      <a:pt x="940" y="3723"/>
                      <a:pt x="940" y="3723"/>
                    </a:cubicBezTo>
                    <a:cubicBezTo>
                      <a:pt x="940" y="3723"/>
                      <a:pt x="1285" y="4550"/>
                      <a:pt x="1976" y="4550"/>
                    </a:cubicBezTo>
                    <a:cubicBezTo>
                      <a:pt x="2047" y="4550"/>
                      <a:pt x="2122" y="4541"/>
                      <a:pt x="2200" y="4522"/>
                    </a:cubicBezTo>
                    <a:cubicBezTo>
                      <a:pt x="3041" y="4322"/>
                      <a:pt x="3743" y="2152"/>
                      <a:pt x="3743" y="2152"/>
                    </a:cubicBezTo>
                    <a:cubicBezTo>
                      <a:pt x="3743" y="2152"/>
                      <a:pt x="5066" y="1987"/>
                      <a:pt x="5286" y="1519"/>
                    </a:cubicBezTo>
                    <a:cubicBezTo>
                      <a:pt x="5486" y="1939"/>
                      <a:pt x="5417" y="2641"/>
                      <a:pt x="5417" y="2641"/>
                    </a:cubicBezTo>
                    <a:cubicBezTo>
                      <a:pt x="5417" y="2641"/>
                      <a:pt x="6058" y="2331"/>
                      <a:pt x="6051" y="1849"/>
                    </a:cubicBezTo>
                    <a:cubicBezTo>
                      <a:pt x="6037" y="1367"/>
                      <a:pt x="5645" y="1271"/>
                      <a:pt x="5645" y="1271"/>
                    </a:cubicBezTo>
                    <a:cubicBezTo>
                      <a:pt x="5676" y="684"/>
                      <a:pt x="4615" y="1"/>
                      <a:pt x="3868" y="1"/>
                    </a:cubicBezTo>
                    <a:close/>
                  </a:path>
                </a:pathLst>
              </a:custGeom>
              <a:solidFill>
                <a:srgbClr val="5B0F00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5"/>
              <p:cNvSpPr/>
              <p:nvPr/>
            </p:nvSpPr>
            <p:spPr>
              <a:xfrm>
                <a:off x="3665637" y="3897994"/>
                <a:ext cx="166451" cy="188263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67" extrusionOk="0">
                    <a:moveTo>
                      <a:pt x="386" y="1"/>
                    </a:moveTo>
                    <a:cubicBezTo>
                      <a:pt x="386" y="1"/>
                      <a:pt x="276" y="572"/>
                      <a:pt x="227" y="965"/>
                    </a:cubicBezTo>
                    <a:cubicBezTo>
                      <a:pt x="186" y="1358"/>
                      <a:pt x="0" y="1950"/>
                      <a:pt x="0" y="1950"/>
                    </a:cubicBezTo>
                    <a:cubicBezTo>
                      <a:pt x="0" y="1950"/>
                      <a:pt x="476" y="2167"/>
                      <a:pt x="853" y="2167"/>
                    </a:cubicBezTo>
                    <a:cubicBezTo>
                      <a:pt x="879" y="2167"/>
                      <a:pt x="905" y="2166"/>
                      <a:pt x="930" y="2164"/>
                    </a:cubicBezTo>
                    <a:cubicBezTo>
                      <a:pt x="1316" y="2122"/>
                      <a:pt x="1915" y="1743"/>
                      <a:pt x="1915" y="1743"/>
                    </a:cubicBezTo>
                    <a:cubicBezTo>
                      <a:pt x="1915" y="1743"/>
                      <a:pt x="1585" y="944"/>
                      <a:pt x="1757" y="276"/>
                    </a:cubicBezTo>
                    <a:lnTo>
                      <a:pt x="386" y="1"/>
                    </a:lnTo>
                    <a:close/>
                  </a:path>
                </a:pathLst>
              </a:custGeom>
              <a:solidFill>
                <a:srgbClr val="C37A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5"/>
              <p:cNvSpPr/>
              <p:nvPr/>
            </p:nvSpPr>
            <p:spPr>
              <a:xfrm>
                <a:off x="3665637" y="3897994"/>
                <a:ext cx="166451" cy="191043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99" fill="none" extrusionOk="0">
                    <a:moveTo>
                      <a:pt x="1757" y="276"/>
                    </a:moveTo>
                    <a:cubicBezTo>
                      <a:pt x="1585" y="944"/>
                      <a:pt x="1915" y="1743"/>
                      <a:pt x="1915" y="1743"/>
                    </a:cubicBezTo>
                    <a:cubicBezTo>
                      <a:pt x="1915" y="1743"/>
                      <a:pt x="1316" y="2122"/>
                      <a:pt x="930" y="2164"/>
                    </a:cubicBezTo>
                    <a:cubicBezTo>
                      <a:pt x="544" y="2198"/>
                      <a:pt x="0" y="1950"/>
                      <a:pt x="0" y="1950"/>
                    </a:cubicBezTo>
                    <a:cubicBezTo>
                      <a:pt x="0" y="1950"/>
                      <a:pt x="186" y="1358"/>
                      <a:pt x="227" y="965"/>
                    </a:cubicBezTo>
                    <a:cubicBezTo>
                      <a:pt x="276" y="572"/>
                      <a:pt x="386" y="1"/>
                      <a:pt x="38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5"/>
              <p:cNvSpPr/>
              <p:nvPr/>
            </p:nvSpPr>
            <p:spPr>
              <a:xfrm>
                <a:off x="3687182" y="3897994"/>
                <a:ext cx="64113" cy="71326"/>
              </a:xfrm>
              <a:custGeom>
                <a:avLst/>
                <a:gdLst/>
                <a:ahLst/>
                <a:cxnLst/>
                <a:rect l="l" t="t" r="r" b="b"/>
                <a:pathLst>
                  <a:path w="738" h="821" extrusionOk="0">
                    <a:moveTo>
                      <a:pt x="138" y="1"/>
                    </a:moveTo>
                    <a:cubicBezTo>
                      <a:pt x="138" y="1"/>
                      <a:pt x="55" y="448"/>
                      <a:pt x="0" y="820"/>
                    </a:cubicBezTo>
                    <a:cubicBezTo>
                      <a:pt x="207" y="703"/>
                      <a:pt x="469" y="586"/>
                      <a:pt x="737" y="559"/>
                    </a:cubicBezTo>
                    <a:lnTo>
                      <a:pt x="420" y="56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5"/>
              <p:cNvSpPr/>
              <p:nvPr/>
            </p:nvSpPr>
            <p:spPr>
              <a:xfrm>
                <a:off x="3636882" y="4010934"/>
                <a:ext cx="404051" cy="166109"/>
              </a:xfrm>
              <a:custGeom>
                <a:avLst/>
                <a:gdLst/>
                <a:ahLst/>
                <a:cxnLst/>
                <a:rect l="l" t="t" r="r" b="b"/>
                <a:pathLst>
                  <a:path w="4651" h="1912" extrusionOk="0">
                    <a:moveTo>
                      <a:pt x="2314" y="1"/>
                    </a:moveTo>
                    <a:cubicBezTo>
                      <a:pt x="2272" y="1"/>
                      <a:pt x="2230" y="19"/>
                      <a:pt x="2198" y="51"/>
                    </a:cubicBezTo>
                    <a:cubicBezTo>
                      <a:pt x="2005" y="244"/>
                      <a:pt x="1585" y="664"/>
                      <a:pt x="1440" y="664"/>
                    </a:cubicBezTo>
                    <a:cubicBezTo>
                      <a:pt x="1240" y="664"/>
                      <a:pt x="207" y="443"/>
                      <a:pt x="207" y="443"/>
                    </a:cubicBezTo>
                    <a:lnTo>
                      <a:pt x="0" y="1504"/>
                    </a:lnTo>
                    <a:cubicBezTo>
                      <a:pt x="0" y="1504"/>
                      <a:pt x="332" y="1733"/>
                      <a:pt x="911" y="1733"/>
                    </a:cubicBezTo>
                    <a:cubicBezTo>
                      <a:pt x="1035" y="1733"/>
                      <a:pt x="1170" y="1723"/>
                      <a:pt x="1316" y="1697"/>
                    </a:cubicBezTo>
                    <a:cubicBezTo>
                      <a:pt x="1439" y="1676"/>
                      <a:pt x="1558" y="1667"/>
                      <a:pt x="1672" y="1667"/>
                    </a:cubicBezTo>
                    <a:cubicBezTo>
                      <a:pt x="2271" y="1667"/>
                      <a:pt x="2770" y="1912"/>
                      <a:pt x="3279" y="1912"/>
                    </a:cubicBezTo>
                    <a:cubicBezTo>
                      <a:pt x="3330" y="1912"/>
                      <a:pt x="3380" y="1909"/>
                      <a:pt x="3431" y="1904"/>
                    </a:cubicBezTo>
                    <a:cubicBezTo>
                      <a:pt x="3865" y="1856"/>
                      <a:pt x="4251" y="1787"/>
                      <a:pt x="4458" y="1745"/>
                    </a:cubicBezTo>
                    <a:cubicBezTo>
                      <a:pt x="4561" y="1725"/>
                      <a:pt x="4630" y="1635"/>
                      <a:pt x="4644" y="1532"/>
                    </a:cubicBezTo>
                    <a:cubicBezTo>
                      <a:pt x="4650" y="1422"/>
                      <a:pt x="4650" y="1284"/>
                      <a:pt x="4609" y="1194"/>
                    </a:cubicBezTo>
                    <a:cubicBezTo>
                      <a:pt x="4540" y="1036"/>
                      <a:pt x="3707" y="747"/>
                      <a:pt x="3514" y="671"/>
                    </a:cubicBezTo>
                    <a:cubicBezTo>
                      <a:pt x="3197" y="554"/>
                      <a:pt x="2639" y="189"/>
                      <a:pt x="2405" y="30"/>
                    </a:cubicBezTo>
                    <a:cubicBezTo>
                      <a:pt x="2376" y="10"/>
                      <a:pt x="2345" y="1"/>
                      <a:pt x="23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5"/>
              <p:cNvSpPr/>
              <p:nvPr/>
            </p:nvSpPr>
            <p:spPr>
              <a:xfrm>
                <a:off x="3636882" y="4114057"/>
                <a:ext cx="403443" cy="62986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725" extrusionOk="0">
                    <a:moveTo>
                      <a:pt x="62" y="0"/>
                    </a:moveTo>
                    <a:lnTo>
                      <a:pt x="0" y="317"/>
                    </a:lnTo>
                    <a:cubicBezTo>
                      <a:pt x="0" y="317"/>
                      <a:pt x="332" y="546"/>
                      <a:pt x="911" y="546"/>
                    </a:cubicBezTo>
                    <a:cubicBezTo>
                      <a:pt x="1035" y="546"/>
                      <a:pt x="1170" y="536"/>
                      <a:pt x="1316" y="510"/>
                    </a:cubicBezTo>
                    <a:cubicBezTo>
                      <a:pt x="1439" y="489"/>
                      <a:pt x="1558" y="480"/>
                      <a:pt x="1672" y="480"/>
                    </a:cubicBezTo>
                    <a:cubicBezTo>
                      <a:pt x="2271" y="480"/>
                      <a:pt x="2770" y="725"/>
                      <a:pt x="3279" y="725"/>
                    </a:cubicBezTo>
                    <a:cubicBezTo>
                      <a:pt x="3330" y="725"/>
                      <a:pt x="3380" y="722"/>
                      <a:pt x="3431" y="717"/>
                    </a:cubicBezTo>
                    <a:cubicBezTo>
                      <a:pt x="3865" y="669"/>
                      <a:pt x="4251" y="600"/>
                      <a:pt x="4458" y="558"/>
                    </a:cubicBezTo>
                    <a:cubicBezTo>
                      <a:pt x="4561" y="538"/>
                      <a:pt x="4637" y="448"/>
                      <a:pt x="4644" y="345"/>
                    </a:cubicBezTo>
                    <a:cubicBezTo>
                      <a:pt x="4644" y="317"/>
                      <a:pt x="4644" y="290"/>
                      <a:pt x="4644" y="255"/>
                    </a:cubicBezTo>
                    <a:lnTo>
                      <a:pt x="3583" y="359"/>
                    </a:lnTo>
                    <a:cubicBezTo>
                      <a:pt x="3563" y="362"/>
                      <a:pt x="3543" y="363"/>
                      <a:pt x="3523" y="363"/>
                    </a:cubicBezTo>
                    <a:cubicBezTo>
                      <a:pt x="3495" y="363"/>
                      <a:pt x="3466" y="360"/>
                      <a:pt x="3438" y="352"/>
                    </a:cubicBezTo>
                    <a:lnTo>
                      <a:pt x="2129" y="97"/>
                    </a:lnTo>
                    <a:cubicBezTo>
                      <a:pt x="2068" y="84"/>
                      <a:pt x="2007" y="79"/>
                      <a:pt x="1946" y="79"/>
                    </a:cubicBezTo>
                    <a:cubicBezTo>
                      <a:pt x="1910" y="79"/>
                      <a:pt x="1875" y="81"/>
                      <a:pt x="1840" y="83"/>
                    </a:cubicBezTo>
                    <a:lnTo>
                      <a:pt x="979" y="166"/>
                    </a:lnTo>
                    <a:cubicBezTo>
                      <a:pt x="942" y="170"/>
                      <a:pt x="905" y="173"/>
                      <a:pt x="868" y="173"/>
                    </a:cubicBezTo>
                    <a:cubicBezTo>
                      <a:pt x="795" y="173"/>
                      <a:pt x="722" y="163"/>
                      <a:pt x="648" y="145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5"/>
              <p:cNvSpPr/>
              <p:nvPr/>
            </p:nvSpPr>
            <p:spPr>
              <a:xfrm>
                <a:off x="3676409" y="2887352"/>
                <a:ext cx="469293" cy="1076582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12392" extrusionOk="0">
                    <a:moveTo>
                      <a:pt x="2172" y="1"/>
                    </a:moveTo>
                    <a:cubicBezTo>
                      <a:pt x="1819" y="1"/>
                      <a:pt x="1569" y="63"/>
                      <a:pt x="1523" y="226"/>
                    </a:cubicBezTo>
                    <a:cubicBezTo>
                      <a:pt x="1337" y="901"/>
                      <a:pt x="1536" y="3126"/>
                      <a:pt x="1536" y="3126"/>
                    </a:cubicBezTo>
                    <a:lnTo>
                      <a:pt x="1178" y="6329"/>
                    </a:lnTo>
                    <a:lnTo>
                      <a:pt x="0" y="12068"/>
                    </a:lnTo>
                    <a:lnTo>
                      <a:pt x="2335" y="12391"/>
                    </a:lnTo>
                    <a:lnTo>
                      <a:pt x="4216" y="7796"/>
                    </a:lnTo>
                    <a:lnTo>
                      <a:pt x="4643" y="5806"/>
                    </a:lnTo>
                    <a:lnTo>
                      <a:pt x="5015" y="3987"/>
                    </a:lnTo>
                    <a:lnTo>
                      <a:pt x="5401" y="611"/>
                    </a:lnTo>
                    <a:cubicBezTo>
                      <a:pt x="5401" y="611"/>
                      <a:pt x="3280" y="1"/>
                      <a:pt x="21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5"/>
              <p:cNvSpPr/>
              <p:nvPr/>
            </p:nvSpPr>
            <p:spPr>
              <a:xfrm>
                <a:off x="3676409" y="2848257"/>
                <a:ext cx="469293" cy="1115676"/>
              </a:xfrm>
              <a:custGeom>
                <a:avLst/>
                <a:gdLst/>
                <a:ahLst/>
                <a:cxnLst/>
                <a:rect l="l" t="t" r="r" b="b"/>
                <a:pathLst>
                  <a:path w="5402" h="12842" fill="none" extrusionOk="0">
                    <a:moveTo>
                      <a:pt x="4643" y="6256"/>
                    </a:moveTo>
                    <a:lnTo>
                      <a:pt x="4216" y="8246"/>
                    </a:lnTo>
                    <a:lnTo>
                      <a:pt x="2335" y="12841"/>
                    </a:lnTo>
                    <a:lnTo>
                      <a:pt x="0" y="12518"/>
                    </a:lnTo>
                    <a:lnTo>
                      <a:pt x="1178" y="6779"/>
                    </a:lnTo>
                    <a:lnTo>
                      <a:pt x="1536" y="3576"/>
                    </a:lnTo>
                    <a:cubicBezTo>
                      <a:pt x="1536" y="3576"/>
                      <a:pt x="1337" y="1351"/>
                      <a:pt x="1523" y="676"/>
                    </a:cubicBezTo>
                    <a:cubicBezTo>
                      <a:pt x="1715" y="1"/>
                      <a:pt x="5401" y="1061"/>
                      <a:pt x="5401" y="1061"/>
                    </a:cubicBezTo>
                    <a:lnTo>
                      <a:pt x="5015" y="4437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5"/>
              <p:cNvSpPr/>
              <p:nvPr/>
            </p:nvSpPr>
            <p:spPr>
              <a:xfrm>
                <a:off x="3688311" y="3874103"/>
                <a:ext cx="183217" cy="23978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276" fill="none" extrusionOk="0">
                    <a:moveTo>
                      <a:pt x="2109" y="276"/>
                    </a:moveTo>
                    <a:cubicBezTo>
                      <a:pt x="669" y="0"/>
                      <a:pt x="1" y="34"/>
                      <a:pt x="1" y="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5"/>
              <p:cNvSpPr/>
              <p:nvPr/>
            </p:nvSpPr>
            <p:spPr>
              <a:xfrm>
                <a:off x="3778747" y="2887352"/>
                <a:ext cx="366956" cy="794665"/>
              </a:xfrm>
              <a:custGeom>
                <a:avLst/>
                <a:gdLst/>
                <a:ahLst/>
                <a:cxnLst/>
                <a:rect l="l" t="t" r="r" b="b"/>
                <a:pathLst>
                  <a:path w="4224" h="9147" extrusionOk="0">
                    <a:moveTo>
                      <a:pt x="987" y="0"/>
                    </a:moveTo>
                    <a:cubicBezTo>
                      <a:pt x="931" y="0"/>
                      <a:pt x="877" y="2"/>
                      <a:pt x="827" y="5"/>
                    </a:cubicBezTo>
                    <a:cubicBezTo>
                      <a:pt x="565" y="26"/>
                      <a:pt x="386" y="88"/>
                      <a:pt x="345" y="226"/>
                    </a:cubicBezTo>
                    <a:cubicBezTo>
                      <a:pt x="159" y="901"/>
                      <a:pt x="358" y="3126"/>
                      <a:pt x="358" y="3126"/>
                    </a:cubicBezTo>
                    <a:lnTo>
                      <a:pt x="0" y="6329"/>
                    </a:lnTo>
                    <a:cubicBezTo>
                      <a:pt x="200" y="5937"/>
                      <a:pt x="469" y="5571"/>
                      <a:pt x="772" y="5234"/>
                    </a:cubicBezTo>
                    <a:cubicBezTo>
                      <a:pt x="892" y="5124"/>
                      <a:pt x="1020" y="5073"/>
                      <a:pt x="1151" y="5073"/>
                    </a:cubicBezTo>
                    <a:cubicBezTo>
                      <a:pt x="2025" y="5073"/>
                      <a:pt x="2997" y="7342"/>
                      <a:pt x="2487" y="9147"/>
                    </a:cubicBezTo>
                    <a:lnTo>
                      <a:pt x="3038" y="7796"/>
                    </a:lnTo>
                    <a:lnTo>
                      <a:pt x="3465" y="5806"/>
                    </a:lnTo>
                    <a:lnTo>
                      <a:pt x="3837" y="3987"/>
                    </a:lnTo>
                    <a:lnTo>
                      <a:pt x="3954" y="2988"/>
                    </a:lnTo>
                    <a:lnTo>
                      <a:pt x="4223" y="611"/>
                    </a:lnTo>
                    <a:cubicBezTo>
                      <a:pt x="4223" y="611"/>
                      <a:pt x="4209" y="611"/>
                      <a:pt x="4195" y="605"/>
                    </a:cubicBezTo>
                    <a:lnTo>
                      <a:pt x="4189" y="605"/>
                    </a:lnTo>
                    <a:cubicBezTo>
                      <a:pt x="4182" y="605"/>
                      <a:pt x="4175" y="598"/>
                      <a:pt x="4168" y="598"/>
                    </a:cubicBezTo>
                    <a:lnTo>
                      <a:pt x="4154" y="591"/>
                    </a:lnTo>
                    <a:cubicBezTo>
                      <a:pt x="3802" y="493"/>
                      <a:pt x="1982" y="0"/>
                      <a:pt x="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5"/>
              <p:cNvSpPr/>
              <p:nvPr/>
            </p:nvSpPr>
            <p:spPr>
              <a:xfrm>
                <a:off x="4313109" y="3914761"/>
                <a:ext cx="214405" cy="19582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254" extrusionOk="0">
                    <a:moveTo>
                      <a:pt x="1413" y="0"/>
                    </a:moveTo>
                    <a:lnTo>
                      <a:pt x="1" y="324"/>
                    </a:lnTo>
                    <a:cubicBezTo>
                      <a:pt x="1" y="324"/>
                      <a:pt x="387" y="1048"/>
                      <a:pt x="580" y="1454"/>
                    </a:cubicBezTo>
                    <a:cubicBezTo>
                      <a:pt x="772" y="1854"/>
                      <a:pt x="669" y="2253"/>
                      <a:pt x="669" y="2253"/>
                    </a:cubicBezTo>
                    <a:cubicBezTo>
                      <a:pt x="669" y="2253"/>
                      <a:pt x="1206" y="2164"/>
                      <a:pt x="1565" y="2012"/>
                    </a:cubicBezTo>
                    <a:cubicBezTo>
                      <a:pt x="1923" y="1860"/>
                      <a:pt x="2467" y="951"/>
                      <a:pt x="2467" y="951"/>
                    </a:cubicBezTo>
                    <a:cubicBezTo>
                      <a:pt x="2467" y="951"/>
                      <a:pt x="2026" y="834"/>
                      <a:pt x="1854" y="689"/>
                    </a:cubicBezTo>
                    <a:cubicBezTo>
                      <a:pt x="1675" y="545"/>
                      <a:pt x="1413" y="0"/>
                      <a:pt x="1413" y="0"/>
                    </a:cubicBezTo>
                    <a:close/>
                  </a:path>
                </a:pathLst>
              </a:custGeom>
              <a:solidFill>
                <a:srgbClr val="C37A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>
                <a:off x="4313109" y="3914761"/>
                <a:ext cx="214405" cy="195821"/>
              </a:xfrm>
              <a:custGeom>
                <a:avLst/>
                <a:gdLst/>
                <a:ahLst/>
                <a:cxnLst/>
                <a:rect l="l" t="t" r="r" b="b"/>
                <a:pathLst>
                  <a:path w="2468" h="2254" fill="none" extrusionOk="0">
                    <a:moveTo>
                      <a:pt x="1413" y="0"/>
                    </a:moveTo>
                    <a:cubicBezTo>
                      <a:pt x="1413" y="0"/>
                      <a:pt x="1675" y="545"/>
                      <a:pt x="1854" y="689"/>
                    </a:cubicBezTo>
                    <a:cubicBezTo>
                      <a:pt x="2026" y="834"/>
                      <a:pt x="2467" y="951"/>
                      <a:pt x="2467" y="951"/>
                    </a:cubicBezTo>
                    <a:cubicBezTo>
                      <a:pt x="2467" y="951"/>
                      <a:pt x="1923" y="1860"/>
                      <a:pt x="1565" y="2012"/>
                    </a:cubicBezTo>
                    <a:cubicBezTo>
                      <a:pt x="1206" y="2164"/>
                      <a:pt x="669" y="2253"/>
                      <a:pt x="669" y="2253"/>
                    </a:cubicBezTo>
                    <a:cubicBezTo>
                      <a:pt x="669" y="2253"/>
                      <a:pt x="772" y="1854"/>
                      <a:pt x="580" y="1454"/>
                    </a:cubicBezTo>
                    <a:cubicBezTo>
                      <a:pt x="387" y="1048"/>
                      <a:pt x="1" y="324"/>
                      <a:pt x="1" y="3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5"/>
              <p:cNvSpPr/>
              <p:nvPr/>
            </p:nvSpPr>
            <p:spPr>
              <a:xfrm>
                <a:off x="4313109" y="3921364"/>
                <a:ext cx="107202" cy="11198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289" extrusionOk="0">
                    <a:moveTo>
                      <a:pt x="1055" y="0"/>
                    </a:moveTo>
                    <a:lnTo>
                      <a:pt x="1" y="248"/>
                    </a:lnTo>
                    <a:cubicBezTo>
                      <a:pt x="1" y="255"/>
                      <a:pt x="338" y="882"/>
                      <a:pt x="538" y="1288"/>
                    </a:cubicBezTo>
                    <a:cubicBezTo>
                      <a:pt x="752" y="1082"/>
                      <a:pt x="993" y="799"/>
                      <a:pt x="1234" y="441"/>
                    </a:cubicBezTo>
                    <a:lnTo>
                      <a:pt x="105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5"/>
              <p:cNvSpPr/>
              <p:nvPr/>
            </p:nvSpPr>
            <p:spPr>
              <a:xfrm>
                <a:off x="4356198" y="3980093"/>
                <a:ext cx="393279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2328" extrusionOk="0">
                    <a:moveTo>
                      <a:pt x="1950" y="0"/>
                    </a:moveTo>
                    <a:cubicBezTo>
                      <a:pt x="1882" y="0"/>
                      <a:pt x="1816" y="33"/>
                      <a:pt x="1771" y="89"/>
                    </a:cubicBezTo>
                    <a:lnTo>
                      <a:pt x="1144" y="943"/>
                    </a:lnTo>
                    <a:lnTo>
                      <a:pt x="738" y="1074"/>
                    </a:lnTo>
                    <a:lnTo>
                      <a:pt x="77" y="1219"/>
                    </a:lnTo>
                    <a:cubicBezTo>
                      <a:pt x="77" y="1219"/>
                      <a:pt x="1" y="1942"/>
                      <a:pt x="221" y="2328"/>
                    </a:cubicBezTo>
                    <a:cubicBezTo>
                      <a:pt x="221" y="2328"/>
                      <a:pt x="233" y="2328"/>
                      <a:pt x="255" y="2328"/>
                    </a:cubicBezTo>
                    <a:cubicBezTo>
                      <a:pt x="483" y="2328"/>
                      <a:pt x="1788" y="2316"/>
                      <a:pt x="2384" y="2059"/>
                    </a:cubicBezTo>
                    <a:cubicBezTo>
                      <a:pt x="2915" y="1839"/>
                      <a:pt x="4003" y="1164"/>
                      <a:pt x="4403" y="916"/>
                    </a:cubicBezTo>
                    <a:cubicBezTo>
                      <a:pt x="4486" y="860"/>
                      <a:pt x="4527" y="750"/>
                      <a:pt x="4499" y="654"/>
                    </a:cubicBezTo>
                    <a:lnTo>
                      <a:pt x="4444" y="482"/>
                    </a:lnTo>
                    <a:cubicBezTo>
                      <a:pt x="4391" y="328"/>
                      <a:pt x="4253" y="219"/>
                      <a:pt x="4087" y="219"/>
                    </a:cubicBezTo>
                    <a:cubicBezTo>
                      <a:pt x="4082" y="219"/>
                      <a:pt x="4077" y="220"/>
                      <a:pt x="4072" y="220"/>
                    </a:cubicBezTo>
                    <a:cubicBezTo>
                      <a:pt x="3981" y="222"/>
                      <a:pt x="3873" y="223"/>
                      <a:pt x="3757" y="223"/>
                    </a:cubicBezTo>
                    <a:cubicBezTo>
                      <a:pt x="3500" y="223"/>
                      <a:pt x="3205" y="216"/>
                      <a:pt x="2977" y="192"/>
                    </a:cubicBezTo>
                    <a:cubicBezTo>
                      <a:pt x="2619" y="158"/>
                      <a:pt x="2212" y="61"/>
                      <a:pt x="1999" y="6"/>
                    </a:cubicBezTo>
                    <a:cubicBezTo>
                      <a:pt x="1983" y="2"/>
                      <a:pt x="1966" y="0"/>
                      <a:pt x="19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5"/>
              <p:cNvSpPr/>
              <p:nvPr/>
            </p:nvSpPr>
            <p:spPr>
              <a:xfrm>
                <a:off x="4367579" y="4025443"/>
                <a:ext cx="381898" cy="156900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1806" extrusionOk="0">
                    <a:moveTo>
                      <a:pt x="4327" y="1"/>
                    </a:moveTo>
                    <a:cubicBezTo>
                      <a:pt x="3762" y="338"/>
                      <a:pt x="2398" y="1138"/>
                      <a:pt x="2047" y="1248"/>
                    </a:cubicBezTo>
                    <a:cubicBezTo>
                      <a:pt x="1702" y="1358"/>
                      <a:pt x="511" y="1510"/>
                      <a:pt x="1" y="1572"/>
                    </a:cubicBezTo>
                    <a:cubicBezTo>
                      <a:pt x="21" y="1654"/>
                      <a:pt x="49" y="1737"/>
                      <a:pt x="83" y="1806"/>
                    </a:cubicBezTo>
                    <a:cubicBezTo>
                      <a:pt x="83" y="1806"/>
                      <a:pt x="95" y="1806"/>
                      <a:pt x="118" y="1806"/>
                    </a:cubicBezTo>
                    <a:cubicBezTo>
                      <a:pt x="345" y="1806"/>
                      <a:pt x="1651" y="1794"/>
                      <a:pt x="2253" y="1537"/>
                    </a:cubicBezTo>
                    <a:cubicBezTo>
                      <a:pt x="2784" y="1317"/>
                      <a:pt x="3872" y="642"/>
                      <a:pt x="4272" y="394"/>
                    </a:cubicBezTo>
                    <a:cubicBezTo>
                      <a:pt x="4355" y="338"/>
                      <a:pt x="4396" y="228"/>
                      <a:pt x="4368" y="132"/>
                    </a:cubicBezTo>
                    <a:lnTo>
                      <a:pt x="4327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5"/>
              <p:cNvSpPr/>
              <p:nvPr/>
            </p:nvSpPr>
            <p:spPr>
              <a:xfrm>
                <a:off x="3778747" y="2722546"/>
                <a:ext cx="682916" cy="1279874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4732" extrusionOk="0">
                    <a:moveTo>
                      <a:pt x="2311" y="0"/>
                    </a:moveTo>
                    <a:cubicBezTo>
                      <a:pt x="1518" y="0"/>
                      <a:pt x="693" y="409"/>
                      <a:pt x="124" y="1599"/>
                    </a:cubicBezTo>
                    <a:lnTo>
                      <a:pt x="0" y="1923"/>
                    </a:lnTo>
                    <a:cubicBezTo>
                      <a:pt x="269" y="3686"/>
                      <a:pt x="3307" y="8571"/>
                      <a:pt x="3307" y="8571"/>
                    </a:cubicBezTo>
                    <a:lnTo>
                      <a:pt x="5215" y="14612"/>
                    </a:lnTo>
                    <a:cubicBezTo>
                      <a:pt x="5215" y="14612"/>
                      <a:pt x="5543" y="14732"/>
                      <a:pt x="5986" y="14732"/>
                    </a:cubicBezTo>
                    <a:cubicBezTo>
                      <a:pt x="6207" y="14732"/>
                      <a:pt x="6457" y="14702"/>
                      <a:pt x="6710" y="14612"/>
                    </a:cubicBezTo>
                    <a:cubicBezTo>
                      <a:pt x="7475" y="14343"/>
                      <a:pt x="7860" y="13765"/>
                      <a:pt x="7860" y="13765"/>
                    </a:cubicBezTo>
                    <a:cubicBezTo>
                      <a:pt x="7860" y="13765"/>
                      <a:pt x="6689" y="8171"/>
                      <a:pt x="6675" y="7710"/>
                    </a:cubicBezTo>
                    <a:cubicBezTo>
                      <a:pt x="6655" y="7241"/>
                      <a:pt x="6675" y="6924"/>
                      <a:pt x="6675" y="6924"/>
                    </a:cubicBezTo>
                    <a:cubicBezTo>
                      <a:pt x="6675" y="6924"/>
                      <a:pt x="5029" y="2357"/>
                      <a:pt x="4664" y="1365"/>
                    </a:cubicBezTo>
                    <a:cubicBezTo>
                      <a:pt x="4448" y="785"/>
                      <a:pt x="3409" y="0"/>
                      <a:pt x="23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5"/>
              <p:cNvSpPr/>
              <p:nvPr/>
            </p:nvSpPr>
            <p:spPr>
              <a:xfrm>
                <a:off x="3778747" y="2614818"/>
                <a:ext cx="682916" cy="1400546"/>
              </a:xfrm>
              <a:custGeom>
                <a:avLst/>
                <a:gdLst/>
                <a:ahLst/>
                <a:cxnLst/>
                <a:rect l="l" t="t" r="r" b="b"/>
                <a:pathLst>
                  <a:path w="7861" h="16121" fill="none" extrusionOk="0">
                    <a:moveTo>
                      <a:pt x="0" y="3163"/>
                    </a:moveTo>
                    <a:cubicBezTo>
                      <a:pt x="269" y="4926"/>
                      <a:pt x="3307" y="9811"/>
                      <a:pt x="3307" y="9811"/>
                    </a:cubicBezTo>
                    <a:lnTo>
                      <a:pt x="5215" y="15852"/>
                    </a:lnTo>
                    <a:cubicBezTo>
                      <a:pt x="5215" y="15852"/>
                      <a:pt x="5952" y="16121"/>
                      <a:pt x="6710" y="15852"/>
                    </a:cubicBezTo>
                    <a:cubicBezTo>
                      <a:pt x="7475" y="15583"/>
                      <a:pt x="7860" y="15005"/>
                      <a:pt x="7860" y="15005"/>
                    </a:cubicBezTo>
                    <a:cubicBezTo>
                      <a:pt x="7860" y="15005"/>
                      <a:pt x="6689" y="9411"/>
                      <a:pt x="6675" y="8950"/>
                    </a:cubicBezTo>
                    <a:cubicBezTo>
                      <a:pt x="6655" y="8481"/>
                      <a:pt x="6675" y="8164"/>
                      <a:pt x="6675" y="8164"/>
                    </a:cubicBezTo>
                    <a:cubicBezTo>
                      <a:pt x="6675" y="8164"/>
                      <a:pt x="5029" y="3597"/>
                      <a:pt x="4664" y="2605"/>
                    </a:cubicBezTo>
                    <a:cubicBezTo>
                      <a:pt x="4292" y="1606"/>
                      <a:pt x="1481" y="1"/>
                      <a:pt x="124" y="28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5"/>
              <p:cNvSpPr/>
              <p:nvPr/>
            </p:nvSpPr>
            <p:spPr>
              <a:xfrm>
                <a:off x="4244305" y="3857335"/>
                <a:ext cx="204762" cy="10416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1199" fill="none" extrusionOk="0">
                    <a:moveTo>
                      <a:pt x="1" y="903"/>
                    </a:moveTo>
                    <a:cubicBezTo>
                      <a:pt x="1" y="903"/>
                      <a:pt x="1551" y="1199"/>
                      <a:pt x="235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5"/>
              <p:cNvSpPr/>
              <p:nvPr/>
            </p:nvSpPr>
            <p:spPr>
              <a:xfrm>
                <a:off x="3778747" y="2722372"/>
                <a:ext cx="382506" cy="379132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4364" extrusionOk="0">
                    <a:moveTo>
                      <a:pt x="2306" y="1"/>
                    </a:moveTo>
                    <a:cubicBezTo>
                      <a:pt x="1514" y="1"/>
                      <a:pt x="692" y="409"/>
                      <a:pt x="124" y="1594"/>
                    </a:cubicBezTo>
                    <a:lnTo>
                      <a:pt x="0" y="1925"/>
                    </a:lnTo>
                    <a:cubicBezTo>
                      <a:pt x="90" y="2497"/>
                      <a:pt x="469" y="3406"/>
                      <a:pt x="944" y="4364"/>
                    </a:cubicBezTo>
                    <a:cubicBezTo>
                      <a:pt x="964" y="3321"/>
                      <a:pt x="2595" y="1779"/>
                      <a:pt x="4313" y="1779"/>
                    </a:cubicBezTo>
                    <a:cubicBezTo>
                      <a:pt x="4342" y="1779"/>
                      <a:pt x="4372" y="1779"/>
                      <a:pt x="4402" y="1780"/>
                    </a:cubicBezTo>
                    <a:lnTo>
                      <a:pt x="3996" y="588"/>
                    </a:lnTo>
                    <a:cubicBezTo>
                      <a:pt x="3547" y="259"/>
                      <a:pt x="2936" y="1"/>
                      <a:pt x="23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5"/>
              <p:cNvSpPr/>
              <p:nvPr/>
            </p:nvSpPr>
            <p:spPr>
              <a:xfrm>
                <a:off x="4352636" y="3381509"/>
                <a:ext cx="5473" cy="280179"/>
              </a:xfrm>
              <a:custGeom>
                <a:avLst/>
                <a:gdLst/>
                <a:ahLst/>
                <a:cxnLst/>
                <a:rect l="l" t="t" r="r" b="b"/>
                <a:pathLst>
                  <a:path w="63" h="3225" fill="none" extrusionOk="0">
                    <a:moveTo>
                      <a:pt x="63" y="1"/>
                    </a:moveTo>
                    <a:cubicBezTo>
                      <a:pt x="1" y="931"/>
                      <a:pt x="63" y="3224"/>
                      <a:pt x="63" y="32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5"/>
              <p:cNvSpPr/>
              <p:nvPr/>
            </p:nvSpPr>
            <p:spPr>
              <a:xfrm>
                <a:off x="4065952" y="3467083"/>
                <a:ext cx="121015" cy="19460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2240" fill="none" extrusionOk="0">
                    <a:moveTo>
                      <a:pt x="1" y="1"/>
                    </a:moveTo>
                    <a:cubicBezTo>
                      <a:pt x="924" y="1296"/>
                      <a:pt x="1392" y="2239"/>
                      <a:pt x="1392" y="22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5"/>
              <p:cNvSpPr/>
              <p:nvPr/>
            </p:nvSpPr>
            <p:spPr>
              <a:xfrm>
                <a:off x="3709335" y="2023619"/>
                <a:ext cx="535057" cy="893531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10285" extrusionOk="0">
                    <a:moveTo>
                      <a:pt x="1806" y="0"/>
                    </a:moveTo>
                    <a:cubicBezTo>
                      <a:pt x="1735" y="0"/>
                      <a:pt x="1666" y="2"/>
                      <a:pt x="1598" y="7"/>
                    </a:cubicBezTo>
                    <a:lnTo>
                      <a:pt x="1495" y="537"/>
                    </a:lnTo>
                    <a:cubicBezTo>
                      <a:pt x="1495" y="537"/>
                      <a:pt x="90" y="2046"/>
                      <a:pt x="41" y="3603"/>
                    </a:cubicBezTo>
                    <a:cubicBezTo>
                      <a:pt x="0" y="4753"/>
                      <a:pt x="448" y="6537"/>
                      <a:pt x="689" y="7405"/>
                    </a:cubicBezTo>
                    <a:cubicBezTo>
                      <a:pt x="785" y="7750"/>
                      <a:pt x="813" y="8108"/>
                      <a:pt x="772" y="8466"/>
                    </a:cubicBezTo>
                    <a:lnTo>
                      <a:pt x="572" y="10285"/>
                    </a:lnTo>
                    <a:cubicBezTo>
                      <a:pt x="572" y="10285"/>
                      <a:pt x="2645" y="9837"/>
                      <a:pt x="3630" y="9754"/>
                    </a:cubicBezTo>
                    <a:cubicBezTo>
                      <a:pt x="3751" y="9744"/>
                      <a:pt x="3880" y="9740"/>
                      <a:pt x="4014" y="9740"/>
                    </a:cubicBezTo>
                    <a:cubicBezTo>
                      <a:pt x="4970" y="9740"/>
                      <a:pt x="6159" y="9968"/>
                      <a:pt x="6159" y="9968"/>
                    </a:cubicBezTo>
                    <a:lnTo>
                      <a:pt x="5511" y="6337"/>
                    </a:lnTo>
                    <a:cubicBezTo>
                      <a:pt x="5511" y="6337"/>
                      <a:pt x="5656" y="4099"/>
                      <a:pt x="5539" y="3265"/>
                    </a:cubicBezTo>
                    <a:cubicBezTo>
                      <a:pt x="5428" y="2438"/>
                      <a:pt x="4567" y="1481"/>
                      <a:pt x="4567" y="1481"/>
                    </a:cubicBezTo>
                    <a:lnTo>
                      <a:pt x="4547" y="565"/>
                    </a:lnTo>
                    <a:cubicBezTo>
                      <a:pt x="4547" y="565"/>
                      <a:pt x="4547" y="565"/>
                      <a:pt x="4547" y="565"/>
                    </a:cubicBezTo>
                    <a:cubicBezTo>
                      <a:pt x="4529" y="565"/>
                      <a:pt x="2992" y="0"/>
                      <a:pt x="18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5"/>
              <p:cNvSpPr/>
              <p:nvPr/>
            </p:nvSpPr>
            <p:spPr>
              <a:xfrm>
                <a:off x="3770320" y="2255147"/>
                <a:ext cx="428028" cy="651839"/>
              </a:xfrm>
              <a:custGeom>
                <a:avLst/>
                <a:gdLst/>
                <a:ahLst/>
                <a:cxnLst/>
                <a:rect l="l" t="t" r="r" b="b"/>
                <a:pathLst>
                  <a:path w="4927" h="7503" extrusionOk="0">
                    <a:moveTo>
                      <a:pt x="1" y="1"/>
                    </a:moveTo>
                    <a:cubicBezTo>
                      <a:pt x="97" y="2708"/>
                      <a:pt x="1351" y="4837"/>
                      <a:pt x="442" y="7503"/>
                    </a:cubicBezTo>
                    <a:cubicBezTo>
                      <a:pt x="1075" y="7372"/>
                      <a:pt x="2081" y="7179"/>
                      <a:pt x="2749" y="7103"/>
                    </a:cubicBezTo>
                    <a:cubicBezTo>
                      <a:pt x="2887" y="6152"/>
                      <a:pt x="3562" y="4837"/>
                      <a:pt x="4926" y="4320"/>
                    </a:cubicBezTo>
                    <a:lnTo>
                      <a:pt x="4816" y="3679"/>
                    </a:lnTo>
                    <a:cubicBezTo>
                      <a:pt x="4816" y="3679"/>
                      <a:pt x="4844" y="3170"/>
                      <a:pt x="4864" y="2550"/>
                    </a:cubicBezTo>
                    <a:lnTo>
                      <a:pt x="4864" y="2550"/>
                    </a:lnTo>
                    <a:lnTo>
                      <a:pt x="2811" y="2708"/>
                    </a:lnTo>
                    <a:lnTo>
                      <a:pt x="1626" y="6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5"/>
              <p:cNvSpPr/>
              <p:nvPr/>
            </p:nvSpPr>
            <p:spPr>
              <a:xfrm>
                <a:off x="3868488" y="2076788"/>
                <a:ext cx="237687" cy="75496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869" fill="none" extrusionOk="0">
                    <a:moveTo>
                      <a:pt x="0" y="1"/>
                    </a:moveTo>
                    <a:cubicBezTo>
                      <a:pt x="1668" y="173"/>
                      <a:pt x="2735" y="869"/>
                      <a:pt x="2735" y="8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5"/>
              <p:cNvSpPr/>
              <p:nvPr/>
            </p:nvSpPr>
            <p:spPr>
              <a:xfrm>
                <a:off x="4353853" y="2217442"/>
                <a:ext cx="178439" cy="13891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99" extrusionOk="0">
                    <a:moveTo>
                      <a:pt x="1027" y="1"/>
                    </a:moveTo>
                    <a:lnTo>
                      <a:pt x="0" y="1378"/>
                    </a:lnTo>
                    <a:lnTo>
                      <a:pt x="0" y="1599"/>
                    </a:lnTo>
                    <a:lnTo>
                      <a:pt x="1116" y="1482"/>
                    </a:lnTo>
                    <a:lnTo>
                      <a:pt x="2053" y="173"/>
                    </a:lnTo>
                    <a:lnTo>
                      <a:pt x="1929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4353853" y="2217442"/>
                <a:ext cx="178439" cy="138917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599" extrusionOk="0">
                    <a:moveTo>
                      <a:pt x="1027" y="1"/>
                    </a:moveTo>
                    <a:lnTo>
                      <a:pt x="0" y="1378"/>
                    </a:lnTo>
                    <a:lnTo>
                      <a:pt x="0" y="1599"/>
                    </a:lnTo>
                    <a:lnTo>
                      <a:pt x="117" y="1585"/>
                    </a:lnTo>
                    <a:lnTo>
                      <a:pt x="1130" y="207"/>
                    </a:lnTo>
                    <a:lnTo>
                      <a:pt x="2053" y="173"/>
                    </a:lnTo>
                    <a:lnTo>
                      <a:pt x="192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4164120" y="2275216"/>
                <a:ext cx="317872" cy="239173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2753" extrusionOk="0">
                    <a:moveTo>
                      <a:pt x="2620" y="1"/>
                    </a:moveTo>
                    <a:cubicBezTo>
                      <a:pt x="2615" y="1"/>
                      <a:pt x="2610" y="2"/>
                      <a:pt x="2605" y="4"/>
                    </a:cubicBezTo>
                    <a:cubicBezTo>
                      <a:pt x="2522" y="31"/>
                      <a:pt x="1874" y="465"/>
                      <a:pt x="1406" y="679"/>
                    </a:cubicBezTo>
                    <a:cubicBezTo>
                      <a:pt x="931" y="893"/>
                      <a:pt x="1034" y="1244"/>
                      <a:pt x="1034" y="1244"/>
                    </a:cubicBezTo>
                    <a:lnTo>
                      <a:pt x="118" y="1540"/>
                    </a:lnTo>
                    <a:lnTo>
                      <a:pt x="1" y="2753"/>
                    </a:lnTo>
                    <a:lnTo>
                      <a:pt x="1275" y="2133"/>
                    </a:lnTo>
                    <a:cubicBezTo>
                      <a:pt x="1275" y="2133"/>
                      <a:pt x="1468" y="2091"/>
                      <a:pt x="2233" y="1947"/>
                    </a:cubicBezTo>
                    <a:cubicBezTo>
                      <a:pt x="3039" y="1795"/>
                      <a:pt x="3218" y="1533"/>
                      <a:pt x="3218" y="1533"/>
                    </a:cubicBezTo>
                    <a:lnTo>
                      <a:pt x="3659" y="307"/>
                    </a:lnTo>
                    <a:lnTo>
                      <a:pt x="3659" y="307"/>
                    </a:lnTo>
                    <a:cubicBezTo>
                      <a:pt x="3658" y="307"/>
                      <a:pt x="3314" y="465"/>
                      <a:pt x="3080" y="555"/>
                    </a:cubicBezTo>
                    <a:cubicBezTo>
                      <a:pt x="2926" y="616"/>
                      <a:pt x="2698" y="628"/>
                      <a:pt x="2552" y="628"/>
                    </a:cubicBezTo>
                    <a:cubicBezTo>
                      <a:pt x="2468" y="628"/>
                      <a:pt x="2412" y="624"/>
                      <a:pt x="2412" y="624"/>
                    </a:cubicBezTo>
                    <a:lnTo>
                      <a:pt x="2729" y="217"/>
                    </a:lnTo>
                    <a:cubicBezTo>
                      <a:pt x="2729" y="217"/>
                      <a:pt x="2692" y="1"/>
                      <a:pt x="2620" y="1"/>
                    </a:cubicBezTo>
                    <a:close/>
                  </a:path>
                </a:pathLst>
              </a:custGeom>
              <a:solidFill>
                <a:srgbClr val="C37A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5"/>
              <p:cNvSpPr/>
              <p:nvPr/>
            </p:nvSpPr>
            <p:spPr>
              <a:xfrm>
                <a:off x="4380784" y="2331773"/>
                <a:ext cx="91044" cy="40224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463" fill="none" extrusionOk="0">
                    <a:moveTo>
                      <a:pt x="1047" y="0"/>
                    </a:moveTo>
                    <a:cubicBezTo>
                      <a:pt x="1047" y="0"/>
                      <a:pt x="689" y="290"/>
                      <a:pt x="0" y="46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4386778" y="2367045"/>
                <a:ext cx="71845" cy="3666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422" fill="none" extrusionOk="0">
                    <a:moveTo>
                      <a:pt x="827" y="1"/>
                    </a:moveTo>
                    <a:cubicBezTo>
                      <a:pt x="827" y="1"/>
                      <a:pt x="662" y="235"/>
                      <a:pt x="0" y="4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5"/>
              <p:cNvSpPr/>
              <p:nvPr/>
            </p:nvSpPr>
            <p:spPr>
              <a:xfrm>
                <a:off x="4163512" y="2272522"/>
                <a:ext cx="318480" cy="241866"/>
              </a:xfrm>
              <a:custGeom>
                <a:avLst/>
                <a:gdLst/>
                <a:ahLst/>
                <a:cxnLst/>
                <a:rect l="l" t="t" r="r" b="b"/>
                <a:pathLst>
                  <a:path w="3666" h="2784" fill="none" extrusionOk="0">
                    <a:moveTo>
                      <a:pt x="3225" y="1564"/>
                    </a:moveTo>
                    <a:cubicBezTo>
                      <a:pt x="3225" y="1564"/>
                      <a:pt x="3046" y="1826"/>
                      <a:pt x="2240" y="1978"/>
                    </a:cubicBezTo>
                    <a:cubicBezTo>
                      <a:pt x="1468" y="2122"/>
                      <a:pt x="1275" y="2164"/>
                      <a:pt x="1275" y="2164"/>
                    </a:cubicBezTo>
                    <a:lnTo>
                      <a:pt x="1" y="2784"/>
                    </a:lnTo>
                    <a:lnTo>
                      <a:pt x="125" y="1571"/>
                    </a:lnTo>
                    <a:lnTo>
                      <a:pt x="1041" y="1275"/>
                    </a:lnTo>
                    <a:cubicBezTo>
                      <a:pt x="1041" y="1275"/>
                      <a:pt x="938" y="924"/>
                      <a:pt x="1413" y="710"/>
                    </a:cubicBezTo>
                    <a:cubicBezTo>
                      <a:pt x="1881" y="496"/>
                      <a:pt x="2529" y="62"/>
                      <a:pt x="2612" y="35"/>
                    </a:cubicBezTo>
                    <a:cubicBezTo>
                      <a:pt x="2694" y="0"/>
                      <a:pt x="2736" y="248"/>
                      <a:pt x="2736" y="248"/>
                    </a:cubicBezTo>
                    <a:lnTo>
                      <a:pt x="2419" y="655"/>
                    </a:lnTo>
                    <a:cubicBezTo>
                      <a:pt x="2419" y="655"/>
                      <a:pt x="2846" y="682"/>
                      <a:pt x="3080" y="586"/>
                    </a:cubicBezTo>
                    <a:cubicBezTo>
                      <a:pt x="3321" y="496"/>
                      <a:pt x="3666" y="338"/>
                      <a:pt x="3666" y="3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5"/>
              <p:cNvSpPr/>
              <p:nvPr/>
            </p:nvSpPr>
            <p:spPr>
              <a:xfrm>
                <a:off x="4170114" y="2415001"/>
                <a:ext cx="65329" cy="90439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041" extrusionOk="0">
                    <a:moveTo>
                      <a:pt x="490" y="0"/>
                    </a:moveTo>
                    <a:lnTo>
                      <a:pt x="0" y="413"/>
                    </a:lnTo>
                    <a:lnTo>
                      <a:pt x="0" y="455"/>
                    </a:lnTo>
                    <a:lnTo>
                      <a:pt x="138" y="1040"/>
                    </a:lnTo>
                    <a:lnTo>
                      <a:pt x="751" y="744"/>
                    </a:lnTo>
                    <a:cubicBezTo>
                      <a:pt x="620" y="503"/>
                      <a:pt x="490" y="207"/>
                      <a:pt x="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5"/>
              <p:cNvSpPr/>
              <p:nvPr/>
            </p:nvSpPr>
            <p:spPr>
              <a:xfrm>
                <a:off x="4305985" y="2087561"/>
                <a:ext cx="89220" cy="123366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420" fill="none" extrusionOk="0">
                    <a:moveTo>
                      <a:pt x="1027" y="1420"/>
                    </a:moveTo>
                    <a:cubicBezTo>
                      <a:pt x="1027" y="1420"/>
                      <a:pt x="910" y="628"/>
                      <a:pt x="455" y="400"/>
                    </a:cubicBezTo>
                    <a:cubicBezTo>
                      <a:pt x="0" y="166"/>
                      <a:pt x="21" y="614"/>
                      <a:pt x="193" y="628"/>
                    </a:cubicBezTo>
                    <a:cubicBezTo>
                      <a:pt x="365" y="648"/>
                      <a:pt x="655" y="435"/>
                      <a:pt x="358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5"/>
              <p:cNvSpPr/>
              <p:nvPr/>
            </p:nvSpPr>
            <p:spPr>
              <a:xfrm>
                <a:off x="4314325" y="2212056"/>
                <a:ext cx="55165" cy="2224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56" fill="none" extrusionOk="0">
                    <a:moveTo>
                      <a:pt x="634" y="256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5"/>
              <p:cNvSpPr/>
              <p:nvPr/>
            </p:nvSpPr>
            <p:spPr>
              <a:xfrm>
                <a:off x="3769538" y="2136386"/>
                <a:ext cx="443144" cy="504582"/>
              </a:xfrm>
              <a:custGeom>
                <a:avLst/>
                <a:gdLst/>
                <a:ahLst/>
                <a:cxnLst/>
                <a:rect l="l" t="t" r="r" b="b"/>
                <a:pathLst>
                  <a:path w="5101" h="5808" extrusionOk="0">
                    <a:moveTo>
                      <a:pt x="1367" y="0"/>
                    </a:moveTo>
                    <a:cubicBezTo>
                      <a:pt x="751" y="0"/>
                      <a:pt x="0" y="397"/>
                      <a:pt x="10" y="1368"/>
                    </a:cubicBezTo>
                    <a:cubicBezTo>
                      <a:pt x="23" y="2807"/>
                      <a:pt x="1084" y="5549"/>
                      <a:pt x="1608" y="5763"/>
                    </a:cubicBezTo>
                    <a:cubicBezTo>
                      <a:pt x="1683" y="5794"/>
                      <a:pt x="1780" y="5807"/>
                      <a:pt x="1892" y="5807"/>
                    </a:cubicBezTo>
                    <a:cubicBezTo>
                      <a:pt x="2547" y="5807"/>
                      <a:pt x="3688" y="5349"/>
                      <a:pt x="3688" y="5349"/>
                    </a:cubicBezTo>
                    <a:lnTo>
                      <a:pt x="5101" y="5198"/>
                    </a:lnTo>
                    <a:lnTo>
                      <a:pt x="5101" y="2835"/>
                    </a:lnTo>
                    <a:lnTo>
                      <a:pt x="2944" y="3393"/>
                    </a:lnTo>
                    <a:cubicBezTo>
                      <a:pt x="2944" y="3393"/>
                      <a:pt x="2710" y="1705"/>
                      <a:pt x="2283" y="720"/>
                    </a:cubicBezTo>
                    <a:lnTo>
                      <a:pt x="2069" y="266"/>
                    </a:lnTo>
                    <a:cubicBezTo>
                      <a:pt x="1938" y="96"/>
                      <a:pt x="1669" y="0"/>
                      <a:pt x="1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5"/>
              <p:cNvSpPr/>
              <p:nvPr/>
            </p:nvSpPr>
            <p:spPr>
              <a:xfrm>
                <a:off x="3769104" y="2114493"/>
                <a:ext cx="443579" cy="541158"/>
              </a:xfrm>
              <a:custGeom>
                <a:avLst/>
                <a:gdLst/>
                <a:ahLst/>
                <a:cxnLst/>
                <a:rect l="l" t="t" r="r" b="b"/>
                <a:pathLst>
                  <a:path w="5106" h="6229" fill="none" extrusionOk="0">
                    <a:moveTo>
                      <a:pt x="2288" y="972"/>
                    </a:moveTo>
                    <a:cubicBezTo>
                      <a:pt x="2715" y="1957"/>
                      <a:pt x="2949" y="3645"/>
                      <a:pt x="2949" y="3645"/>
                    </a:cubicBezTo>
                    <a:lnTo>
                      <a:pt x="5106" y="3087"/>
                    </a:lnTo>
                    <a:lnTo>
                      <a:pt x="5106" y="5450"/>
                    </a:lnTo>
                    <a:lnTo>
                      <a:pt x="3693" y="5601"/>
                    </a:lnTo>
                    <a:cubicBezTo>
                      <a:pt x="3693" y="5601"/>
                      <a:pt x="2130" y="6228"/>
                      <a:pt x="1613" y="6015"/>
                    </a:cubicBezTo>
                    <a:cubicBezTo>
                      <a:pt x="1089" y="5801"/>
                      <a:pt x="28" y="3059"/>
                      <a:pt x="15" y="1620"/>
                    </a:cubicBezTo>
                    <a:cubicBezTo>
                      <a:pt x="1" y="173"/>
                      <a:pt x="1675" y="1"/>
                      <a:pt x="2074" y="51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5"/>
              <p:cNvSpPr/>
              <p:nvPr/>
            </p:nvSpPr>
            <p:spPr>
              <a:xfrm>
                <a:off x="3969609" y="2431160"/>
                <a:ext cx="55773" cy="16246"/>
              </a:xfrm>
              <a:custGeom>
                <a:avLst/>
                <a:gdLst/>
                <a:ahLst/>
                <a:cxnLst/>
                <a:rect l="l" t="t" r="r" b="b"/>
                <a:pathLst>
                  <a:path w="642" h="187" fill="none" extrusionOk="0">
                    <a:moveTo>
                      <a:pt x="641" y="0"/>
                    </a:moveTo>
                    <a:cubicBezTo>
                      <a:pt x="462" y="55"/>
                      <a:pt x="283" y="34"/>
                      <a:pt x="1" y="18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5"/>
              <p:cNvSpPr/>
              <p:nvPr/>
            </p:nvSpPr>
            <p:spPr>
              <a:xfrm>
                <a:off x="3856499" y="2545404"/>
                <a:ext cx="156894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1099" extrusionOk="0">
                    <a:moveTo>
                      <a:pt x="676" y="1"/>
                    </a:moveTo>
                    <a:cubicBezTo>
                      <a:pt x="421" y="1"/>
                      <a:pt x="194" y="83"/>
                      <a:pt x="1" y="221"/>
                    </a:cubicBezTo>
                    <a:cubicBezTo>
                      <a:pt x="221" y="669"/>
                      <a:pt x="442" y="986"/>
                      <a:pt x="600" y="1055"/>
                    </a:cubicBezTo>
                    <a:cubicBezTo>
                      <a:pt x="676" y="1085"/>
                      <a:pt x="773" y="1099"/>
                      <a:pt x="884" y="1099"/>
                    </a:cubicBezTo>
                    <a:cubicBezTo>
                      <a:pt x="1148" y="1099"/>
                      <a:pt x="1491" y="1025"/>
                      <a:pt x="1806" y="938"/>
                    </a:cubicBezTo>
                    <a:cubicBezTo>
                      <a:pt x="1702" y="407"/>
                      <a:pt x="1241" y="1"/>
                      <a:pt x="6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5"/>
              <p:cNvSpPr/>
              <p:nvPr/>
            </p:nvSpPr>
            <p:spPr>
              <a:xfrm>
                <a:off x="4089930" y="2436546"/>
                <a:ext cx="16245" cy="164632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95" fill="none" extrusionOk="0">
                    <a:moveTo>
                      <a:pt x="0" y="1894"/>
                    </a:moveTo>
                    <a:cubicBezTo>
                      <a:pt x="28" y="620"/>
                      <a:pt x="186" y="0"/>
                      <a:pt x="18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4145008" y="2545404"/>
                <a:ext cx="16245" cy="19287"/>
              </a:xfrm>
              <a:custGeom>
                <a:avLst/>
                <a:gdLst/>
                <a:ahLst/>
                <a:cxnLst/>
                <a:rect l="l" t="t" r="r" b="b"/>
                <a:pathLst>
                  <a:path w="187" h="222" extrusionOk="0">
                    <a:moveTo>
                      <a:pt x="97" y="1"/>
                    </a:moveTo>
                    <a:cubicBezTo>
                      <a:pt x="48" y="1"/>
                      <a:pt x="7" y="49"/>
                      <a:pt x="7" y="111"/>
                    </a:cubicBezTo>
                    <a:cubicBezTo>
                      <a:pt x="0" y="166"/>
                      <a:pt x="41" y="221"/>
                      <a:pt x="90" y="221"/>
                    </a:cubicBezTo>
                    <a:cubicBezTo>
                      <a:pt x="138" y="221"/>
                      <a:pt x="179" y="180"/>
                      <a:pt x="186" y="118"/>
                    </a:cubicBezTo>
                    <a:cubicBezTo>
                      <a:pt x="186" y="56"/>
                      <a:pt x="152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5"/>
              <p:cNvSpPr/>
              <p:nvPr/>
            </p:nvSpPr>
            <p:spPr>
              <a:xfrm>
                <a:off x="4182103" y="1236512"/>
                <a:ext cx="477025" cy="402936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638" extrusionOk="0">
                    <a:moveTo>
                      <a:pt x="0" y="1"/>
                    </a:moveTo>
                    <a:lnTo>
                      <a:pt x="0" y="3507"/>
                    </a:lnTo>
                    <a:lnTo>
                      <a:pt x="1585" y="3507"/>
                    </a:lnTo>
                    <a:lnTo>
                      <a:pt x="1295" y="4637"/>
                    </a:lnTo>
                    <a:lnTo>
                      <a:pt x="2466" y="3507"/>
                    </a:lnTo>
                    <a:lnTo>
                      <a:pt x="5491" y="3507"/>
                    </a:lnTo>
                    <a:lnTo>
                      <a:pt x="54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5"/>
              <p:cNvSpPr/>
              <p:nvPr/>
            </p:nvSpPr>
            <p:spPr>
              <a:xfrm>
                <a:off x="4307723" y="1270655"/>
                <a:ext cx="225699" cy="225707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598" extrusionOk="0">
                    <a:moveTo>
                      <a:pt x="1048" y="1371"/>
                    </a:moveTo>
                    <a:cubicBezTo>
                      <a:pt x="1000" y="1371"/>
                      <a:pt x="965" y="1385"/>
                      <a:pt x="931" y="1413"/>
                    </a:cubicBezTo>
                    <a:cubicBezTo>
                      <a:pt x="903" y="1447"/>
                      <a:pt x="890" y="1482"/>
                      <a:pt x="890" y="1530"/>
                    </a:cubicBezTo>
                    <a:cubicBezTo>
                      <a:pt x="890" y="1571"/>
                      <a:pt x="903" y="1613"/>
                      <a:pt x="931" y="1640"/>
                    </a:cubicBezTo>
                    <a:cubicBezTo>
                      <a:pt x="965" y="1675"/>
                      <a:pt x="1000" y="1688"/>
                      <a:pt x="1048" y="1688"/>
                    </a:cubicBezTo>
                    <a:cubicBezTo>
                      <a:pt x="1089" y="1688"/>
                      <a:pt x="1131" y="1675"/>
                      <a:pt x="1158" y="1640"/>
                    </a:cubicBezTo>
                    <a:cubicBezTo>
                      <a:pt x="1186" y="1613"/>
                      <a:pt x="1206" y="1571"/>
                      <a:pt x="1206" y="1530"/>
                    </a:cubicBezTo>
                    <a:cubicBezTo>
                      <a:pt x="1206" y="1482"/>
                      <a:pt x="1186" y="1447"/>
                      <a:pt x="1158" y="1413"/>
                    </a:cubicBezTo>
                    <a:cubicBezTo>
                      <a:pt x="1131" y="1385"/>
                      <a:pt x="1089" y="1371"/>
                      <a:pt x="1048" y="1371"/>
                    </a:cubicBezTo>
                    <a:close/>
                    <a:moveTo>
                      <a:pt x="1764" y="1371"/>
                    </a:moveTo>
                    <a:cubicBezTo>
                      <a:pt x="1716" y="1371"/>
                      <a:pt x="1682" y="1385"/>
                      <a:pt x="1647" y="1413"/>
                    </a:cubicBezTo>
                    <a:cubicBezTo>
                      <a:pt x="1620" y="1447"/>
                      <a:pt x="1606" y="1482"/>
                      <a:pt x="1606" y="1530"/>
                    </a:cubicBezTo>
                    <a:cubicBezTo>
                      <a:pt x="1606" y="1571"/>
                      <a:pt x="1620" y="1613"/>
                      <a:pt x="1647" y="1640"/>
                    </a:cubicBezTo>
                    <a:cubicBezTo>
                      <a:pt x="1682" y="1675"/>
                      <a:pt x="1716" y="1688"/>
                      <a:pt x="1764" y="1688"/>
                    </a:cubicBezTo>
                    <a:cubicBezTo>
                      <a:pt x="1806" y="1688"/>
                      <a:pt x="1847" y="1675"/>
                      <a:pt x="1875" y="1640"/>
                    </a:cubicBezTo>
                    <a:cubicBezTo>
                      <a:pt x="1902" y="1613"/>
                      <a:pt x="1916" y="1571"/>
                      <a:pt x="1916" y="1530"/>
                    </a:cubicBezTo>
                    <a:cubicBezTo>
                      <a:pt x="1916" y="1482"/>
                      <a:pt x="1902" y="1447"/>
                      <a:pt x="1875" y="1413"/>
                    </a:cubicBezTo>
                    <a:cubicBezTo>
                      <a:pt x="1840" y="1385"/>
                      <a:pt x="1806" y="1371"/>
                      <a:pt x="1764" y="1371"/>
                    </a:cubicBezTo>
                    <a:close/>
                    <a:moveTo>
                      <a:pt x="1124" y="724"/>
                    </a:moveTo>
                    <a:cubicBezTo>
                      <a:pt x="1241" y="862"/>
                      <a:pt x="1386" y="972"/>
                      <a:pt x="1544" y="1048"/>
                    </a:cubicBezTo>
                    <a:cubicBezTo>
                      <a:pt x="1709" y="1123"/>
                      <a:pt x="1882" y="1158"/>
                      <a:pt x="2068" y="1158"/>
                    </a:cubicBezTo>
                    <a:cubicBezTo>
                      <a:pt x="2116" y="1158"/>
                      <a:pt x="2164" y="1158"/>
                      <a:pt x="2205" y="1151"/>
                    </a:cubicBezTo>
                    <a:cubicBezTo>
                      <a:pt x="2247" y="1151"/>
                      <a:pt x="2288" y="1144"/>
                      <a:pt x="2329" y="1130"/>
                    </a:cubicBezTo>
                    <a:cubicBezTo>
                      <a:pt x="2336" y="1172"/>
                      <a:pt x="2350" y="1213"/>
                      <a:pt x="2357" y="1261"/>
                    </a:cubicBezTo>
                    <a:cubicBezTo>
                      <a:pt x="2364" y="1309"/>
                      <a:pt x="2364" y="1358"/>
                      <a:pt x="2364" y="1406"/>
                    </a:cubicBezTo>
                    <a:cubicBezTo>
                      <a:pt x="2364" y="1675"/>
                      <a:pt x="2274" y="1902"/>
                      <a:pt x="2088" y="2088"/>
                    </a:cubicBezTo>
                    <a:cubicBezTo>
                      <a:pt x="1902" y="2274"/>
                      <a:pt x="1668" y="2370"/>
                      <a:pt x="1399" y="2370"/>
                    </a:cubicBezTo>
                    <a:cubicBezTo>
                      <a:pt x="1131" y="2370"/>
                      <a:pt x="903" y="2274"/>
                      <a:pt x="724" y="2088"/>
                    </a:cubicBezTo>
                    <a:cubicBezTo>
                      <a:pt x="538" y="1902"/>
                      <a:pt x="442" y="1675"/>
                      <a:pt x="442" y="1406"/>
                    </a:cubicBezTo>
                    <a:lnTo>
                      <a:pt x="442" y="1385"/>
                    </a:lnTo>
                    <a:cubicBezTo>
                      <a:pt x="593" y="1323"/>
                      <a:pt x="731" y="1234"/>
                      <a:pt x="855" y="1123"/>
                    </a:cubicBezTo>
                    <a:cubicBezTo>
                      <a:pt x="972" y="1006"/>
                      <a:pt x="1062" y="875"/>
                      <a:pt x="1124" y="724"/>
                    </a:cubicBezTo>
                    <a:close/>
                    <a:moveTo>
                      <a:pt x="573" y="1"/>
                    </a:moveTo>
                    <a:cubicBezTo>
                      <a:pt x="414" y="1"/>
                      <a:pt x="276" y="56"/>
                      <a:pt x="166" y="166"/>
                    </a:cubicBezTo>
                    <a:cubicBezTo>
                      <a:pt x="56" y="276"/>
                      <a:pt x="1" y="414"/>
                      <a:pt x="1" y="572"/>
                    </a:cubicBezTo>
                    <a:cubicBezTo>
                      <a:pt x="1" y="676"/>
                      <a:pt x="22" y="765"/>
                      <a:pt x="70" y="848"/>
                    </a:cubicBezTo>
                    <a:cubicBezTo>
                      <a:pt x="118" y="931"/>
                      <a:pt x="187" y="999"/>
                      <a:pt x="270" y="1055"/>
                    </a:cubicBezTo>
                    <a:cubicBezTo>
                      <a:pt x="249" y="1103"/>
                      <a:pt x="235" y="1165"/>
                      <a:pt x="228" y="1220"/>
                    </a:cubicBezTo>
                    <a:cubicBezTo>
                      <a:pt x="214" y="1282"/>
                      <a:pt x="214" y="1344"/>
                      <a:pt x="214" y="1406"/>
                    </a:cubicBezTo>
                    <a:cubicBezTo>
                      <a:pt x="214" y="1571"/>
                      <a:pt x="242" y="1723"/>
                      <a:pt x="304" y="1867"/>
                    </a:cubicBezTo>
                    <a:cubicBezTo>
                      <a:pt x="366" y="2012"/>
                      <a:pt x="456" y="2143"/>
                      <a:pt x="559" y="2246"/>
                    </a:cubicBezTo>
                    <a:cubicBezTo>
                      <a:pt x="669" y="2357"/>
                      <a:pt x="793" y="2439"/>
                      <a:pt x="938" y="2501"/>
                    </a:cubicBezTo>
                    <a:cubicBezTo>
                      <a:pt x="1082" y="2563"/>
                      <a:pt x="1241" y="2598"/>
                      <a:pt x="1399" y="2598"/>
                    </a:cubicBezTo>
                    <a:cubicBezTo>
                      <a:pt x="1565" y="2598"/>
                      <a:pt x="1723" y="2563"/>
                      <a:pt x="1868" y="2501"/>
                    </a:cubicBezTo>
                    <a:cubicBezTo>
                      <a:pt x="2012" y="2439"/>
                      <a:pt x="2136" y="2357"/>
                      <a:pt x="2247" y="2246"/>
                    </a:cubicBezTo>
                    <a:cubicBezTo>
                      <a:pt x="2357" y="2136"/>
                      <a:pt x="2440" y="2012"/>
                      <a:pt x="2502" y="1867"/>
                    </a:cubicBezTo>
                    <a:cubicBezTo>
                      <a:pt x="2564" y="1723"/>
                      <a:pt x="2598" y="1564"/>
                      <a:pt x="2598" y="1399"/>
                    </a:cubicBezTo>
                    <a:cubicBezTo>
                      <a:pt x="2598" y="1234"/>
                      <a:pt x="2564" y="1082"/>
                      <a:pt x="2502" y="937"/>
                    </a:cubicBezTo>
                    <a:cubicBezTo>
                      <a:pt x="2440" y="793"/>
                      <a:pt x="2357" y="669"/>
                      <a:pt x="2247" y="559"/>
                    </a:cubicBezTo>
                    <a:cubicBezTo>
                      <a:pt x="2136" y="448"/>
                      <a:pt x="2012" y="366"/>
                      <a:pt x="1868" y="304"/>
                    </a:cubicBezTo>
                    <a:cubicBezTo>
                      <a:pt x="1723" y="242"/>
                      <a:pt x="1572" y="207"/>
                      <a:pt x="1406" y="207"/>
                    </a:cubicBezTo>
                    <a:cubicBezTo>
                      <a:pt x="1344" y="207"/>
                      <a:pt x="1282" y="214"/>
                      <a:pt x="1220" y="221"/>
                    </a:cubicBezTo>
                    <a:cubicBezTo>
                      <a:pt x="1165" y="235"/>
                      <a:pt x="1103" y="249"/>
                      <a:pt x="1055" y="262"/>
                    </a:cubicBezTo>
                    <a:cubicBezTo>
                      <a:pt x="1000" y="180"/>
                      <a:pt x="931" y="118"/>
                      <a:pt x="848" y="69"/>
                    </a:cubicBezTo>
                    <a:cubicBezTo>
                      <a:pt x="766" y="21"/>
                      <a:pt x="669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35"/>
            <p:cNvGrpSpPr/>
            <p:nvPr/>
          </p:nvGrpSpPr>
          <p:grpSpPr>
            <a:xfrm>
              <a:off x="7002308" y="1407909"/>
              <a:ext cx="1597238" cy="2801602"/>
              <a:chOff x="3194991" y="2171098"/>
              <a:chExt cx="593151" cy="1040405"/>
            </a:xfrm>
          </p:grpSpPr>
          <p:sp>
            <p:nvSpPr>
              <p:cNvPr id="454" name="Google Shape;454;p35"/>
              <p:cNvSpPr/>
              <p:nvPr/>
            </p:nvSpPr>
            <p:spPr>
              <a:xfrm>
                <a:off x="3413473" y="2241436"/>
                <a:ext cx="139377" cy="154508"/>
              </a:xfrm>
              <a:custGeom>
                <a:avLst/>
                <a:gdLst/>
                <a:ahLst/>
                <a:cxnLst/>
                <a:rect l="l" t="t" r="r" b="b"/>
                <a:pathLst>
                  <a:path w="4403" h="4881" extrusionOk="0">
                    <a:moveTo>
                      <a:pt x="2198" y="0"/>
                    </a:moveTo>
                    <a:cubicBezTo>
                      <a:pt x="1684" y="0"/>
                      <a:pt x="1208" y="109"/>
                      <a:pt x="986" y="375"/>
                    </a:cubicBezTo>
                    <a:cubicBezTo>
                      <a:pt x="407" y="1064"/>
                      <a:pt x="628" y="1471"/>
                      <a:pt x="628" y="1471"/>
                    </a:cubicBezTo>
                    <a:lnTo>
                      <a:pt x="90" y="1973"/>
                    </a:lnTo>
                    <a:cubicBezTo>
                      <a:pt x="1" y="2056"/>
                      <a:pt x="28" y="2201"/>
                      <a:pt x="139" y="2249"/>
                    </a:cubicBezTo>
                    <a:lnTo>
                      <a:pt x="387" y="2366"/>
                    </a:lnTo>
                    <a:cubicBezTo>
                      <a:pt x="387" y="2366"/>
                      <a:pt x="228" y="3282"/>
                      <a:pt x="614" y="3599"/>
                    </a:cubicBezTo>
                    <a:cubicBezTo>
                      <a:pt x="830" y="3777"/>
                      <a:pt x="1133" y="3816"/>
                      <a:pt x="1358" y="3816"/>
                    </a:cubicBezTo>
                    <a:cubicBezTo>
                      <a:pt x="1534" y="3816"/>
                      <a:pt x="1661" y="3792"/>
                      <a:pt x="1661" y="3792"/>
                    </a:cubicBezTo>
                    <a:lnTo>
                      <a:pt x="2219" y="4881"/>
                    </a:lnTo>
                    <a:lnTo>
                      <a:pt x="4031" y="4088"/>
                    </a:lnTo>
                    <a:lnTo>
                      <a:pt x="3741" y="2903"/>
                    </a:lnTo>
                    <a:cubicBezTo>
                      <a:pt x="3741" y="2903"/>
                      <a:pt x="4403" y="1099"/>
                      <a:pt x="4031" y="561"/>
                    </a:cubicBezTo>
                    <a:cubicBezTo>
                      <a:pt x="3809" y="240"/>
                      <a:pt x="2961" y="0"/>
                      <a:pt x="2198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5"/>
              <p:cNvSpPr/>
              <p:nvPr/>
            </p:nvSpPr>
            <p:spPr>
              <a:xfrm>
                <a:off x="3443356" y="2282302"/>
                <a:ext cx="6363" cy="788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9" y="0"/>
                      <a:pt x="1" y="56"/>
                      <a:pt x="1" y="124"/>
                    </a:cubicBezTo>
                    <a:cubicBezTo>
                      <a:pt x="1" y="193"/>
                      <a:pt x="49" y="248"/>
                      <a:pt x="104" y="248"/>
                    </a:cubicBezTo>
                    <a:cubicBezTo>
                      <a:pt x="159" y="248"/>
                      <a:pt x="200" y="193"/>
                      <a:pt x="200" y="124"/>
                    </a:cubicBezTo>
                    <a:cubicBezTo>
                      <a:pt x="200" y="56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5"/>
              <p:cNvSpPr/>
              <p:nvPr/>
            </p:nvSpPr>
            <p:spPr>
              <a:xfrm>
                <a:off x="3431358" y="2209907"/>
                <a:ext cx="121080" cy="12345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00" extrusionOk="0">
                    <a:moveTo>
                      <a:pt x="869" y="0"/>
                    </a:moveTo>
                    <a:lnTo>
                      <a:pt x="1" y="758"/>
                    </a:lnTo>
                    <a:cubicBezTo>
                      <a:pt x="181" y="1267"/>
                      <a:pt x="750" y="1360"/>
                      <a:pt x="1139" y="1360"/>
                    </a:cubicBezTo>
                    <a:cubicBezTo>
                      <a:pt x="1360" y="1360"/>
                      <a:pt x="1523" y="1330"/>
                      <a:pt x="1523" y="1330"/>
                    </a:cubicBezTo>
                    <a:lnTo>
                      <a:pt x="1523" y="1330"/>
                    </a:lnTo>
                    <a:cubicBezTo>
                      <a:pt x="1523" y="1330"/>
                      <a:pt x="834" y="2246"/>
                      <a:pt x="1523" y="2790"/>
                    </a:cubicBezTo>
                    <a:cubicBezTo>
                      <a:pt x="1523" y="2790"/>
                      <a:pt x="1958" y="2461"/>
                      <a:pt x="2231" y="2461"/>
                    </a:cubicBezTo>
                    <a:cubicBezTo>
                      <a:pt x="2334" y="2461"/>
                      <a:pt x="2415" y="2508"/>
                      <a:pt x="2439" y="2639"/>
                    </a:cubicBezTo>
                    <a:cubicBezTo>
                      <a:pt x="2515" y="3066"/>
                      <a:pt x="1930" y="3328"/>
                      <a:pt x="1930" y="3328"/>
                    </a:cubicBezTo>
                    <a:cubicBezTo>
                      <a:pt x="1930" y="3328"/>
                      <a:pt x="2453" y="3727"/>
                      <a:pt x="3176" y="3899"/>
                    </a:cubicBezTo>
                    <a:cubicBezTo>
                      <a:pt x="3176" y="3899"/>
                      <a:pt x="3824" y="3066"/>
                      <a:pt x="3824" y="1633"/>
                    </a:cubicBezTo>
                    <a:cubicBezTo>
                      <a:pt x="3824" y="875"/>
                      <a:pt x="3217" y="528"/>
                      <a:pt x="2423" y="528"/>
                    </a:cubicBezTo>
                    <a:cubicBezTo>
                      <a:pt x="2286" y="528"/>
                      <a:pt x="2144" y="538"/>
                      <a:pt x="1998" y="558"/>
                    </a:cubicBezTo>
                    <a:cubicBezTo>
                      <a:pt x="1909" y="571"/>
                      <a:pt x="1827" y="576"/>
                      <a:pt x="1751" y="576"/>
                    </a:cubicBezTo>
                    <a:cubicBezTo>
                      <a:pt x="983" y="576"/>
                      <a:pt x="869" y="0"/>
                      <a:pt x="8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5"/>
              <p:cNvSpPr/>
              <p:nvPr/>
            </p:nvSpPr>
            <p:spPr>
              <a:xfrm>
                <a:off x="3458613" y="2210129"/>
                <a:ext cx="36023" cy="21842"/>
              </a:xfrm>
              <a:custGeom>
                <a:avLst/>
                <a:gdLst/>
                <a:ahLst/>
                <a:cxnLst/>
                <a:rect l="l" t="t" r="r" b="b"/>
                <a:pathLst>
                  <a:path w="1138" h="690" fill="none" extrusionOk="0">
                    <a:moveTo>
                      <a:pt x="1137" y="551"/>
                    </a:moveTo>
                    <a:cubicBezTo>
                      <a:pt x="145" y="689"/>
                      <a:pt x="1" y="0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5"/>
              <p:cNvSpPr/>
              <p:nvPr/>
            </p:nvSpPr>
            <p:spPr>
              <a:xfrm>
                <a:off x="3446616" y="2220353"/>
                <a:ext cx="32985" cy="21209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70" fill="none" extrusionOk="0">
                    <a:moveTo>
                      <a:pt x="1" y="1"/>
                    </a:moveTo>
                    <a:cubicBezTo>
                      <a:pt x="228" y="669"/>
                      <a:pt x="1041" y="669"/>
                      <a:pt x="1041" y="6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5"/>
              <p:cNvSpPr/>
              <p:nvPr/>
            </p:nvSpPr>
            <p:spPr>
              <a:xfrm>
                <a:off x="3431358" y="2233902"/>
                <a:ext cx="115193" cy="9946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3142" fill="none" extrusionOk="0">
                    <a:moveTo>
                      <a:pt x="3638" y="2156"/>
                    </a:moveTo>
                    <a:cubicBezTo>
                      <a:pt x="3638" y="2156"/>
                      <a:pt x="3500" y="2728"/>
                      <a:pt x="3176" y="3141"/>
                    </a:cubicBezTo>
                    <a:cubicBezTo>
                      <a:pt x="2453" y="2969"/>
                      <a:pt x="1930" y="2570"/>
                      <a:pt x="1930" y="2570"/>
                    </a:cubicBezTo>
                    <a:cubicBezTo>
                      <a:pt x="1930" y="2570"/>
                      <a:pt x="2515" y="2308"/>
                      <a:pt x="2439" y="1881"/>
                    </a:cubicBezTo>
                    <a:cubicBezTo>
                      <a:pt x="2350" y="1405"/>
                      <a:pt x="1523" y="2032"/>
                      <a:pt x="1523" y="2032"/>
                    </a:cubicBezTo>
                    <a:cubicBezTo>
                      <a:pt x="834" y="1488"/>
                      <a:pt x="1523" y="572"/>
                      <a:pt x="1523" y="572"/>
                    </a:cubicBezTo>
                    <a:cubicBezTo>
                      <a:pt x="1523" y="572"/>
                      <a:pt x="283" y="799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5"/>
              <p:cNvSpPr/>
              <p:nvPr/>
            </p:nvSpPr>
            <p:spPr>
              <a:xfrm>
                <a:off x="3436803" y="2326999"/>
                <a:ext cx="22064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87" fill="none" extrusionOk="0">
                    <a:moveTo>
                      <a:pt x="1" y="304"/>
                    </a:moveTo>
                    <a:cubicBezTo>
                      <a:pt x="325" y="386"/>
                      <a:pt x="697" y="1"/>
                      <a:pt x="697" y="1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5"/>
              <p:cNvSpPr/>
              <p:nvPr/>
            </p:nvSpPr>
            <p:spPr>
              <a:xfrm>
                <a:off x="3466052" y="2346625"/>
                <a:ext cx="22918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4" extrusionOk="0">
                    <a:moveTo>
                      <a:pt x="723" y="1"/>
                    </a:moveTo>
                    <a:lnTo>
                      <a:pt x="723" y="1"/>
                    </a:lnTo>
                    <a:cubicBezTo>
                      <a:pt x="530" y="200"/>
                      <a:pt x="296" y="373"/>
                      <a:pt x="0" y="476"/>
                    </a:cubicBezTo>
                    <a:lnTo>
                      <a:pt x="282" y="1034"/>
                    </a:lnTo>
                    <a:cubicBezTo>
                      <a:pt x="723" y="600"/>
                      <a:pt x="723" y="1"/>
                      <a:pt x="7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5"/>
              <p:cNvSpPr/>
              <p:nvPr/>
            </p:nvSpPr>
            <p:spPr>
              <a:xfrm>
                <a:off x="3673203" y="3075418"/>
                <a:ext cx="11493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576" extrusionOk="0">
                    <a:moveTo>
                      <a:pt x="2356" y="0"/>
                    </a:moveTo>
                    <a:lnTo>
                      <a:pt x="999" y="861"/>
                    </a:lnTo>
                    <a:cubicBezTo>
                      <a:pt x="1048" y="1943"/>
                      <a:pt x="62" y="3114"/>
                      <a:pt x="35" y="3265"/>
                    </a:cubicBezTo>
                    <a:cubicBezTo>
                      <a:pt x="0" y="3417"/>
                      <a:pt x="214" y="3575"/>
                      <a:pt x="214" y="3575"/>
                    </a:cubicBezTo>
                    <a:cubicBezTo>
                      <a:pt x="214" y="3575"/>
                      <a:pt x="1633" y="3362"/>
                      <a:pt x="2460" y="2466"/>
                    </a:cubicBezTo>
                    <a:cubicBezTo>
                      <a:pt x="3293" y="1571"/>
                      <a:pt x="3631" y="1268"/>
                      <a:pt x="3631" y="1268"/>
                    </a:cubicBez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5"/>
              <p:cNvSpPr/>
              <p:nvPr/>
            </p:nvSpPr>
            <p:spPr>
              <a:xfrm>
                <a:off x="3673203" y="3075418"/>
                <a:ext cx="114939" cy="113198"/>
              </a:xfrm>
              <a:custGeom>
                <a:avLst/>
                <a:gdLst/>
                <a:ahLst/>
                <a:cxnLst/>
                <a:rect l="l" t="t" r="r" b="b"/>
                <a:pathLst>
                  <a:path w="3631" h="3576" fill="none" extrusionOk="0">
                    <a:moveTo>
                      <a:pt x="999" y="861"/>
                    </a:moveTo>
                    <a:cubicBezTo>
                      <a:pt x="1048" y="1943"/>
                      <a:pt x="62" y="3114"/>
                      <a:pt x="35" y="3265"/>
                    </a:cubicBezTo>
                    <a:cubicBezTo>
                      <a:pt x="0" y="3417"/>
                      <a:pt x="214" y="3575"/>
                      <a:pt x="214" y="3575"/>
                    </a:cubicBezTo>
                    <a:cubicBezTo>
                      <a:pt x="214" y="3575"/>
                      <a:pt x="1633" y="3362"/>
                      <a:pt x="2460" y="2466"/>
                    </a:cubicBezTo>
                    <a:cubicBezTo>
                      <a:pt x="3293" y="1571"/>
                      <a:pt x="3631" y="1268"/>
                      <a:pt x="3631" y="1268"/>
                    </a:cubicBezTo>
                    <a:lnTo>
                      <a:pt x="235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5"/>
              <p:cNvSpPr/>
              <p:nvPr/>
            </p:nvSpPr>
            <p:spPr>
              <a:xfrm>
                <a:off x="3702199" y="3075418"/>
                <a:ext cx="85943" cy="53434"/>
              </a:xfrm>
              <a:custGeom>
                <a:avLst/>
                <a:gdLst/>
                <a:ahLst/>
                <a:cxnLst/>
                <a:rect l="l" t="t" r="r" b="b"/>
                <a:pathLst>
                  <a:path w="2715" h="1688" extrusionOk="0">
                    <a:moveTo>
                      <a:pt x="1440" y="0"/>
                    </a:moveTo>
                    <a:lnTo>
                      <a:pt x="83" y="861"/>
                    </a:lnTo>
                    <a:cubicBezTo>
                      <a:pt x="90" y="1082"/>
                      <a:pt x="63" y="1295"/>
                      <a:pt x="1" y="1516"/>
                    </a:cubicBezTo>
                    <a:cubicBezTo>
                      <a:pt x="211" y="1490"/>
                      <a:pt x="421" y="1479"/>
                      <a:pt x="627" y="1479"/>
                    </a:cubicBezTo>
                    <a:cubicBezTo>
                      <a:pt x="1247" y="1479"/>
                      <a:pt x="1833" y="1579"/>
                      <a:pt x="2288" y="1688"/>
                    </a:cubicBezTo>
                    <a:cubicBezTo>
                      <a:pt x="2584" y="1385"/>
                      <a:pt x="2715" y="1261"/>
                      <a:pt x="2715" y="1261"/>
                    </a:cubicBezTo>
                    <a:lnTo>
                      <a:pt x="144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5"/>
              <p:cNvSpPr/>
              <p:nvPr/>
            </p:nvSpPr>
            <p:spPr>
              <a:xfrm>
                <a:off x="3689347" y="3115304"/>
                <a:ext cx="35137" cy="43304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368" extrusionOk="0">
                    <a:moveTo>
                      <a:pt x="462" y="1"/>
                    </a:moveTo>
                    <a:cubicBezTo>
                      <a:pt x="393" y="435"/>
                      <a:pt x="200" y="862"/>
                      <a:pt x="0" y="1206"/>
                    </a:cubicBezTo>
                    <a:cubicBezTo>
                      <a:pt x="132" y="1289"/>
                      <a:pt x="286" y="1367"/>
                      <a:pt x="396" y="1367"/>
                    </a:cubicBezTo>
                    <a:cubicBezTo>
                      <a:pt x="423" y="1367"/>
                      <a:pt x="448" y="1362"/>
                      <a:pt x="469" y="1351"/>
                    </a:cubicBezTo>
                    <a:cubicBezTo>
                      <a:pt x="668" y="1241"/>
                      <a:pt x="407" y="924"/>
                      <a:pt x="407" y="924"/>
                    </a:cubicBezTo>
                    <a:lnTo>
                      <a:pt x="407" y="924"/>
                    </a:lnTo>
                    <a:cubicBezTo>
                      <a:pt x="407" y="924"/>
                      <a:pt x="541" y="988"/>
                      <a:pt x="662" y="988"/>
                    </a:cubicBezTo>
                    <a:cubicBezTo>
                      <a:pt x="722" y="988"/>
                      <a:pt x="779" y="972"/>
                      <a:pt x="813" y="924"/>
                    </a:cubicBezTo>
                    <a:cubicBezTo>
                      <a:pt x="916" y="779"/>
                      <a:pt x="662" y="524"/>
                      <a:pt x="662" y="524"/>
                    </a:cubicBezTo>
                    <a:lnTo>
                      <a:pt x="662" y="524"/>
                    </a:lnTo>
                    <a:cubicBezTo>
                      <a:pt x="662" y="524"/>
                      <a:pt x="763" y="562"/>
                      <a:pt x="864" y="562"/>
                    </a:cubicBezTo>
                    <a:cubicBezTo>
                      <a:pt x="941" y="562"/>
                      <a:pt x="1017" y="540"/>
                      <a:pt x="1047" y="462"/>
                    </a:cubicBezTo>
                    <a:cubicBezTo>
                      <a:pt x="1109" y="311"/>
                      <a:pt x="820" y="104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>
                <a:off x="3472352" y="2641302"/>
                <a:ext cx="283755" cy="465867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14717" extrusionOk="0">
                    <a:moveTo>
                      <a:pt x="2809" y="1"/>
                    </a:moveTo>
                    <a:cubicBezTo>
                      <a:pt x="1676" y="1"/>
                      <a:pt x="64" y="1063"/>
                      <a:pt x="1" y="2540"/>
                    </a:cubicBezTo>
                    <a:lnTo>
                      <a:pt x="834" y="6818"/>
                    </a:lnTo>
                    <a:cubicBezTo>
                      <a:pt x="834" y="6818"/>
                      <a:pt x="2123" y="9223"/>
                      <a:pt x="2681" y="9870"/>
                    </a:cubicBezTo>
                    <a:cubicBezTo>
                      <a:pt x="3232" y="10511"/>
                      <a:pt x="7083" y="14699"/>
                      <a:pt x="7083" y="14699"/>
                    </a:cubicBezTo>
                    <a:cubicBezTo>
                      <a:pt x="7083" y="14699"/>
                      <a:pt x="7173" y="14716"/>
                      <a:pt x="7319" y="14716"/>
                    </a:cubicBezTo>
                    <a:cubicBezTo>
                      <a:pt x="7699" y="14716"/>
                      <a:pt x="8451" y="14601"/>
                      <a:pt x="8963" y="13776"/>
                    </a:cubicBezTo>
                    <a:cubicBezTo>
                      <a:pt x="8963" y="13776"/>
                      <a:pt x="7399" y="10359"/>
                      <a:pt x="6022" y="8975"/>
                    </a:cubicBezTo>
                    <a:cubicBezTo>
                      <a:pt x="4651" y="7590"/>
                      <a:pt x="4175" y="6081"/>
                      <a:pt x="4175" y="6081"/>
                    </a:cubicBezTo>
                    <a:lnTo>
                      <a:pt x="4010" y="3588"/>
                    </a:lnTo>
                    <a:cubicBezTo>
                      <a:pt x="4010" y="3588"/>
                      <a:pt x="4368" y="2024"/>
                      <a:pt x="3831" y="605"/>
                    </a:cubicBezTo>
                    <a:cubicBezTo>
                      <a:pt x="3673" y="186"/>
                      <a:pt x="3283" y="1"/>
                      <a:pt x="2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5"/>
              <p:cNvSpPr/>
              <p:nvPr/>
            </p:nvSpPr>
            <p:spPr>
              <a:xfrm>
                <a:off x="3472352" y="2615503"/>
                <a:ext cx="283755" cy="498091"/>
              </a:xfrm>
              <a:custGeom>
                <a:avLst/>
                <a:gdLst/>
                <a:ahLst/>
                <a:cxnLst/>
                <a:rect l="l" t="t" r="r" b="b"/>
                <a:pathLst>
                  <a:path w="8964" h="15735" fill="none" extrusionOk="0">
                    <a:moveTo>
                      <a:pt x="834" y="7633"/>
                    </a:moveTo>
                    <a:cubicBezTo>
                      <a:pt x="834" y="7633"/>
                      <a:pt x="2123" y="10038"/>
                      <a:pt x="2681" y="10685"/>
                    </a:cubicBezTo>
                    <a:cubicBezTo>
                      <a:pt x="3232" y="11326"/>
                      <a:pt x="7083" y="15514"/>
                      <a:pt x="7083" y="15514"/>
                    </a:cubicBezTo>
                    <a:cubicBezTo>
                      <a:pt x="7083" y="15514"/>
                      <a:pt x="8254" y="15735"/>
                      <a:pt x="8963" y="14591"/>
                    </a:cubicBezTo>
                    <a:cubicBezTo>
                      <a:pt x="8963" y="14591"/>
                      <a:pt x="7399" y="11174"/>
                      <a:pt x="6022" y="9790"/>
                    </a:cubicBezTo>
                    <a:cubicBezTo>
                      <a:pt x="4651" y="8405"/>
                      <a:pt x="4175" y="6896"/>
                      <a:pt x="4175" y="6896"/>
                    </a:cubicBezTo>
                    <a:lnTo>
                      <a:pt x="4010" y="4403"/>
                    </a:lnTo>
                    <a:cubicBezTo>
                      <a:pt x="4010" y="4403"/>
                      <a:pt x="4368" y="2839"/>
                      <a:pt x="3831" y="1420"/>
                    </a:cubicBezTo>
                    <a:cubicBezTo>
                      <a:pt x="3294" y="1"/>
                      <a:pt x="90" y="1261"/>
                      <a:pt x="1" y="33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5"/>
              <p:cNvSpPr/>
              <p:nvPr/>
            </p:nvSpPr>
            <p:spPr>
              <a:xfrm>
                <a:off x="3577035" y="2889604"/>
                <a:ext cx="138934" cy="185847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5871" fill="none" extrusionOk="0">
                    <a:moveTo>
                      <a:pt x="0" y="1"/>
                    </a:moveTo>
                    <a:cubicBezTo>
                      <a:pt x="717" y="1826"/>
                      <a:pt x="4389" y="5870"/>
                      <a:pt x="4389" y="587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5"/>
              <p:cNvSpPr/>
              <p:nvPr/>
            </p:nvSpPr>
            <p:spPr>
              <a:xfrm>
                <a:off x="3694570" y="3061237"/>
                <a:ext cx="41025" cy="29249"/>
              </a:xfrm>
              <a:custGeom>
                <a:avLst/>
                <a:gdLst/>
                <a:ahLst/>
                <a:cxnLst/>
                <a:rect l="l" t="t" r="r" b="b"/>
                <a:pathLst>
                  <a:path w="1296" h="924" fill="none" extrusionOk="0">
                    <a:moveTo>
                      <a:pt x="1296" y="0"/>
                    </a:moveTo>
                    <a:cubicBezTo>
                      <a:pt x="1296" y="0"/>
                      <a:pt x="738" y="572"/>
                      <a:pt x="1" y="923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5"/>
              <p:cNvSpPr/>
              <p:nvPr/>
            </p:nvSpPr>
            <p:spPr>
              <a:xfrm>
                <a:off x="3472352" y="2641302"/>
                <a:ext cx="140042" cy="373529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11800" extrusionOk="0">
                    <a:moveTo>
                      <a:pt x="2814" y="1"/>
                    </a:moveTo>
                    <a:cubicBezTo>
                      <a:pt x="2352" y="1"/>
                      <a:pt x="1810" y="178"/>
                      <a:pt x="1323" y="488"/>
                    </a:cubicBezTo>
                    <a:lnTo>
                      <a:pt x="669" y="1555"/>
                    </a:lnTo>
                    <a:lnTo>
                      <a:pt x="765" y="1872"/>
                    </a:lnTo>
                    <a:lnTo>
                      <a:pt x="765" y="1872"/>
                    </a:lnTo>
                    <a:lnTo>
                      <a:pt x="221" y="1686"/>
                    </a:lnTo>
                    <a:cubicBezTo>
                      <a:pt x="90" y="1948"/>
                      <a:pt x="15" y="2237"/>
                      <a:pt x="1" y="2540"/>
                    </a:cubicBezTo>
                    <a:lnTo>
                      <a:pt x="834" y="6818"/>
                    </a:lnTo>
                    <a:cubicBezTo>
                      <a:pt x="834" y="6818"/>
                      <a:pt x="2123" y="9223"/>
                      <a:pt x="2681" y="9870"/>
                    </a:cubicBezTo>
                    <a:cubicBezTo>
                      <a:pt x="2901" y="10118"/>
                      <a:pt x="3624" y="10917"/>
                      <a:pt x="4423" y="11799"/>
                    </a:cubicBezTo>
                    <a:cubicBezTo>
                      <a:pt x="3521" y="10001"/>
                      <a:pt x="2756" y="8644"/>
                      <a:pt x="2784" y="6074"/>
                    </a:cubicBezTo>
                    <a:cubicBezTo>
                      <a:pt x="3121" y="3780"/>
                      <a:pt x="4010" y="3588"/>
                      <a:pt x="4010" y="3588"/>
                    </a:cubicBezTo>
                    <a:cubicBezTo>
                      <a:pt x="4010" y="3588"/>
                      <a:pt x="4375" y="2024"/>
                      <a:pt x="3831" y="605"/>
                    </a:cubicBezTo>
                    <a:cubicBezTo>
                      <a:pt x="3674" y="186"/>
                      <a:pt x="3286" y="1"/>
                      <a:pt x="2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5"/>
              <p:cNvSpPr/>
              <p:nvPr/>
            </p:nvSpPr>
            <p:spPr>
              <a:xfrm>
                <a:off x="3324744" y="3105269"/>
                <a:ext cx="168816" cy="100410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172" extrusionOk="0">
                    <a:moveTo>
                      <a:pt x="5091" y="1"/>
                    </a:moveTo>
                    <a:lnTo>
                      <a:pt x="3465" y="531"/>
                    </a:lnTo>
                    <a:cubicBezTo>
                      <a:pt x="2604" y="1275"/>
                      <a:pt x="310" y="1861"/>
                      <a:pt x="310" y="1861"/>
                    </a:cubicBezTo>
                    <a:cubicBezTo>
                      <a:pt x="310" y="1861"/>
                      <a:pt x="0" y="2260"/>
                      <a:pt x="124" y="2474"/>
                    </a:cubicBezTo>
                    <a:cubicBezTo>
                      <a:pt x="230" y="2662"/>
                      <a:pt x="1399" y="3171"/>
                      <a:pt x="2505" y="3171"/>
                    </a:cubicBezTo>
                    <a:cubicBezTo>
                      <a:pt x="2696" y="3171"/>
                      <a:pt x="2885" y="3156"/>
                      <a:pt x="3066" y="3122"/>
                    </a:cubicBezTo>
                    <a:cubicBezTo>
                      <a:pt x="4292" y="2894"/>
                      <a:pt x="5332" y="2763"/>
                      <a:pt x="5332" y="2763"/>
                    </a:cubicBezTo>
                    <a:cubicBezTo>
                      <a:pt x="5332" y="2763"/>
                      <a:pt x="5263" y="1944"/>
                      <a:pt x="5153" y="1310"/>
                    </a:cubicBezTo>
                    <a:cubicBezTo>
                      <a:pt x="5050" y="669"/>
                      <a:pt x="5091" y="1"/>
                      <a:pt x="5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3324744" y="3105269"/>
                <a:ext cx="168816" cy="106234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3356" fill="none" extrusionOk="0">
                    <a:moveTo>
                      <a:pt x="3465" y="531"/>
                    </a:moveTo>
                    <a:cubicBezTo>
                      <a:pt x="2604" y="1275"/>
                      <a:pt x="310" y="1861"/>
                      <a:pt x="310" y="1861"/>
                    </a:cubicBezTo>
                    <a:cubicBezTo>
                      <a:pt x="310" y="1861"/>
                      <a:pt x="0" y="2260"/>
                      <a:pt x="124" y="2474"/>
                    </a:cubicBezTo>
                    <a:cubicBezTo>
                      <a:pt x="248" y="2694"/>
                      <a:pt x="1832" y="3356"/>
                      <a:pt x="3066" y="3122"/>
                    </a:cubicBezTo>
                    <a:cubicBezTo>
                      <a:pt x="4292" y="2894"/>
                      <a:pt x="5332" y="2763"/>
                      <a:pt x="5332" y="2763"/>
                    </a:cubicBezTo>
                    <a:cubicBezTo>
                      <a:pt x="5332" y="2763"/>
                      <a:pt x="5263" y="1944"/>
                      <a:pt x="5153" y="1310"/>
                    </a:cubicBezTo>
                    <a:cubicBezTo>
                      <a:pt x="5050" y="669"/>
                      <a:pt x="5091" y="1"/>
                      <a:pt x="509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5"/>
              <p:cNvSpPr/>
              <p:nvPr/>
            </p:nvSpPr>
            <p:spPr>
              <a:xfrm>
                <a:off x="3434429" y="3105269"/>
                <a:ext cx="56947" cy="66760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2109" extrusionOk="0">
                    <a:moveTo>
                      <a:pt x="1633" y="1"/>
                    </a:moveTo>
                    <a:lnTo>
                      <a:pt x="0" y="531"/>
                    </a:lnTo>
                    <a:cubicBezTo>
                      <a:pt x="517" y="828"/>
                      <a:pt x="1275" y="1565"/>
                      <a:pt x="1798" y="2109"/>
                    </a:cubicBezTo>
                    <a:cubicBezTo>
                      <a:pt x="1771" y="1854"/>
                      <a:pt x="1736" y="1565"/>
                      <a:pt x="1695" y="1310"/>
                    </a:cubicBezTo>
                    <a:cubicBezTo>
                      <a:pt x="1585" y="669"/>
                      <a:pt x="1633" y="1"/>
                      <a:pt x="16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5"/>
              <p:cNvSpPr/>
              <p:nvPr/>
            </p:nvSpPr>
            <p:spPr>
              <a:xfrm>
                <a:off x="3365959" y="3132334"/>
                <a:ext cx="60208" cy="35802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31" extrusionOk="0">
                    <a:moveTo>
                      <a:pt x="1681" y="0"/>
                    </a:moveTo>
                    <a:cubicBezTo>
                      <a:pt x="1185" y="283"/>
                      <a:pt x="537" y="531"/>
                      <a:pt x="0" y="710"/>
                    </a:cubicBezTo>
                    <a:cubicBezTo>
                      <a:pt x="40" y="858"/>
                      <a:pt x="133" y="1130"/>
                      <a:pt x="266" y="1130"/>
                    </a:cubicBezTo>
                    <a:cubicBezTo>
                      <a:pt x="269" y="1130"/>
                      <a:pt x="272" y="1130"/>
                      <a:pt x="276" y="1130"/>
                    </a:cubicBezTo>
                    <a:cubicBezTo>
                      <a:pt x="462" y="1116"/>
                      <a:pt x="455" y="730"/>
                      <a:pt x="455" y="730"/>
                    </a:cubicBezTo>
                    <a:lnTo>
                      <a:pt x="455" y="730"/>
                    </a:lnTo>
                    <a:cubicBezTo>
                      <a:pt x="455" y="730"/>
                      <a:pt x="577" y="1007"/>
                      <a:pt x="772" y="1007"/>
                    </a:cubicBezTo>
                    <a:cubicBezTo>
                      <a:pt x="778" y="1007"/>
                      <a:pt x="785" y="1007"/>
                      <a:pt x="792" y="1006"/>
                    </a:cubicBezTo>
                    <a:cubicBezTo>
                      <a:pt x="1006" y="992"/>
                      <a:pt x="889" y="613"/>
                      <a:pt x="889" y="613"/>
                    </a:cubicBezTo>
                    <a:lnTo>
                      <a:pt x="889" y="613"/>
                    </a:lnTo>
                    <a:cubicBezTo>
                      <a:pt x="889" y="613"/>
                      <a:pt x="1032" y="852"/>
                      <a:pt x="1174" y="852"/>
                    </a:cubicBezTo>
                    <a:cubicBezTo>
                      <a:pt x="1184" y="852"/>
                      <a:pt x="1195" y="850"/>
                      <a:pt x="1206" y="847"/>
                    </a:cubicBezTo>
                    <a:cubicBezTo>
                      <a:pt x="1364" y="806"/>
                      <a:pt x="1371" y="420"/>
                      <a:pt x="1371" y="420"/>
                    </a:cubicBezTo>
                    <a:cubicBezTo>
                      <a:pt x="1371" y="420"/>
                      <a:pt x="1493" y="624"/>
                      <a:pt x="1663" y="624"/>
                    </a:cubicBezTo>
                    <a:cubicBezTo>
                      <a:pt x="1691" y="624"/>
                      <a:pt x="1720" y="619"/>
                      <a:pt x="1750" y="606"/>
                    </a:cubicBezTo>
                    <a:cubicBezTo>
                      <a:pt x="1901" y="558"/>
                      <a:pt x="1798" y="241"/>
                      <a:pt x="16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3408915" y="2652223"/>
                <a:ext cx="168151" cy="476756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5061" extrusionOk="0">
                    <a:moveTo>
                      <a:pt x="3150" y="1"/>
                    </a:moveTo>
                    <a:cubicBezTo>
                      <a:pt x="2072" y="1"/>
                      <a:pt x="1233" y="652"/>
                      <a:pt x="1233" y="652"/>
                    </a:cubicBezTo>
                    <a:cubicBezTo>
                      <a:pt x="1233" y="652"/>
                      <a:pt x="269" y="4937"/>
                      <a:pt x="179" y="6721"/>
                    </a:cubicBezTo>
                    <a:cubicBezTo>
                      <a:pt x="0" y="10235"/>
                      <a:pt x="620" y="14788"/>
                      <a:pt x="620" y="14788"/>
                    </a:cubicBezTo>
                    <a:cubicBezTo>
                      <a:pt x="1268" y="14993"/>
                      <a:pt x="1696" y="15061"/>
                      <a:pt x="1978" y="15061"/>
                    </a:cubicBezTo>
                    <a:cubicBezTo>
                      <a:pt x="2544" y="15061"/>
                      <a:pt x="2528" y="14788"/>
                      <a:pt x="2528" y="14788"/>
                    </a:cubicBezTo>
                    <a:cubicBezTo>
                      <a:pt x="2652" y="13652"/>
                      <a:pt x="3231" y="9002"/>
                      <a:pt x="3231" y="9002"/>
                    </a:cubicBezTo>
                    <a:lnTo>
                      <a:pt x="3383" y="7961"/>
                    </a:lnTo>
                    <a:cubicBezTo>
                      <a:pt x="3500" y="7169"/>
                      <a:pt x="3741" y="6398"/>
                      <a:pt x="4113" y="5688"/>
                    </a:cubicBezTo>
                    <a:cubicBezTo>
                      <a:pt x="4623" y="4696"/>
                      <a:pt x="5311" y="2822"/>
                      <a:pt x="5070" y="1017"/>
                    </a:cubicBezTo>
                    <a:lnTo>
                      <a:pt x="4685" y="508"/>
                    </a:lnTo>
                    <a:cubicBezTo>
                      <a:pt x="4161" y="131"/>
                      <a:pt x="3632" y="1"/>
                      <a:pt x="31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5"/>
              <p:cNvSpPr/>
              <p:nvPr/>
            </p:nvSpPr>
            <p:spPr>
              <a:xfrm>
                <a:off x="3408915" y="2629684"/>
                <a:ext cx="168151" cy="510089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6114" fill="none" extrusionOk="0">
                    <a:moveTo>
                      <a:pt x="5070" y="1729"/>
                    </a:moveTo>
                    <a:cubicBezTo>
                      <a:pt x="5311" y="3534"/>
                      <a:pt x="4623" y="5408"/>
                      <a:pt x="4113" y="6400"/>
                    </a:cubicBezTo>
                    <a:cubicBezTo>
                      <a:pt x="3741" y="7110"/>
                      <a:pt x="3500" y="7881"/>
                      <a:pt x="3383" y="8673"/>
                    </a:cubicBezTo>
                    <a:lnTo>
                      <a:pt x="3231" y="9714"/>
                    </a:lnTo>
                    <a:cubicBezTo>
                      <a:pt x="3231" y="9714"/>
                      <a:pt x="2652" y="14364"/>
                      <a:pt x="2528" y="15500"/>
                    </a:cubicBezTo>
                    <a:cubicBezTo>
                      <a:pt x="2528" y="15500"/>
                      <a:pt x="2563" y="16113"/>
                      <a:pt x="620" y="15500"/>
                    </a:cubicBezTo>
                    <a:cubicBezTo>
                      <a:pt x="620" y="15500"/>
                      <a:pt x="0" y="10947"/>
                      <a:pt x="179" y="7433"/>
                    </a:cubicBezTo>
                    <a:cubicBezTo>
                      <a:pt x="269" y="5649"/>
                      <a:pt x="1233" y="1364"/>
                      <a:pt x="1233" y="1364"/>
                    </a:cubicBezTo>
                    <a:cubicBezTo>
                      <a:pt x="1233" y="1364"/>
                      <a:pt x="2990" y="0"/>
                      <a:pt x="4685" y="122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5"/>
              <p:cNvSpPr/>
              <p:nvPr/>
            </p:nvSpPr>
            <p:spPr>
              <a:xfrm>
                <a:off x="3432688" y="2652223"/>
                <a:ext cx="138491" cy="94142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2974" extrusionOk="0">
                    <a:moveTo>
                      <a:pt x="2401" y="1"/>
                    </a:moveTo>
                    <a:cubicBezTo>
                      <a:pt x="1325" y="1"/>
                      <a:pt x="489" y="652"/>
                      <a:pt x="489" y="652"/>
                    </a:cubicBezTo>
                    <a:cubicBezTo>
                      <a:pt x="489" y="652"/>
                      <a:pt x="482" y="652"/>
                      <a:pt x="482" y="659"/>
                    </a:cubicBezTo>
                    <a:cubicBezTo>
                      <a:pt x="468" y="735"/>
                      <a:pt x="241" y="1748"/>
                      <a:pt x="0" y="2967"/>
                    </a:cubicBezTo>
                    <a:cubicBezTo>
                      <a:pt x="0" y="2967"/>
                      <a:pt x="0" y="2974"/>
                      <a:pt x="0" y="2974"/>
                    </a:cubicBezTo>
                    <a:cubicBezTo>
                      <a:pt x="587" y="2639"/>
                      <a:pt x="1650" y="1895"/>
                      <a:pt x="3200" y="1895"/>
                    </a:cubicBezTo>
                    <a:cubicBezTo>
                      <a:pt x="3561" y="1895"/>
                      <a:pt x="3947" y="1935"/>
                      <a:pt x="4361" y="2030"/>
                    </a:cubicBezTo>
                    <a:cubicBezTo>
                      <a:pt x="4374" y="1693"/>
                      <a:pt x="4361" y="1355"/>
                      <a:pt x="4319" y="1017"/>
                    </a:cubicBezTo>
                    <a:lnTo>
                      <a:pt x="3934" y="508"/>
                    </a:lnTo>
                    <a:cubicBezTo>
                      <a:pt x="3410" y="131"/>
                      <a:pt x="2881" y="1"/>
                      <a:pt x="24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3450351" y="2731518"/>
                <a:ext cx="36213" cy="373782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808" fill="none" extrusionOk="0">
                    <a:moveTo>
                      <a:pt x="1144" y="0"/>
                    </a:moveTo>
                    <a:cubicBezTo>
                      <a:pt x="1144" y="0"/>
                      <a:pt x="530" y="2453"/>
                      <a:pt x="262" y="5181"/>
                    </a:cubicBezTo>
                    <a:cubicBezTo>
                      <a:pt x="0" y="7909"/>
                      <a:pt x="186" y="11808"/>
                      <a:pt x="186" y="1180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5"/>
              <p:cNvSpPr/>
              <p:nvPr/>
            </p:nvSpPr>
            <p:spPr>
              <a:xfrm>
                <a:off x="3434841" y="3102009"/>
                <a:ext cx="51281" cy="854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270" fill="none" extrusionOk="0">
                    <a:moveTo>
                      <a:pt x="1620" y="104"/>
                    </a:moveTo>
                    <a:cubicBezTo>
                      <a:pt x="1620" y="104"/>
                      <a:pt x="814" y="269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5"/>
              <p:cNvSpPr/>
              <p:nvPr/>
            </p:nvSpPr>
            <p:spPr>
              <a:xfrm>
                <a:off x="3426579" y="2355362"/>
                <a:ext cx="182333" cy="344945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10897" extrusionOk="0">
                    <a:moveTo>
                      <a:pt x="3865" y="0"/>
                    </a:moveTo>
                    <a:cubicBezTo>
                      <a:pt x="1846" y="551"/>
                      <a:pt x="0" y="2122"/>
                      <a:pt x="0" y="2122"/>
                    </a:cubicBezTo>
                    <a:lnTo>
                      <a:pt x="393" y="7185"/>
                    </a:lnTo>
                    <a:lnTo>
                      <a:pt x="200" y="10664"/>
                    </a:lnTo>
                    <a:cubicBezTo>
                      <a:pt x="200" y="10664"/>
                      <a:pt x="1026" y="10897"/>
                      <a:pt x="2130" y="10897"/>
                    </a:cubicBezTo>
                    <a:cubicBezTo>
                      <a:pt x="3243" y="10897"/>
                      <a:pt x="4639" y="10661"/>
                      <a:pt x="5759" y="9713"/>
                    </a:cubicBezTo>
                    <a:cubicBezTo>
                      <a:pt x="5759" y="9713"/>
                      <a:pt x="5683" y="4664"/>
                      <a:pt x="5387" y="2797"/>
                    </a:cubicBezTo>
                    <a:cubicBezTo>
                      <a:pt x="5098" y="937"/>
                      <a:pt x="4774" y="117"/>
                      <a:pt x="38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3479347" y="2357325"/>
                <a:ext cx="102942" cy="30990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979" extrusionOk="0">
                    <a:moveTo>
                      <a:pt x="2205" y="0"/>
                    </a:moveTo>
                    <a:cubicBezTo>
                      <a:pt x="1406" y="221"/>
                      <a:pt x="641" y="600"/>
                      <a:pt x="0" y="978"/>
                    </a:cubicBezTo>
                    <a:lnTo>
                      <a:pt x="3252" y="978"/>
                    </a:lnTo>
                    <a:cubicBezTo>
                      <a:pt x="3031" y="386"/>
                      <a:pt x="2714" y="69"/>
                      <a:pt x="22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5"/>
              <p:cNvSpPr/>
              <p:nvPr/>
            </p:nvSpPr>
            <p:spPr>
              <a:xfrm>
                <a:off x="3436170" y="2636237"/>
                <a:ext cx="170779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034" extrusionOk="0">
                    <a:moveTo>
                      <a:pt x="55" y="0"/>
                    </a:moveTo>
                    <a:lnTo>
                      <a:pt x="0" y="1033"/>
                    </a:lnTo>
                    <a:lnTo>
                      <a:pt x="5098" y="1033"/>
                    </a:lnTo>
                    <a:cubicBezTo>
                      <a:pt x="5201" y="964"/>
                      <a:pt x="5298" y="889"/>
                      <a:pt x="5394" y="813"/>
                    </a:cubicBezTo>
                    <a:cubicBezTo>
                      <a:pt x="5387" y="716"/>
                      <a:pt x="5387" y="420"/>
                      <a:pt x="53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5"/>
              <p:cNvSpPr/>
              <p:nvPr/>
            </p:nvSpPr>
            <p:spPr>
              <a:xfrm>
                <a:off x="3437911" y="2542665"/>
                <a:ext cx="166632" cy="32763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1035" extrusionOk="0">
                    <a:moveTo>
                      <a:pt x="0" y="1"/>
                    </a:moveTo>
                    <a:lnTo>
                      <a:pt x="83" y="1034"/>
                    </a:lnTo>
                    <a:lnTo>
                      <a:pt x="5263" y="1034"/>
                    </a:lnTo>
                    <a:cubicBezTo>
                      <a:pt x="5250" y="696"/>
                      <a:pt x="5236" y="345"/>
                      <a:pt x="52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5"/>
              <p:cNvSpPr/>
              <p:nvPr/>
            </p:nvSpPr>
            <p:spPr>
              <a:xfrm>
                <a:off x="3430504" y="2449124"/>
                <a:ext cx="168816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1034" extrusionOk="0">
                    <a:moveTo>
                      <a:pt x="0" y="0"/>
                    </a:moveTo>
                    <a:lnTo>
                      <a:pt x="83" y="1034"/>
                    </a:lnTo>
                    <a:lnTo>
                      <a:pt x="5332" y="1034"/>
                    </a:lnTo>
                    <a:cubicBezTo>
                      <a:pt x="5305" y="641"/>
                      <a:pt x="5263" y="290"/>
                      <a:pt x="5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5"/>
              <p:cNvSpPr/>
              <p:nvPr/>
            </p:nvSpPr>
            <p:spPr>
              <a:xfrm>
                <a:off x="3438766" y="2589324"/>
                <a:ext cx="167297" cy="32763"/>
              </a:xfrm>
              <a:custGeom>
                <a:avLst/>
                <a:gdLst/>
                <a:ahLst/>
                <a:cxnLst/>
                <a:rect l="l" t="t" r="r" b="b"/>
                <a:pathLst>
                  <a:path w="5285" h="1035" extrusionOk="0">
                    <a:moveTo>
                      <a:pt x="63" y="1"/>
                    </a:moveTo>
                    <a:lnTo>
                      <a:pt x="1" y="1034"/>
                    </a:lnTo>
                    <a:lnTo>
                      <a:pt x="5285" y="1034"/>
                    </a:lnTo>
                    <a:cubicBezTo>
                      <a:pt x="5271" y="724"/>
                      <a:pt x="5264" y="373"/>
                      <a:pt x="52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5"/>
              <p:cNvSpPr/>
              <p:nvPr/>
            </p:nvSpPr>
            <p:spPr>
              <a:xfrm>
                <a:off x="3434207" y="2495784"/>
                <a:ext cx="168151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1034" extrusionOk="0">
                    <a:moveTo>
                      <a:pt x="0" y="1"/>
                    </a:moveTo>
                    <a:lnTo>
                      <a:pt x="83" y="1034"/>
                    </a:lnTo>
                    <a:lnTo>
                      <a:pt x="5312" y="1034"/>
                    </a:lnTo>
                    <a:cubicBezTo>
                      <a:pt x="5291" y="683"/>
                      <a:pt x="5270" y="331"/>
                      <a:pt x="525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5"/>
              <p:cNvSpPr/>
              <p:nvPr/>
            </p:nvSpPr>
            <p:spPr>
              <a:xfrm>
                <a:off x="3428541" y="2402243"/>
                <a:ext cx="165112" cy="32731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1034" extrusionOk="0">
                    <a:moveTo>
                      <a:pt x="903" y="0"/>
                    </a:moveTo>
                    <a:cubicBezTo>
                      <a:pt x="420" y="324"/>
                      <a:pt x="90" y="593"/>
                      <a:pt x="0" y="669"/>
                    </a:cubicBezTo>
                    <a:lnTo>
                      <a:pt x="28" y="1034"/>
                    </a:lnTo>
                    <a:lnTo>
                      <a:pt x="5215" y="1034"/>
                    </a:lnTo>
                    <a:cubicBezTo>
                      <a:pt x="5153" y="641"/>
                      <a:pt x="5077" y="297"/>
                      <a:pt x="50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5"/>
              <p:cNvSpPr/>
              <p:nvPr/>
            </p:nvSpPr>
            <p:spPr>
              <a:xfrm>
                <a:off x="3434841" y="2682896"/>
                <a:ext cx="137858" cy="15353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485" extrusionOk="0">
                    <a:moveTo>
                      <a:pt x="15" y="0"/>
                    </a:moveTo>
                    <a:lnTo>
                      <a:pt x="1" y="269"/>
                    </a:lnTo>
                    <a:cubicBezTo>
                      <a:pt x="191" y="318"/>
                      <a:pt x="925" y="485"/>
                      <a:pt x="1859" y="485"/>
                    </a:cubicBezTo>
                    <a:cubicBezTo>
                      <a:pt x="2620" y="485"/>
                      <a:pt x="3514" y="374"/>
                      <a:pt x="43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5"/>
              <p:cNvSpPr/>
              <p:nvPr/>
            </p:nvSpPr>
            <p:spPr>
              <a:xfrm>
                <a:off x="3428320" y="2422502"/>
                <a:ext cx="116269" cy="160333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5065" extrusionOk="0">
                    <a:moveTo>
                      <a:pt x="1915" y="1"/>
                    </a:moveTo>
                    <a:lnTo>
                      <a:pt x="0" y="731"/>
                    </a:lnTo>
                    <a:lnTo>
                      <a:pt x="338" y="5064"/>
                    </a:lnTo>
                    <a:lnTo>
                      <a:pt x="3672" y="1014"/>
                    </a:lnTo>
                    <a:lnTo>
                      <a:pt x="1915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>
                <a:off x="3434651" y="2278820"/>
                <a:ext cx="82240" cy="66317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095" extrusionOk="0">
                    <a:moveTo>
                      <a:pt x="2322" y="0"/>
                    </a:moveTo>
                    <a:lnTo>
                      <a:pt x="0" y="889"/>
                    </a:lnTo>
                    <a:lnTo>
                      <a:pt x="248" y="2094"/>
                    </a:lnTo>
                    <a:lnTo>
                      <a:pt x="2597" y="1164"/>
                    </a:lnTo>
                    <a:lnTo>
                      <a:pt x="232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5"/>
              <p:cNvSpPr/>
              <p:nvPr/>
            </p:nvSpPr>
            <p:spPr>
              <a:xfrm>
                <a:off x="3446616" y="2278820"/>
                <a:ext cx="70274" cy="64133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026" extrusionOk="0">
                    <a:moveTo>
                      <a:pt x="1944" y="0"/>
                    </a:moveTo>
                    <a:lnTo>
                      <a:pt x="1764" y="152"/>
                    </a:lnTo>
                    <a:lnTo>
                      <a:pt x="1985" y="1047"/>
                    </a:lnTo>
                    <a:lnTo>
                      <a:pt x="1" y="1840"/>
                    </a:lnTo>
                    <a:lnTo>
                      <a:pt x="56" y="2026"/>
                    </a:lnTo>
                    <a:lnTo>
                      <a:pt x="2219" y="1164"/>
                    </a:lnTo>
                    <a:lnTo>
                      <a:pt x="194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5"/>
              <p:cNvSpPr/>
              <p:nvPr/>
            </p:nvSpPr>
            <p:spPr>
              <a:xfrm>
                <a:off x="3502456" y="2308893"/>
                <a:ext cx="10288" cy="4178"/>
              </a:xfrm>
              <a:custGeom>
                <a:avLst/>
                <a:gdLst/>
                <a:ahLst/>
                <a:cxnLst/>
                <a:rect l="l" t="t" r="r" b="b"/>
                <a:pathLst>
                  <a:path w="325" h="132" fill="none" extrusionOk="0">
                    <a:moveTo>
                      <a:pt x="0" y="1"/>
                    </a:moveTo>
                    <a:lnTo>
                      <a:pt x="324" y="132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5"/>
              <p:cNvSpPr/>
              <p:nvPr/>
            </p:nvSpPr>
            <p:spPr>
              <a:xfrm>
                <a:off x="3488717" y="2298446"/>
                <a:ext cx="6363" cy="633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0" extrusionOk="0">
                    <a:moveTo>
                      <a:pt x="104" y="0"/>
                    </a:moveTo>
                    <a:cubicBezTo>
                      <a:pt x="42" y="0"/>
                      <a:pt x="0" y="48"/>
                      <a:pt x="0" y="104"/>
                    </a:cubicBezTo>
                    <a:cubicBezTo>
                      <a:pt x="0" y="159"/>
                      <a:pt x="42" y="200"/>
                      <a:pt x="104" y="200"/>
                    </a:cubicBezTo>
                    <a:cubicBezTo>
                      <a:pt x="159" y="200"/>
                      <a:pt x="200" y="159"/>
                      <a:pt x="200" y="104"/>
                    </a:cubicBezTo>
                    <a:cubicBezTo>
                      <a:pt x="200" y="48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5"/>
              <p:cNvSpPr/>
              <p:nvPr/>
            </p:nvSpPr>
            <p:spPr>
              <a:xfrm>
                <a:off x="3397551" y="2294236"/>
                <a:ext cx="91420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483" extrusionOk="0">
                    <a:moveTo>
                      <a:pt x="2073" y="0"/>
                    </a:moveTo>
                    <a:cubicBezTo>
                      <a:pt x="1959" y="0"/>
                      <a:pt x="1725" y="20"/>
                      <a:pt x="1689" y="175"/>
                    </a:cubicBezTo>
                    <a:cubicBezTo>
                      <a:pt x="1689" y="175"/>
                      <a:pt x="1622" y="139"/>
                      <a:pt x="1537" y="139"/>
                    </a:cubicBezTo>
                    <a:cubicBezTo>
                      <a:pt x="1487" y="139"/>
                      <a:pt x="1432" y="151"/>
                      <a:pt x="1379" y="188"/>
                    </a:cubicBezTo>
                    <a:cubicBezTo>
                      <a:pt x="1234" y="292"/>
                      <a:pt x="1206" y="333"/>
                      <a:pt x="1206" y="333"/>
                    </a:cubicBezTo>
                    <a:cubicBezTo>
                      <a:pt x="1206" y="333"/>
                      <a:pt x="1141" y="312"/>
                      <a:pt x="1068" y="312"/>
                    </a:cubicBezTo>
                    <a:cubicBezTo>
                      <a:pt x="1015" y="312"/>
                      <a:pt x="958" y="323"/>
                      <a:pt x="917" y="361"/>
                    </a:cubicBezTo>
                    <a:cubicBezTo>
                      <a:pt x="821" y="450"/>
                      <a:pt x="724" y="519"/>
                      <a:pt x="724" y="519"/>
                    </a:cubicBezTo>
                    <a:cubicBezTo>
                      <a:pt x="724" y="519"/>
                      <a:pt x="504" y="526"/>
                      <a:pt x="428" y="705"/>
                    </a:cubicBezTo>
                    <a:cubicBezTo>
                      <a:pt x="359" y="884"/>
                      <a:pt x="1" y="2000"/>
                      <a:pt x="1" y="2000"/>
                    </a:cubicBezTo>
                    <a:lnTo>
                      <a:pt x="1124" y="2482"/>
                    </a:lnTo>
                    <a:cubicBezTo>
                      <a:pt x="1551" y="2310"/>
                      <a:pt x="1854" y="1911"/>
                      <a:pt x="2233" y="1731"/>
                    </a:cubicBezTo>
                    <a:cubicBezTo>
                      <a:pt x="2605" y="1552"/>
                      <a:pt x="2887" y="1477"/>
                      <a:pt x="2887" y="1353"/>
                    </a:cubicBezTo>
                    <a:cubicBezTo>
                      <a:pt x="2887" y="1237"/>
                      <a:pt x="2780" y="1193"/>
                      <a:pt x="2599" y="1193"/>
                    </a:cubicBezTo>
                    <a:cubicBezTo>
                      <a:pt x="2585" y="1193"/>
                      <a:pt x="2571" y="1194"/>
                      <a:pt x="2557" y="1194"/>
                    </a:cubicBezTo>
                    <a:cubicBezTo>
                      <a:pt x="2343" y="1201"/>
                      <a:pt x="1930" y="1332"/>
                      <a:pt x="1930" y="1332"/>
                    </a:cubicBezTo>
                    <a:cubicBezTo>
                      <a:pt x="1930" y="1332"/>
                      <a:pt x="1840" y="581"/>
                      <a:pt x="1930" y="395"/>
                    </a:cubicBezTo>
                    <a:cubicBezTo>
                      <a:pt x="2026" y="202"/>
                      <a:pt x="2136" y="2"/>
                      <a:pt x="2136" y="2"/>
                    </a:cubicBezTo>
                    <a:cubicBezTo>
                      <a:pt x="2136" y="2"/>
                      <a:pt x="2112" y="0"/>
                      <a:pt x="2073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5"/>
              <p:cNvSpPr/>
              <p:nvPr/>
            </p:nvSpPr>
            <p:spPr>
              <a:xfrm>
                <a:off x="3397551" y="2293192"/>
                <a:ext cx="91420" cy="79644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516" fill="none" extrusionOk="0">
                    <a:moveTo>
                      <a:pt x="1124" y="2515"/>
                    </a:moveTo>
                    <a:cubicBezTo>
                      <a:pt x="1551" y="2343"/>
                      <a:pt x="1854" y="1944"/>
                      <a:pt x="2233" y="1764"/>
                    </a:cubicBezTo>
                    <a:cubicBezTo>
                      <a:pt x="2605" y="1585"/>
                      <a:pt x="2887" y="1510"/>
                      <a:pt x="2887" y="1386"/>
                    </a:cubicBezTo>
                    <a:cubicBezTo>
                      <a:pt x="2887" y="1262"/>
                      <a:pt x="2763" y="1220"/>
                      <a:pt x="2557" y="1227"/>
                    </a:cubicBezTo>
                    <a:cubicBezTo>
                      <a:pt x="2343" y="1234"/>
                      <a:pt x="1930" y="1365"/>
                      <a:pt x="1930" y="1365"/>
                    </a:cubicBezTo>
                    <a:cubicBezTo>
                      <a:pt x="1930" y="1365"/>
                      <a:pt x="1840" y="614"/>
                      <a:pt x="1930" y="428"/>
                    </a:cubicBezTo>
                    <a:cubicBezTo>
                      <a:pt x="2026" y="235"/>
                      <a:pt x="2136" y="35"/>
                      <a:pt x="2136" y="35"/>
                    </a:cubicBezTo>
                    <a:cubicBezTo>
                      <a:pt x="2136" y="35"/>
                      <a:pt x="1806" y="1"/>
                      <a:pt x="1696" y="173"/>
                    </a:cubicBezTo>
                    <a:cubicBezTo>
                      <a:pt x="1696" y="173"/>
                      <a:pt x="1523" y="118"/>
                      <a:pt x="1379" y="221"/>
                    </a:cubicBezTo>
                    <a:cubicBezTo>
                      <a:pt x="1234" y="325"/>
                      <a:pt x="1206" y="366"/>
                      <a:pt x="1206" y="366"/>
                    </a:cubicBezTo>
                    <a:cubicBezTo>
                      <a:pt x="1206" y="366"/>
                      <a:pt x="1014" y="304"/>
                      <a:pt x="917" y="394"/>
                    </a:cubicBezTo>
                    <a:cubicBezTo>
                      <a:pt x="821" y="476"/>
                      <a:pt x="724" y="552"/>
                      <a:pt x="724" y="552"/>
                    </a:cubicBezTo>
                    <a:cubicBezTo>
                      <a:pt x="724" y="552"/>
                      <a:pt x="504" y="552"/>
                      <a:pt x="428" y="738"/>
                    </a:cubicBezTo>
                    <a:cubicBezTo>
                      <a:pt x="359" y="917"/>
                      <a:pt x="1" y="2026"/>
                      <a:pt x="1" y="202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5"/>
              <p:cNvSpPr/>
              <p:nvPr/>
            </p:nvSpPr>
            <p:spPr>
              <a:xfrm>
                <a:off x="3441172" y="2297560"/>
                <a:ext cx="10953" cy="26654"/>
              </a:xfrm>
              <a:custGeom>
                <a:avLst/>
                <a:gdLst/>
                <a:ahLst/>
                <a:cxnLst/>
                <a:rect l="l" t="t" r="r" b="b"/>
                <a:pathLst>
                  <a:path w="346" h="842" fill="none" extrusionOk="0">
                    <a:moveTo>
                      <a:pt x="345" y="1"/>
                    </a:moveTo>
                    <a:cubicBezTo>
                      <a:pt x="1" y="421"/>
                      <a:pt x="1" y="841"/>
                      <a:pt x="1" y="84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5"/>
              <p:cNvSpPr/>
              <p:nvPr/>
            </p:nvSpPr>
            <p:spPr>
              <a:xfrm>
                <a:off x="3430061" y="2303669"/>
                <a:ext cx="6774" cy="20544"/>
              </a:xfrm>
              <a:custGeom>
                <a:avLst/>
                <a:gdLst/>
                <a:ahLst/>
                <a:cxnLst/>
                <a:rect l="l" t="t" r="r" b="b"/>
                <a:pathLst>
                  <a:path w="214" h="649" fill="none" extrusionOk="0">
                    <a:moveTo>
                      <a:pt x="214" y="1"/>
                    </a:moveTo>
                    <a:cubicBezTo>
                      <a:pt x="0" y="311"/>
                      <a:pt x="0" y="648"/>
                      <a:pt x="0" y="6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5"/>
              <p:cNvSpPr/>
              <p:nvPr/>
            </p:nvSpPr>
            <p:spPr>
              <a:xfrm>
                <a:off x="3416987" y="2310634"/>
                <a:ext cx="3735" cy="1639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18" fill="none" extrusionOk="0">
                    <a:moveTo>
                      <a:pt x="117" y="1"/>
                    </a:moveTo>
                    <a:cubicBezTo>
                      <a:pt x="0" y="304"/>
                      <a:pt x="14" y="518"/>
                      <a:pt x="14" y="51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5"/>
              <p:cNvSpPr/>
              <p:nvPr/>
            </p:nvSpPr>
            <p:spPr>
              <a:xfrm>
                <a:off x="3364408" y="2353621"/>
                <a:ext cx="122378" cy="135737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4288" extrusionOk="0">
                    <a:moveTo>
                      <a:pt x="1082" y="0"/>
                    </a:moveTo>
                    <a:lnTo>
                      <a:pt x="917" y="606"/>
                    </a:lnTo>
                    <a:cubicBezTo>
                      <a:pt x="917" y="606"/>
                      <a:pt x="1" y="2914"/>
                      <a:pt x="207" y="3899"/>
                    </a:cubicBezTo>
                    <a:cubicBezTo>
                      <a:pt x="268" y="4186"/>
                      <a:pt x="584" y="4288"/>
                      <a:pt x="1002" y="4288"/>
                    </a:cubicBezTo>
                    <a:cubicBezTo>
                      <a:pt x="2019" y="4288"/>
                      <a:pt x="3638" y="3686"/>
                      <a:pt x="3638" y="3686"/>
                    </a:cubicBezTo>
                    <a:cubicBezTo>
                      <a:pt x="3638" y="3686"/>
                      <a:pt x="3865" y="2955"/>
                      <a:pt x="3638" y="2404"/>
                    </a:cubicBezTo>
                    <a:cubicBezTo>
                      <a:pt x="3411" y="1846"/>
                      <a:pt x="2756" y="1619"/>
                      <a:pt x="2756" y="1619"/>
                    </a:cubicBezTo>
                    <a:lnTo>
                      <a:pt x="1902" y="2025"/>
                    </a:lnTo>
                    <a:lnTo>
                      <a:pt x="2171" y="606"/>
                    </a:lnTo>
                    <a:lnTo>
                      <a:pt x="2495" y="420"/>
                    </a:lnTo>
                    <a:lnTo>
                      <a:pt x="1082" y="0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5"/>
              <p:cNvSpPr/>
              <p:nvPr/>
            </p:nvSpPr>
            <p:spPr>
              <a:xfrm>
                <a:off x="3364408" y="2353621"/>
                <a:ext cx="122378" cy="154635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4885" fill="none" extrusionOk="0">
                    <a:moveTo>
                      <a:pt x="1082" y="0"/>
                    </a:moveTo>
                    <a:lnTo>
                      <a:pt x="917" y="606"/>
                    </a:lnTo>
                    <a:cubicBezTo>
                      <a:pt x="917" y="606"/>
                      <a:pt x="1" y="2914"/>
                      <a:pt x="207" y="3899"/>
                    </a:cubicBezTo>
                    <a:cubicBezTo>
                      <a:pt x="414" y="4884"/>
                      <a:pt x="3638" y="3686"/>
                      <a:pt x="3638" y="3686"/>
                    </a:cubicBezTo>
                    <a:cubicBezTo>
                      <a:pt x="3638" y="3686"/>
                      <a:pt x="3865" y="2955"/>
                      <a:pt x="3638" y="2404"/>
                    </a:cubicBezTo>
                    <a:cubicBezTo>
                      <a:pt x="3411" y="1846"/>
                      <a:pt x="2756" y="1619"/>
                      <a:pt x="2756" y="1619"/>
                    </a:cubicBezTo>
                    <a:lnTo>
                      <a:pt x="1902" y="2025"/>
                    </a:lnTo>
                    <a:lnTo>
                      <a:pt x="2171" y="606"/>
                    </a:lnTo>
                    <a:lnTo>
                      <a:pt x="2495" y="42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5"/>
              <p:cNvSpPr/>
              <p:nvPr/>
            </p:nvSpPr>
            <p:spPr>
              <a:xfrm>
                <a:off x="3414581" y="2417722"/>
                <a:ext cx="10066" cy="481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52" fill="none" extrusionOk="0">
                    <a:moveTo>
                      <a:pt x="317" y="0"/>
                    </a:moveTo>
                    <a:cubicBezTo>
                      <a:pt x="124" y="76"/>
                      <a:pt x="0" y="152"/>
                      <a:pt x="0" y="15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5"/>
              <p:cNvSpPr/>
              <p:nvPr/>
            </p:nvSpPr>
            <p:spPr>
              <a:xfrm>
                <a:off x="3441172" y="2356122"/>
                <a:ext cx="141118" cy="123328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3896" extrusionOk="0">
                    <a:moveTo>
                      <a:pt x="3336" y="0"/>
                    </a:moveTo>
                    <a:cubicBezTo>
                      <a:pt x="3324" y="0"/>
                      <a:pt x="3312" y="1"/>
                      <a:pt x="3300" y="4"/>
                    </a:cubicBezTo>
                    <a:cubicBezTo>
                      <a:pt x="1744" y="417"/>
                      <a:pt x="1" y="1485"/>
                      <a:pt x="1" y="1485"/>
                    </a:cubicBezTo>
                    <a:cubicBezTo>
                      <a:pt x="1" y="1485"/>
                      <a:pt x="1096" y="2566"/>
                      <a:pt x="903" y="3896"/>
                    </a:cubicBezTo>
                    <a:cubicBezTo>
                      <a:pt x="903" y="3896"/>
                      <a:pt x="2426" y="3538"/>
                      <a:pt x="3328" y="3111"/>
                    </a:cubicBezTo>
                    <a:cubicBezTo>
                      <a:pt x="4458" y="2580"/>
                      <a:pt x="4031" y="665"/>
                      <a:pt x="3473" y="66"/>
                    </a:cubicBezTo>
                    <a:cubicBezTo>
                      <a:pt x="3439" y="26"/>
                      <a:pt x="3390" y="0"/>
                      <a:pt x="3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5"/>
              <p:cNvSpPr/>
              <p:nvPr/>
            </p:nvSpPr>
            <p:spPr>
              <a:xfrm>
                <a:off x="3441172" y="2392208"/>
                <a:ext cx="53465" cy="87241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2756" extrusionOk="0">
                    <a:moveTo>
                      <a:pt x="600" y="0"/>
                    </a:moveTo>
                    <a:cubicBezTo>
                      <a:pt x="235" y="200"/>
                      <a:pt x="1" y="338"/>
                      <a:pt x="1" y="338"/>
                    </a:cubicBezTo>
                    <a:cubicBezTo>
                      <a:pt x="1" y="338"/>
                      <a:pt x="1096" y="1426"/>
                      <a:pt x="903" y="2756"/>
                    </a:cubicBezTo>
                    <a:cubicBezTo>
                      <a:pt x="903" y="2756"/>
                      <a:pt x="1227" y="2701"/>
                      <a:pt x="1654" y="2597"/>
                    </a:cubicBezTo>
                    <a:cubicBezTo>
                      <a:pt x="1688" y="2088"/>
                      <a:pt x="1606" y="1054"/>
                      <a:pt x="6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5"/>
              <p:cNvSpPr/>
              <p:nvPr/>
            </p:nvSpPr>
            <p:spPr>
              <a:xfrm>
                <a:off x="3194991" y="2171098"/>
                <a:ext cx="173818" cy="14678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637" extrusionOk="0">
                    <a:moveTo>
                      <a:pt x="0" y="0"/>
                    </a:moveTo>
                    <a:lnTo>
                      <a:pt x="0" y="3507"/>
                    </a:lnTo>
                    <a:lnTo>
                      <a:pt x="3031" y="3507"/>
                    </a:lnTo>
                    <a:lnTo>
                      <a:pt x="4196" y="4636"/>
                    </a:lnTo>
                    <a:lnTo>
                      <a:pt x="4196" y="4636"/>
                    </a:lnTo>
                    <a:lnTo>
                      <a:pt x="3906" y="3507"/>
                    </a:lnTo>
                    <a:lnTo>
                      <a:pt x="5491" y="3507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5"/>
              <p:cNvSpPr/>
              <p:nvPr/>
            </p:nvSpPr>
            <p:spPr>
              <a:xfrm>
                <a:off x="3237282" y="2183096"/>
                <a:ext cx="89457" cy="82873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618" extrusionOk="0">
                    <a:moveTo>
                      <a:pt x="1055" y="1157"/>
                    </a:moveTo>
                    <a:cubicBezTo>
                      <a:pt x="1013" y="1157"/>
                      <a:pt x="972" y="1171"/>
                      <a:pt x="944" y="1206"/>
                    </a:cubicBezTo>
                    <a:cubicBezTo>
                      <a:pt x="917" y="1233"/>
                      <a:pt x="896" y="1274"/>
                      <a:pt x="896" y="1316"/>
                    </a:cubicBezTo>
                    <a:cubicBezTo>
                      <a:pt x="896" y="1364"/>
                      <a:pt x="917" y="1398"/>
                      <a:pt x="944" y="1433"/>
                    </a:cubicBezTo>
                    <a:cubicBezTo>
                      <a:pt x="972" y="1460"/>
                      <a:pt x="1013" y="1474"/>
                      <a:pt x="1055" y="1474"/>
                    </a:cubicBezTo>
                    <a:cubicBezTo>
                      <a:pt x="1103" y="1474"/>
                      <a:pt x="1137" y="1460"/>
                      <a:pt x="1172" y="1433"/>
                    </a:cubicBezTo>
                    <a:cubicBezTo>
                      <a:pt x="1199" y="1398"/>
                      <a:pt x="1213" y="1364"/>
                      <a:pt x="1213" y="1316"/>
                    </a:cubicBezTo>
                    <a:cubicBezTo>
                      <a:pt x="1213" y="1274"/>
                      <a:pt x="1199" y="1233"/>
                      <a:pt x="1172" y="1206"/>
                    </a:cubicBezTo>
                    <a:cubicBezTo>
                      <a:pt x="1137" y="1171"/>
                      <a:pt x="1103" y="1157"/>
                      <a:pt x="1055" y="1157"/>
                    </a:cubicBezTo>
                    <a:close/>
                    <a:moveTo>
                      <a:pt x="1771" y="1157"/>
                    </a:moveTo>
                    <a:cubicBezTo>
                      <a:pt x="1730" y="1157"/>
                      <a:pt x="1688" y="1171"/>
                      <a:pt x="1661" y="1206"/>
                    </a:cubicBezTo>
                    <a:cubicBezTo>
                      <a:pt x="1626" y="1233"/>
                      <a:pt x="1613" y="1274"/>
                      <a:pt x="1613" y="1316"/>
                    </a:cubicBezTo>
                    <a:cubicBezTo>
                      <a:pt x="1613" y="1364"/>
                      <a:pt x="1626" y="1398"/>
                      <a:pt x="1661" y="1433"/>
                    </a:cubicBezTo>
                    <a:cubicBezTo>
                      <a:pt x="1688" y="1460"/>
                      <a:pt x="1730" y="1474"/>
                      <a:pt x="1771" y="1474"/>
                    </a:cubicBezTo>
                    <a:cubicBezTo>
                      <a:pt x="1819" y="1474"/>
                      <a:pt x="1854" y="1460"/>
                      <a:pt x="1881" y="1433"/>
                    </a:cubicBezTo>
                    <a:cubicBezTo>
                      <a:pt x="1916" y="1398"/>
                      <a:pt x="1930" y="1364"/>
                      <a:pt x="1930" y="1316"/>
                    </a:cubicBezTo>
                    <a:cubicBezTo>
                      <a:pt x="1930" y="1274"/>
                      <a:pt x="1916" y="1233"/>
                      <a:pt x="1881" y="1206"/>
                    </a:cubicBezTo>
                    <a:cubicBezTo>
                      <a:pt x="1854" y="1171"/>
                      <a:pt x="1819" y="1157"/>
                      <a:pt x="1771" y="1157"/>
                    </a:cubicBezTo>
                    <a:close/>
                    <a:moveTo>
                      <a:pt x="1413" y="641"/>
                    </a:moveTo>
                    <a:cubicBezTo>
                      <a:pt x="1475" y="723"/>
                      <a:pt x="1551" y="792"/>
                      <a:pt x="1640" y="840"/>
                    </a:cubicBezTo>
                    <a:cubicBezTo>
                      <a:pt x="1730" y="896"/>
                      <a:pt x="1826" y="923"/>
                      <a:pt x="1930" y="923"/>
                    </a:cubicBezTo>
                    <a:cubicBezTo>
                      <a:pt x="1992" y="923"/>
                      <a:pt x="2060" y="909"/>
                      <a:pt x="2122" y="889"/>
                    </a:cubicBezTo>
                    <a:cubicBezTo>
                      <a:pt x="2184" y="868"/>
                      <a:pt x="2240" y="840"/>
                      <a:pt x="2295" y="799"/>
                    </a:cubicBezTo>
                    <a:cubicBezTo>
                      <a:pt x="2315" y="861"/>
                      <a:pt x="2336" y="923"/>
                      <a:pt x="2357" y="992"/>
                    </a:cubicBezTo>
                    <a:cubicBezTo>
                      <a:pt x="2370" y="1054"/>
                      <a:pt x="2377" y="1123"/>
                      <a:pt x="2377" y="1199"/>
                    </a:cubicBezTo>
                    <a:cubicBezTo>
                      <a:pt x="2377" y="1460"/>
                      <a:pt x="2281" y="1688"/>
                      <a:pt x="2095" y="1874"/>
                    </a:cubicBezTo>
                    <a:cubicBezTo>
                      <a:pt x="1909" y="2067"/>
                      <a:pt x="1682" y="2156"/>
                      <a:pt x="1413" y="2156"/>
                    </a:cubicBezTo>
                    <a:cubicBezTo>
                      <a:pt x="1144" y="2156"/>
                      <a:pt x="917" y="2067"/>
                      <a:pt x="731" y="1874"/>
                    </a:cubicBezTo>
                    <a:cubicBezTo>
                      <a:pt x="545" y="1688"/>
                      <a:pt x="448" y="1460"/>
                      <a:pt x="448" y="1199"/>
                    </a:cubicBezTo>
                    <a:cubicBezTo>
                      <a:pt x="448" y="1123"/>
                      <a:pt x="455" y="1054"/>
                      <a:pt x="469" y="992"/>
                    </a:cubicBezTo>
                    <a:cubicBezTo>
                      <a:pt x="483" y="923"/>
                      <a:pt x="504" y="861"/>
                      <a:pt x="531" y="799"/>
                    </a:cubicBezTo>
                    <a:cubicBezTo>
                      <a:pt x="586" y="840"/>
                      <a:pt x="641" y="868"/>
                      <a:pt x="703" y="889"/>
                    </a:cubicBezTo>
                    <a:cubicBezTo>
                      <a:pt x="765" y="909"/>
                      <a:pt x="827" y="923"/>
                      <a:pt x="889" y="923"/>
                    </a:cubicBezTo>
                    <a:cubicBezTo>
                      <a:pt x="993" y="923"/>
                      <a:pt x="1089" y="896"/>
                      <a:pt x="1179" y="840"/>
                    </a:cubicBezTo>
                    <a:cubicBezTo>
                      <a:pt x="1268" y="792"/>
                      <a:pt x="1344" y="723"/>
                      <a:pt x="1413" y="641"/>
                    </a:cubicBezTo>
                    <a:close/>
                    <a:moveTo>
                      <a:pt x="1413" y="0"/>
                    </a:moveTo>
                    <a:cubicBezTo>
                      <a:pt x="1241" y="0"/>
                      <a:pt x="1089" y="28"/>
                      <a:pt x="938" y="90"/>
                    </a:cubicBezTo>
                    <a:cubicBezTo>
                      <a:pt x="786" y="152"/>
                      <a:pt x="648" y="234"/>
                      <a:pt x="531" y="344"/>
                    </a:cubicBezTo>
                    <a:cubicBezTo>
                      <a:pt x="421" y="448"/>
                      <a:pt x="324" y="572"/>
                      <a:pt x="249" y="716"/>
                    </a:cubicBezTo>
                    <a:cubicBezTo>
                      <a:pt x="180" y="861"/>
                      <a:pt x="132" y="1013"/>
                      <a:pt x="118" y="1185"/>
                    </a:cubicBezTo>
                    <a:lnTo>
                      <a:pt x="8" y="2370"/>
                    </a:lnTo>
                    <a:cubicBezTo>
                      <a:pt x="1" y="2432"/>
                      <a:pt x="21" y="2494"/>
                      <a:pt x="70" y="2542"/>
                    </a:cubicBezTo>
                    <a:cubicBezTo>
                      <a:pt x="111" y="2590"/>
                      <a:pt x="166" y="2618"/>
                      <a:pt x="235" y="2618"/>
                    </a:cubicBezTo>
                    <a:lnTo>
                      <a:pt x="2584" y="2618"/>
                    </a:lnTo>
                    <a:cubicBezTo>
                      <a:pt x="2653" y="2618"/>
                      <a:pt x="2715" y="2590"/>
                      <a:pt x="2756" y="2542"/>
                    </a:cubicBezTo>
                    <a:cubicBezTo>
                      <a:pt x="2804" y="2494"/>
                      <a:pt x="2825" y="2432"/>
                      <a:pt x="2818" y="2370"/>
                    </a:cubicBezTo>
                    <a:lnTo>
                      <a:pt x="2708" y="1185"/>
                    </a:lnTo>
                    <a:cubicBezTo>
                      <a:pt x="2694" y="1020"/>
                      <a:pt x="2646" y="861"/>
                      <a:pt x="2570" y="716"/>
                    </a:cubicBezTo>
                    <a:cubicBezTo>
                      <a:pt x="2501" y="572"/>
                      <a:pt x="2405" y="448"/>
                      <a:pt x="2288" y="344"/>
                    </a:cubicBezTo>
                    <a:cubicBezTo>
                      <a:pt x="2171" y="234"/>
                      <a:pt x="2040" y="152"/>
                      <a:pt x="1888" y="90"/>
                    </a:cubicBezTo>
                    <a:cubicBezTo>
                      <a:pt x="1737" y="28"/>
                      <a:pt x="1578" y="0"/>
                      <a:pt x="14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F07A8-C4CC-4457-95E1-B2BCBD62E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927D-E8F0-7264-4B4D-1CE1199E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Plots</a:t>
            </a:r>
          </a:p>
        </p:txBody>
      </p:sp>
      <p:pic>
        <p:nvPicPr>
          <p:cNvPr id="7" name="Picture 6" descr="A graph with purple bars&#10;&#10;AI-generated content may be incorrect.">
            <a:extLst>
              <a:ext uri="{FF2B5EF4-FFF2-40B4-BE49-F238E27FC236}">
                <a16:creationId xmlns:a16="http://schemas.microsoft.com/office/drawing/2014/main" id="{020B0FEC-1C77-04E1-F86D-CCF4D71D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96" y="1740055"/>
            <a:ext cx="3600775" cy="2050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 descr="A graph showing a number of different colored bars&#10;&#10;AI-generated content may be incorrect.">
            <a:extLst>
              <a:ext uri="{FF2B5EF4-FFF2-40B4-BE49-F238E27FC236}">
                <a16:creationId xmlns:a16="http://schemas.microsoft.com/office/drawing/2014/main" id="{85400B08-3532-267F-9F0E-E4AABAEE2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29" y="1740056"/>
            <a:ext cx="3551675" cy="205009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1E970-32EB-DF38-1BF0-57C02BB3DA96}"/>
              </a:ext>
            </a:extLst>
          </p:cNvPr>
          <p:cNvSpPr txBox="1"/>
          <p:nvPr/>
        </p:nvSpPr>
        <p:spPr>
          <a:xfrm>
            <a:off x="957456" y="3915370"/>
            <a:ext cx="329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Shows many users are active at night, potential stress/sleep impact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134DA-2CC7-B176-FC7A-CE86CD2AE1C3}"/>
              </a:ext>
            </a:extLst>
          </p:cNvPr>
          <p:cNvSpPr txBox="1"/>
          <p:nvPr/>
        </p:nvSpPr>
        <p:spPr>
          <a:xfrm>
            <a:off x="4920639" y="3915370"/>
            <a:ext cx="3290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Summarizes how usage intensity maps to behavior classes</a:t>
            </a:r>
          </a:p>
        </p:txBody>
      </p:sp>
    </p:spTree>
    <p:extLst>
      <p:ext uri="{BB962C8B-B14F-4D97-AF65-F5344CB8AC3E}">
        <p14:creationId xmlns:p14="http://schemas.microsoft.com/office/powerpoint/2010/main" val="21858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7"/>
          <p:cNvSpPr txBox="1">
            <a:spLocks noGrp="1"/>
          </p:cNvSpPr>
          <p:nvPr>
            <p:ph type="title"/>
          </p:nvPr>
        </p:nvSpPr>
        <p:spPr>
          <a:xfrm>
            <a:off x="4985595" y="1899810"/>
            <a:ext cx="3643200" cy="23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4400" dirty="0"/>
              <a:t>Regression </a:t>
            </a:r>
            <a:br>
              <a:rPr lang="en" sz="4400" dirty="0"/>
            </a:br>
            <a:r>
              <a:rPr lang="en" sz="4400" dirty="0"/>
              <a:t>Models</a:t>
            </a:r>
            <a:endParaRPr sz="4400" dirty="0"/>
          </a:p>
        </p:txBody>
      </p:sp>
      <p:grpSp>
        <p:nvGrpSpPr>
          <p:cNvPr id="889" name="Google Shape;889;p47"/>
          <p:cNvGrpSpPr/>
          <p:nvPr/>
        </p:nvGrpSpPr>
        <p:grpSpPr>
          <a:xfrm>
            <a:off x="370996" y="1343186"/>
            <a:ext cx="4496986" cy="2850853"/>
            <a:chOff x="370996" y="1343186"/>
            <a:chExt cx="4496986" cy="2850853"/>
          </a:xfrm>
        </p:grpSpPr>
        <p:sp>
          <p:nvSpPr>
            <p:cNvPr id="890" name="Google Shape;890;p47"/>
            <p:cNvSpPr/>
            <p:nvPr/>
          </p:nvSpPr>
          <p:spPr>
            <a:xfrm>
              <a:off x="370996" y="4159425"/>
              <a:ext cx="4496986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47"/>
            <p:cNvGrpSpPr/>
            <p:nvPr/>
          </p:nvGrpSpPr>
          <p:grpSpPr>
            <a:xfrm>
              <a:off x="743506" y="1343186"/>
              <a:ext cx="1117011" cy="2836651"/>
              <a:chOff x="743506" y="1343186"/>
              <a:chExt cx="1117011" cy="2836651"/>
            </a:xfrm>
          </p:grpSpPr>
          <p:sp>
            <p:nvSpPr>
              <p:cNvPr id="892" name="Google Shape;892;p47"/>
              <p:cNvSpPr/>
              <p:nvPr/>
            </p:nvSpPr>
            <p:spPr>
              <a:xfrm>
                <a:off x="1032466" y="1533308"/>
                <a:ext cx="392559" cy="406596"/>
              </a:xfrm>
              <a:custGeom>
                <a:avLst/>
                <a:gdLst/>
                <a:ahLst/>
                <a:cxnLst/>
                <a:rect l="l" t="t" r="r" b="b"/>
                <a:pathLst>
                  <a:path w="4782" h="4953" extrusionOk="0">
                    <a:moveTo>
                      <a:pt x="2276" y="0"/>
                    </a:moveTo>
                    <a:cubicBezTo>
                      <a:pt x="2080" y="0"/>
                      <a:pt x="1921" y="45"/>
                      <a:pt x="1826" y="151"/>
                    </a:cubicBezTo>
                    <a:cubicBezTo>
                      <a:pt x="1358" y="667"/>
                      <a:pt x="1151" y="2286"/>
                      <a:pt x="1151" y="2286"/>
                    </a:cubicBezTo>
                    <a:lnTo>
                      <a:pt x="1" y="3650"/>
                    </a:lnTo>
                    <a:lnTo>
                      <a:pt x="1957" y="4952"/>
                    </a:lnTo>
                    <a:lnTo>
                      <a:pt x="2405" y="4153"/>
                    </a:lnTo>
                    <a:cubicBezTo>
                      <a:pt x="2405" y="4153"/>
                      <a:pt x="2840" y="4500"/>
                      <a:pt x="3119" y="4500"/>
                    </a:cubicBezTo>
                    <a:cubicBezTo>
                      <a:pt x="3152" y="4500"/>
                      <a:pt x="3183" y="4495"/>
                      <a:pt x="3211" y="4484"/>
                    </a:cubicBezTo>
                    <a:cubicBezTo>
                      <a:pt x="3480" y="4387"/>
                      <a:pt x="3907" y="3513"/>
                      <a:pt x="3907" y="3513"/>
                    </a:cubicBezTo>
                    <a:lnTo>
                      <a:pt x="4368" y="3650"/>
                    </a:lnTo>
                    <a:cubicBezTo>
                      <a:pt x="4368" y="3650"/>
                      <a:pt x="4437" y="2955"/>
                      <a:pt x="4424" y="2617"/>
                    </a:cubicBezTo>
                    <a:cubicBezTo>
                      <a:pt x="4417" y="2279"/>
                      <a:pt x="4782" y="1921"/>
                      <a:pt x="4637" y="1170"/>
                    </a:cubicBezTo>
                    <a:cubicBezTo>
                      <a:pt x="4374" y="688"/>
                      <a:pt x="3041" y="0"/>
                      <a:pt x="2276" y="0"/>
                    </a:cubicBezTo>
                    <a:close/>
                  </a:path>
                </a:pathLst>
              </a:custGeom>
              <a:solidFill>
                <a:srgbClr val="F4DCB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47"/>
              <p:cNvSpPr/>
              <p:nvPr/>
            </p:nvSpPr>
            <p:spPr>
              <a:xfrm>
                <a:off x="1191394" y="1681400"/>
                <a:ext cx="34068" cy="3111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379" extrusionOk="0">
                    <a:moveTo>
                      <a:pt x="206" y="0"/>
                    </a:moveTo>
                    <a:cubicBezTo>
                      <a:pt x="191" y="0"/>
                      <a:pt x="175" y="3"/>
                      <a:pt x="159" y="7"/>
                    </a:cubicBezTo>
                    <a:cubicBezTo>
                      <a:pt x="56" y="35"/>
                      <a:pt x="1" y="138"/>
                      <a:pt x="28" y="241"/>
                    </a:cubicBezTo>
                    <a:cubicBezTo>
                      <a:pt x="51" y="322"/>
                      <a:pt x="128" y="379"/>
                      <a:pt x="213" y="379"/>
                    </a:cubicBezTo>
                    <a:cubicBezTo>
                      <a:pt x="229" y="379"/>
                      <a:pt x="246" y="377"/>
                      <a:pt x="262" y="372"/>
                    </a:cubicBezTo>
                    <a:cubicBezTo>
                      <a:pt x="359" y="345"/>
                      <a:pt x="414" y="241"/>
                      <a:pt x="386" y="138"/>
                    </a:cubicBezTo>
                    <a:cubicBezTo>
                      <a:pt x="363" y="57"/>
                      <a:pt x="287" y="0"/>
                      <a:pt x="2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47"/>
              <p:cNvSpPr/>
              <p:nvPr/>
            </p:nvSpPr>
            <p:spPr>
              <a:xfrm>
                <a:off x="1202147" y="1693796"/>
                <a:ext cx="26105" cy="36120"/>
              </a:xfrm>
              <a:custGeom>
                <a:avLst/>
                <a:gdLst/>
                <a:ahLst/>
                <a:cxnLst/>
                <a:rect l="l" t="t" r="r" b="b"/>
                <a:pathLst>
                  <a:path w="318" h="440" extrusionOk="0">
                    <a:moveTo>
                      <a:pt x="70" y="0"/>
                    </a:moveTo>
                    <a:cubicBezTo>
                      <a:pt x="61" y="0"/>
                      <a:pt x="52" y="3"/>
                      <a:pt x="42" y="8"/>
                    </a:cubicBezTo>
                    <a:cubicBezTo>
                      <a:pt x="14" y="14"/>
                      <a:pt x="1" y="42"/>
                      <a:pt x="7" y="63"/>
                    </a:cubicBezTo>
                    <a:lnTo>
                      <a:pt x="118" y="393"/>
                    </a:lnTo>
                    <a:cubicBezTo>
                      <a:pt x="118" y="400"/>
                      <a:pt x="125" y="400"/>
                      <a:pt x="125" y="407"/>
                    </a:cubicBezTo>
                    <a:cubicBezTo>
                      <a:pt x="138" y="429"/>
                      <a:pt x="164" y="439"/>
                      <a:pt x="194" y="439"/>
                    </a:cubicBezTo>
                    <a:cubicBezTo>
                      <a:pt x="211" y="439"/>
                      <a:pt x="231" y="436"/>
                      <a:pt x="249" y="428"/>
                    </a:cubicBezTo>
                    <a:cubicBezTo>
                      <a:pt x="297" y="400"/>
                      <a:pt x="317" y="359"/>
                      <a:pt x="297" y="324"/>
                    </a:cubicBezTo>
                    <a:lnTo>
                      <a:pt x="104" y="21"/>
                    </a:lnTo>
                    <a:cubicBezTo>
                      <a:pt x="99" y="8"/>
                      <a:pt x="86" y="0"/>
                      <a:pt x="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47"/>
              <p:cNvSpPr/>
              <p:nvPr/>
            </p:nvSpPr>
            <p:spPr>
              <a:xfrm>
                <a:off x="1355411" y="1705699"/>
                <a:ext cx="17075" cy="2101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56" extrusionOk="0">
                    <a:moveTo>
                      <a:pt x="104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55"/>
                      <a:pt x="104" y="255"/>
                    </a:cubicBezTo>
                    <a:cubicBezTo>
                      <a:pt x="159" y="255"/>
                      <a:pt x="207" y="193"/>
                      <a:pt x="207" y="124"/>
                    </a:cubicBezTo>
                    <a:cubicBezTo>
                      <a:pt x="207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1284156" y="1800678"/>
                <a:ext cx="30620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21" fill="none" extrusionOk="0">
                    <a:moveTo>
                      <a:pt x="372" y="421"/>
                    </a:moveTo>
                    <a:cubicBezTo>
                      <a:pt x="62" y="242"/>
                      <a:pt x="0" y="1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7"/>
              <p:cNvSpPr/>
              <p:nvPr/>
            </p:nvSpPr>
            <p:spPr>
              <a:xfrm>
                <a:off x="1190244" y="1835156"/>
                <a:ext cx="39732" cy="70762"/>
              </a:xfrm>
              <a:custGeom>
                <a:avLst/>
                <a:gdLst/>
                <a:ahLst/>
                <a:cxnLst/>
                <a:rect l="l" t="t" r="r" b="b"/>
                <a:pathLst>
                  <a:path w="484" h="862" extrusionOk="0">
                    <a:moveTo>
                      <a:pt x="125" y="1"/>
                    </a:moveTo>
                    <a:cubicBezTo>
                      <a:pt x="125" y="1"/>
                      <a:pt x="1" y="545"/>
                      <a:pt x="270" y="862"/>
                    </a:cubicBezTo>
                    <a:lnTo>
                      <a:pt x="483" y="476"/>
                    </a:lnTo>
                    <a:cubicBezTo>
                      <a:pt x="242" y="304"/>
                      <a:pt x="125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7"/>
              <p:cNvSpPr/>
              <p:nvPr/>
            </p:nvSpPr>
            <p:spPr>
              <a:xfrm>
                <a:off x="1113407" y="1493822"/>
                <a:ext cx="322946" cy="236750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2884" extrusionOk="0">
                    <a:moveTo>
                      <a:pt x="2022" y="1"/>
                    </a:moveTo>
                    <a:cubicBezTo>
                      <a:pt x="1543" y="1"/>
                      <a:pt x="1226" y="212"/>
                      <a:pt x="1226" y="212"/>
                    </a:cubicBezTo>
                    <a:cubicBezTo>
                      <a:pt x="1226" y="212"/>
                      <a:pt x="1178" y="199"/>
                      <a:pt x="1101" y="199"/>
                    </a:cubicBezTo>
                    <a:cubicBezTo>
                      <a:pt x="895" y="199"/>
                      <a:pt x="483" y="291"/>
                      <a:pt x="262" y="969"/>
                    </a:cubicBezTo>
                    <a:cubicBezTo>
                      <a:pt x="0" y="1768"/>
                      <a:pt x="165" y="2767"/>
                      <a:pt x="165" y="2767"/>
                    </a:cubicBezTo>
                    <a:cubicBezTo>
                      <a:pt x="315" y="2846"/>
                      <a:pt x="453" y="2884"/>
                      <a:pt x="587" y="2884"/>
                    </a:cubicBezTo>
                    <a:cubicBezTo>
                      <a:pt x="724" y="2884"/>
                      <a:pt x="856" y="2844"/>
                      <a:pt x="992" y="2767"/>
                    </a:cubicBezTo>
                    <a:cubicBezTo>
                      <a:pt x="792" y="2741"/>
                      <a:pt x="579" y="2013"/>
                      <a:pt x="1019" y="2013"/>
                    </a:cubicBezTo>
                    <a:cubicBezTo>
                      <a:pt x="1049" y="2013"/>
                      <a:pt x="1081" y="2016"/>
                      <a:pt x="1116" y="2023"/>
                    </a:cubicBezTo>
                    <a:cubicBezTo>
                      <a:pt x="1612" y="2120"/>
                      <a:pt x="1502" y="2643"/>
                      <a:pt x="1502" y="2643"/>
                    </a:cubicBezTo>
                    <a:lnTo>
                      <a:pt x="1784" y="2705"/>
                    </a:lnTo>
                    <a:cubicBezTo>
                      <a:pt x="1784" y="2705"/>
                      <a:pt x="1722" y="2182"/>
                      <a:pt x="2025" y="2037"/>
                    </a:cubicBezTo>
                    <a:cubicBezTo>
                      <a:pt x="2282" y="1923"/>
                      <a:pt x="2043" y="1338"/>
                      <a:pt x="2187" y="1338"/>
                    </a:cubicBezTo>
                    <a:cubicBezTo>
                      <a:pt x="2217" y="1338"/>
                      <a:pt x="2264" y="1363"/>
                      <a:pt x="2335" y="1424"/>
                    </a:cubicBezTo>
                    <a:cubicBezTo>
                      <a:pt x="2557" y="1607"/>
                      <a:pt x="2985" y="1757"/>
                      <a:pt x="3339" y="1757"/>
                    </a:cubicBezTo>
                    <a:cubicBezTo>
                      <a:pt x="3437" y="1757"/>
                      <a:pt x="3529" y="1746"/>
                      <a:pt x="3610" y="1720"/>
                    </a:cubicBezTo>
                    <a:cubicBezTo>
                      <a:pt x="3837" y="1644"/>
                      <a:pt x="3934" y="1231"/>
                      <a:pt x="3789" y="1045"/>
                    </a:cubicBezTo>
                    <a:cubicBezTo>
                      <a:pt x="3139" y="210"/>
                      <a:pt x="2500" y="1"/>
                      <a:pt x="20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7"/>
              <p:cNvSpPr/>
              <p:nvPr/>
            </p:nvSpPr>
            <p:spPr>
              <a:xfrm>
                <a:off x="743506" y="3986349"/>
                <a:ext cx="390835" cy="187331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282" extrusionOk="0">
                    <a:moveTo>
                      <a:pt x="1841" y="0"/>
                    </a:moveTo>
                    <a:cubicBezTo>
                      <a:pt x="1612" y="0"/>
                      <a:pt x="614" y="33"/>
                      <a:pt x="352" y="587"/>
                    </a:cubicBezTo>
                    <a:cubicBezTo>
                      <a:pt x="49" y="1220"/>
                      <a:pt x="1" y="1957"/>
                      <a:pt x="1" y="1957"/>
                    </a:cubicBezTo>
                    <a:cubicBezTo>
                      <a:pt x="820" y="2178"/>
                      <a:pt x="1847" y="2171"/>
                      <a:pt x="2825" y="2261"/>
                    </a:cubicBezTo>
                    <a:cubicBezTo>
                      <a:pt x="2972" y="2275"/>
                      <a:pt x="3118" y="2281"/>
                      <a:pt x="3260" y="2281"/>
                    </a:cubicBezTo>
                    <a:cubicBezTo>
                      <a:pt x="4072" y="2281"/>
                      <a:pt x="4761" y="2081"/>
                      <a:pt x="4761" y="2081"/>
                    </a:cubicBezTo>
                    <a:cubicBezTo>
                      <a:pt x="4761" y="2081"/>
                      <a:pt x="4754" y="1475"/>
                      <a:pt x="4630" y="1379"/>
                    </a:cubicBezTo>
                    <a:cubicBezTo>
                      <a:pt x="4499" y="1282"/>
                      <a:pt x="3225" y="986"/>
                      <a:pt x="2556" y="456"/>
                    </a:cubicBezTo>
                    <a:lnTo>
                      <a:pt x="1888" y="1"/>
                    </a:lnTo>
                    <a:cubicBezTo>
                      <a:pt x="1888" y="1"/>
                      <a:pt x="1871" y="0"/>
                      <a:pt x="18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7"/>
              <p:cNvSpPr/>
              <p:nvPr/>
            </p:nvSpPr>
            <p:spPr>
              <a:xfrm>
                <a:off x="743506" y="3982983"/>
                <a:ext cx="390835" cy="196854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398" fill="none" extrusionOk="0">
                    <a:moveTo>
                      <a:pt x="2556" y="497"/>
                    </a:moveTo>
                    <a:cubicBezTo>
                      <a:pt x="3225" y="1027"/>
                      <a:pt x="4499" y="1323"/>
                      <a:pt x="4630" y="1420"/>
                    </a:cubicBezTo>
                    <a:cubicBezTo>
                      <a:pt x="4754" y="1516"/>
                      <a:pt x="4761" y="2122"/>
                      <a:pt x="4761" y="2122"/>
                    </a:cubicBezTo>
                    <a:cubicBezTo>
                      <a:pt x="4761" y="2122"/>
                      <a:pt x="3810" y="2398"/>
                      <a:pt x="2825" y="2302"/>
                    </a:cubicBezTo>
                    <a:cubicBezTo>
                      <a:pt x="1847" y="2212"/>
                      <a:pt x="820" y="2219"/>
                      <a:pt x="1" y="1998"/>
                    </a:cubicBezTo>
                    <a:cubicBezTo>
                      <a:pt x="1" y="1998"/>
                      <a:pt x="49" y="1261"/>
                      <a:pt x="352" y="628"/>
                    </a:cubicBezTo>
                    <a:cubicBezTo>
                      <a:pt x="648" y="1"/>
                      <a:pt x="1888" y="42"/>
                      <a:pt x="1888" y="4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752536" y="3986349"/>
                <a:ext cx="196936" cy="105897"/>
              </a:xfrm>
              <a:custGeom>
                <a:avLst/>
                <a:gdLst/>
                <a:ahLst/>
                <a:cxnLst/>
                <a:rect l="l" t="t" r="r" b="b"/>
                <a:pathLst>
                  <a:path w="2399" h="1290" extrusionOk="0">
                    <a:moveTo>
                      <a:pt x="1731" y="0"/>
                    </a:moveTo>
                    <a:cubicBezTo>
                      <a:pt x="1502" y="0"/>
                      <a:pt x="503" y="33"/>
                      <a:pt x="235" y="587"/>
                    </a:cubicBezTo>
                    <a:cubicBezTo>
                      <a:pt x="125" y="821"/>
                      <a:pt x="49" y="1069"/>
                      <a:pt x="1" y="1289"/>
                    </a:cubicBezTo>
                    <a:cubicBezTo>
                      <a:pt x="586" y="1207"/>
                      <a:pt x="1386" y="1048"/>
                      <a:pt x="2267" y="738"/>
                    </a:cubicBezTo>
                    <a:lnTo>
                      <a:pt x="2398" y="421"/>
                    </a:lnTo>
                    <a:lnTo>
                      <a:pt x="1778" y="1"/>
                    </a:lnTo>
                    <a:cubicBezTo>
                      <a:pt x="1778" y="1"/>
                      <a:pt x="1761" y="0"/>
                      <a:pt x="17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47"/>
              <p:cNvSpPr/>
              <p:nvPr/>
            </p:nvSpPr>
            <p:spPr>
              <a:xfrm>
                <a:off x="755983" y="2834449"/>
                <a:ext cx="516926" cy="1219296"/>
              </a:xfrm>
              <a:custGeom>
                <a:avLst/>
                <a:gdLst/>
                <a:ahLst/>
                <a:cxnLst/>
                <a:rect l="l" t="t" r="r" b="b"/>
                <a:pathLst>
                  <a:path w="6297" h="14853" extrusionOk="0">
                    <a:moveTo>
                      <a:pt x="2714" y="0"/>
                    </a:moveTo>
                    <a:lnTo>
                      <a:pt x="2322" y="262"/>
                    </a:lnTo>
                    <a:cubicBezTo>
                      <a:pt x="2150" y="2129"/>
                      <a:pt x="1495" y="6442"/>
                      <a:pt x="1075" y="7688"/>
                    </a:cubicBezTo>
                    <a:cubicBezTo>
                      <a:pt x="655" y="8928"/>
                      <a:pt x="276" y="12132"/>
                      <a:pt x="172" y="13206"/>
                    </a:cubicBezTo>
                    <a:cubicBezTo>
                      <a:pt x="62" y="14281"/>
                      <a:pt x="0" y="14722"/>
                      <a:pt x="0" y="14722"/>
                    </a:cubicBezTo>
                    <a:cubicBezTo>
                      <a:pt x="0" y="14722"/>
                      <a:pt x="706" y="14853"/>
                      <a:pt x="1416" y="14853"/>
                    </a:cubicBezTo>
                    <a:cubicBezTo>
                      <a:pt x="1913" y="14853"/>
                      <a:pt x="2412" y="14789"/>
                      <a:pt x="2673" y="14570"/>
                    </a:cubicBezTo>
                    <a:cubicBezTo>
                      <a:pt x="2673" y="14570"/>
                      <a:pt x="3638" y="9287"/>
                      <a:pt x="4085" y="7895"/>
                    </a:cubicBezTo>
                    <a:cubicBezTo>
                      <a:pt x="4533" y="6504"/>
                      <a:pt x="4926" y="5374"/>
                      <a:pt x="4926" y="5374"/>
                    </a:cubicBezTo>
                    <a:cubicBezTo>
                      <a:pt x="4926" y="5374"/>
                      <a:pt x="5622" y="2232"/>
                      <a:pt x="5959" y="1178"/>
                    </a:cubicBezTo>
                    <a:cubicBezTo>
                      <a:pt x="6297" y="124"/>
                      <a:pt x="2714" y="0"/>
                      <a:pt x="2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755983" y="2834449"/>
                <a:ext cx="516926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6297" h="15101" fill="none" extrusionOk="0">
                    <a:moveTo>
                      <a:pt x="2322" y="262"/>
                    </a:moveTo>
                    <a:cubicBezTo>
                      <a:pt x="2150" y="2129"/>
                      <a:pt x="1495" y="6442"/>
                      <a:pt x="1075" y="7688"/>
                    </a:cubicBezTo>
                    <a:cubicBezTo>
                      <a:pt x="655" y="8928"/>
                      <a:pt x="276" y="12132"/>
                      <a:pt x="172" y="13206"/>
                    </a:cubicBezTo>
                    <a:cubicBezTo>
                      <a:pt x="62" y="14281"/>
                      <a:pt x="0" y="14722"/>
                      <a:pt x="0" y="14722"/>
                    </a:cubicBezTo>
                    <a:cubicBezTo>
                      <a:pt x="0" y="14722"/>
                      <a:pt x="2039" y="15101"/>
                      <a:pt x="2673" y="14570"/>
                    </a:cubicBezTo>
                    <a:cubicBezTo>
                      <a:pt x="2673" y="14570"/>
                      <a:pt x="3638" y="9287"/>
                      <a:pt x="4085" y="7895"/>
                    </a:cubicBezTo>
                    <a:cubicBezTo>
                      <a:pt x="4533" y="6504"/>
                      <a:pt x="4926" y="5374"/>
                      <a:pt x="4926" y="5374"/>
                    </a:cubicBezTo>
                    <a:cubicBezTo>
                      <a:pt x="4926" y="5374"/>
                      <a:pt x="5622" y="2232"/>
                      <a:pt x="5959" y="1178"/>
                    </a:cubicBezTo>
                    <a:cubicBezTo>
                      <a:pt x="6297" y="124"/>
                      <a:pt x="2714" y="0"/>
                      <a:pt x="2714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779133" y="3995461"/>
                <a:ext cx="182734" cy="28321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345" fill="none" extrusionOk="0">
                    <a:moveTo>
                      <a:pt x="2226" y="0"/>
                    </a:moveTo>
                    <a:cubicBezTo>
                      <a:pt x="2226" y="0"/>
                      <a:pt x="1668" y="345"/>
                      <a:pt x="1" y="48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920494" y="2834449"/>
                <a:ext cx="352416" cy="761229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9273" extrusionOk="0">
                    <a:moveTo>
                      <a:pt x="717" y="0"/>
                    </a:moveTo>
                    <a:lnTo>
                      <a:pt x="318" y="262"/>
                    </a:lnTo>
                    <a:cubicBezTo>
                      <a:pt x="263" y="903"/>
                      <a:pt x="146" y="1833"/>
                      <a:pt x="1" y="2832"/>
                    </a:cubicBezTo>
                    <a:cubicBezTo>
                      <a:pt x="55" y="2800"/>
                      <a:pt x="110" y="2784"/>
                      <a:pt x="166" y="2784"/>
                    </a:cubicBezTo>
                    <a:cubicBezTo>
                      <a:pt x="999" y="2784"/>
                      <a:pt x="1982" y="6231"/>
                      <a:pt x="1730" y="9273"/>
                    </a:cubicBezTo>
                    <a:cubicBezTo>
                      <a:pt x="1861" y="8687"/>
                      <a:pt x="1985" y="8198"/>
                      <a:pt x="2081" y="7895"/>
                    </a:cubicBezTo>
                    <a:cubicBezTo>
                      <a:pt x="2536" y="6504"/>
                      <a:pt x="2922" y="5374"/>
                      <a:pt x="2922" y="5374"/>
                    </a:cubicBezTo>
                    <a:cubicBezTo>
                      <a:pt x="2922" y="5374"/>
                      <a:pt x="3618" y="2232"/>
                      <a:pt x="3955" y="1178"/>
                    </a:cubicBezTo>
                    <a:cubicBezTo>
                      <a:pt x="4293" y="124"/>
                      <a:pt x="717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7"/>
              <p:cNvSpPr/>
              <p:nvPr/>
            </p:nvSpPr>
            <p:spPr>
              <a:xfrm>
                <a:off x="850963" y="3215023"/>
                <a:ext cx="95636" cy="229116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2791" fill="none" extrusionOk="0">
                    <a:moveTo>
                      <a:pt x="1" y="2791"/>
                    </a:moveTo>
                    <a:cubicBezTo>
                      <a:pt x="855" y="1027"/>
                      <a:pt x="1165" y="1"/>
                      <a:pt x="1165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7"/>
              <p:cNvSpPr/>
              <p:nvPr/>
            </p:nvSpPr>
            <p:spPr>
              <a:xfrm>
                <a:off x="1407457" y="3937176"/>
                <a:ext cx="400439" cy="228131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779" extrusionOk="0">
                    <a:moveTo>
                      <a:pt x="1654" y="1"/>
                    </a:moveTo>
                    <a:lnTo>
                      <a:pt x="0" y="1220"/>
                    </a:lnTo>
                    <a:cubicBezTo>
                      <a:pt x="0" y="1220"/>
                      <a:pt x="76" y="1695"/>
                      <a:pt x="104" y="1978"/>
                    </a:cubicBezTo>
                    <a:cubicBezTo>
                      <a:pt x="124" y="2260"/>
                      <a:pt x="489" y="2770"/>
                      <a:pt x="489" y="2770"/>
                    </a:cubicBezTo>
                    <a:cubicBezTo>
                      <a:pt x="528" y="2776"/>
                      <a:pt x="568" y="2778"/>
                      <a:pt x="611" y="2778"/>
                    </a:cubicBezTo>
                    <a:cubicBezTo>
                      <a:pt x="1144" y="2778"/>
                      <a:pt x="2006" y="2366"/>
                      <a:pt x="3045" y="2143"/>
                    </a:cubicBezTo>
                    <a:cubicBezTo>
                      <a:pt x="4168" y="1902"/>
                      <a:pt x="4878" y="882"/>
                      <a:pt x="4878" y="882"/>
                    </a:cubicBezTo>
                    <a:cubicBezTo>
                      <a:pt x="4878" y="882"/>
                      <a:pt x="4740" y="552"/>
                      <a:pt x="4630" y="414"/>
                    </a:cubicBezTo>
                    <a:cubicBezTo>
                      <a:pt x="4617" y="399"/>
                      <a:pt x="4591" y="392"/>
                      <a:pt x="4554" y="392"/>
                    </a:cubicBezTo>
                    <a:cubicBezTo>
                      <a:pt x="4334" y="392"/>
                      <a:pt x="3711" y="619"/>
                      <a:pt x="3017" y="619"/>
                    </a:cubicBezTo>
                    <a:cubicBezTo>
                      <a:pt x="2775" y="619"/>
                      <a:pt x="2525" y="592"/>
                      <a:pt x="2280" y="517"/>
                    </a:cubicBezTo>
                    <a:lnTo>
                      <a:pt x="1654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1407457" y="3937176"/>
                <a:ext cx="400439" cy="233631"/>
              </a:xfrm>
              <a:custGeom>
                <a:avLst/>
                <a:gdLst/>
                <a:ahLst/>
                <a:cxnLst/>
                <a:rect l="l" t="t" r="r" b="b"/>
                <a:pathLst>
                  <a:path w="4878" h="2846" fill="none" extrusionOk="0">
                    <a:moveTo>
                      <a:pt x="2280" y="517"/>
                    </a:moveTo>
                    <a:cubicBezTo>
                      <a:pt x="3348" y="841"/>
                      <a:pt x="4519" y="276"/>
                      <a:pt x="4630" y="414"/>
                    </a:cubicBezTo>
                    <a:cubicBezTo>
                      <a:pt x="4740" y="552"/>
                      <a:pt x="4878" y="882"/>
                      <a:pt x="4878" y="882"/>
                    </a:cubicBezTo>
                    <a:cubicBezTo>
                      <a:pt x="4878" y="882"/>
                      <a:pt x="4168" y="1902"/>
                      <a:pt x="3045" y="2143"/>
                    </a:cubicBezTo>
                    <a:cubicBezTo>
                      <a:pt x="1922" y="2384"/>
                      <a:pt x="1006" y="2846"/>
                      <a:pt x="489" y="2770"/>
                    </a:cubicBezTo>
                    <a:cubicBezTo>
                      <a:pt x="489" y="2770"/>
                      <a:pt x="124" y="2260"/>
                      <a:pt x="104" y="1978"/>
                    </a:cubicBezTo>
                    <a:cubicBezTo>
                      <a:pt x="76" y="1695"/>
                      <a:pt x="0" y="1220"/>
                      <a:pt x="0" y="1220"/>
                    </a:cubicBezTo>
                    <a:lnTo>
                      <a:pt x="1654" y="1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1407457" y="3937176"/>
                <a:ext cx="177070" cy="227720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2774" extrusionOk="0">
                    <a:moveTo>
                      <a:pt x="1660" y="1"/>
                    </a:moveTo>
                    <a:lnTo>
                      <a:pt x="0" y="1220"/>
                    </a:lnTo>
                    <a:cubicBezTo>
                      <a:pt x="0" y="1220"/>
                      <a:pt x="76" y="1695"/>
                      <a:pt x="104" y="1978"/>
                    </a:cubicBezTo>
                    <a:cubicBezTo>
                      <a:pt x="124" y="2260"/>
                      <a:pt x="489" y="2763"/>
                      <a:pt x="489" y="2763"/>
                    </a:cubicBezTo>
                    <a:cubicBezTo>
                      <a:pt x="531" y="2770"/>
                      <a:pt x="575" y="2773"/>
                      <a:pt x="622" y="2773"/>
                    </a:cubicBezTo>
                    <a:cubicBezTo>
                      <a:pt x="716" y="2773"/>
                      <a:pt x="820" y="2761"/>
                      <a:pt x="930" y="2742"/>
                    </a:cubicBezTo>
                    <a:cubicBezTo>
                      <a:pt x="1047" y="2240"/>
                      <a:pt x="1357" y="1316"/>
                      <a:pt x="2156" y="600"/>
                    </a:cubicBezTo>
                    <a:lnTo>
                      <a:pt x="1998" y="283"/>
                    </a:lnTo>
                    <a:lnTo>
                      <a:pt x="166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916553" y="2619535"/>
                <a:ext cx="678153" cy="1441106"/>
              </a:xfrm>
              <a:custGeom>
                <a:avLst/>
                <a:gdLst/>
                <a:ahLst/>
                <a:cxnLst/>
                <a:rect l="l" t="t" r="r" b="b"/>
                <a:pathLst>
                  <a:path w="8261" h="17555" extrusionOk="0">
                    <a:moveTo>
                      <a:pt x="2579" y="0"/>
                    </a:moveTo>
                    <a:cubicBezTo>
                      <a:pt x="1432" y="0"/>
                      <a:pt x="164" y="636"/>
                      <a:pt x="125" y="1165"/>
                    </a:cubicBezTo>
                    <a:cubicBezTo>
                      <a:pt x="56" y="2095"/>
                      <a:pt x="1" y="2935"/>
                      <a:pt x="910" y="4217"/>
                    </a:cubicBezTo>
                    <a:cubicBezTo>
                      <a:pt x="1812" y="5505"/>
                      <a:pt x="1833" y="6449"/>
                      <a:pt x="2405" y="8474"/>
                    </a:cubicBezTo>
                    <a:cubicBezTo>
                      <a:pt x="2970" y="10492"/>
                      <a:pt x="2742" y="10093"/>
                      <a:pt x="3218" y="11298"/>
                    </a:cubicBezTo>
                    <a:cubicBezTo>
                      <a:pt x="3693" y="12497"/>
                      <a:pt x="5539" y="17450"/>
                      <a:pt x="5539" y="17450"/>
                    </a:cubicBezTo>
                    <a:cubicBezTo>
                      <a:pt x="5686" y="17522"/>
                      <a:pt x="5846" y="17555"/>
                      <a:pt x="6018" y="17555"/>
                    </a:cubicBezTo>
                    <a:cubicBezTo>
                      <a:pt x="6637" y="17555"/>
                      <a:pt x="7409" y="17129"/>
                      <a:pt x="8260" y="16568"/>
                    </a:cubicBezTo>
                    <a:cubicBezTo>
                      <a:pt x="8260" y="16568"/>
                      <a:pt x="5918" y="9335"/>
                      <a:pt x="5774" y="8770"/>
                    </a:cubicBezTo>
                    <a:cubicBezTo>
                      <a:pt x="5629" y="8198"/>
                      <a:pt x="5815" y="8136"/>
                      <a:pt x="5250" y="6559"/>
                    </a:cubicBezTo>
                    <a:cubicBezTo>
                      <a:pt x="4685" y="4974"/>
                      <a:pt x="4616" y="3590"/>
                      <a:pt x="4382" y="1365"/>
                    </a:cubicBezTo>
                    <a:cubicBezTo>
                      <a:pt x="4220" y="353"/>
                      <a:pt x="3433" y="0"/>
                      <a:pt x="25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7"/>
              <p:cNvSpPr/>
              <p:nvPr/>
            </p:nvSpPr>
            <p:spPr>
              <a:xfrm>
                <a:off x="1382583" y="3948505"/>
                <a:ext cx="181585" cy="75277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917" fill="none" extrusionOk="0">
                    <a:moveTo>
                      <a:pt x="2211" y="0"/>
                    </a:moveTo>
                    <a:cubicBezTo>
                      <a:pt x="2211" y="0"/>
                      <a:pt x="1585" y="572"/>
                      <a:pt x="0" y="917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1134258" y="2931152"/>
                <a:ext cx="343961" cy="1064391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12966" fill="none" extrusionOk="0">
                    <a:moveTo>
                      <a:pt x="1" y="0"/>
                    </a:moveTo>
                    <a:cubicBezTo>
                      <a:pt x="1034" y="2446"/>
                      <a:pt x="1551" y="4995"/>
                      <a:pt x="2198" y="7268"/>
                    </a:cubicBezTo>
                    <a:cubicBezTo>
                      <a:pt x="2839" y="9541"/>
                      <a:pt x="4189" y="12965"/>
                      <a:pt x="4189" y="12965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1382583" y="3324778"/>
                <a:ext cx="33411" cy="187249"/>
              </a:xfrm>
              <a:custGeom>
                <a:avLst/>
                <a:gdLst/>
                <a:ahLst/>
                <a:cxnLst/>
                <a:rect l="l" t="t" r="r" b="b"/>
                <a:pathLst>
                  <a:path w="407" h="2281" fill="none" extrusionOk="0">
                    <a:moveTo>
                      <a:pt x="55" y="0"/>
                    </a:moveTo>
                    <a:cubicBezTo>
                      <a:pt x="0" y="896"/>
                      <a:pt x="407" y="2280"/>
                      <a:pt x="407" y="228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7"/>
              <p:cNvSpPr/>
              <p:nvPr/>
            </p:nvSpPr>
            <p:spPr>
              <a:xfrm>
                <a:off x="1058488" y="2772799"/>
                <a:ext cx="98509" cy="129622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579" extrusionOk="0">
                    <a:moveTo>
                      <a:pt x="965" y="1"/>
                    </a:moveTo>
                    <a:lnTo>
                      <a:pt x="614" y="7"/>
                    </a:lnTo>
                    <a:cubicBezTo>
                      <a:pt x="807" y="751"/>
                      <a:pt x="1" y="1261"/>
                      <a:pt x="1" y="1261"/>
                    </a:cubicBezTo>
                    <a:lnTo>
                      <a:pt x="104" y="1578"/>
                    </a:lnTo>
                    <a:cubicBezTo>
                      <a:pt x="104" y="1578"/>
                      <a:pt x="1199" y="1048"/>
                      <a:pt x="9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7"/>
              <p:cNvSpPr/>
              <p:nvPr/>
            </p:nvSpPr>
            <p:spPr>
              <a:xfrm>
                <a:off x="1058488" y="2772799"/>
                <a:ext cx="98509" cy="129622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579" fill="none" extrusionOk="0">
                    <a:moveTo>
                      <a:pt x="965" y="1"/>
                    </a:moveTo>
                    <a:cubicBezTo>
                      <a:pt x="1199" y="1048"/>
                      <a:pt x="104" y="1578"/>
                      <a:pt x="104" y="1578"/>
                    </a:cubicBezTo>
                    <a:lnTo>
                      <a:pt x="1" y="1261"/>
                    </a:lnTo>
                    <a:cubicBezTo>
                      <a:pt x="1" y="1261"/>
                      <a:pt x="807" y="751"/>
                      <a:pt x="614" y="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870172" y="1830641"/>
                <a:ext cx="451418" cy="944128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11501" extrusionOk="0">
                    <a:moveTo>
                      <a:pt x="1875" y="1"/>
                    </a:moveTo>
                    <a:cubicBezTo>
                      <a:pt x="318" y="1069"/>
                      <a:pt x="297" y="3218"/>
                      <a:pt x="338" y="4713"/>
                    </a:cubicBezTo>
                    <a:cubicBezTo>
                      <a:pt x="380" y="6208"/>
                      <a:pt x="63" y="6752"/>
                      <a:pt x="318" y="8205"/>
                    </a:cubicBezTo>
                    <a:cubicBezTo>
                      <a:pt x="566" y="9659"/>
                      <a:pt x="1" y="11491"/>
                      <a:pt x="1" y="11491"/>
                    </a:cubicBezTo>
                    <a:cubicBezTo>
                      <a:pt x="1" y="11491"/>
                      <a:pt x="552" y="11501"/>
                      <a:pt x="1289" y="11501"/>
                    </a:cubicBezTo>
                    <a:cubicBezTo>
                      <a:pt x="1657" y="11501"/>
                      <a:pt x="2072" y="11498"/>
                      <a:pt x="2488" y="11491"/>
                    </a:cubicBezTo>
                    <a:cubicBezTo>
                      <a:pt x="3728" y="11478"/>
                      <a:pt x="5415" y="11367"/>
                      <a:pt x="5415" y="11367"/>
                    </a:cubicBezTo>
                    <a:lnTo>
                      <a:pt x="5043" y="7682"/>
                    </a:lnTo>
                    <a:cubicBezTo>
                      <a:pt x="5043" y="7682"/>
                      <a:pt x="5498" y="4286"/>
                      <a:pt x="5229" y="3190"/>
                    </a:cubicBezTo>
                    <a:cubicBezTo>
                      <a:pt x="4961" y="2095"/>
                      <a:pt x="3996" y="951"/>
                      <a:pt x="3996" y="951"/>
                    </a:cubicBezTo>
                    <a:cubicBezTo>
                      <a:pt x="2853" y="21"/>
                      <a:pt x="1875" y="1"/>
                      <a:pt x="18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7"/>
              <p:cNvSpPr/>
              <p:nvPr/>
            </p:nvSpPr>
            <p:spPr>
              <a:xfrm>
                <a:off x="946516" y="2328851"/>
                <a:ext cx="288550" cy="446328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5437" extrusionOk="0">
                    <a:moveTo>
                      <a:pt x="1" y="1"/>
                    </a:moveTo>
                    <a:cubicBezTo>
                      <a:pt x="1" y="1"/>
                      <a:pt x="125" y="1296"/>
                      <a:pt x="421" y="2811"/>
                    </a:cubicBezTo>
                    <a:cubicBezTo>
                      <a:pt x="621" y="3865"/>
                      <a:pt x="380" y="4906"/>
                      <a:pt x="214" y="5436"/>
                    </a:cubicBezTo>
                    <a:cubicBezTo>
                      <a:pt x="614" y="5436"/>
                      <a:pt x="1082" y="5436"/>
                      <a:pt x="1558" y="5429"/>
                    </a:cubicBezTo>
                    <a:cubicBezTo>
                      <a:pt x="1799" y="5422"/>
                      <a:pt x="2067" y="5415"/>
                      <a:pt x="2329" y="5409"/>
                    </a:cubicBezTo>
                    <a:cubicBezTo>
                      <a:pt x="2040" y="4451"/>
                      <a:pt x="2233" y="3087"/>
                      <a:pt x="3514" y="1964"/>
                    </a:cubicBezTo>
                    <a:lnTo>
                      <a:pt x="3383" y="112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1024010" y="1790499"/>
                <a:ext cx="211056" cy="185608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2261" extrusionOk="0">
                    <a:moveTo>
                      <a:pt x="221" y="1"/>
                    </a:moveTo>
                    <a:lnTo>
                      <a:pt x="1" y="490"/>
                    </a:lnTo>
                    <a:cubicBezTo>
                      <a:pt x="862" y="889"/>
                      <a:pt x="2122" y="2260"/>
                      <a:pt x="2122" y="2260"/>
                    </a:cubicBezTo>
                    <a:cubicBezTo>
                      <a:pt x="2122" y="2260"/>
                      <a:pt x="2536" y="1799"/>
                      <a:pt x="2570" y="1496"/>
                    </a:cubicBezTo>
                    <a:cubicBezTo>
                      <a:pt x="1737" y="683"/>
                      <a:pt x="221" y="1"/>
                      <a:pt x="2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1497346" y="2155229"/>
                <a:ext cx="188399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1641" extrusionOk="0">
                    <a:moveTo>
                      <a:pt x="2191" y="1"/>
                    </a:moveTo>
                    <a:lnTo>
                      <a:pt x="1" y="1372"/>
                    </a:lnTo>
                    <a:lnTo>
                      <a:pt x="138" y="1640"/>
                    </a:lnTo>
                    <a:lnTo>
                      <a:pt x="2198" y="380"/>
                    </a:lnTo>
                    <a:cubicBezTo>
                      <a:pt x="2267" y="338"/>
                      <a:pt x="2295" y="256"/>
                      <a:pt x="2267" y="187"/>
                    </a:cubicBezTo>
                    <a:lnTo>
                      <a:pt x="21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1344657" y="2205961"/>
                <a:ext cx="294706" cy="215735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2628" extrusionOk="0">
                    <a:moveTo>
                      <a:pt x="2350" y="2090"/>
                    </a:moveTo>
                    <a:cubicBezTo>
                      <a:pt x="2350" y="2090"/>
                      <a:pt x="2350" y="2090"/>
                      <a:pt x="2350" y="2090"/>
                    </a:cubicBezTo>
                    <a:lnTo>
                      <a:pt x="2350" y="2090"/>
                    </a:lnTo>
                    <a:cubicBezTo>
                      <a:pt x="2350" y="2090"/>
                      <a:pt x="2350" y="2090"/>
                      <a:pt x="2350" y="2090"/>
                    </a:cubicBezTo>
                    <a:cubicBezTo>
                      <a:pt x="2350" y="2090"/>
                      <a:pt x="2350" y="2090"/>
                      <a:pt x="2350" y="2090"/>
                    </a:cubicBezTo>
                    <a:close/>
                    <a:moveTo>
                      <a:pt x="2676" y="0"/>
                    </a:moveTo>
                    <a:cubicBezTo>
                      <a:pt x="2582" y="0"/>
                      <a:pt x="2400" y="173"/>
                      <a:pt x="2219" y="244"/>
                    </a:cubicBezTo>
                    <a:cubicBezTo>
                      <a:pt x="1991" y="327"/>
                      <a:pt x="1640" y="327"/>
                      <a:pt x="1392" y="451"/>
                    </a:cubicBezTo>
                    <a:cubicBezTo>
                      <a:pt x="1137" y="582"/>
                      <a:pt x="655" y="1229"/>
                      <a:pt x="448" y="1339"/>
                    </a:cubicBezTo>
                    <a:cubicBezTo>
                      <a:pt x="242" y="1456"/>
                      <a:pt x="1" y="1477"/>
                      <a:pt x="1" y="1477"/>
                    </a:cubicBezTo>
                    <a:lnTo>
                      <a:pt x="228" y="2628"/>
                    </a:lnTo>
                    <a:cubicBezTo>
                      <a:pt x="228" y="2628"/>
                      <a:pt x="855" y="2345"/>
                      <a:pt x="1619" y="2214"/>
                    </a:cubicBezTo>
                    <a:cubicBezTo>
                      <a:pt x="2291" y="2099"/>
                      <a:pt x="2346" y="2091"/>
                      <a:pt x="2350" y="2090"/>
                    </a:cubicBezTo>
                    <a:lnTo>
                      <a:pt x="2350" y="2090"/>
                    </a:lnTo>
                    <a:cubicBezTo>
                      <a:pt x="2351" y="2088"/>
                      <a:pt x="2416" y="1985"/>
                      <a:pt x="2770" y="1801"/>
                    </a:cubicBezTo>
                    <a:cubicBezTo>
                      <a:pt x="3121" y="1615"/>
                      <a:pt x="2928" y="1326"/>
                      <a:pt x="3101" y="1202"/>
                    </a:cubicBezTo>
                    <a:cubicBezTo>
                      <a:pt x="3273" y="1078"/>
                      <a:pt x="3231" y="761"/>
                      <a:pt x="3231" y="761"/>
                    </a:cubicBezTo>
                    <a:lnTo>
                      <a:pt x="3590" y="492"/>
                    </a:lnTo>
                    <a:lnTo>
                      <a:pt x="3521" y="92"/>
                    </a:lnTo>
                    <a:cubicBezTo>
                      <a:pt x="3128" y="409"/>
                      <a:pt x="2474" y="602"/>
                      <a:pt x="2474" y="602"/>
                    </a:cubicBezTo>
                    <a:cubicBezTo>
                      <a:pt x="2474" y="602"/>
                      <a:pt x="2784" y="168"/>
                      <a:pt x="2729" y="37"/>
                    </a:cubicBezTo>
                    <a:cubicBezTo>
                      <a:pt x="2717" y="11"/>
                      <a:pt x="2699" y="0"/>
                      <a:pt x="2676" y="0"/>
                    </a:cubicBezTo>
                    <a:close/>
                  </a:path>
                </a:pathLst>
              </a:custGeom>
              <a:solidFill>
                <a:srgbClr val="F4D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1349172" y="2258171"/>
                <a:ext cx="90546" cy="136928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668" extrusionOk="0">
                    <a:moveTo>
                      <a:pt x="1103" y="1"/>
                    </a:moveTo>
                    <a:lnTo>
                      <a:pt x="1103" y="1"/>
                    </a:lnTo>
                    <a:cubicBezTo>
                      <a:pt x="848" y="242"/>
                      <a:pt x="545" y="621"/>
                      <a:pt x="393" y="703"/>
                    </a:cubicBezTo>
                    <a:cubicBezTo>
                      <a:pt x="249" y="786"/>
                      <a:pt x="83" y="820"/>
                      <a:pt x="1" y="834"/>
                    </a:cubicBezTo>
                    <a:lnTo>
                      <a:pt x="910" y="1668"/>
                    </a:lnTo>
                    <a:cubicBezTo>
                      <a:pt x="910" y="1668"/>
                      <a:pt x="862" y="1062"/>
                      <a:pt x="1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7"/>
              <p:cNvSpPr/>
              <p:nvPr/>
            </p:nvSpPr>
            <p:spPr>
              <a:xfrm>
                <a:off x="1344657" y="2198245"/>
                <a:ext cx="289042" cy="223451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2722" fill="none" extrusionOk="0">
                    <a:moveTo>
                      <a:pt x="2350" y="2184"/>
                    </a:moveTo>
                    <a:cubicBezTo>
                      <a:pt x="2350" y="2184"/>
                      <a:pt x="2384" y="2177"/>
                      <a:pt x="1619" y="2308"/>
                    </a:cubicBezTo>
                    <a:cubicBezTo>
                      <a:pt x="855" y="2439"/>
                      <a:pt x="228" y="2722"/>
                      <a:pt x="228" y="2722"/>
                    </a:cubicBezTo>
                    <a:lnTo>
                      <a:pt x="1" y="1571"/>
                    </a:lnTo>
                    <a:cubicBezTo>
                      <a:pt x="1" y="1571"/>
                      <a:pt x="242" y="1550"/>
                      <a:pt x="448" y="1433"/>
                    </a:cubicBezTo>
                    <a:cubicBezTo>
                      <a:pt x="655" y="1323"/>
                      <a:pt x="1137" y="676"/>
                      <a:pt x="1392" y="545"/>
                    </a:cubicBezTo>
                    <a:cubicBezTo>
                      <a:pt x="1640" y="421"/>
                      <a:pt x="1991" y="421"/>
                      <a:pt x="2219" y="338"/>
                    </a:cubicBezTo>
                    <a:cubicBezTo>
                      <a:pt x="2446" y="248"/>
                      <a:pt x="2673" y="0"/>
                      <a:pt x="2729" y="131"/>
                    </a:cubicBezTo>
                    <a:cubicBezTo>
                      <a:pt x="2784" y="262"/>
                      <a:pt x="2474" y="696"/>
                      <a:pt x="2474" y="696"/>
                    </a:cubicBezTo>
                    <a:cubicBezTo>
                      <a:pt x="2474" y="696"/>
                      <a:pt x="3128" y="503"/>
                      <a:pt x="3521" y="18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1558997" y="2246350"/>
                <a:ext cx="80367" cy="47531"/>
              </a:xfrm>
              <a:custGeom>
                <a:avLst/>
                <a:gdLst/>
                <a:ahLst/>
                <a:cxnLst/>
                <a:rect l="l" t="t" r="r" b="b"/>
                <a:pathLst>
                  <a:path w="979" h="579" fill="none" extrusionOk="0">
                    <a:moveTo>
                      <a:pt x="979" y="0"/>
                    </a:moveTo>
                    <a:cubicBezTo>
                      <a:pt x="620" y="269"/>
                      <a:pt x="0" y="579"/>
                      <a:pt x="0" y="57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1570900" y="2296672"/>
                <a:ext cx="34560" cy="23806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0" fill="none" extrusionOk="0">
                    <a:moveTo>
                      <a:pt x="420" y="0"/>
                    </a:moveTo>
                    <a:cubicBezTo>
                      <a:pt x="289" y="165"/>
                      <a:pt x="0" y="289"/>
                      <a:pt x="0" y="28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1555631" y="2338456"/>
                <a:ext cx="32262" cy="15351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87" fill="none" extrusionOk="0">
                    <a:moveTo>
                      <a:pt x="393" y="1"/>
                    </a:moveTo>
                    <a:cubicBezTo>
                      <a:pt x="303" y="118"/>
                      <a:pt x="0" y="187"/>
                      <a:pt x="0" y="18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1525668" y="2255380"/>
                <a:ext cx="22082" cy="10261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25" fill="none" extrusionOk="0">
                    <a:moveTo>
                      <a:pt x="269" y="0"/>
                    </a:moveTo>
                    <a:cubicBezTo>
                      <a:pt x="214" y="55"/>
                      <a:pt x="0" y="124"/>
                      <a:pt x="0" y="1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921068" y="1976024"/>
                <a:ext cx="513561" cy="532770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6490" extrusionOk="0">
                    <a:moveTo>
                      <a:pt x="1606" y="0"/>
                    </a:moveTo>
                    <a:cubicBezTo>
                      <a:pt x="614" y="55"/>
                      <a:pt x="194" y="531"/>
                      <a:pt x="97" y="896"/>
                    </a:cubicBezTo>
                    <a:cubicBezTo>
                      <a:pt x="1" y="1268"/>
                      <a:pt x="201" y="2632"/>
                      <a:pt x="263" y="3424"/>
                    </a:cubicBezTo>
                    <a:cubicBezTo>
                      <a:pt x="331" y="4216"/>
                      <a:pt x="214" y="4698"/>
                      <a:pt x="752" y="5339"/>
                    </a:cubicBezTo>
                    <a:cubicBezTo>
                      <a:pt x="1237" y="5917"/>
                      <a:pt x="1211" y="6490"/>
                      <a:pt x="2340" y="6490"/>
                    </a:cubicBezTo>
                    <a:cubicBezTo>
                      <a:pt x="2462" y="6490"/>
                      <a:pt x="2598" y="6483"/>
                      <a:pt x="2749" y="6469"/>
                    </a:cubicBezTo>
                    <a:cubicBezTo>
                      <a:pt x="4299" y="6317"/>
                      <a:pt x="6256" y="5318"/>
                      <a:pt x="6256" y="5318"/>
                    </a:cubicBezTo>
                    <a:cubicBezTo>
                      <a:pt x="6235" y="4540"/>
                      <a:pt x="5774" y="3899"/>
                      <a:pt x="5774" y="3899"/>
                    </a:cubicBezTo>
                    <a:lnTo>
                      <a:pt x="3425" y="4023"/>
                    </a:lnTo>
                    <a:cubicBezTo>
                      <a:pt x="3425" y="4023"/>
                      <a:pt x="3473" y="3348"/>
                      <a:pt x="3149" y="2453"/>
                    </a:cubicBezTo>
                    <a:cubicBezTo>
                      <a:pt x="2825" y="1557"/>
                      <a:pt x="3232" y="1433"/>
                      <a:pt x="2825" y="675"/>
                    </a:cubicBezTo>
                    <a:lnTo>
                      <a:pt x="16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921068" y="1976024"/>
                <a:ext cx="513561" cy="542949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6614" fill="none" extrusionOk="0">
                    <a:moveTo>
                      <a:pt x="2825" y="675"/>
                    </a:moveTo>
                    <a:cubicBezTo>
                      <a:pt x="3232" y="1433"/>
                      <a:pt x="2825" y="1557"/>
                      <a:pt x="3149" y="2453"/>
                    </a:cubicBezTo>
                    <a:cubicBezTo>
                      <a:pt x="3473" y="3348"/>
                      <a:pt x="3425" y="4023"/>
                      <a:pt x="3425" y="4023"/>
                    </a:cubicBezTo>
                    <a:lnTo>
                      <a:pt x="5774" y="3899"/>
                    </a:lnTo>
                    <a:cubicBezTo>
                      <a:pt x="5774" y="3899"/>
                      <a:pt x="6235" y="4540"/>
                      <a:pt x="6256" y="5318"/>
                    </a:cubicBezTo>
                    <a:cubicBezTo>
                      <a:pt x="6256" y="5318"/>
                      <a:pt x="4299" y="6317"/>
                      <a:pt x="2749" y="6469"/>
                    </a:cubicBezTo>
                    <a:cubicBezTo>
                      <a:pt x="1199" y="6613"/>
                      <a:pt x="1289" y="5980"/>
                      <a:pt x="752" y="5339"/>
                    </a:cubicBezTo>
                    <a:cubicBezTo>
                      <a:pt x="214" y="4698"/>
                      <a:pt x="331" y="4216"/>
                      <a:pt x="263" y="3424"/>
                    </a:cubicBezTo>
                    <a:cubicBezTo>
                      <a:pt x="201" y="2632"/>
                      <a:pt x="1" y="1268"/>
                      <a:pt x="97" y="896"/>
                    </a:cubicBezTo>
                    <a:cubicBezTo>
                      <a:pt x="194" y="531"/>
                      <a:pt x="614" y="55"/>
                      <a:pt x="160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1084511" y="1983331"/>
                <a:ext cx="38008" cy="28403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46" fill="none" extrusionOk="0">
                    <a:moveTo>
                      <a:pt x="1" y="1"/>
                    </a:moveTo>
                    <a:cubicBezTo>
                      <a:pt x="324" y="187"/>
                      <a:pt x="462" y="345"/>
                      <a:pt x="462" y="34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7"/>
              <p:cNvSpPr/>
              <p:nvPr/>
            </p:nvSpPr>
            <p:spPr>
              <a:xfrm>
                <a:off x="1124079" y="2303978"/>
                <a:ext cx="78151" cy="48187"/>
              </a:xfrm>
              <a:custGeom>
                <a:avLst/>
                <a:gdLst/>
                <a:ahLst/>
                <a:cxnLst/>
                <a:rect l="l" t="t" r="r" b="b"/>
                <a:pathLst>
                  <a:path w="952" h="587" fill="none" extrusionOk="0">
                    <a:moveTo>
                      <a:pt x="952" y="28"/>
                    </a:moveTo>
                    <a:cubicBezTo>
                      <a:pt x="394" y="1"/>
                      <a:pt x="400" y="586"/>
                      <a:pt x="201" y="469"/>
                    </a:cubicBezTo>
                    <a:cubicBezTo>
                      <a:pt x="1" y="359"/>
                      <a:pt x="187" y="145"/>
                      <a:pt x="690" y="7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1318634" y="2328851"/>
                <a:ext cx="28978" cy="122808"/>
              </a:xfrm>
              <a:custGeom>
                <a:avLst/>
                <a:gdLst/>
                <a:ahLst/>
                <a:cxnLst/>
                <a:rect l="l" t="t" r="r" b="b"/>
                <a:pathLst>
                  <a:path w="353" h="1496" fill="none" extrusionOk="0">
                    <a:moveTo>
                      <a:pt x="1" y="1"/>
                    </a:moveTo>
                    <a:cubicBezTo>
                      <a:pt x="311" y="821"/>
                      <a:pt x="352" y="1496"/>
                      <a:pt x="352" y="149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929031" y="2115661"/>
                <a:ext cx="62307" cy="213272"/>
              </a:xfrm>
              <a:custGeom>
                <a:avLst/>
                <a:gdLst/>
                <a:ahLst/>
                <a:cxnLst/>
                <a:rect l="l" t="t" r="r" b="b"/>
                <a:pathLst>
                  <a:path w="759" h="2598" fill="none" extrusionOk="0">
                    <a:moveTo>
                      <a:pt x="0" y="1"/>
                    </a:moveTo>
                    <a:cubicBezTo>
                      <a:pt x="207" y="1048"/>
                      <a:pt x="758" y="2598"/>
                      <a:pt x="758" y="259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7"/>
              <p:cNvSpPr/>
              <p:nvPr/>
            </p:nvSpPr>
            <p:spPr>
              <a:xfrm>
                <a:off x="1529608" y="2041040"/>
                <a:ext cx="61158" cy="113778"/>
              </a:xfrm>
              <a:custGeom>
                <a:avLst/>
                <a:gdLst/>
                <a:ahLst/>
                <a:cxnLst/>
                <a:rect l="l" t="t" r="r" b="b"/>
                <a:pathLst>
                  <a:path w="745" h="1386" fill="none" extrusionOk="0">
                    <a:moveTo>
                      <a:pt x="620" y="1385"/>
                    </a:moveTo>
                    <a:cubicBezTo>
                      <a:pt x="620" y="1385"/>
                      <a:pt x="744" y="682"/>
                      <a:pt x="420" y="366"/>
                    </a:cubicBezTo>
                    <a:cubicBezTo>
                      <a:pt x="104" y="42"/>
                      <a:pt x="0" y="421"/>
                      <a:pt x="138" y="483"/>
                    </a:cubicBezTo>
                    <a:cubicBezTo>
                      <a:pt x="283" y="552"/>
                      <a:pt x="586" y="448"/>
                      <a:pt x="44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7"/>
              <p:cNvSpPr/>
              <p:nvPr/>
            </p:nvSpPr>
            <p:spPr>
              <a:xfrm>
                <a:off x="1515981" y="2134378"/>
                <a:ext cx="38008" cy="32262"/>
              </a:xfrm>
              <a:custGeom>
                <a:avLst/>
                <a:gdLst/>
                <a:ahLst/>
                <a:cxnLst/>
                <a:rect l="l" t="t" r="r" b="b"/>
                <a:pathLst>
                  <a:path w="463" h="393" fill="none" extrusionOk="0">
                    <a:moveTo>
                      <a:pt x="462" y="39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1508100" y="1343186"/>
                <a:ext cx="352416" cy="261377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3184" extrusionOk="0">
                    <a:moveTo>
                      <a:pt x="0" y="1"/>
                    </a:moveTo>
                    <a:lnTo>
                      <a:pt x="0" y="2301"/>
                    </a:lnTo>
                    <a:lnTo>
                      <a:pt x="1240" y="2301"/>
                    </a:lnTo>
                    <a:lnTo>
                      <a:pt x="1020" y="3183"/>
                    </a:lnTo>
                    <a:lnTo>
                      <a:pt x="1929" y="2301"/>
                    </a:lnTo>
                    <a:lnTo>
                      <a:pt x="4292" y="2301"/>
                    </a:lnTo>
                    <a:lnTo>
                      <a:pt x="4292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1620072" y="1427986"/>
                <a:ext cx="128472" cy="2610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18" extrusionOk="0">
                    <a:moveTo>
                      <a:pt x="159" y="1"/>
                    </a:moveTo>
                    <a:cubicBezTo>
                      <a:pt x="118" y="1"/>
                      <a:pt x="76" y="15"/>
                      <a:pt x="49" y="49"/>
                    </a:cubicBezTo>
                    <a:cubicBezTo>
                      <a:pt x="14" y="77"/>
                      <a:pt x="0" y="118"/>
                      <a:pt x="0" y="159"/>
                    </a:cubicBezTo>
                    <a:cubicBezTo>
                      <a:pt x="0" y="208"/>
                      <a:pt x="14" y="242"/>
                      <a:pt x="49" y="276"/>
                    </a:cubicBezTo>
                    <a:cubicBezTo>
                      <a:pt x="76" y="304"/>
                      <a:pt x="118" y="318"/>
                      <a:pt x="159" y="318"/>
                    </a:cubicBezTo>
                    <a:cubicBezTo>
                      <a:pt x="207" y="318"/>
                      <a:pt x="242" y="304"/>
                      <a:pt x="276" y="276"/>
                    </a:cubicBezTo>
                    <a:cubicBezTo>
                      <a:pt x="304" y="242"/>
                      <a:pt x="324" y="208"/>
                      <a:pt x="324" y="159"/>
                    </a:cubicBezTo>
                    <a:cubicBezTo>
                      <a:pt x="324" y="118"/>
                      <a:pt x="304" y="77"/>
                      <a:pt x="276" y="49"/>
                    </a:cubicBezTo>
                    <a:cubicBezTo>
                      <a:pt x="242" y="15"/>
                      <a:pt x="207" y="1"/>
                      <a:pt x="159" y="1"/>
                    </a:cubicBezTo>
                    <a:close/>
                    <a:moveTo>
                      <a:pt x="786" y="1"/>
                    </a:moveTo>
                    <a:cubicBezTo>
                      <a:pt x="738" y="1"/>
                      <a:pt x="703" y="15"/>
                      <a:pt x="669" y="49"/>
                    </a:cubicBezTo>
                    <a:cubicBezTo>
                      <a:pt x="641" y="77"/>
                      <a:pt x="627" y="118"/>
                      <a:pt x="627" y="159"/>
                    </a:cubicBezTo>
                    <a:cubicBezTo>
                      <a:pt x="627" y="208"/>
                      <a:pt x="641" y="242"/>
                      <a:pt x="669" y="276"/>
                    </a:cubicBezTo>
                    <a:cubicBezTo>
                      <a:pt x="703" y="304"/>
                      <a:pt x="738" y="318"/>
                      <a:pt x="786" y="318"/>
                    </a:cubicBezTo>
                    <a:cubicBezTo>
                      <a:pt x="827" y="318"/>
                      <a:pt x="868" y="304"/>
                      <a:pt x="896" y="276"/>
                    </a:cubicBezTo>
                    <a:cubicBezTo>
                      <a:pt x="930" y="242"/>
                      <a:pt x="944" y="208"/>
                      <a:pt x="944" y="159"/>
                    </a:cubicBezTo>
                    <a:cubicBezTo>
                      <a:pt x="944" y="118"/>
                      <a:pt x="930" y="77"/>
                      <a:pt x="896" y="49"/>
                    </a:cubicBezTo>
                    <a:cubicBezTo>
                      <a:pt x="868" y="15"/>
                      <a:pt x="827" y="1"/>
                      <a:pt x="786" y="1"/>
                    </a:cubicBezTo>
                    <a:close/>
                    <a:moveTo>
                      <a:pt x="1406" y="1"/>
                    </a:moveTo>
                    <a:cubicBezTo>
                      <a:pt x="1358" y="1"/>
                      <a:pt x="1323" y="15"/>
                      <a:pt x="1289" y="49"/>
                    </a:cubicBezTo>
                    <a:cubicBezTo>
                      <a:pt x="1261" y="77"/>
                      <a:pt x="1240" y="118"/>
                      <a:pt x="1240" y="159"/>
                    </a:cubicBezTo>
                    <a:cubicBezTo>
                      <a:pt x="1240" y="208"/>
                      <a:pt x="1261" y="242"/>
                      <a:pt x="1289" y="276"/>
                    </a:cubicBezTo>
                    <a:cubicBezTo>
                      <a:pt x="1323" y="304"/>
                      <a:pt x="1358" y="318"/>
                      <a:pt x="1406" y="318"/>
                    </a:cubicBezTo>
                    <a:cubicBezTo>
                      <a:pt x="1447" y="318"/>
                      <a:pt x="1488" y="304"/>
                      <a:pt x="1516" y="276"/>
                    </a:cubicBezTo>
                    <a:cubicBezTo>
                      <a:pt x="1550" y="242"/>
                      <a:pt x="1564" y="208"/>
                      <a:pt x="1564" y="159"/>
                    </a:cubicBezTo>
                    <a:cubicBezTo>
                      <a:pt x="1564" y="118"/>
                      <a:pt x="1550" y="77"/>
                      <a:pt x="1516" y="49"/>
                    </a:cubicBezTo>
                    <a:cubicBezTo>
                      <a:pt x="1488" y="15"/>
                      <a:pt x="1447" y="1"/>
                      <a:pt x="140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7" name="Google Shape;937;p47"/>
            <p:cNvGrpSpPr/>
            <p:nvPr/>
          </p:nvGrpSpPr>
          <p:grpSpPr>
            <a:xfrm>
              <a:off x="1854196" y="1484218"/>
              <a:ext cx="1356716" cy="2688724"/>
              <a:chOff x="1854196" y="1484218"/>
              <a:chExt cx="1356716" cy="2688724"/>
            </a:xfrm>
          </p:grpSpPr>
          <p:sp>
            <p:nvSpPr>
              <p:cNvPr id="938" name="Google Shape;938;p47"/>
              <p:cNvSpPr/>
              <p:nvPr/>
            </p:nvSpPr>
            <p:spPr>
              <a:xfrm>
                <a:off x="2279427" y="1535032"/>
                <a:ext cx="365961" cy="404298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925" extrusionOk="0">
                    <a:moveTo>
                      <a:pt x="2686" y="1"/>
                    </a:moveTo>
                    <a:cubicBezTo>
                      <a:pt x="1837" y="1"/>
                      <a:pt x="482" y="477"/>
                      <a:pt x="276" y="1136"/>
                    </a:cubicBezTo>
                    <a:cubicBezTo>
                      <a:pt x="1" y="2017"/>
                      <a:pt x="366" y="2314"/>
                      <a:pt x="366" y="2314"/>
                    </a:cubicBezTo>
                    <a:lnTo>
                      <a:pt x="56" y="3002"/>
                    </a:lnTo>
                    <a:cubicBezTo>
                      <a:pt x="1" y="3120"/>
                      <a:pt x="84" y="3244"/>
                      <a:pt x="208" y="3250"/>
                    </a:cubicBezTo>
                    <a:lnTo>
                      <a:pt x="483" y="3257"/>
                    </a:lnTo>
                    <a:cubicBezTo>
                      <a:pt x="483" y="3257"/>
                      <a:pt x="697" y="4187"/>
                      <a:pt x="1186" y="4339"/>
                    </a:cubicBezTo>
                    <a:cubicBezTo>
                      <a:pt x="1267" y="4364"/>
                      <a:pt x="1351" y="4375"/>
                      <a:pt x="1435" y="4375"/>
                    </a:cubicBezTo>
                    <a:cubicBezTo>
                      <a:pt x="1852" y="4375"/>
                      <a:pt x="2254" y="4112"/>
                      <a:pt x="2254" y="4112"/>
                    </a:cubicBezTo>
                    <a:lnTo>
                      <a:pt x="2550" y="4924"/>
                    </a:lnTo>
                    <a:lnTo>
                      <a:pt x="4458" y="3574"/>
                    </a:lnTo>
                    <a:lnTo>
                      <a:pt x="3879" y="2451"/>
                    </a:lnTo>
                    <a:cubicBezTo>
                      <a:pt x="3879" y="2451"/>
                      <a:pt x="3797" y="481"/>
                      <a:pt x="3239" y="116"/>
                    </a:cubicBezTo>
                    <a:cubicBezTo>
                      <a:pt x="3116" y="37"/>
                      <a:pt x="2920" y="1"/>
                      <a:pt x="2686" y="1"/>
                    </a:cubicBezTo>
                    <a:close/>
                  </a:path>
                </a:pathLst>
              </a:custGeom>
              <a:solidFill>
                <a:srgbClr val="AA876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7"/>
              <p:cNvSpPr/>
              <p:nvPr/>
            </p:nvSpPr>
            <p:spPr>
              <a:xfrm>
                <a:off x="2456497" y="1676721"/>
                <a:ext cx="35135" cy="31195"/>
              </a:xfrm>
              <a:custGeom>
                <a:avLst/>
                <a:gdLst/>
                <a:ahLst/>
                <a:cxnLst/>
                <a:rect l="l" t="t" r="r" b="b"/>
                <a:pathLst>
                  <a:path w="428" h="380" extrusionOk="0">
                    <a:moveTo>
                      <a:pt x="217" y="1"/>
                    </a:moveTo>
                    <a:cubicBezTo>
                      <a:pt x="143" y="1"/>
                      <a:pt x="73" y="45"/>
                      <a:pt x="41" y="112"/>
                    </a:cubicBezTo>
                    <a:cubicBezTo>
                      <a:pt x="0" y="209"/>
                      <a:pt x="41" y="319"/>
                      <a:pt x="138" y="360"/>
                    </a:cubicBezTo>
                    <a:cubicBezTo>
                      <a:pt x="164" y="373"/>
                      <a:pt x="191" y="379"/>
                      <a:pt x="217" y="379"/>
                    </a:cubicBezTo>
                    <a:cubicBezTo>
                      <a:pt x="288" y="379"/>
                      <a:pt x="356" y="334"/>
                      <a:pt x="386" y="264"/>
                    </a:cubicBezTo>
                    <a:cubicBezTo>
                      <a:pt x="427" y="174"/>
                      <a:pt x="386" y="64"/>
                      <a:pt x="289" y="16"/>
                    </a:cubicBezTo>
                    <a:cubicBezTo>
                      <a:pt x="266" y="6"/>
                      <a:pt x="241" y="1"/>
                      <a:pt x="2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2450832" y="1689199"/>
                <a:ext cx="29471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359" h="421" extrusionOk="0">
                    <a:moveTo>
                      <a:pt x="294" y="1"/>
                    </a:moveTo>
                    <a:cubicBezTo>
                      <a:pt x="278" y="1"/>
                      <a:pt x="266" y="7"/>
                      <a:pt x="262" y="15"/>
                    </a:cubicBezTo>
                    <a:lnTo>
                      <a:pt x="28" y="284"/>
                    </a:lnTo>
                    <a:cubicBezTo>
                      <a:pt x="0" y="318"/>
                      <a:pt x="14" y="367"/>
                      <a:pt x="62" y="394"/>
                    </a:cubicBezTo>
                    <a:cubicBezTo>
                      <a:pt x="83" y="411"/>
                      <a:pt x="107" y="420"/>
                      <a:pt x="129" y="420"/>
                    </a:cubicBezTo>
                    <a:cubicBezTo>
                      <a:pt x="152" y="420"/>
                      <a:pt x="172" y="411"/>
                      <a:pt x="186" y="394"/>
                    </a:cubicBezTo>
                    <a:cubicBezTo>
                      <a:pt x="186" y="394"/>
                      <a:pt x="186" y="387"/>
                      <a:pt x="193" y="387"/>
                    </a:cubicBezTo>
                    <a:lnTo>
                      <a:pt x="352" y="70"/>
                    </a:lnTo>
                    <a:cubicBezTo>
                      <a:pt x="358" y="50"/>
                      <a:pt x="345" y="22"/>
                      <a:pt x="324" y="8"/>
                    </a:cubicBezTo>
                    <a:cubicBezTo>
                      <a:pt x="313" y="3"/>
                      <a:pt x="303" y="1"/>
                      <a:pt x="2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2464377" y="1840821"/>
                <a:ext cx="47613" cy="73636"/>
              </a:xfrm>
              <a:custGeom>
                <a:avLst/>
                <a:gdLst/>
                <a:ahLst/>
                <a:cxnLst/>
                <a:rect l="l" t="t" r="r" b="b"/>
                <a:pathLst>
                  <a:path w="580" h="897" extrusionOk="0">
                    <a:moveTo>
                      <a:pt x="559" y="1"/>
                    </a:moveTo>
                    <a:cubicBezTo>
                      <a:pt x="558" y="1"/>
                      <a:pt x="262" y="228"/>
                      <a:pt x="1" y="387"/>
                    </a:cubicBezTo>
                    <a:lnTo>
                      <a:pt x="187" y="896"/>
                    </a:lnTo>
                    <a:cubicBezTo>
                      <a:pt x="579" y="586"/>
                      <a:pt x="559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7"/>
              <p:cNvSpPr/>
              <p:nvPr/>
            </p:nvSpPr>
            <p:spPr>
              <a:xfrm>
                <a:off x="2329748" y="1697244"/>
                <a:ext cx="20441" cy="2035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48" extrusionOk="0">
                    <a:moveTo>
                      <a:pt x="110" y="1"/>
                    </a:moveTo>
                    <a:cubicBezTo>
                      <a:pt x="99" y="1"/>
                      <a:pt x="88" y="3"/>
                      <a:pt x="77" y="7"/>
                    </a:cubicBezTo>
                    <a:cubicBezTo>
                      <a:pt x="22" y="28"/>
                      <a:pt x="1" y="96"/>
                      <a:pt x="29" y="165"/>
                    </a:cubicBezTo>
                    <a:cubicBezTo>
                      <a:pt x="51" y="215"/>
                      <a:pt x="95" y="247"/>
                      <a:pt x="140" y="247"/>
                    </a:cubicBezTo>
                    <a:cubicBezTo>
                      <a:pt x="151" y="247"/>
                      <a:pt x="162" y="245"/>
                      <a:pt x="173" y="241"/>
                    </a:cubicBezTo>
                    <a:cubicBezTo>
                      <a:pt x="228" y="220"/>
                      <a:pt x="249" y="152"/>
                      <a:pt x="221" y="83"/>
                    </a:cubicBezTo>
                    <a:cubicBezTo>
                      <a:pt x="199" y="33"/>
                      <a:pt x="155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7"/>
              <p:cNvSpPr/>
              <p:nvPr/>
            </p:nvSpPr>
            <p:spPr>
              <a:xfrm>
                <a:off x="2249463" y="1484218"/>
                <a:ext cx="371626" cy="255795"/>
              </a:xfrm>
              <a:custGeom>
                <a:avLst/>
                <a:gdLst/>
                <a:ahLst/>
                <a:cxnLst/>
                <a:rect l="l" t="t" r="r" b="b"/>
                <a:pathLst>
                  <a:path w="4527" h="3116" extrusionOk="0">
                    <a:moveTo>
                      <a:pt x="2966" y="1"/>
                    </a:moveTo>
                    <a:cubicBezTo>
                      <a:pt x="2611" y="1"/>
                      <a:pt x="2209" y="132"/>
                      <a:pt x="1813" y="363"/>
                    </a:cubicBezTo>
                    <a:cubicBezTo>
                      <a:pt x="1545" y="521"/>
                      <a:pt x="1321" y="576"/>
                      <a:pt x="1140" y="576"/>
                    </a:cubicBezTo>
                    <a:cubicBezTo>
                      <a:pt x="719" y="576"/>
                      <a:pt x="524" y="280"/>
                      <a:pt x="524" y="280"/>
                    </a:cubicBezTo>
                    <a:lnTo>
                      <a:pt x="1" y="1334"/>
                    </a:lnTo>
                    <a:cubicBezTo>
                      <a:pt x="183" y="1541"/>
                      <a:pt x="417" y="1612"/>
                      <a:pt x="651" y="1612"/>
                    </a:cubicBezTo>
                    <a:cubicBezTo>
                      <a:pt x="1158" y="1612"/>
                      <a:pt x="1668" y="1279"/>
                      <a:pt x="1668" y="1279"/>
                    </a:cubicBezTo>
                    <a:lnTo>
                      <a:pt x="1668" y="1279"/>
                    </a:lnTo>
                    <a:cubicBezTo>
                      <a:pt x="1668" y="1279"/>
                      <a:pt x="1372" y="2423"/>
                      <a:pt x="2240" y="2664"/>
                    </a:cubicBezTo>
                    <a:cubicBezTo>
                      <a:pt x="2240" y="2664"/>
                      <a:pt x="2597" y="2054"/>
                      <a:pt x="2875" y="2054"/>
                    </a:cubicBezTo>
                    <a:cubicBezTo>
                      <a:pt x="2938" y="2054"/>
                      <a:pt x="2996" y="2085"/>
                      <a:pt x="3046" y="2161"/>
                    </a:cubicBezTo>
                    <a:cubicBezTo>
                      <a:pt x="3287" y="2540"/>
                      <a:pt x="2832" y="3022"/>
                      <a:pt x="2832" y="3022"/>
                    </a:cubicBezTo>
                    <a:cubicBezTo>
                      <a:pt x="2832" y="3022"/>
                      <a:pt x="3186" y="3115"/>
                      <a:pt x="3672" y="3115"/>
                    </a:cubicBezTo>
                    <a:cubicBezTo>
                      <a:pt x="3847" y="3115"/>
                      <a:pt x="4039" y="3103"/>
                      <a:pt x="4237" y="3070"/>
                    </a:cubicBezTo>
                    <a:cubicBezTo>
                      <a:pt x="4237" y="3070"/>
                      <a:pt x="4527" y="2030"/>
                      <a:pt x="3969" y="673"/>
                    </a:cubicBezTo>
                    <a:cubicBezTo>
                      <a:pt x="3774" y="204"/>
                      <a:pt x="3406" y="1"/>
                      <a:pt x="2966" y="1"/>
                    </a:cubicBezTo>
                    <a:close/>
                  </a:path>
                </a:pathLst>
              </a:custGeom>
              <a:solidFill>
                <a:srgbClr val="783F0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7"/>
              <p:cNvSpPr/>
              <p:nvPr/>
            </p:nvSpPr>
            <p:spPr>
              <a:xfrm>
                <a:off x="2292479" y="1507203"/>
                <a:ext cx="105815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607" fill="none" extrusionOk="0">
                    <a:moveTo>
                      <a:pt x="1289" y="83"/>
                    </a:moveTo>
                    <a:cubicBezTo>
                      <a:pt x="400" y="607"/>
                      <a:pt x="0" y="0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7"/>
              <p:cNvSpPr/>
              <p:nvPr/>
            </p:nvSpPr>
            <p:spPr>
              <a:xfrm>
                <a:off x="2272695" y="1545047"/>
                <a:ext cx="102942" cy="44822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546" fill="none" extrusionOk="0">
                    <a:moveTo>
                      <a:pt x="0" y="1"/>
                    </a:moveTo>
                    <a:cubicBezTo>
                      <a:pt x="482" y="545"/>
                      <a:pt x="1254" y="228"/>
                      <a:pt x="1254" y="2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7"/>
              <p:cNvSpPr/>
              <p:nvPr/>
            </p:nvSpPr>
            <p:spPr>
              <a:xfrm>
                <a:off x="2249463" y="1589212"/>
                <a:ext cx="359804" cy="15728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916" fill="none" extrusionOk="0">
                    <a:moveTo>
                      <a:pt x="4293" y="675"/>
                    </a:moveTo>
                    <a:cubicBezTo>
                      <a:pt x="4293" y="675"/>
                      <a:pt x="4382" y="1268"/>
                      <a:pt x="4244" y="1791"/>
                    </a:cubicBezTo>
                    <a:cubicBezTo>
                      <a:pt x="3487" y="1915"/>
                      <a:pt x="2839" y="1743"/>
                      <a:pt x="2839" y="1743"/>
                    </a:cubicBezTo>
                    <a:cubicBezTo>
                      <a:pt x="2839" y="1743"/>
                      <a:pt x="3287" y="1261"/>
                      <a:pt x="3046" y="882"/>
                    </a:cubicBezTo>
                    <a:cubicBezTo>
                      <a:pt x="2784" y="469"/>
                      <a:pt x="2247" y="1385"/>
                      <a:pt x="2247" y="1385"/>
                    </a:cubicBezTo>
                    <a:cubicBezTo>
                      <a:pt x="1372" y="1144"/>
                      <a:pt x="1668" y="0"/>
                      <a:pt x="1668" y="0"/>
                    </a:cubicBezTo>
                    <a:cubicBezTo>
                      <a:pt x="1668" y="0"/>
                      <a:pt x="579" y="710"/>
                      <a:pt x="1" y="5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7"/>
              <p:cNvSpPr/>
              <p:nvPr/>
            </p:nvSpPr>
            <p:spPr>
              <a:xfrm>
                <a:off x="2367100" y="1795014"/>
                <a:ext cx="44165" cy="45889"/>
              </a:xfrm>
              <a:custGeom>
                <a:avLst/>
                <a:gdLst/>
                <a:ahLst/>
                <a:cxnLst/>
                <a:rect l="l" t="t" r="r" b="b"/>
                <a:pathLst>
                  <a:path w="538" h="559" fill="none" extrusionOk="0">
                    <a:moveTo>
                      <a:pt x="1" y="559"/>
                    </a:moveTo>
                    <a:cubicBezTo>
                      <a:pt x="338" y="511"/>
                      <a:pt x="538" y="1"/>
                      <a:pt x="538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7"/>
              <p:cNvSpPr/>
              <p:nvPr/>
            </p:nvSpPr>
            <p:spPr>
              <a:xfrm>
                <a:off x="1977496" y="3996610"/>
                <a:ext cx="404380" cy="176167"/>
              </a:xfrm>
              <a:custGeom>
                <a:avLst/>
                <a:gdLst/>
                <a:ahLst/>
                <a:cxnLst/>
                <a:rect l="l" t="t" r="r" b="b"/>
                <a:pathLst>
                  <a:path w="4926" h="2146" extrusionOk="0">
                    <a:moveTo>
                      <a:pt x="2832" y="0"/>
                    </a:moveTo>
                    <a:cubicBezTo>
                      <a:pt x="2832" y="0"/>
                      <a:pt x="1943" y="599"/>
                      <a:pt x="1474" y="792"/>
                    </a:cubicBezTo>
                    <a:cubicBezTo>
                      <a:pt x="999" y="985"/>
                      <a:pt x="372" y="1088"/>
                      <a:pt x="186" y="1206"/>
                    </a:cubicBezTo>
                    <a:cubicBezTo>
                      <a:pt x="0" y="1323"/>
                      <a:pt x="7" y="1729"/>
                      <a:pt x="7" y="1846"/>
                    </a:cubicBezTo>
                    <a:cubicBezTo>
                      <a:pt x="7" y="1963"/>
                      <a:pt x="290" y="2108"/>
                      <a:pt x="910" y="2142"/>
                    </a:cubicBezTo>
                    <a:cubicBezTo>
                      <a:pt x="958" y="2145"/>
                      <a:pt x="1008" y="2146"/>
                      <a:pt x="1058" y="2146"/>
                    </a:cubicBezTo>
                    <a:cubicBezTo>
                      <a:pt x="1567" y="2146"/>
                      <a:pt x="2134" y="2044"/>
                      <a:pt x="2731" y="2044"/>
                    </a:cubicBezTo>
                    <a:cubicBezTo>
                      <a:pt x="2828" y="2044"/>
                      <a:pt x="2926" y="2047"/>
                      <a:pt x="3024" y="2053"/>
                    </a:cubicBezTo>
                    <a:cubicBezTo>
                      <a:pt x="3111" y="2058"/>
                      <a:pt x="3201" y="2060"/>
                      <a:pt x="3293" y="2060"/>
                    </a:cubicBezTo>
                    <a:cubicBezTo>
                      <a:pt x="3998" y="2060"/>
                      <a:pt x="4783" y="1928"/>
                      <a:pt x="4850" y="1819"/>
                    </a:cubicBezTo>
                    <a:cubicBezTo>
                      <a:pt x="4926" y="1688"/>
                      <a:pt x="4871" y="964"/>
                      <a:pt x="4850" y="351"/>
                    </a:cubicBezTo>
                    <a:lnTo>
                      <a:pt x="2832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7"/>
              <p:cNvSpPr/>
              <p:nvPr/>
            </p:nvSpPr>
            <p:spPr>
              <a:xfrm>
                <a:off x="2225739" y="3960408"/>
                <a:ext cx="149898" cy="8521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1038" extrusionOk="0">
                    <a:moveTo>
                      <a:pt x="193" y="0"/>
                    </a:moveTo>
                    <a:lnTo>
                      <a:pt x="0" y="544"/>
                    </a:lnTo>
                    <a:cubicBezTo>
                      <a:pt x="0" y="544"/>
                      <a:pt x="400" y="992"/>
                      <a:pt x="758" y="1033"/>
                    </a:cubicBezTo>
                    <a:cubicBezTo>
                      <a:pt x="782" y="1036"/>
                      <a:pt x="808" y="1038"/>
                      <a:pt x="835" y="1038"/>
                    </a:cubicBezTo>
                    <a:cubicBezTo>
                      <a:pt x="1204" y="1038"/>
                      <a:pt x="1826" y="792"/>
                      <a:pt x="1826" y="792"/>
                    </a:cubicBezTo>
                    <a:lnTo>
                      <a:pt x="1523" y="138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7"/>
              <p:cNvSpPr/>
              <p:nvPr/>
            </p:nvSpPr>
            <p:spPr>
              <a:xfrm>
                <a:off x="1978071" y="4118679"/>
                <a:ext cx="401014" cy="54262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661" extrusionOk="0">
                    <a:moveTo>
                      <a:pt x="4884" y="1"/>
                    </a:moveTo>
                    <a:lnTo>
                      <a:pt x="4884" y="1"/>
                    </a:lnTo>
                    <a:cubicBezTo>
                      <a:pt x="3810" y="345"/>
                      <a:pt x="3575" y="153"/>
                      <a:pt x="2583" y="304"/>
                    </a:cubicBezTo>
                    <a:cubicBezTo>
                      <a:pt x="2185" y="365"/>
                      <a:pt x="1914" y="397"/>
                      <a:pt x="1642" y="397"/>
                    </a:cubicBezTo>
                    <a:cubicBezTo>
                      <a:pt x="1237" y="397"/>
                      <a:pt x="832" y="326"/>
                      <a:pt x="7" y="173"/>
                    </a:cubicBezTo>
                    <a:cubicBezTo>
                      <a:pt x="0" y="249"/>
                      <a:pt x="0" y="325"/>
                      <a:pt x="0" y="359"/>
                    </a:cubicBezTo>
                    <a:cubicBezTo>
                      <a:pt x="0" y="476"/>
                      <a:pt x="283" y="621"/>
                      <a:pt x="909" y="655"/>
                    </a:cubicBezTo>
                    <a:cubicBezTo>
                      <a:pt x="967" y="659"/>
                      <a:pt x="1025" y="660"/>
                      <a:pt x="1083" y="660"/>
                    </a:cubicBezTo>
                    <a:cubicBezTo>
                      <a:pt x="1584" y="660"/>
                      <a:pt x="2144" y="557"/>
                      <a:pt x="2734" y="557"/>
                    </a:cubicBezTo>
                    <a:cubicBezTo>
                      <a:pt x="2828" y="557"/>
                      <a:pt x="2922" y="560"/>
                      <a:pt x="3017" y="566"/>
                    </a:cubicBezTo>
                    <a:cubicBezTo>
                      <a:pt x="3104" y="571"/>
                      <a:pt x="3194" y="573"/>
                      <a:pt x="3286" y="573"/>
                    </a:cubicBezTo>
                    <a:cubicBezTo>
                      <a:pt x="3992" y="573"/>
                      <a:pt x="4782" y="441"/>
                      <a:pt x="4843" y="332"/>
                    </a:cubicBezTo>
                    <a:cubicBezTo>
                      <a:pt x="4871" y="283"/>
                      <a:pt x="4884" y="166"/>
                      <a:pt x="48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7"/>
              <p:cNvSpPr/>
              <p:nvPr/>
            </p:nvSpPr>
            <p:spPr>
              <a:xfrm>
                <a:off x="2209896" y="2829934"/>
                <a:ext cx="351267" cy="1196803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14579" extrusionOk="0">
                    <a:moveTo>
                      <a:pt x="1895" y="0"/>
                    </a:moveTo>
                    <a:lnTo>
                      <a:pt x="986" y="1116"/>
                    </a:lnTo>
                    <a:cubicBezTo>
                      <a:pt x="841" y="3217"/>
                      <a:pt x="1137" y="4554"/>
                      <a:pt x="986" y="5959"/>
                    </a:cubicBezTo>
                    <a:cubicBezTo>
                      <a:pt x="841" y="7365"/>
                      <a:pt x="855" y="8501"/>
                      <a:pt x="779" y="9638"/>
                    </a:cubicBezTo>
                    <a:cubicBezTo>
                      <a:pt x="696" y="10774"/>
                      <a:pt x="1" y="14212"/>
                      <a:pt x="1" y="14212"/>
                    </a:cubicBezTo>
                    <a:cubicBezTo>
                      <a:pt x="1" y="14212"/>
                      <a:pt x="523" y="14579"/>
                      <a:pt x="1645" y="14579"/>
                    </a:cubicBezTo>
                    <a:cubicBezTo>
                      <a:pt x="1837" y="14579"/>
                      <a:pt x="2046" y="14568"/>
                      <a:pt x="2274" y="14543"/>
                    </a:cubicBezTo>
                    <a:cubicBezTo>
                      <a:pt x="2274" y="14543"/>
                      <a:pt x="2673" y="12710"/>
                      <a:pt x="3245" y="11195"/>
                    </a:cubicBezTo>
                    <a:cubicBezTo>
                      <a:pt x="3810" y="9679"/>
                      <a:pt x="4072" y="8143"/>
                      <a:pt x="3886" y="7068"/>
                    </a:cubicBezTo>
                    <a:cubicBezTo>
                      <a:pt x="3707" y="5994"/>
                      <a:pt x="3721" y="5635"/>
                      <a:pt x="3948" y="4161"/>
                    </a:cubicBezTo>
                    <a:cubicBezTo>
                      <a:pt x="4168" y="2687"/>
                      <a:pt x="4279" y="1530"/>
                      <a:pt x="4210" y="903"/>
                    </a:cubicBezTo>
                    <a:cubicBezTo>
                      <a:pt x="4148" y="276"/>
                      <a:pt x="2949" y="28"/>
                      <a:pt x="18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7"/>
              <p:cNvSpPr/>
              <p:nvPr/>
            </p:nvSpPr>
            <p:spPr>
              <a:xfrm>
                <a:off x="2209896" y="2829934"/>
                <a:ext cx="351267" cy="1207968"/>
              </a:xfrm>
              <a:custGeom>
                <a:avLst/>
                <a:gdLst/>
                <a:ahLst/>
                <a:cxnLst/>
                <a:rect l="l" t="t" r="r" b="b"/>
                <a:pathLst>
                  <a:path w="4279" h="14715" fill="none" extrusionOk="0">
                    <a:moveTo>
                      <a:pt x="986" y="1116"/>
                    </a:moveTo>
                    <a:cubicBezTo>
                      <a:pt x="841" y="3217"/>
                      <a:pt x="1137" y="4554"/>
                      <a:pt x="986" y="5959"/>
                    </a:cubicBezTo>
                    <a:cubicBezTo>
                      <a:pt x="841" y="7365"/>
                      <a:pt x="855" y="8501"/>
                      <a:pt x="779" y="9638"/>
                    </a:cubicBezTo>
                    <a:cubicBezTo>
                      <a:pt x="696" y="10774"/>
                      <a:pt x="1" y="14212"/>
                      <a:pt x="1" y="14212"/>
                    </a:cubicBezTo>
                    <a:cubicBezTo>
                      <a:pt x="1" y="14212"/>
                      <a:pt x="717" y="14715"/>
                      <a:pt x="2274" y="14543"/>
                    </a:cubicBezTo>
                    <a:cubicBezTo>
                      <a:pt x="2274" y="14543"/>
                      <a:pt x="2673" y="12710"/>
                      <a:pt x="3245" y="11195"/>
                    </a:cubicBezTo>
                    <a:cubicBezTo>
                      <a:pt x="3810" y="9679"/>
                      <a:pt x="4072" y="8143"/>
                      <a:pt x="3886" y="7068"/>
                    </a:cubicBezTo>
                    <a:cubicBezTo>
                      <a:pt x="3707" y="5994"/>
                      <a:pt x="3721" y="5635"/>
                      <a:pt x="3948" y="4161"/>
                    </a:cubicBezTo>
                    <a:cubicBezTo>
                      <a:pt x="4168" y="2687"/>
                      <a:pt x="4279" y="1530"/>
                      <a:pt x="4210" y="903"/>
                    </a:cubicBezTo>
                    <a:cubicBezTo>
                      <a:pt x="4148" y="276"/>
                      <a:pt x="2949" y="28"/>
                      <a:pt x="189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7"/>
              <p:cNvSpPr/>
              <p:nvPr/>
            </p:nvSpPr>
            <p:spPr>
              <a:xfrm>
                <a:off x="2287964" y="2829934"/>
                <a:ext cx="273199" cy="837574"/>
              </a:xfrm>
              <a:custGeom>
                <a:avLst/>
                <a:gdLst/>
                <a:ahLst/>
                <a:cxnLst/>
                <a:rect l="l" t="t" r="r" b="b"/>
                <a:pathLst>
                  <a:path w="3328" h="10203" extrusionOk="0">
                    <a:moveTo>
                      <a:pt x="944" y="0"/>
                    </a:moveTo>
                    <a:lnTo>
                      <a:pt x="35" y="1116"/>
                    </a:lnTo>
                    <a:cubicBezTo>
                      <a:pt x="14" y="1454"/>
                      <a:pt x="0" y="1764"/>
                      <a:pt x="0" y="2060"/>
                    </a:cubicBezTo>
                    <a:cubicBezTo>
                      <a:pt x="1089" y="3596"/>
                      <a:pt x="2163" y="8129"/>
                      <a:pt x="2618" y="10203"/>
                    </a:cubicBezTo>
                    <a:cubicBezTo>
                      <a:pt x="2949" y="9032"/>
                      <a:pt x="3080" y="7909"/>
                      <a:pt x="2935" y="7068"/>
                    </a:cubicBezTo>
                    <a:cubicBezTo>
                      <a:pt x="2756" y="5994"/>
                      <a:pt x="2770" y="5635"/>
                      <a:pt x="2997" y="4161"/>
                    </a:cubicBezTo>
                    <a:cubicBezTo>
                      <a:pt x="3217" y="2687"/>
                      <a:pt x="3328" y="1530"/>
                      <a:pt x="3259" y="903"/>
                    </a:cubicBezTo>
                    <a:cubicBezTo>
                      <a:pt x="3197" y="276"/>
                      <a:pt x="1998" y="28"/>
                      <a:pt x="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2277210" y="3549789"/>
                <a:ext cx="10836" cy="218362"/>
              </a:xfrm>
              <a:custGeom>
                <a:avLst/>
                <a:gdLst/>
                <a:ahLst/>
                <a:cxnLst/>
                <a:rect l="l" t="t" r="r" b="b"/>
                <a:pathLst>
                  <a:path w="132" h="2660" fill="none" extrusionOk="0">
                    <a:moveTo>
                      <a:pt x="0" y="1"/>
                    </a:moveTo>
                    <a:cubicBezTo>
                      <a:pt x="62" y="1268"/>
                      <a:pt x="131" y="2660"/>
                      <a:pt x="131" y="266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2951587" y="3717829"/>
                <a:ext cx="181339" cy="242661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6" extrusionOk="0">
                    <a:moveTo>
                      <a:pt x="970" y="1"/>
                    </a:moveTo>
                    <a:cubicBezTo>
                      <a:pt x="485" y="1"/>
                      <a:pt x="0" y="731"/>
                      <a:pt x="314" y="1329"/>
                    </a:cubicBezTo>
                    <a:cubicBezTo>
                      <a:pt x="693" y="2039"/>
                      <a:pt x="1030" y="2955"/>
                      <a:pt x="1030" y="2955"/>
                    </a:cubicBezTo>
                    <a:cubicBezTo>
                      <a:pt x="1030" y="2955"/>
                      <a:pt x="2043" y="1453"/>
                      <a:pt x="2208" y="613"/>
                    </a:cubicBezTo>
                    <a:cubicBezTo>
                      <a:pt x="2208" y="613"/>
                      <a:pt x="1788" y="441"/>
                      <a:pt x="1237" y="82"/>
                    </a:cubicBezTo>
                    <a:cubicBezTo>
                      <a:pt x="1151" y="26"/>
                      <a:pt x="1061" y="1"/>
                      <a:pt x="9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3019148" y="3761338"/>
                <a:ext cx="191764" cy="39099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4763" extrusionOk="0">
                    <a:moveTo>
                      <a:pt x="1199" y="0"/>
                    </a:moveTo>
                    <a:cubicBezTo>
                      <a:pt x="1199" y="0"/>
                      <a:pt x="1151" y="1109"/>
                      <a:pt x="1" y="1908"/>
                    </a:cubicBezTo>
                    <a:cubicBezTo>
                      <a:pt x="83" y="2652"/>
                      <a:pt x="242" y="3369"/>
                      <a:pt x="173" y="3727"/>
                    </a:cubicBezTo>
                    <a:cubicBezTo>
                      <a:pt x="111" y="4085"/>
                      <a:pt x="76" y="4409"/>
                      <a:pt x="193" y="4547"/>
                    </a:cubicBezTo>
                    <a:cubicBezTo>
                      <a:pt x="288" y="4665"/>
                      <a:pt x="563" y="4762"/>
                      <a:pt x="744" y="4762"/>
                    </a:cubicBezTo>
                    <a:cubicBezTo>
                      <a:pt x="775" y="4762"/>
                      <a:pt x="803" y="4760"/>
                      <a:pt x="827" y="4754"/>
                    </a:cubicBezTo>
                    <a:cubicBezTo>
                      <a:pt x="999" y="4712"/>
                      <a:pt x="1661" y="3892"/>
                      <a:pt x="1819" y="2770"/>
                    </a:cubicBezTo>
                    <a:cubicBezTo>
                      <a:pt x="1978" y="1640"/>
                      <a:pt x="1998" y="1344"/>
                      <a:pt x="2164" y="882"/>
                    </a:cubicBezTo>
                    <a:cubicBezTo>
                      <a:pt x="2336" y="420"/>
                      <a:pt x="1819" y="48"/>
                      <a:pt x="11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2365376" y="2768284"/>
                <a:ext cx="717228" cy="1105108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13462" extrusionOk="0">
                    <a:moveTo>
                      <a:pt x="1772" y="1"/>
                    </a:moveTo>
                    <a:cubicBezTo>
                      <a:pt x="992" y="1"/>
                      <a:pt x="254" y="340"/>
                      <a:pt x="1" y="1234"/>
                    </a:cubicBezTo>
                    <a:lnTo>
                      <a:pt x="1" y="1984"/>
                    </a:lnTo>
                    <a:cubicBezTo>
                      <a:pt x="1" y="1984"/>
                      <a:pt x="42" y="4595"/>
                      <a:pt x="421" y="6132"/>
                    </a:cubicBezTo>
                    <a:cubicBezTo>
                      <a:pt x="800" y="7675"/>
                      <a:pt x="525" y="7895"/>
                      <a:pt x="1076" y="8467"/>
                    </a:cubicBezTo>
                    <a:cubicBezTo>
                      <a:pt x="1620" y="9039"/>
                      <a:pt x="3308" y="10644"/>
                      <a:pt x="4809" y="11463"/>
                    </a:cubicBezTo>
                    <a:cubicBezTo>
                      <a:pt x="6318" y="12283"/>
                      <a:pt x="7310" y="13461"/>
                      <a:pt x="7310" y="13461"/>
                    </a:cubicBezTo>
                    <a:cubicBezTo>
                      <a:pt x="7310" y="13461"/>
                      <a:pt x="8447" y="12662"/>
                      <a:pt x="8736" y="11546"/>
                    </a:cubicBezTo>
                    <a:cubicBezTo>
                      <a:pt x="8736" y="11546"/>
                      <a:pt x="8316" y="11484"/>
                      <a:pt x="7241" y="10051"/>
                    </a:cubicBezTo>
                    <a:cubicBezTo>
                      <a:pt x="6173" y="8618"/>
                      <a:pt x="3962" y="7241"/>
                      <a:pt x="3962" y="7241"/>
                    </a:cubicBezTo>
                    <a:cubicBezTo>
                      <a:pt x="3962" y="7241"/>
                      <a:pt x="3893" y="5353"/>
                      <a:pt x="3893" y="4492"/>
                    </a:cubicBezTo>
                    <a:cubicBezTo>
                      <a:pt x="3893" y="3631"/>
                      <a:pt x="4272" y="2549"/>
                      <a:pt x="4065" y="1316"/>
                    </a:cubicBezTo>
                    <a:cubicBezTo>
                      <a:pt x="3943" y="613"/>
                      <a:pt x="2820" y="1"/>
                      <a:pt x="17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2365376" y="2697604"/>
                <a:ext cx="717228" cy="1175788"/>
              </a:xfrm>
              <a:custGeom>
                <a:avLst/>
                <a:gdLst/>
                <a:ahLst/>
                <a:cxnLst/>
                <a:rect l="l" t="t" r="r" b="b"/>
                <a:pathLst>
                  <a:path w="8737" h="14323" fill="none" extrusionOk="0">
                    <a:moveTo>
                      <a:pt x="1" y="2845"/>
                    </a:moveTo>
                    <a:cubicBezTo>
                      <a:pt x="1" y="2845"/>
                      <a:pt x="42" y="5456"/>
                      <a:pt x="421" y="6993"/>
                    </a:cubicBezTo>
                    <a:cubicBezTo>
                      <a:pt x="800" y="8536"/>
                      <a:pt x="525" y="8756"/>
                      <a:pt x="1076" y="9328"/>
                    </a:cubicBezTo>
                    <a:cubicBezTo>
                      <a:pt x="1620" y="9900"/>
                      <a:pt x="3308" y="11505"/>
                      <a:pt x="4809" y="12324"/>
                    </a:cubicBezTo>
                    <a:cubicBezTo>
                      <a:pt x="6318" y="13144"/>
                      <a:pt x="7310" y="14322"/>
                      <a:pt x="7310" y="14322"/>
                    </a:cubicBezTo>
                    <a:cubicBezTo>
                      <a:pt x="7310" y="14322"/>
                      <a:pt x="8447" y="13523"/>
                      <a:pt x="8736" y="12407"/>
                    </a:cubicBezTo>
                    <a:cubicBezTo>
                      <a:pt x="8736" y="12407"/>
                      <a:pt x="8316" y="12345"/>
                      <a:pt x="7241" y="10912"/>
                    </a:cubicBezTo>
                    <a:cubicBezTo>
                      <a:pt x="6173" y="9479"/>
                      <a:pt x="3962" y="8102"/>
                      <a:pt x="3962" y="8102"/>
                    </a:cubicBezTo>
                    <a:cubicBezTo>
                      <a:pt x="3962" y="8102"/>
                      <a:pt x="3893" y="6214"/>
                      <a:pt x="3893" y="5353"/>
                    </a:cubicBezTo>
                    <a:cubicBezTo>
                      <a:pt x="3893" y="4492"/>
                      <a:pt x="4272" y="3410"/>
                      <a:pt x="4065" y="2177"/>
                    </a:cubicBezTo>
                    <a:cubicBezTo>
                      <a:pt x="3852" y="951"/>
                      <a:pt x="593" y="0"/>
                      <a:pt x="1" y="209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2541871" y="2931152"/>
                <a:ext cx="511837" cy="882806"/>
              </a:xfrm>
              <a:custGeom>
                <a:avLst/>
                <a:gdLst/>
                <a:ahLst/>
                <a:cxnLst/>
                <a:rect l="l" t="t" r="r" b="b"/>
                <a:pathLst>
                  <a:path w="6235" h="10754" extrusionOk="0">
                    <a:moveTo>
                      <a:pt x="414" y="0"/>
                    </a:moveTo>
                    <a:cubicBezTo>
                      <a:pt x="269" y="0"/>
                      <a:pt x="152" y="104"/>
                      <a:pt x="145" y="242"/>
                    </a:cubicBezTo>
                    <a:lnTo>
                      <a:pt x="138" y="483"/>
                    </a:lnTo>
                    <a:cubicBezTo>
                      <a:pt x="62" y="2315"/>
                      <a:pt x="0" y="3906"/>
                      <a:pt x="262" y="4857"/>
                    </a:cubicBezTo>
                    <a:lnTo>
                      <a:pt x="345" y="5167"/>
                    </a:lnTo>
                    <a:cubicBezTo>
                      <a:pt x="531" y="5842"/>
                      <a:pt x="551" y="5911"/>
                      <a:pt x="510" y="6104"/>
                    </a:cubicBezTo>
                    <a:cubicBezTo>
                      <a:pt x="441" y="6462"/>
                      <a:pt x="696" y="6621"/>
                      <a:pt x="944" y="6765"/>
                    </a:cubicBezTo>
                    <a:cubicBezTo>
                      <a:pt x="1082" y="6848"/>
                      <a:pt x="1254" y="6951"/>
                      <a:pt x="1461" y="7117"/>
                    </a:cubicBezTo>
                    <a:cubicBezTo>
                      <a:pt x="1736" y="7337"/>
                      <a:pt x="1888" y="7482"/>
                      <a:pt x="2053" y="7640"/>
                    </a:cubicBezTo>
                    <a:cubicBezTo>
                      <a:pt x="2239" y="7819"/>
                      <a:pt x="2432" y="8005"/>
                      <a:pt x="2804" y="8295"/>
                    </a:cubicBezTo>
                    <a:cubicBezTo>
                      <a:pt x="3472" y="8818"/>
                      <a:pt x="5883" y="10719"/>
                      <a:pt x="5932" y="10754"/>
                    </a:cubicBezTo>
                    <a:cubicBezTo>
                      <a:pt x="6035" y="10630"/>
                      <a:pt x="6138" y="10492"/>
                      <a:pt x="6235" y="10347"/>
                    </a:cubicBezTo>
                    <a:cubicBezTo>
                      <a:pt x="6049" y="10203"/>
                      <a:pt x="3769" y="8398"/>
                      <a:pt x="3114" y="7895"/>
                    </a:cubicBezTo>
                    <a:cubicBezTo>
                      <a:pt x="2763" y="7619"/>
                      <a:pt x="2577" y="7447"/>
                      <a:pt x="2405" y="7275"/>
                    </a:cubicBezTo>
                    <a:cubicBezTo>
                      <a:pt x="2239" y="7117"/>
                      <a:pt x="2074" y="6951"/>
                      <a:pt x="1778" y="6724"/>
                    </a:cubicBezTo>
                    <a:cubicBezTo>
                      <a:pt x="1543" y="6538"/>
                      <a:pt x="1351" y="6421"/>
                      <a:pt x="1206" y="6331"/>
                    </a:cubicBezTo>
                    <a:cubicBezTo>
                      <a:pt x="1130" y="6290"/>
                      <a:pt x="1041" y="6235"/>
                      <a:pt x="1006" y="6200"/>
                    </a:cubicBezTo>
                    <a:cubicBezTo>
                      <a:pt x="1068" y="5890"/>
                      <a:pt x="1027" y="5739"/>
                      <a:pt x="834" y="5036"/>
                    </a:cubicBezTo>
                    <a:lnTo>
                      <a:pt x="744" y="4726"/>
                    </a:lnTo>
                    <a:cubicBezTo>
                      <a:pt x="503" y="3844"/>
                      <a:pt x="572" y="2226"/>
                      <a:pt x="641" y="503"/>
                    </a:cubicBezTo>
                    <a:lnTo>
                      <a:pt x="655" y="262"/>
                    </a:lnTo>
                    <a:cubicBezTo>
                      <a:pt x="662" y="124"/>
                      <a:pt x="551" y="7"/>
                      <a:pt x="4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2688896" y="3362622"/>
                <a:ext cx="10261" cy="5549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676" fill="none" extrusionOk="0">
                    <a:moveTo>
                      <a:pt x="21" y="1"/>
                    </a:moveTo>
                    <a:cubicBezTo>
                      <a:pt x="0" y="242"/>
                      <a:pt x="124" y="676"/>
                      <a:pt x="124" y="67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2520938" y="2872293"/>
                <a:ext cx="192339" cy="222384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709" extrusionOk="0">
                    <a:moveTo>
                      <a:pt x="2157" y="1"/>
                    </a:moveTo>
                    <a:lnTo>
                      <a:pt x="0" y="1083"/>
                    </a:lnTo>
                    <a:cubicBezTo>
                      <a:pt x="1089" y="1337"/>
                      <a:pt x="1709" y="2102"/>
                      <a:pt x="2033" y="2708"/>
                    </a:cubicBezTo>
                    <a:cubicBezTo>
                      <a:pt x="2122" y="1944"/>
                      <a:pt x="2343" y="1048"/>
                      <a:pt x="2170" y="49"/>
                    </a:cubicBezTo>
                    <a:cubicBezTo>
                      <a:pt x="2164" y="35"/>
                      <a:pt x="2164" y="15"/>
                      <a:pt x="21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3057566" y="3791301"/>
                <a:ext cx="144890" cy="361200"/>
              </a:xfrm>
              <a:custGeom>
                <a:avLst/>
                <a:gdLst/>
                <a:ahLst/>
                <a:cxnLst/>
                <a:rect l="l" t="t" r="r" b="b"/>
                <a:pathLst>
                  <a:path w="1765" h="4400" extrusionOk="0">
                    <a:moveTo>
                      <a:pt x="1592" y="0"/>
                    </a:moveTo>
                    <a:cubicBezTo>
                      <a:pt x="1441" y="441"/>
                      <a:pt x="1213" y="1213"/>
                      <a:pt x="1117" y="2019"/>
                    </a:cubicBezTo>
                    <a:cubicBezTo>
                      <a:pt x="993" y="3114"/>
                      <a:pt x="662" y="3796"/>
                      <a:pt x="1" y="4347"/>
                    </a:cubicBezTo>
                    <a:cubicBezTo>
                      <a:pt x="95" y="4377"/>
                      <a:pt x="193" y="4400"/>
                      <a:pt x="274" y="4400"/>
                    </a:cubicBezTo>
                    <a:cubicBezTo>
                      <a:pt x="305" y="4400"/>
                      <a:pt x="334" y="4396"/>
                      <a:pt x="359" y="4389"/>
                    </a:cubicBezTo>
                    <a:cubicBezTo>
                      <a:pt x="525" y="4347"/>
                      <a:pt x="1193" y="3527"/>
                      <a:pt x="1351" y="2398"/>
                    </a:cubicBezTo>
                    <a:cubicBezTo>
                      <a:pt x="1510" y="1275"/>
                      <a:pt x="1530" y="979"/>
                      <a:pt x="1696" y="517"/>
                    </a:cubicBezTo>
                    <a:cubicBezTo>
                      <a:pt x="1764" y="324"/>
                      <a:pt x="1716" y="145"/>
                      <a:pt x="15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2030609" y="2246350"/>
                <a:ext cx="206541" cy="166891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2033" extrusionOk="0">
                    <a:moveTo>
                      <a:pt x="1" y="0"/>
                    </a:moveTo>
                    <a:cubicBezTo>
                      <a:pt x="8" y="55"/>
                      <a:pt x="97" y="434"/>
                      <a:pt x="290" y="613"/>
                    </a:cubicBezTo>
                    <a:cubicBezTo>
                      <a:pt x="476" y="792"/>
                      <a:pt x="779" y="1123"/>
                      <a:pt x="1027" y="1419"/>
                    </a:cubicBezTo>
                    <a:cubicBezTo>
                      <a:pt x="1268" y="1708"/>
                      <a:pt x="1606" y="1874"/>
                      <a:pt x="1806" y="1908"/>
                    </a:cubicBezTo>
                    <a:cubicBezTo>
                      <a:pt x="2005" y="1943"/>
                      <a:pt x="2274" y="2032"/>
                      <a:pt x="2274" y="2032"/>
                    </a:cubicBezTo>
                    <a:lnTo>
                      <a:pt x="2515" y="1020"/>
                    </a:lnTo>
                    <a:cubicBezTo>
                      <a:pt x="2226" y="902"/>
                      <a:pt x="1716" y="606"/>
                      <a:pt x="1447" y="496"/>
                    </a:cubicBezTo>
                    <a:cubicBezTo>
                      <a:pt x="1089" y="344"/>
                      <a:pt x="979" y="358"/>
                      <a:pt x="586" y="4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A8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2030609" y="2246350"/>
                <a:ext cx="206541" cy="166891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2033" fill="none" extrusionOk="0">
                    <a:moveTo>
                      <a:pt x="1" y="0"/>
                    </a:moveTo>
                    <a:cubicBezTo>
                      <a:pt x="8" y="55"/>
                      <a:pt x="97" y="434"/>
                      <a:pt x="290" y="613"/>
                    </a:cubicBezTo>
                    <a:cubicBezTo>
                      <a:pt x="476" y="792"/>
                      <a:pt x="779" y="1123"/>
                      <a:pt x="1027" y="1419"/>
                    </a:cubicBezTo>
                    <a:cubicBezTo>
                      <a:pt x="1268" y="1708"/>
                      <a:pt x="1606" y="1874"/>
                      <a:pt x="1806" y="1908"/>
                    </a:cubicBezTo>
                    <a:cubicBezTo>
                      <a:pt x="2005" y="1943"/>
                      <a:pt x="2274" y="2032"/>
                      <a:pt x="2274" y="2032"/>
                    </a:cubicBezTo>
                    <a:lnTo>
                      <a:pt x="2515" y="1020"/>
                    </a:lnTo>
                    <a:cubicBezTo>
                      <a:pt x="2226" y="902"/>
                      <a:pt x="1716" y="606"/>
                      <a:pt x="1447" y="496"/>
                    </a:cubicBezTo>
                    <a:cubicBezTo>
                      <a:pt x="1089" y="344"/>
                      <a:pt x="979" y="358"/>
                      <a:pt x="586" y="4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2072475" y="2271798"/>
                <a:ext cx="105814" cy="114844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1399" extrusionOk="0">
                    <a:moveTo>
                      <a:pt x="138" y="0"/>
                    </a:moveTo>
                    <a:cubicBezTo>
                      <a:pt x="138" y="0"/>
                      <a:pt x="69" y="248"/>
                      <a:pt x="1" y="530"/>
                    </a:cubicBezTo>
                    <a:cubicBezTo>
                      <a:pt x="166" y="703"/>
                      <a:pt x="352" y="916"/>
                      <a:pt x="517" y="1109"/>
                    </a:cubicBezTo>
                    <a:cubicBezTo>
                      <a:pt x="614" y="1226"/>
                      <a:pt x="731" y="1323"/>
                      <a:pt x="841" y="1398"/>
                    </a:cubicBezTo>
                    <a:cubicBezTo>
                      <a:pt x="869" y="1095"/>
                      <a:pt x="965" y="730"/>
                      <a:pt x="1289" y="730"/>
                    </a:cubicBez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1988250" y="2190200"/>
                <a:ext cx="181585" cy="151129"/>
              </a:xfrm>
              <a:custGeom>
                <a:avLst/>
                <a:gdLst/>
                <a:ahLst/>
                <a:cxnLst/>
                <a:rect l="l" t="t" r="r" b="b"/>
                <a:pathLst>
                  <a:path w="2212" h="1841" extrusionOk="0">
                    <a:moveTo>
                      <a:pt x="158" y="0"/>
                    </a:moveTo>
                    <a:cubicBezTo>
                      <a:pt x="121" y="0"/>
                      <a:pt x="83" y="18"/>
                      <a:pt x="55" y="50"/>
                    </a:cubicBezTo>
                    <a:cubicBezTo>
                      <a:pt x="0" y="133"/>
                      <a:pt x="14" y="243"/>
                      <a:pt x="90" y="305"/>
                    </a:cubicBezTo>
                    <a:lnTo>
                      <a:pt x="1984" y="1828"/>
                    </a:lnTo>
                    <a:cubicBezTo>
                      <a:pt x="1990" y="1837"/>
                      <a:pt x="1999" y="1841"/>
                      <a:pt x="2009" y="1841"/>
                    </a:cubicBezTo>
                    <a:cubicBezTo>
                      <a:pt x="2021" y="1841"/>
                      <a:pt x="2035" y="1835"/>
                      <a:pt x="2046" y="1828"/>
                    </a:cubicBezTo>
                    <a:lnTo>
                      <a:pt x="2191" y="1676"/>
                    </a:lnTo>
                    <a:cubicBezTo>
                      <a:pt x="2211" y="1655"/>
                      <a:pt x="2211" y="1621"/>
                      <a:pt x="2191" y="1607"/>
                    </a:cubicBezTo>
                    <a:lnTo>
                      <a:pt x="234" y="30"/>
                    </a:lnTo>
                    <a:cubicBezTo>
                      <a:pt x="211" y="9"/>
                      <a:pt x="185" y="0"/>
                      <a:pt x="1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2098498" y="2237812"/>
                <a:ext cx="147682" cy="98509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200" extrusionOk="0">
                    <a:moveTo>
                      <a:pt x="76" y="1"/>
                    </a:moveTo>
                    <a:cubicBezTo>
                      <a:pt x="0" y="1"/>
                      <a:pt x="90" y="221"/>
                      <a:pt x="200" y="256"/>
                    </a:cubicBezTo>
                    <a:cubicBezTo>
                      <a:pt x="248" y="269"/>
                      <a:pt x="324" y="283"/>
                      <a:pt x="393" y="297"/>
                    </a:cubicBezTo>
                    <a:cubicBezTo>
                      <a:pt x="490" y="311"/>
                      <a:pt x="572" y="386"/>
                      <a:pt x="593" y="483"/>
                    </a:cubicBezTo>
                    <a:cubicBezTo>
                      <a:pt x="634" y="662"/>
                      <a:pt x="738" y="951"/>
                      <a:pt x="1013" y="1172"/>
                    </a:cubicBezTo>
                    <a:lnTo>
                      <a:pt x="1798" y="1199"/>
                    </a:lnTo>
                    <a:cubicBezTo>
                      <a:pt x="1330" y="896"/>
                      <a:pt x="1213" y="228"/>
                      <a:pt x="972" y="104"/>
                    </a:cubicBezTo>
                    <a:cubicBezTo>
                      <a:pt x="794" y="10"/>
                      <a:pt x="441" y="1"/>
                      <a:pt x="234" y="1"/>
                    </a:cubicBezTo>
                    <a:cubicBezTo>
                      <a:pt x="187" y="1"/>
                      <a:pt x="147" y="2"/>
                      <a:pt x="119" y="2"/>
                    </a:cubicBezTo>
                    <a:cubicBezTo>
                      <a:pt x="98" y="2"/>
                      <a:pt x="84" y="2"/>
                      <a:pt x="76" y="1"/>
                    </a:cubicBezTo>
                    <a:close/>
                  </a:path>
                </a:pathLst>
              </a:custGeom>
              <a:solidFill>
                <a:srgbClr val="AA8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2098498" y="2235596"/>
                <a:ext cx="147682" cy="100726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227" fill="none" extrusionOk="0">
                    <a:moveTo>
                      <a:pt x="1798" y="1226"/>
                    </a:moveTo>
                    <a:cubicBezTo>
                      <a:pt x="1330" y="923"/>
                      <a:pt x="1213" y="255"/>
                      <a:pt x="972" y="131"/>
                    </a:cubicBezTo>
                    <a:cubicBezTo>
                      <a:pt x="724" y="0"/>
                      <a:pt x="138" y="35"/>
                      <a:pt x="76" y="28"/>
                    </a:cubicBezTo>
                    <a:cubicBezTo>
                      <a:pt x="0" y="28"/>
                      <a:pt x="90" y="248"/>
                      <a:pt x="200" y="283"/>
                    </a:cubicBezTo>
                    <a:cubicBezTo>
                      <a:pt x="248" y="296"/>
                      <a:pt x="324" y="310"/>
                      <a:pt x="393" y="324"/>
                    </a:cubicBezTo>
                    <a:cubicBezTo>
                      <a:pt x="490" y="338"/>
                      <a:pt x="572" y="413"/>
                      <a:pt x="593" y="510"/>
                    </a:cubicBezTo>
                    <a:cubicBezTo>
                      <a:pt x="634" y="689"/>
                      <a:pt x="738" y="978"/>
                      <a:pt x="1013" y="119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7"/>
              <p:cNvSpPr/>
              <p:nvPr/>
            </p:nvSpPr>
            <p:spPr>
              <a:xfrm>
                <a:off x="2065662" y="2271798"/>
                <a:ext cx="28978" cy="72076"/>
              </a:xfrm>
              <a:custGeom>
                <a:avLst/>
                <a:gdLst/>
                <a:ahLst/>
                <a:cxnLst/>
                <a:rect l="l" t="t" r="r" b="b"/>
                <a:pathLst>
                  <a:path w="353" h="878" extrusionOk="0">
                    <a:moveTo>
                      <a:pt x="84" y="0"/>
                    </a:moveTo>
                    <a:cubicBezTo>
                      <a:pt x="84" y="0"/>
                      <a:pt x="1" y="544"/>
                      <a:pt x="42" y="710"/>
                    </a:cubicBezTo>
                    <a:cubicBezTo>
                      <a:pt x="78" y="828"/>
                      <a:pt x="184" y="877"/>
                      <a:pt x="255" y="877"/>
                    </a:cubicBezTo>
                    <a:cubicBezTo>
                      <a:pt x="279" y="877"/>
                      <a:pt x="299" y="872"/>
                      <a:pt x="311" y="861"/>
                    </a:cubicBezTo>
                    <a:cubicBezTo>
                      <a:pt x="352" y="827"/>
                      <a:pt x="325" y="262"/>
                      <a:pt x="332" y="186"/>
                    </a:cubicBezTo>
                    <a:cubicBezTo>
                      <a:pt x="332" y="110"/>
                      <a:pt x="201" y="7"/>
                      <a:pt x="84" y="0"/>
                    </a:cubicBezTo>
                    <a:close/>
                  </a:path>
                </a:pathLst>
              </a:custGeom>
              <a:solidFill>
                <a:srgbClr val="AA876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7"/>
              <p:cNvSpPr/>
              <p:nvPr/>
            </p:nvSpPr>
            <p:spPr>
              <a:xfrm>
                <a:off x="2101289" y="2299627"/>
                <a:ext cx="26105" cy="76262"/>
              </a:xfrm>
              <a:custGeom>
                <a:avLst/>
                <a:gdLst/>
                <a:ahLst/>
                <a:cxnLst/>
                <a:rect l="l" t="t" r="r" b="b"/>
                <a:pathLst>
                  <a:path w="318" h="929" extrusionOk="0">
                    <a:moveTo>
                      <a:pt x="96" y="0"/>
                    </a:moveTo>
                    <a:cubicBezTo>
                      <a:pt x="52" y="0"/>
                      <a:pt x="15" y="36"/>
                      <a:pt x="15" y="81"/>
                    </a:cubicBezTo>
                    <a:cubicBezTo>
                      <a:pt x="8" y="274"/>
                      <a:pt x="1" y="660"/>
                      <a:pt x="15" y="729"/>
                    </a:cubicBezTo>
                    <a:cubicBezTo>
                      <a:pt x="35" y="818"/>
                      <a:pt x="318" y="929"/>
                      <a:pt x="318" y="929"/>
                    </a:cubicBezTo>
                    <a:cubicBezTo>
                      <a:pt x="318" y="929"/>
                      <a:pt x="318" y="267"/>
                      <a:pt x="283" y="116"/>
                    </a:cubicBezTo>
                    <a:cubicBezTo>
                      <a:pt x="270" y="67"/>
                      <a:pt x="194" y="26"/>
                      <a:pt x="125" y="5"/>
                    </a:cubicBezTo>
                    <a:cubicBezTo>
                      <a:pt x="115" y="2"/>
                      <a:pt x="105" y="0"/>
                      <a:pt x="96" y="0"/>
                    </a:cubicBezTo>
                    <a:close/>
                  </a:path>
                </a:pathLst>
              </a:custGeom>
              <a:solidFill>
                <a:srgbClr val="AA876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7"/>
              <p:cNvSpPr/>
              <p:nvPr/>
            </p:nvSpPr>
            <p:spPr>
              <a:xfrm>
                <a:off x="2132402" y="2331724"/>
                <a:ext cx="26680" cy="65673"/>
              </a:xfrm>
              <a:custGeom>
                <a:avLst/>
                <a:gdLst/>
                <a:ahLst/>
                <a:cxnLst/>
                <a:rect l="l" t="t" r="r" b="b"/>
                <a:pathLst>
                  <a:path w="325" h="800" extrusionOk="0">
                    <a:moveTo>
                      <a:pt x="180" y="0"/>
                    </a:moveTo>
                    <a:cubicBezTo>
                      <a:pt x="111" y="0"/>
                      <a:pt x="56" y="55"/>
                      <a:pt x="49" y="117"/>
                    </a:cubicBezTo>
                    <a:cubicBezTo>
                      <a:pt x="28" y="283"/>
                      <a:pt x="1" y="579"/>
                      <a:pt x="15" y="641"/>
                    </a:cubicBezTo>
                    <a:cubicBezTo>
                      <a:pt x="38" y="712"/>
                      <a:pt x="155" y="799"/>
                      <a:pt x="226" y="799"/>
                    </a:cubicBezTo>
                    <a:cubicBezTo>
                      <a:pt x="237" y="799"/>
                      <a:pt x="247" y="797"/>
                      <a:pt x="256" y="792"/>
                    </a:cubicBezTo>
                    <a:cubicBezTo>
                      <a:pt x="318" y="751"/>
                      <a:pt x="325" y="159"/>
                      <a:pt x="318" y="83"/>
                    </a:cubicBezTo>
                    <a:cubicBezTo>
                      <a:pt x="311" y="48"/>
                      <a:pt x="242" y="0"/>
                      <a:pt x="180" y="0"/>
                    </a:cubicBezTo>
                    <a:close/>
                  </a:path>
                </a:pathLst>
              </a:custGeom>
              <a:solidFill>
                <a:srgbClr val="AA876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7"/>
              <p:cNvSpPr/>
              <p:nvPr/>
            </p:nvSpPr>
            <p:spPr>
              <a:xfrm>
                <a:off x="2191261" y="2294948"/>
                <a:ext cx="156712" cy="216638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639" extrusionOk="0">
                    <a:moveTo>
                      <a:pt x="524" y="0"/>
                    </a:moveTo>
                    <a:cubicBezTo>
                      <a:pt x="524" y="0"/>
                      <a:pt x="414" y="992"/>
                      <a:pt x="0" y="1406"/>
                    </a:cubicBezTo>
                    <a:cubicBezTo>
                      <a:pt x="0" y="1406"/>
                      <a:pt x="1102" y="2432"/>
                      <a:pt x="1709" y="2639"/>
                    </a:cubicBezTo>
                    <a:lnTo>
                      <a:pt x="1908" y="614"/>
                    </a:lnTo>
                    <a:cubicBezTo>
                      <a:pt x="1323" y="455"/>
                      <a:pt x="524" y="0"/>
                      <a:pt x="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>
                <a:off x="2191261" y="2294948"/>
                <a:ext cx="156712" cy="216638"/>
              </a:xfrm>
              <a:custGeom>
                <a:avLst/>
                <a:gdLst/>
                <a:ahLst/>
                <a:cxnLst/>
                <a:rect l="l" t="t" r="r" b="b"/>
                <a:pathLst>
                  <a:path w="1909" h="2639" fill="none" extrusionOk="0">
                    <a:moveTo>
                      <a:pt x="1908" y="614"/>
                    </a:moveTo>
                    <a:cubicBezTo>
                      <a:pt x="1323" y="455"/>
                      <a:pt x="524" y="0"/>
                      <a:pt x="524" y="0"/>
                    </a:cubicBezTo>
                    <a:cubicBezTo>
                      <a:pt x="524" y="0"/>
                      <a:pt x="414" y="992"/>
                      <a:pt x="0" y="1406"/>
                    </a:cubicBezTo>
                    <a:cubicBezTo>
                      <a:pt x="0" y="1406"/>
                      <a:pt x="1102" y="2432"/>
                      <a:pt x="1709" y="263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2274337" y="2315881"/>
                <a:ext cx="73636" cy="195212"/>
              </a:xfrm>
              <a:custGeom>
                <a:avLst/>
                <a:gdLst/>
                <a:ahLst/>
                <a:cxnLst/>
                <a:rect l="l" t="t" r="r" b="b"/>
                <a:pathLst>
                  <a:path w="897" h="237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28" y="896"/>
                      <a:pt x="221" y="1661"/>
                      <a:pt x="194" y="2108"/>
                    </a:cubicBezTo>
                    <a:cubicBezTo>
                      <a:pt x="373" y="2232"/>
                      <a:pt x="545" y="2329"/>
                      <a:pt x="690" y="2377"/>
                    </a:cubicBezTo>
                    <a:lnTo>
                      <a:pt x="896" y="359"/>
                    </a:lnTo>
                    <a:cubicBezTo>
                      <a:pt x="614" y="283"/>
                      <a:pt x="270" y="131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7"/>
              <p:cNvSpPr/>
              <p:nvPr/>
            </p:nvSpPr>
            <p:spPr>
              <a:xfrm>
                <a:off x="2036848" y="2085123"/>
                <a:ext cx="50404" cy="118293"/>
              </a:xfrm>
              <a:custGeom>
                <a:avLst/>
                <a:gdLst/>
                <a:ahLst/>
                <a:cxnLst/>
                <a:rect l="l" t="t" r="r" b="b"/>
                <a:pathLst>
                  <a:path w="614" h="1441" fill="none" extrusionOk="0">
                    <a:moveTo>
                      <a:pt x="345" y="1440"/>
                    </a:moveTo>
                    <a:cubicBezTo>
                      <a:pt x="345" y="1440"/>
                      <a:pt x="1" y="820"/>
                      <a:pt x="193" y="414"/>
                    </a:cubicBezTo>
                    <a:cubicBezTo>
                      <a:pt x="386" y="1"/>
                      <a:pt x="614" y="325"/>
                      <a:pt x="497" y="428"/>
                    </a:cubicBezTo>
                    <a:cubicBezTo>
                      <a:pt x="386" y="538"/>
                      <a:pt x="69" y="545"/>
                      <a:pt x="42" y="7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7"/>
              <p:cNvSpPr/>
              <p:nvPr/>
            </p:nvSpPr>
            <p:spPr>
              <a:xfrm>
                <a:off x="2094558" y="2162617"/>
                <a:ext cx="24381" cy="43098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25" fill="none" extrusionOk="0">
                    <a:moveTo>
                      <a:pt x="0" y="524"/>
                    </a:moveTo>
                    <a:lnTo>
                      <a:pt x="29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7"/>
              <p:cNvSpPr/>
              <p:nvPr/>
            </p:nvSpPr>
            <p:spPr>
              <a:xfrm>
                <a:off x="2453623" y="1800678"/>
                <a:ext cx="221235" cy="184458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247" extrusionOk="0">
                    <a:moveTo>
                      <a:pt x="2439" y="1"/>
                    </a:moveTo>
                    <a:lnTo>
                      <a:pt x="1" y="1399"/>
                    </a:lnTo>
                    <a:lnTo>
                      <a:pt x="318" y="2246"/>
                    </a:lnTo>
                    <a:cubicBezTo>
                      <a:pt x="318" y="2246"/>
                      <a:pt x="1509" y="1213"/>
                      <a:pt x="2694" y="559"/>
                    </a:cubicBezTo>
                    <a:lnTo>
                      <a:pt x="2439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7"/>
              <p:cNvSpPr/>
              <p:nvPr/>
            </p:nvSpPr>
            <p:spPr>
              <a:xfrm>
                <a:off x="2254553" y="2775097"/>
                <a:ext cx="505680" cy="189794"/>
              </a:xfrm>
              <a:custGeom>
                <a:avLst/>
                <a:gdLst/>
                <a:ahLst/>
                <a:cxnLst/>
                <a:rect l="l" t="t" r="r" b="b"/>
                <a:pathLst>
                  <a:path w="6160" h="2312" extrusionOk="0">
                    <a:moveTo>
                      <a:pt x="903" y="0"/>
                    </a:moveTo>
                    <a:lnTo>
                      <a:pt x="1" y="1998"/>
                    </a:lnTo>
                    <a:cubicBezTo>
                      <a:pt x="1" y="1998"/>
                      <a:pt x="1516" y="2025"/>
                      <a:pt x="3142" y="2253"/>
                    </a:cubicBezTo>
                    <a:cubicBezTo>
                      <a:pt x="3447" y="2294"/>
                      <a:pt x="3707" y="2311"/>
                      <a:pt x="3928" y="2311"/>
                    </a:cubicBezTo>
                    <a:cubicBezTo>
                      <a:pt x="4883" y="2311"/>
                      <a:pt x="5119" y="1998"/>
                      <a:pt x="5119" y="1998"/>
                    </a:cubicBezTo>
                    <a:lnTo>
                      <a:pt x="6159" y="1901"/>
                    </a:lnTo>
                    <a:cubicBezTo>
                      <a:pt x="6159" y="1901"/>
                      <a:pt x="5815" y="889"/>
                      <a:pt x="5732" y="427"/>
                    </a:cubicBezTo>
                    <a:lnTo>
                      <a:pt x="5436" y="172"/>
                    </a:lnTo>
                    <a:lnTo>
                      <a:pt x="9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7"/>
              <p:cNvSpPr/>
              <p:nvPr/>
            </p:nvSpPr>
            <p:spPr>
              <a:xfrm>
                <a:off x="2254553" y="2775097"/>
                <a:ext cx="505680" cy="203093"/>
              </a:xfrm>
              <a:custGeom>
                <a:avLst/>
                <a:gdLst/>
                <a:ahLst/>
                <a:cxnLst/>
                <a:rect l="l" t="t" r="r" b="b"/>
                <a:pathLst>
                  <a:path w="6160" h="2474" fill="none" extrusionOk="0">
                    <a:moveTo>
                      <a:pt x="5732" y="427"/>
                    </a:moveTo>
                    <a:cubicBezTo>
                      <a:pt x="5815" y="889"/>
                      <a:pt x="6159" y="1901"/>
                      <a:pt x="6159" y="1901"/>
                    </a:cubicBezTo>
                    <a:lnTo>
                      <a:pt x="5119" y="1998"/>
                    </a:lnTo>
                    <a:cubicBezTo>
                      <a:pt x="5119" y="1998"/>
                      <a:pt x="4761" y="2473"/>
                      <a:pt x="3142" y="2253"/>
                    </a:cubicBezTo>
                    <a:cubicBezTo>
                      <a:pt x="1516" y="2025"/>
                      <a:pt x="1" y="1998"/>
                      <a:pt x="1" y="1998"/>
                    </a:cubicBezTo>
                    <a:lnTo>
                      <a:pt x="903" y="0"/>
                    </a:lnTo>
                    <a:lnTo>
                      <a:pt x="5436" y="17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7"/>
              <p:cNvSpPr/>
              <p:nvPr/>
            </p:nvSpPr>
            <p:spPr>
              <a:xfrm>
                <a:off x="2317353" y="2775097"/>
                <a:ext cx="423671" cy="104502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1273" extrusionOk="0">
                    <a:moveTo>
                      <a:pt x="221" y="0"/>
                    </a:moveTo>
                    <a:lnTo>
                      <a:pt x="0" y="599"/>
                    </a:lnTo>
                    <a:cubicBezTo>
                      <a:pt x="1941" y="1030"/>
                      <a:pt x="2978" y="1272"/>
                      <a:pt x="3967" y="1272"/>
                    </a:cubicBezTo>
                    <a:cubicBezTo>
                      <a:pt x="4355" y="1272"/>
                      <a:pt x="4735" y="1235"/>
                      <a:pt x="5160" y="1157"/>
                    </a:cubicBezTo>
                    <a:cubicBezTo>
                      <a:pt x="5078" y="896"/>
                      <a:pt x="5002" y="613"/>
                      <a:pt x="4967" y="420"/>
                    </a:cubicBezTo>
                    <a:lnTo>
                      <a:pt x="4671" y="17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7"/>
              <p:cNvSpPr/>
              <p:nvPr/>
            </p:nvSpPr>
            <p:spPr>
              <a:xfrm>
                <a:off x="2674776" y="2903980"/>
                <a:ext cx="48680" cy="3513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28" fill="none" extrusionOk="0">
                    <a:moveTo>
                      <a:pt x="0" y="428"/>
                    </a:moveTo>
                    <a:cubicBezTo>
                      <a:pt x="303" y="125"/>
                      <a:pt x="593" y="1"/>
                      <a:pt x="59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7"/>
              <p:cNvSpPr/>
              <p:nvPr/>
            </p:nvSpPr>
            <p:spPr>
              <a:xfrm>
                <a:off x="2270397" y="1828425"/>
                <a:ext cx="541307" cy="1002166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12208" extrusionOk="0">
                    <a:moveTo>
                      <a:pt x="5030" y="0"/>
                    </a:moveTo>
                    <a:cubicBezTo>
                      <a:pt x="4086" y="482"/>
                      <a:pt x="2660" y="1350"/>
                      <a:pt x="2102" y="2232"/>
                    </a:cubicBezTo>
                    <a:cubicBezTo>
                      <a:pt x="1551" y="3114"/>
                      <a:pt x="648" y="5077"/>
                      <a:pt x="586" y="6634"/>
                    </a:cubicBezTo>
                    <a:cubicBezTo>
                      <a:pt x="524" y="8191"/>
                      <a:pt x="1" y="10823"/>
                      <a:pt x="42" y="11139"/>
                    </a:cubicBezTo>
                    <a:cubicBezTo>
                      <a:pt x="83" y="11456"/>
                      <a:pt x="380" y="11505"/>
                      <a:pt x="380" y="11505"/>
                    </a:cubicBezTo>
                    <a:lnTo>
                      <a:pt x="249" y="12042"/>
                    </a:lnTo>
                    <a:cubicBezTo>
                      <a:pt x="249" y="12042"/>
                      <a:pt x="653" y="12207"/>
                      <a:pt x="1402" y="12207"/>
                    </a:cubicBezTo>
                    <a:cubicBezTo>
                      <a:pt x="1417" y="12207"/>
                      <a:pt x="1432" y="12207"/>
                      <a:pt x="1447" y="12207"/>
                    </a:cubicBezTo>
                    <a:cubicBezTo>
                      <a:pt x="2226" y="12193"/>
                      <a:pt x="5539" y="11959"/>
                      <a:pt x="5539" y="11959"/>
                    </a:cubicBezTo>
                    <a:lnTo>
                      <a:pt x="5519" y="11325"/>
                    </a:lnTo>
                    <a:lnTo>
                      <a:pt x="5519" y="11325"/>
                    </a:lnTo>
                    <a:cubicBezTo>
                      <a:pt x="5519" y="11325"/>
                      <a:pt x="5537" y="11333"/>
                      <a:pt x="5568" y="11333"/>
                    </a:cubicBezTo>
                    <a:cubicBezTo>
                      <a:pt x="5646" y="11333"/>
                      <a:pt x="5801" y="11287"/>
                      <a:pt x="5939" y="10967"/>
                    </a:cubicBezTo>
                    <a:cubicBezTo>
                      <a:pt x="6125" y="10526"/>
                      <a:pt x="5918" y="10209"/>
                      <a:pt x="6022" y="9452"/>
                    </a:cubicBezTo>
                    <a:cubicBezTo>
                      <a:pt x="6125" y="8694"/>
                      <a:pt x="6593" y="3493"/>
                      <a:pt x="6421" y="2535"/>
                    </a:cubicBezTo>
                    <a:cubicBezTo>
                      <a:pt x="6256" y="1571"/>
                      <a:pt x="5918" y="1096"/>
                      <a:pt x="50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7"/>
              <p:cNvSpPr/>
              <p:nvPr/>
            </p:nvSpPr>
            <p:spPr>
              <a:xfrm>
                <a:off x="2645306" y="2384837"/>
                <a:ext cx="139226" cy="329267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4011" extrusionOk="0">
                    <a:moveTo>
                      <a:pt x="1138" y="1"/>
                    </a:moveTo>
                    <a:lnTo>
                      <a:pt x="1" y="2674"/>
                    </a:lnTo>
                    <a:lnTo>
                      <a:pt x="304" y="4010"/>
                    </a:lnTo>
                    <a:cubicBezTo>
                      <a:pt x="628" y="3624"/>
                      <a:pt x="1034" y="3383"/>
                      <a:pt x="1427" y="3232"/>
                    </a:cubicBezTo>
                    <a:cubicBezTo>
                      <a:pt x="1420" y="3073"/>
                      <a:pt x="1427" y="2894"/>
                      <a:pt x="1455" y="2674"/>
                    </a:cubicBezTo>
                    <a:cubicBezTo>
                      <a:pt x="1496" y="2364"/>
                      <a:pt x="1599" y="1310"/>
                      <a:pt x="1696" y="104"/>
                    </a:cubicBezTo>
                    <a:lnTo>
                      <a:pt x="113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2301509" y="2753015"/>
                <a:ext cx="421947" cy="34560"/>
              </a:xfrm>
              <a:custGeom>
                <a:avLst/>
                <a:gdLst/>
                <a:ahLst/>
                <a:cxnLst/>
                <a:rect l="l" t="t" r="r" b="b"/>
                <a:pathLst>
                  <a:path w="5140" h="421" fill="none" extrusionOk="0">
                    <a:moveTo>
                      <a:pt x="1" y="242"/>
                    </a:moveTo>
                    <a:cubicBezTo>
                      <a:pt x="1771" y="421"/>
                      <a:pt x="3493" y="0"/>
                      <a:pt x="5140" y="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2318502" y="1852724"/>
                <a:ext cx="322371" cy="520374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6339" extrusionOk="0">
                    <a:moveTo>
                      <a:pt x="3886" y="0"/>
                    </a:moveTo>
                    <a:lnTo>
                      <a:pt x="3886" y="0"/>
                    </a:lnTo>
                    <a:cubicBezTo>
                      <a:pt x="3004" y="503"/>
                      <a:pt x="1970" y="1213"/>
                      <a:pt x="1516" y="1936"/>
                    </a:cubicBezTo>
                    <a:cubicBezTo>
                      <a:pt x="965" y="2811"/>
                      <a:pt x="62" y="4774"/>
                      <a:pt x="0" y="6338"/>
                    </a:cubicBezTo>
                    <a:cubicBezTo>
                      <a:pt x="221" y="4251"/>
                      <a:pt x="1922" y="3032"/>
                      <a:pt x="1943" y="2563"/>
                    </a:cubicBezTo>
                    <a:cubicBezTo>
                      <a:pt x="1964" y="2095"/>
                      <a:pt x="1771" y="2019"/>
                      <a:pt x="1771" y="2019"/>
                    </a:cubicBezTo>
                    <a:cubicBezTo>
                      <a:pt x="2046" y="1516"/>
                      <a:pt x="3748" y="1096"/>
                      <a:pt x="3858" y="751"/>
                    </a:cubicBezTo>
                    <a:cubicBezTo>
                      <a:pt x="3927" y="531"/>
                      <a:pt x="3906" y="214"/>
                      <a:pt x="3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2381794" y="2758105"/>
                <a:ext cx="154495" cy="24545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2990" extrusionOk="0">
                    <a:moveTo>
                      <a:pt x="869" y="0"/>
                    </a:moveTo>
                    <a:cubicBezTo>
                      <a:pt x="276" y="875"/>
                      <a:pt x="42" y="1206"/>
                      <a:pt x="21" y="1743"/>
                    </a:cubicBezTo>
                    <a:cubicBezTo>
                      <a:pt x="1" y="2288"/>
                      <a:pt x="380" y="2956"/>
                      <a:pt x="380" y="2956"/>
                    </a:cubicBezTo>
                    <a:cubicBezTo>
                      <a:pt x="380" y="2956"/>
                      <a:pt x="546" y="2989"/>
                      <a:pt x="757" y="2989"/>
                    </a:cubicBezTo>
                    <a:cubicBezTo>
                      <a:pt x="963" y="2989"/>
                      <a:pt x="1212" y="2958"/>
                      <a:pt x="1392" y="2832"/>
                    </a:cubicBezTo>
                    <a:lnTo>
                      <a:pt x="1461" y="1991"/>
                    </a:lnTo>
                    <a:cubicBezTo>
                      <a:pt x="1461" y="1991"/>
                      <a:pt x="1881" y="1482"/>
                      <a:pt x="1764" y="744"/>
                    </a:cubicBezTo>
                    <a:lnTo>
                      <a:pt x="869" y="0"/>
                    </a:lnTo>
                    <a:close/>
                  </a:path>
                </a:pathLst>
              </a:custGeom>
              <a:solidFill>
                <a:srgbClr val="AA87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2421936" y="2758105"/>
                <a:ext cx="83815" cy="6903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41" extrusionOk="0">
                    <a:moveTo>
                      <a:pt x="380" y="0"/>
                    </a:moveTo>
                    <a:cubicBezTo>
                      <a:pt x="228" y="221"/>
                      <a:pt x="104" y="407"/>
                      <a:pt x="1" y="565"/>
                    </a:cubicBezTo>
                    <a:cubicBezTo>
                      <a:pt x="242" y="600"/>
                      <a:pt x="724" y="696"/>
                      <a:pt x="1020" y="841"/>
                    </a:cubicBezTo>
                    <a:lnTo>
                      <a:pt x="1007" y="524"/>
                    </a:lnTo>
                    <a:lnTo>
                      <a:pt x="38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2496064" y="2819180"/>
                <a:ext cx="40225" cy="17198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95" fill="none" extrusionOk="0">
                    <a:moveTo>
                      <a:pt x="0" y="2095"/>
                    </a:moveTo>
                    <a:lnTo>
                      <a:pt x="69" y="1247"/>
                    </a:lnTo>
                    <a:cubicBezTo>
                      <a:pt x="69" y="1247"/>
                      <a:pt x="489" y="744"/>
                      <a:pt x="37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2381794" y="2758105"/>
                <a:ext cx="71337" cy="242661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956" fill="none" extrusionOk="0">
                    <a:moveTo>
                      <a:pt x="869" y="0"/>
                    </a:moveTo>
                    <a:cubicBezTo>
                      <a:pt x="276" y="875"/>
                      <a:pt x="42" y="1206"/>
                      <a:pt x="21" y="1743"/>
                    </a:cubicBezTo>
                    <a:cubicBezTo>
                      <a:pt x="1" y="2288"/>
                      <a:pt x="380" y="2956"/>
                      <a:pt x="380" y="295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2411757" y="2921548"/>
                <a:ext cx="22739" cy="8151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993" fill="none" extrusionOk="0">
                    <a:moveTo>
                      <a:pt x="1" y="0"/>
                    </a:moveTo>
                    <a:cubicBezTo>
                      <a:pt x="28" y="586"/>
                      <a:pt x="276" y="992"/>
                      <a:pt x="276" y="99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2441228" y="2925488"/>
                <a:ext cx="14776" cy="77576"/>
              </a:xfrm>
              <a:custGeom>
                <a:avLst/>
                <a:gdLst/>
                <a:ahLst/>
                <a:cxnLst/>
                <a:rect l="l" t="t" r="r" b="b"/>
                <a:pathLst>
                  <a:path w="180" h="945" fill="none" extrusionOk="0">
                    <a:moveTo>
                      <a:pt x="0" y="1"/>
                    </a:moveTo>
                    <a:cubicBezTo>
                      <a:pt x="35" y="490"/>
                      <a:pt x="179" y="944"/>
                      <a:pt x="179" y="9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2467168" y="2931152"/>
                <a:ext cx="11411" cy="6797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828" fill="none" extrusionOk="0">
                    <a:moveTo>
                      <a:pt x="1" y="0"/>
                    </a:moveTo>
                    <a:cubicBezTo>
                      <a:pt x="35" y="372"/>
                      <a:pt x="139" y="827"/>
                      <a:pt x="139" y="82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2426451" y="1985054"/>
                <a:ext cx="418007" cy="871559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10617" extrusionOk="0">
                    <a:moveTo>
                      <a:pt x="4362" y="0"/>
                    </a:moveTo>
                    <a:lnTo>
                      <a:pt x="1806" y="1606"/>
                    </a:lnTo>
                    <a:cubicBezTo>
                      <a:pt x="1930" y="2680"/>
                      <a:pt x="2302" y="4850"/>
                      <a:pt x="2157" y="5684"/>
                    </a:cubicBezTo>
                    <a:cubicBezTo>
                      <a:pt x="2013" y="6517"/>
                      <a:pt x="1" y="9417"/>
                      <a:pt x="1" y="9417"/>
                    </a:cubicBezTo>
                    <a:cubicBezTo>
                      <a:pt x="1" y="9417"/>
                      <a:pt x="1048" y="10520"/>
                      <a:pt x="1675" y="10616"/>
                    </a:cubicBezTo>
                    <a:cubicBezTo>
                      <a:pt x="1675" y="10616"/>
                      <a:pt x="4382" y="7337"/>
                      <a:pt x="4555" y="5608"/>
                    </a:cubicBezTo>
                    <a:cubicBezTo>
                      <a:pt x="4734" y="3886"/>
                      <a:pt x="4713" y="3610"/>
                      <a:pt x="4899" y="2639"/>
                    </a:cubicBezTo>
                    <a:cubicBezTo>
                      <a:pt x="5092" y="1674"/>
                      <a:pt x="4362" y="0"/>
                      <a:pt x="43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2426451" y="1985054"/>
                <a:ext cx="418007" cy="871559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10617" fill="none" extrusionOk="0">
                    <a:moveTo>
                      <a:pt x="1806" y="1606"/>
                    </a:moveTo>
                    <a:cubicBezTo>
                      <a:pt x="1930" y="2680"/>
                      <a:pt x="2302" y="4850"/>
                      <a:pt x="2157" y="5684"/>
                    </a:cubicBezTo>
                    <a:cubicBezTo>
                      <a:pt x="2013" y="6517"/>
                      <a:pt x="1" y="9417"/>
                      <a:pt x="1" y="9417"/>
                    </a:cubicBezTo>
                    <a:cubicBezTo>
                      <a:pt x="1" y="9417"/>
                      <a:pt x="1048" y="10520"/>
                      <a:pt x="1675" y="10616"/>
                    </a:cubicBezTo>
                    <a:cubicBezTo>
                      <a:pt x="1675" y="10616"/>
                      <a:pt x="4382" y="7337"/>
                      <a:pt x="4555" y="5608"/>
                    </a:cubicBezTo>
                    <a:cubicBezTo>
                      <a:pt x="4734" y="3886"/>
                      <a:pt x="4713" y="3610"/>
                      <a:pt x="4899" y="2639"/>
                    </a:cubicBezTo>
                    <a:cubicBezTo>
                      <a:pt x="5092" y="1674"/>
                      <a:pt x="4362" y="0"/>
                      <a:pt x="436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2639149" y="1968636"/>
                <a:ext cx="99576" cy="28403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346" fill="none" extrusionOk="0">
                    <a:moveTo>
                      <a:pt x="0" y="345"/>
                    </a:moveTo>
                    <a:cubicBezTo>
                      <a:pt x="296" y="138"/>
                      <a:pt x="696" y="1"/>
                      <a:pt x="121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2583163" y="2029712"/>
                <a:ext cx="21015" cy="40799"/>
              </a:xfrm>
              <a:custGeom>
                <a:avLst/>
                <a:gdLst/>
                <a:ahLst/>
                <a:cxnLst/>
                <a:rect l="l" t="t" r="r" b="b"/>
                <a:pathLst>
                  <a:path w="256" h="497" fill="none" extrusionOk="0">
                    <a:moveTo>
                      <a:pt x="0" y="497"/>
                    </a:moveTo>
                    <a:cubicBezTo>
                      <a:pt x="42" y="352"/>
                      <a:pt x="124" y="173"/>
                      <a:pt x="255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2547535" y="2789217"/>
                <a:ext cx="16418" cy="21015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56" extrusionOk="0">
                    <a:moveTo>
                      <a:pt x="104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55"/>
                      <a:pt x="104" y="255"/>
                    </a:cubicBezTo>
                    <a:cubicBezTo>
                      <a:pt x="159" y="255"/>
                      <a:pt x="200" y="193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2574625" y="2747351"/>
                <a:ext cx="17075" cy="2101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56" extrusionOk="0">
                    <a:moveTo>
                      <a:pt x="104" y="1"/>
                    </a:moveTo>
                    <a:cubicBezTo>
                      <a:pt x="49" y="1"/>
                      <a:pt x="1" y="56"/>
                      <a:pt x="1" y="125"/>
                    </a:cubicBezTo>
                    <a:cubicBezTo>
                      <a:pt x="1" y="200"/>
                      <a:pt x="49" y="255"/>
                      <a:pt x="104" y="255"/>
                    </a:cubicBezTo>
                    <a:cubicBezTo>
                      <a:pt x="159" y="255"/>
                      <a:pt x="208" y="200"/>
                      <a:pt x="208" y="125"/>
                    </a:cubicBezTo>
                    <a:cubicBezTo>
                      <a:pt x="208" y="56"/>
                      <a:pt x="159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2594409" y="2384837"/>
                <a:ext cx="34642" cy="95143"/>
              </a:xfrm>
              <a:custGeom>
                <a:avLst/>
                <a:gdLst/>
                <a:ahLst/>
                <a:cxnLst/>
                <a:rect l="l" t="t" r="r" b="b"/>
                <a:pathLst>
                  <a:path w="422" h="1159" fill="none" extrusionOk="0">
                    <a:moveTo>
                      <a:pt x="1" y="1158"/>
                    </a:moveTo>
                    <a:cubicBezTo>
                      <a:pt x="290" y="697"/>
                      <a:pt x="421" y="1"/>
                      <a:pt x="42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1854196" y="1670072"/>
                <a:ext cx="351842" cy="261295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3183" extrusionOk="0">
                    <a:moveTo>
                      <a:pt x="0" y="0"/>
                    </a:moveTo>
                    <a:lnTo>
                      <a:pt x="0" y="2301"/>
                    </a:lnTo>
                    <a:lnTo>
                      <a:pt x="2363" y="2301"/>
                    </a:lnTo>
                    <a:lnTo>
                      <a:pt x="3273" y="3183"/>
                    </a:lnTo>
                    <a:lnTo>
                      <a:pt x="3052" y="2301"/>
                    </a:lnTo>
                    <a:lnTo>
                      <a:pt x="4285" y="2301"/>
                    </a:lnTo>
                    <a:lnTo>
                      <a:pt x="4285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1966168" y="1754297"/>
                <a:ext cx="128472" cy="2668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25" extrusionOk="0">
                    <a:moveTo>
                      <a:pt x="159" y="1"/>
                    </a:moveTo>
                    <a:cubicBezTo>
                      <a:pt x="118" y="1"/>
                      <a:pt x="76" y="21"/>
                      <a:pt x="49" y="49"/>
                    </a:cubicBezTo>
                    <a:cubicBezTo>
                      <a:pt x="14" y="83"/>
                      <a:pt x="0" y="118"/>
                      <a:pt x="0" y="166"/>
                    </a:cubicBezTo>
                    <a:cubicBezTo>
                      <a:pt x="0" y="207"/>
                      <a:pt x="14" y="249"/>
                      <a:pt x="49" y="276"/>
                    </a:cubicBezTo>
                    <a:cubicBezTo>
                      <a:pt x="76" y="311"/>
                      <a:pt x="118" y="325"/>
                      <a:pt x="159" y="325"/>
                    </a:cubicBezTo>
                    <a:cubicBezTo>
                      <a:pt x="207" y="325"/>
                      <a:pt x="242" y="311"/>
                      <a:pt x="276" y="276"/>
                    </a:cubicBezTo>
                    <a:cubicBezTo>
                      <a:pt x="304" y="249"/>
                      <a:pt x="324" y="207"/>
                      <a:pt x="324" y="166"/>
                    </a:cubicBezTo>
                    <a:cubicBezTo>
                      <a:pt x="324" y="118"/>
                      <a:pt x="304" y="83"/>
                      <a:pt x="276" y="49"/>
                    </a:cubicBezTo>
                    <a:cubicBezTo>
                      <a:pt x="242" y="21"/>
                      <a:pt x="207" y="1"/>
                      <a:pt x="159" y="1"/>
                    </a:cubicBezTo>
                    <a:close/>
                    <a:moveTo>
                      <a:pt x="779" y="1"/>
                    </a:moveTo>
                    <a:cubicBezTo>
                      <a:pt x="738" y="1"/>
                      <a:pt x="696" y="21"/>
                      <a:pt x="669" y="49"/>
                    </a:cubicBezTo>
                    <a:cubicBezTo>
                      <a:pt x="634" y="83"/>
                      <a:pt x="620" y="118"/>
                      <a:pt x="620" y="166"/>
                    </a:cubicBezTo>
                    <a:cubicBezTo>
                      <a:pt x="620" y="207"/>
                      <a:pt x="634" y="249"/>
                      <a:pt x="669" y="276"/>
                    </a:cubicBezTo>
                    <a:cubicBezTo>
                      <a:pt x="696" y="311"/>
                      <a:pt x="738" y="325"/>
                      <a:pt x="779" y="325"/>
                    </a:cubicBezTo>
                    <a:cubicBezTo>
                      <a:pt x="827" y="325"/>
                      <a:pt x="862" y="311"/>
                      <a:pt x="896" y="276"/>
                    </a:cubicBezTo>
                    <a:cubicBezTo>
                      <a:pt x="924" y="249"/>
                      <a:pt x="937" y="207"/>
                      <a:pt x="937" y="166"/>
                    </a:cubicBezTo>
                    <a:cubicBezTo>
                      <a:pt x="937" y="118"/>
                      <a:pt x="924" y="83"/>
                      <a:pt x="896" y="49"/>
                    </a:cubicBezTo>
                    <a:cubicBezTo>
                      <a:pt x="862" y="21"/>
                      <a:pt x="827" y="1"/>
                      <a:pt x="779" y="1"/>
                    </a:cubicBezTo>
                    <a:close/>
                    <a:moveTo>
                      <a:pt x="1406" y="1"/>
                    </a:moveTo>
                    <a:cubicBezTo>
                      <a:pt x="1358" y="1"/>
                      <a:pt x="1323" y="21"/>
                      <a:pt x="1289" y="49"/>
                    </a:cubicBezTo>
                    <a:cubicBezTo>
                      <a:pt x="1261" y="83"/>
                      <a:pt x="1240" y="118"/>
                      <a:pt x="1240" y="166"/>
                    </a:cubicBezTo>
                    <a:cubicBezTo>
                      <a:pt x="1240" y="207"/>
                      <a:pt x="1261" y="249"/>
                      <a:pt x="1289" y="276"/>
                    </a:cubicBezTo>
                    <a:cubicBezTo>
                      <a:pt x="1323" y="311"/>
                      <a:pt x="1358" y="325"/>
                      <a:pt x="1406" y="325"/>
                    </a:cubicBezTo>
                    <a:cubicBezTo>
                      <a:pt x="1447" y="325"/>
                      <a:pt x="1488" y="311"/>
                      <a:pt x="1516" y="276"/>
                    </a:cubicBezTo>
                    <a:cubicBezTo>
                      <a:pt x="1550" y="249"/>
                      <a:pt x="1564" y="207"/>
                      <a:pt x="1564" y="166"/>
                    </a:cubicBezTo>
                    <a:cubicBezTo>
                      <a:pt x="1564" y="118"/>
                      <a:pt x="1550" y="83"/>
                      <a:pt x="1516" y="49"/>
                    </a:cubicBezTo>
                    <a:cubicBezTo>
                      <a:pt x="1488" y="21"/>
                      <a:pt x="1447" y="1"/>
                      <a:pt x="14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47"/>
            <p:cNvGrpSpPr/>
            <p:nvPr/>
          </p:nvGrpSpPr>
          <p:grpSpPr>
            <a:xfrm>
              <a:off x="3210830" y="1464106"/>
              <a:ext cx="1429121" cy="2729933"/>
              <a:chOff x="3210830" y="1464106"/>
              <a:chExt cx="1429121" cy="2729933"/>
            </a:xfrm>
          </p:grpSpPr>
          <p:sp>
            <p:nvSpPr>
              <p:cNvPr id="1003" name="Google Shape;1003;p47"/>
              <p:cNvSpPr/>
              <p:nvPr/>
            </p:nvSpPr>
            <p:spPr>
              <a:xfrm>
                <a:off x="3740973" y="1554159"/>
                <a:ext cx="318266" cy="431552"/>
              </a:xfrm>
              <a:custGeom>
                <a:avLst/>
                <a:gdLst/>
                <a:ahLst/>
                <a:cxnLst/>
                <a:rect l="l" t="t" r="r" b="b"/>
                <a:pathLst>
                  <a:path w="3877" h="5257" extrusionOk="0">
                    <a:moveTo>
                      <a:pt x="1510" y="1"/>
                    </a:moveTo>
                    <a:cubicBezTo>
                      <a:pt x="401" y="1"/>
                      <a:pt x="0" y="874"/>
                      <a:pt x="39" y="1447"/>
                    </a:cubicBezTo>
                    <a:cubicBezTo>
                      <a:pt x="67" y="1929"/>
                      <a:pt x="122" y="2149"/>
                      <a:pt x="101" y="2528"/>
                    </a:cubicBezTo>
                    <a:cubicBezTo>
                      <a:pt x="80" y="2907"/>
                      <a:pt x="80" y="3245"/>
                      <a:pt x="149" y="3417"/>
                    </a:cubicBezTo>
                    <a:cubicBezTo>
                      <a:pt x="175" y="3472"/>
                      <a:pt x="233" y="3490"/>
                      <a:pt x="299" y="3490"/>
                    </a:cubicBezTo>
                    <a:cubicBezTo>
                      <a:pt x="432" y="3490"/>
                      <a:pt x="597" y="3417"/>
                      <a:pt x="597" y="3417"/>
                    </a:cubicBezTo>
                    <a:cubicBezTo>
                      <a:pt x="597" y="3417"/>
                      <a:pt x="762" y="3899"/>
                      <a:pt x="928" y="4278"/>
                    </a:cubicBezTo>
                    <a:cubicBezTo>
                      <a:pt x="1055" y="4558"/>
                      <a:pt x="1186" y="4654"/>
                      <a:pt x="1394" y="4654"/>
                    </a:cubicBezTo>
                    <a:cubicBezTo>
                      <a:pt x="1467" y="4654"/>
                      <a:pt x="1549" y="4642"/>
                      <a:pt x="1644" y="4623"/>
                    </a:cubicBezTo>
                    <a:cubicBezTo>
                      <a:pt x="1662" y="4619"/>
                      <a:pt x="1678" y="4618"/>
                      <a:pt x="1694" y="4618"/>
                    </a:cubicBezTo>
                    <a:cubicBezTo>
                      <a:pt x="2024" y="4618"/>
                      <a:pt x="2099" y="5256"/>
                      <a:pt x="2099" y="5256"/>
                    </a:cubicBezTo>
                    <a:lnTo>
                      <a:pt x="3876" y="3865"/>
                    </a:lnTo>
                    <a:lnTo>
                      <a:pt x="3132" y="2439"/>
                    </a:lnTo>
                    <a:lnTo>
                      <a:pt x="3187" y="1771"/>
                    </a:lnTo>
                    <a:cubicBezTo>
                      <a:pt x="3263" y="937"/>
                      <a:pt x="2698" y="159"/>
                      <a:pt x="1871" y="28"/>
                    </a:cubicBezTo>
                    <a:cubicBezTo>
                      <a:pt x="1830" y="21"/>
                      <a:pt x="1796" y="21"/>
                      <a:pt x="1754" y="14"/>
                    </a:cubicBezTo>
                    <a:cubicBezTo>
                      <a:pt x="1669" y="5"/>
                      <a:pt x="1588" y="1"/>
                      <a:pt x="1510" y="1"/>
                    </a:cubicBezTo>
                    <a:close/>
                  </a:path>
                </a:pathLst>
              </a:custGeom>
              <a:solidFill>
                <a:srgbClr val="4B270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3734488" y="1714154"/>
                <a:ext cx="99658" cy="99658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1214" extrusionOk="0">
                    <a:moveTo>
                      <a:pt x="607" y="1"/>
                    </a:moveTo>
                    <a:cubicBezTo>
                      <a:pt x="270" y="1"/>
                      <a:pt x="1" y="269"/>
                      <a:pt x="1" y="607"/>
                    </a:cubicBezTo>
                    <a:cubicBezTo>
                      <a:pt x="1" y="944"/>
                      <a:pt x="270" y="1213"/>
                      <a:pt x="607" y="1213"/>
                    </a:cubicBezTo>
                    <a:cubicBezTo>
                      <a:pt x="938" y="1213"/>
                      <a:pt x="1213" y="944"/>
                      <a:pt x="1213" y="607"/>
                    </a:cubicBezTo>
                    <a:cubicBezTo>
                      <a:pt x="1213" y="269"/>
                      <a:pt x="938" y="1"/>
                      <a:pt x="6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3774138" y="1759797"/>
                <a:ext cx="19866" cy="2027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7" extrusionOk="0">
                    <a:moveTo>
                      <a:pt x="111" y="0"/>
                    </a:moveTo>
                    <a:cubicBezTo>
                      <a:pt x="99" y="0"/>
                      <a:pt x="87" y="3"/>
                      <a:pt x="76" y="10"/>
                    </a:cubicBezTo>
                    <a:cubicBezTo>
                      <a:pt x="21" y="30"/>
                      <a:pt x="0" y="99"/>
                      <a:pt x="28" y="161"/>
                    </a:cubicBezTo>
                    <a:cubicBezTo>
                      <a:pt x="49" y="214"/>
                      <a:pt x="90" y="246"/>
                      <a:pt x="133" y="246"/>
                    </a:cubicBezTo>
                    <a:cubicBezTo>
                      <a:pt x="146" y="246"/>
                      <a:pt x="159" y="243"/>
                      <a:pt x="172" y="237"/>
                    </a:cubicBezTo>
                    <a:cubicBezTo>
                      <a:pt x="221" y="216"/>
                      <a:pt x="241" y="147"/>
                      <a:pt x="214" y="85"/>
                    </a:cubicBezTo>
                    <a:cubicBezTo>
                      <a:pt x="193" y="33"/>
                      <a:pt x="151" y="0"/>
                      <a:pt x="1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3775944" y="1714154"/>
                <a:ext cx="191682" cy="262527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198" extrusionOk="0">
                    <a:moveTo>
                      <a:pt x="1459" y="1"/>
                    </a:moveTo>
                    <a:cubicBezTo>
                      <a:pt x="1459" y="1"/>
                      <a:pt x="1432" y="338"/>
                      <a:pt x="1583" y="800"/>
                    </a:cubicBezTo>
                    <a:cubicBezTo>
                      <a:pt x="1659" y="1034"/>
                      <a:pt x="1680" y="1254"/>
                      <a:pt x="1659" y="1427"/>
                    </a:cubicBezTo>
                    <a:cubicBezTo>
                      <a:pt x="1645" y="1552"/>
                      <a:pt x="1541" y="1627"/>
                      <a:pt x="1430" y="1627"/>
                    </a:cubicBezTo>
                    <a:cubicBezTo>
                      <a:pt x="1376" y="1627"/>
                      <a:pt x="1320" y="1610"/>
                      <a:pt x="1273" y="1571"/>
                    </a:cubicBezTo>
                    <a:cubicBezTo>
                      <a:pt x="1138" y="1467"/>
                      <a:pt x="934" y="1331"/>
                      <a:pt x="658" y="1331"/>
                    </a:cubicBezTo>
                    <a:cubicBezTo>
                      <a:pt x="514" y="1331"/>
                      <a:pt x="349" y="1368"/>
                      <a:pt x="164" y="1468"/>
                    </a:cubicBezTo>
                    <a:cubicBezTo>
                      <a:pt x="0" y="1529"/>
                      <a:pt x="125" y="1845"/>
                      <a:pt x="251" y="1845"/>
                    </a:cubicBezTo>
                    <a:cubicBezTo>
                      <a:pt x="268" y="1845"/>
                      <a:pt x="285" y="1839"/>
                      <a:pt x="302" y="1826"/>
                    </a:cubicBezTo>
                    <a:cubicBezTo>
                      <a:pt x="482" y="1688"/>
                      <a:pt x="704" y="1573"/>
                      <a:pt x="883" y="1573"/>
                    </a:cubicBezTo>
                    <a:cubicBezTo>
                      <a:pt x="1033" y="1573"/>
                      <a:pt x="1153" y="1654"/>
                      <a:pt x="1191" y="1868"/>
                    </a:cubicBezTo>
                    <a:cubicBezTo>
                      <a:pt x="1232" y="2116"/>
                      <a:pt x="970" y="2302"/>
                      <a:pt x="763" y="2405"/>
                    </a:cubicBezTo>
                    <a:cubicBezTo>
                      <a:pt x="543" y="2522"/>
                      <a:pt x="453" y="2798"/>
                      <a:pt x="584" y="3011"/>
                    </a:cubicBezTo>
                    <a:cubicBezTo>
                      <a:pt x="584" y="3011"/>
                      <a:pt x="584" y="3018"/>
                      <a:pt x="591" y="3018"/>
                    </a:cubicBezTo>
                    <a:cubicBezTo>
                      <a:pt x="664" y="3133"/>
                      <a:pt x="764" y="3197"/>
                      <a:pt x="895" y="3197"/>
                    </a:cubicBezTo>
                    <a:cubicBezTo>
                      <a:pt x="1100" y="3197"/>
                      <a:pt x="1380" y="3040"/>
                      <a:pt x="1742" y="2674"/>
                    </a:cubicBezTo>
                    <a:cubicBezTo>
                      <a:pt x="2334" y="2074"/>
                      <a:pt x="2231" y="1620"/>
                      <a:pt x="2024" y="958"/>
                    </a:cubicBezTo>
                    <a:cubicBezTo>
                      <a:pt x="1817" y="297"/>
                      <a:pt x="1900" y="1"/>
                      <a:pt x="1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3825034" y="1867993"/>
                <a:ext cx="23806" cy="21590"/>
              </a:xfrm>
              <a:custGeom>
                <a:avLst/>
                <a:gdLst/>
                <a:ahLst/>
                <a:cxnLst/>
                <a:rect l="l" t="t" r="r" b="b"/>
                <a:pathLst>
                  <a:path w="290" h="263" fill="none" extrusionOk="0">
                    <a:moveTo>
                      <a:pt x="0" y="262"/>
                    </a:moveTo>
                    <a:cubicBezTo>
                      <a:pt x="207" y="186"/>
                      <a:pt x="289" y="0"/>
                      <a:pt x="28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3652561" y="1464106"/>
                <a:ext cx="432127" cy="310304"/>
              </a:xfrm>
              <a:custGeom>
                <a:avLst/>
                <a:gdLst/>
                <a:ahLst/>
                <a:cxnLst/>
                <a:rect l="l" t="t" r="r" b="b"/>
                <a:pathLst>
                  <a:path w="5264" h="3780" extrusionOk="0">
                    <a:moveTo>
                      <a:pt x="2828" y="1"/>
                    </a:moveTo>
                    <a:cubicBezTo>
                      <a:pt x="2585" y="1"/>
                      <a:pt x="2328" y="249"/>
                      <a:pt x="1495" y="346"/>
                    </a:cubicBezTo>
                    <a:cubicBezTo>
                      <a:pt x="489" y="470"/>
                      <a:pt x="0" y="1442"/>
                      <a:pt x="296" y="2048"/>
                    </a:cubicBezTo>
                    <a:cubicBezTo>
                      <a:pt x="386" y="2230"/>
                      <a:pt x="563" y="2294"/>
                      <a:pt x="767" y="2294"/>
                    </a:cubicBezTo>
                    <a:cubicBezTo>
                      <a:pt x="1241" y="2294"/>
                      <a:pt x="1860" y="1951"/>
                      <a:pt x="1860" y="1951"/>
                    </a:cubicBezTo>
                    <a:lnTo>
                      <a:pt x="1860" y="1951"/>
                    </a:lnTo>
                    <a:cubicBezTo>
                      <a:pt x="1860" y="1951"/>
                      <a:pt x="1715" y="2316"/>
                      <a:pt x="1846" y="2420"/>
                    </a:cubicBezTo>
                    <a:cubicBezTo>
                      <a:pt x="1860" y="2432"/>
                      <a:pt x="1878" y="2437"/>
                      <a:pt x="1897" y="2437"/>
                    </a:cubicBezTo>
                    <a:cubicBezTo>
                      <a:pt x="2046" y="2437"/>
                      <a:pt x="2322" y="2124"/>
                      <a:pt x="2322" y="2124"/>
                    </a:cubicBezTo>
                    <a:lnTo>
                      <a:pt x="2322" y="2124"/>
                    </a:lnTo>
                    <a:cubicBezTo>
                      <a:pt x="2322" y="2124"/>
                      <a:pt x="2198" y="2461"/>
                      <a:pt x="2446" y="2640"/>
                    </a:cubicBezTo>
                    <a:cubicBezTo>
                      <a:pt x="2535" y="2707"/>
                      <a:pt x="2619" y="2729"/>
                      <a:pt x="2690" y="2729"/>
                    </a:cubicBezTo>
                    <a:cubicBezTo>
                      <a:pt x="2816" y="2729"/>
                      <a:pt x="2900" y="2661"/>
                      <a:pt x="2900" y="2661"/>
                    </a:cubicBezTo>
                    <a:lnTo>
                      <a:pt x="2955" y="3081"/>
                    </a:lnTo>
                    <a:lnTo>
                      <a:pt x="3403" y="3047"/>
                    </a:lnTo>
                    <a:cubicBezTo>
                      <a:pt x="3521" y="2780"/>
                      <a:pt x="3753" y="2636"/>
                      <a:pt x="3901" y="2636"/>
                    </a:cubicBezTo>
                    <a:cubicBezTo>
                      <a:pt x="3952" y="2636"/>
                      <a:pt x="3993" y="2653"/>
                      <a:pt x="4016" y="2688"/>
                    </a:cubicBezTo>
                    <a:cubicBezTo>
                      <a:pt x="4106" y="2826"/>
                      <a:pt x="3851" y="3350"/>
                      <a:pt x="3851" y="3350"/>
                    </a:cubicBezTo>
                    <a:cubicBezTo>
                      <a:pt x="3851" y="3350"/>
                      <a:pt x="4133" y="3391"/>
                      <a:pt x="4230" y="3577"/>
                    </a:cubicBezTo>
                    <a:cubicBezTo>
                      <a:pt x="4289" y="3687"/>
                      <a:pt x="4387" y="3779"/>
                      <a:pt x="4493" y="3779"/>
                    </a:cubicBezTo>
                    <a:cubicBezTo>
                      <a:pt x="4559" y="3779"/>
                      <a:pt x="4628" y="3743"/>
                      <a:pt x="4691" y="3653"/>
                    </a:cubicBezTo>
                    <a:cubicBezTo>
                      <a:pt x="4857" y="3419"/>
                      <a:pt x="4595" y="3267"/>
                      <a:pt x="4926" y="2950"/>
                    </a:cubicBezTo>
                    <a:cubicBezTo>
                      <a:pt x="5263" y="2640"/>
                      <a:pt x="4753" y="2413"/>
                      <a:pt x="4753" y="2413"/>
                    </a:cubicBezTo>
                    <a:cubicBezTo>
                      <a:pt x="4753" y="2413"/>
                      <a:pt x="4988" y="2006"/>
                      <a:pt x="4919" y="1807"/>
                    </a:cubicBezTo>
                    <a:cubicBezTo>
                      <a:pt x="4879" y="1687"/>
                      <a:pt x="4734" y="1662"/>
                      <a:pt x="4618" y="1662"/>
                    </a:cubicBezTo>
                    <a:cubicBezTo>
                      <a:pt x="4533" y="1662"/>
                      <a:pt x="4464" y="1676"/>
                      <a:pt x="4464" y="1676"/>
                    </a:cubicBezTo>
                    <a:cubicBezTo>
                      <a:pt x="4464" y="1676"/>
                      <a:pt x="4595" y="1318"/>
                      <a:pt x="4526" y="1014"/>
                    </a:cubicBezTo>
                    <a:cubicBezTo>
                      <a:pt x="4491" y="849"/>
                      <a:pt x="4362" y="812"/>
                      <a:pt x="4255" y="812"/>
                    </a:cubicBezTo>
                    <a:cubicBezTo>
                      <a:pt x="4170" y="812"/>
                      <a:pt x="4099" y="835"/>
                      <a:pt x="4099" y="835"/>
                    </a:cubicBezTo>
                    <a:cubicBezTo>
                      <a:pt x="4099" y="835"/>
                      <a:pt x="4078" y="512"/>
                      <a:pt x="3927" y="367"/>
                    </a:cubicBezTo>
                    <a:cubicBezTo>
                      <a:pt x="3891" y="333"/>
                      <a:pt x="3850" y="320"/>
                      <a:pt x="3808" y="320"/>
                    </a:cubicBezTo>
                    <a:cubicBezTo>
                      <a:pt x="3672" y="320"/>
                      <a:pt x="3527" y="456"/>
                      <a:pt x="3527" y="456"/>
                    </a:cubicBezTo>
                    <a:cubicBezTo>
                      <a:pt x="3527" y="456"/>
                      <a:pt x="3293" y="181"/>
                      <a:pt x="2983" y="36"/>
                    </a:cubicBezTo>
                    <a:cubicBezTo>
                      <a:pt x="2929" y="11"/>
                      <a:pt x="2879" y="1"/>
                      <a:pt x="2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3924528" y="1709639"/>
                <a:ext cx="34560" cy="3062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73" extrusionOk="0">
                    <a:moveTo>
                      <a:pt x="212" y="0"/>
                    </a:moveTo>
                    <a:cubicBezTo>
                      <a:pt x="132" y="0"/>
                      <a:pt x="58" y="53"/>
                      <a:pt x="35" y="138"/>
                    </a:cubicBezTo>
                    <a:cubicBezTo>
                      <a:pt x="1" y="235"/>
                      <a:pt x="63" y="338"/>
                      <a:pt x="159" y="366"/>
                    </a:cubicBezTo>
                    <a:cubicBezTo>
                      <a:pt x="177" y="370"/>
                      <a:pt x="195" y="373"/>
                      <a:pt x="212" y="373"/>
                    </a:cubicBezTo>
                    <a:cubicBezTo>
                      <a:pt x="296" y="373"/>
                      <a:pt x="370" y="320"/>
                      <a:pt x="393" y="235"/>
                    </a:cubicBezTo>
                    <a:cubicBezTo>
                      <a:pt x="421" y="138"/>
                      <a:pt x="366" y="35"/>
                      <a:pt x="262" y="7"/>
                    </a:cubicBezTo>
                    <a:cubicBezTo>
                      <a:pt x="246" y="3"/>
                      <a:pt x="229" y="0"/>
                      <a:pt x="2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3922312" y="1721871"/>
                <a:ext cx="26023" cy="3571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435" extrusionOk="0">
                    <a:moveTo>
                      <a:pt x="251" y="0"/>
                    </a:moveTo>
                    <a:cubicBezTo>
                      <a:pt x="235" y="0"/>
                      <a:pt x="219" y="7"/>
                      <a:pt x="214" y="17"/>
                    </a:cubicBezTo>
                    <a:lnTo>
                      <a:pt x="21" y="320"/>
                    </a:lnTo>
                    <a:cubicBezTo>
                      <a:pt x="0" y="354"/>
                      <a:pt x="21" y="403"/>
                      <a:pt x="69" y="423"/>
                    </a:cubicBezTo>
                    <a:cubicBezTo>
                      <a:pt x="87" y="431"/>
                      <a:pt x="106" y="435"/>
                      <a:pt x="124" y="435"/>
                    </a:cubicBezTo>
                    <a:cubicBezTo>
                      <a:pt x="154" y="435"/>
                      <a:pt x="180" y="424"/>
                      <a:pt x="193" y="403"/>
                    </a:cubicBezTo>
                    <a:cubicBezTo>
                      <a:pt x="193" y="403"/>
                      <a:pt x="200" y="396"/>
                      <a:pt x="200" y="396"/>
                    </a:cubicBezTo>
                    <a:lnTo>
                      <a:pt x="310" y="58"/>
                    </a:lnTo>
                    <a:cubicBezTo>
                      <a:pt x="317" y="38"/>
                      <a:pt x="296" y="10"/>
                      <a:pt x="269" y="3"/>
                    </a:cubicBezTo>
                    <a:cubicBezTo>
                      <a:pt x="263" y="1"/>
                      <a:pt x="257" y="0"/>
                      <a:pt x="2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3828400" y="1707341"/>
                <a:ext cx="95061" cy="52702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642" extrusionOk="0">
                    <a:moveTo>
                      <a:pt x="1116" y="1"/>
                    </a:moveTo>
                    <a:lnTo>
                      <a:pt x="0" y="414"/>
                    </a:lnTo>
                    <a:lnTo>
                      <a:pt x="62" y="642"/>
                    </a:lnTo>
                    <a:lnTo>
                      <a:pt x="1158" y="153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3769048" y="2617483"/>
                <a:ext cx="742594" cy="587689"/>
              </a:xfrm>
              <a:custGeom>
                <a:avLst/>
                <a:gdLst/>
                <a:ahLst/>
                <a:cxnLst/>
                <a:rect l="l" t="t" r="r" b="b"/>
                <a:pathLst>
                  <a:path w="9046" h="7159" extrusionOk="0">
                    <a:moveTo>
                      <a:pt x="7165" y="0"/>
                    </a:moveTo>
                    <a:cubicBezTo>
                      <a:pt x="6143" y="0"/>
                      <a:pt x="3423" y="1337"/>
                      <a:pt x="1915" y="1362"/>
                    </a:cubicBezTo>
                    <a:cubicBezTo>
                      <a:pt x="0" y="1390"/>
                      <a:pt x="1020" y="6508"/>
                      <a:pt x="1612" y="7045"/>
                    </a:cubicBezTo>
                    <a:cubicBezTo>
                      <a:pt x="1698" y="7123"/>
                      <a:pt x="1911" y="7158"/>
                      <a:pt x="2214" y="7158"/>
                    </a:cubicBezTo>
                    <a:cubicBezTo>
                      <a:pt x="4026" y="7158"/>
                      <a:pt x="9045" y="5907"/>
                      <a:pt x="9045" y="5151"/>
                    </a:cubicBezTo>
                    <a:cubicBezTo>
                      <a:pt x="9045" y="4262"/>
                      <a:pt x="8349" y="377"/>
                      <a:pt x="7392" y="33"/>
                    </a:cubicBezTo>
                    <a:cubicBezTo>
                      <a:pt x="7331" y="10"/>
                      <a:pt x="7254" y="0"/>
                      <a:pt x="71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4287042" y="2617401"/>
                <a:ext cx="224601" cy="473008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5762" extrusionOk="0">
                    <a:moveTo>
                      <a:pt x="853" y="1"/>
                    </a:moveTo>
                    <a:cubicBezTo>
                      <a:pt x="749" y="1"/>
                      <a:pt x="626" y="15"/>
                      <a:pt x="489" y="40"/>
                    </a:cubicBezTo>
                    <a:cubicBezTo>
                      <a:pt x="0" y="330"/>
                      <a:pt x="820" y="3692"/>
                      <a:pt x="1440" y="5455"/>
                    </a:cubicBezTo>
                    <a:cubicBezTo>
                      <a:pt x="1507" y="5644"/>
                      <a:pt x="1687" y="5761"/>
                      <a:pt x="1874" y="5761"/>
                    </a:cubicBezTo>
                    <a:cubicBezTo>
                      <a:pt x="1939" y="5761"/>
                      <a:pt x="2005" y="5747"/>
                      <a:pt x="2067" y="5717"/>
                    </a:cubicBezTo>
                    <a:cubicBezTo>
                      <a:pt x="2480" y="5517"/>
                      <a:pt x="2735" y="5324"/>
                      <a:pt x="2735" y="5152"/>
                    </a:cubicBezTo>
                    <a:cubicBezTo>
                      <a:pt x="2735" y="4263"/>
                      <a:pt x="2039" y="371"/>
                      <a:pt x="1082" y="34"/>
                    </a:cubicBezTo>
                    <a:cubicBezTo>
                      <a:pt x="1021" y="11"/>
                      <a:pt x="944" y="1"/>
                      <a:pt x="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4185824" y="3067998"/>
                <a:ext cx="227392" cy="6903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841" fill="none" extrusionOk="0">
                    <a:moveTo>
                      <a:pt x="0" y="841"/>
                    </a:moveTo>
                    <a:cubicBezTo>
                      <a:pt x="1833" y="359"/>
                      <a:pt x="2770" y="1"/>
                      <a:pt x="277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3841370" y="1936949"/>
                <a:ext cx="570696" cy="941090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11464" extrusionOk="0">
                    <a:moveTo>
                      <a:pt x="2299" y="0"/>
                    </a:moveTo>
                    <a:cubicBezTo>
                      <a:pt x="2044" y="0"/>
                      <a:pt x="1782" y="68"/>
                      <a:pt x="1516" y="201"/>
                    </a:cubicBezTo>
                    <a:cubicBezTo>
                      <a:pt x="152" y="883"/>
                      <a:pt x="28" y="4823"/>
                      <a:pt x="22" y="6015"/>
                    </a:cubicBezTo>
                    <a:lnTo>
                      <a:pt x="22" y="6697"/>
                    </a:lnTo>
                    <a:cubicBezTo>
                      <a:pt x="8" y="8467"/>
                      <a:pt x="1" y="9859"/>
                      <a:pt x="159" y="11188"/>
                    </a:cubicBezTo>
                    <a:cubicBezTo>
                      <a:pt x="173" y="11347"/>
                      <a:pt x="311" y="11464"/>
                      <a:pt x="469" y="11464"/>
                    </a:cubicBezTo>
                    <a:lnTo>
                      <a:pt x="504" y="11464"/>
                    </a:lnTo>
                    <a:cubicBezTo>
                      <a:pt x="683" y="11443"/>
                      <a:pt x="807" y="11285"/>
                      <a:pt x="786" y="11113"/>
                    </a:cubicBezTo>
                    <a:cubicBezTo>
                      <a:pt x="635" y="9824"/>
                      <a:pt x="642" y="8447"/>
                      <a:pt x="648" y="6704"/>
                    </a:cubicBezTo>
                    <a:lnTo>
                      <a:pt x="655" y="6015"/>
                    </a:lnTo>
                    <a:cubicBezTo>
                      <a:pt x="669" y="3301"/>
                      <a:pt x="1151" y="1089"/>
                      <a:pt x="1799" y="766"/>
                    </a:cubicBezTo>
                    <a:cubicBezTo>
                      <a:pt x="1973" y="676"/>
                      <a:pt x="2137" y="631"/>
                      <a:pt x="2292" y="631"/>
                    </a:cubicBezTo>
                    <a:cubicBezTo>
                      <a:pt x="2388" y="631"/>
                      <a:pt x="2481" y="649"/>
                      <a:pt x="2570" y="683"/>
                    </a:cubicBezTo>
                    <a:cubicBezTo>
                      <a:pt x="2984" y="834"/>
                      <a:pt x="3376" y="1358"/>
                      <a:pt x="3755" y="2240"/>
                    </a:cubicBezTo>
                    <a:cubicBezTo>
                      <a:pt x="4375" y="3707"/>
                      <a:pt x="6228" y="8736"/>
                      <a:pt x="6304" y="9363"/>
                    </a:cubicBezTo>
                    <a:cubicBezTo>
                      <a:pt x="6317" y="9522"/>
                      <a:pt x="6454" y="9641"/>
                      <a:pt x="6611" y="9641"/>
                    </a:cubicBezTo>
                    <a:cubicBezTo>
                      <a:pt x="6624" y="9641"/>
                      <a:pt x="6636" y="9640"/>
                      <a:pt x="6649" y="9638"/>
                    </a:cubicBezTo>
                    <a:cubicBezTo>
                      <a:pt x="6821" y="9625"/>
                      <a:pt x="6952" y="9466"/>
                      <a:pt x="6931" y="9294"/>
                    </a:cubicBezTo>
                    <a:cubicBezTo>
                      <a:pt x="6842" y="8495"/>
                      <a:pt x="4858" y="3239"/>
                      <a:pt x="4334" y="1992"/>
                    </a:cubicBezTo>
                    <a:cubicBezTo>
                      <a:pt x="3886" y="931"/>
                      <a:pt x="3376" y="304"/>
                      <a:pt x="2791" y="90"/>
                    </a:cubicBezTo>
                    <a:cubicBezTo>
                      <a:pt x="2632" y="30"/>
                      <a:pt x="2467" y="0"/>
                      <a:pt x="22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4335065" y="3826928"/>
                <a:ext cx="304886" cy="349297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4255" extrusionOk="0">
                    <a:moveTo>
                      <a:pt x="1971" y="0"/>
                    </a:moveTo>
                    <a:lnTo>
                      <a:pt x="952" y="1123"/>
                    </a:lnTo>
                    <a:cubicBezTo>
                      <a:pt x="952" y="1123"/>
                      <a:pt x="821" y="2418"/>
                      <a:pt x="724" y="2749"/>
                    </a:cubicBezTo>
                    <a:cubicBezTo>
                      <a:pt x="635" y="3080"/>
                      <a:pt x="1" y="3541"/>
                      <a:pt x="1" y="3700"/>
                    </a:cubicBezTo>
                    <a:cubicBezTo>
                      <a:pt x="1" y="3858"/>
                      <a:pt x="63" y="4154"/>
                      <a:pt x="97" y="4203"/>
                    </a:cubicBezTo>
                    <a:cubicBezTo>
                      <a:pt x="109" y="4223"/>
                      <a:pt x="237" y="4254"/>
                      <a:pt x="422" y="4254"/>
                    </a:cubicBezTo>
                    <a:cubicBezTo>
                      <a:pt x="675" y="4254"/>
                      <a:pt x="1034" y="4195"/>
                      <a:pt x="1344" y="3968"/>
                    </a:cubicBezTo>
                    <a:cubicBezTo>
                      <a:pt x="1882" y="3576"/>
                      <a:pt x="2653" y="2611"/>
                      <a:pt x="2653" y="2611"/>
                    </a:cubicBezTo>
                    <a:cubicBezTo>
                      <a:pt x="2653" y="2611"/>
                      <a:pt x="2557" y="2308"/>
                      <a:pt x="2653" y="2281"/>
                    </a:cubicBezTo>
                    <a:cubicBezTo>
                      <a:pt x="2685" y="2269"/>
                      <a:pt x="2740" y="2265"/>
                      <a:pt x="2798" y="2265"/>
                    </a:cubicBezTo>
                    <a:cubicBezTo>
                      <a:pt x="2914" y="2265"/>
                      <a:pt x="3046" y="2281"/>
                      <a:pt x="3046" y="2281"/>
                    </a:cubicBezTo>
                    <a:cubicBezTo>
                      <a:pt x="3046" y="2281"/>
                      <a:pt x="3583" y="1674"/>
                      <a:pt x="3714" y="1123"/>
                    </a:cubicBezTo>
                    <a:lnTo>
                      <a:pt x="2750" y="400"/>
                    </a:lnTo>
                    <a:cubicBezTo>
                      <a:pt x="2750" y="400"/>
                      <a:pt x="2619" y="145"/>
                      <a:pt x="1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4335065" y="3826928"/>
                <a:ext cx="304886" cy="35799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4361" fill="none" extrusionOk="0">
                    <a:moveTo>
                      <a:pt x="952" y="1123"/>
                    </a:moveTo>
                    <a:cubicBezTo>
                      <a:pt x="952" y="1123"/>
                      <a:pt x="821" y="2418"/>
                      <a:pt x="724" y="2749"/>
                    </a:cubicBezTo>
                    <a:cubicBezTo>
                      <a:pt x="635" y="3080"/>
                      <a:pt x="1" y="3541"/>
                      <a:pt x="1" y="3700"/>
                    </a:cubicBezTo>
                    <a:cubicBezTo>
                      <a:pt x="1" y="3858"/>
                      <a:pt x="63" y="4154"/>
                      <a:pt x="97" y="4203"/>
                    </a:cubicBezTo>
                    <a:cubicBezTo>
                      <a:pt x="125" y="4251"/>
                      <a:pt x="807" y="4361"/>
                      <a:pt x="1344" y="3968"/>
                    </a:cubicBezTo>
                    <a:cubicBezTo>
                      <a:pt x="1882" y="3576"/>
                      <a:pt x="2653" y="2611"/>
                      <a:pt x="2653" y="2611"/>
                    </a:cubicBezTo>
                    <a:cubicBezTo>
                      <a:pt x="2653" y="2611"/>
                      <a:pt x="2557" y="2308"/>
                      <a:pt x="2653" y="2281"/>
                    </a:cubicBezTo>
                    <a:cubicBezTo>
                      <a:pt x="2750" y="2246"/>
                      <a:pt x="3046" y="2281"/>
                      <a:pt x="3046" y="2281"/>
                    </a:cubicBezTo>
                    <a:cubicBezTo>
                      <a:pt x="3046" y="2281"/>
                      <a:pt x="3583" y="1674"/>
                      <a:pt x="3714" y="1123"/>
                    </a:cubicBezTo>
                    <a:lnTo>
                      <a:pt x="2750" y="400"/>
                    </a:lnTo>
                    <a:cubicBezTo>
                      <a:pt x="2750" y="400"/>
                      <a:pt x="2619" y="145"/>
                      <a:pt x="197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4388260" y="3826928"/>
                <a:ext cx="123957" cy="239295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2915" extrusionOk="0">
                    <a:moveTo>
                      <a:pt x="1330" y="0"/>
                    </a:moveTo>
                    <a:lnTo>
                      <a:pt x="304" y="1123"/>
                    </a:lnTo>
                    <a:cubicBezTo>
                      <a:pt x="304" y="1123"/>
                      <a:pt x="173" y="2418"/>
                      <a:pt x="76" y="2749"/>
                    </a:cubicBezTo>
                    <a:cubicBezTo>
                      <a:pt x="62" y="2804"/>
                      <a:pt x="35" y="2859"/>
                      <a:pt x="0" y="2914"/>
                    </a:cubicBezTo>
                    <a:cubicBezTo>
                      <a:pt x="0" y="2914"/>
                      <a:pt x="414" y="2418"/>
                      <a:pt x="1502" y="269"/>
                    </a:cubicBezTo>
                    <a:lnTo>
                      <a:pt x="1509" y="49"/>
                    </a:lnTo>
                    <a:cubicBezTo>
                      <a:pt x="1454" y="35"/>
                      <a:pt x="1392" y="21"/>
                      <a:pt x="1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3816497" y="2921548"/>
                <a:ext cx="736438" cy="1050764"/>
              </a:xfrm>
              <a:custGeom>
                <a:avLst/>
                <a:gdLst/>
                <a:ahLst/>
                <a:cxnLst/>
                <a:rect l="l" t="t" r="r" b="b"/>
                <a:pathLst>
                  <a:path w="8971" h="12800" extrusionOk="0">
                    <a:moveTo>
                      <a:pt x="3852" y="0"/>
                    </a:moveTo>
                    <a:lnTo>
                      <a:pt x="1" y="696"/>
                    </a:lnTo>
                    <a:cubicBezTo>
                      <a:pt x="1" y="696"/>
                      <a:pt x="63" y="1068"/>
                      <a:pt x="566" y="2963"/>
                    </a:cubicBezTo>
                    <a:cubicBezTo>
                      <a:pt x="1069" y="4857"/>
                      <a:pt x="2019" y="6593"/>
                      <a:pt x="2619" y="7654"/>
                    </a:cubicBezTo>
                    <a:cubicBezTo>
                      <a:pt x="3211" y="8722"/>
                      <a:pt x="6414" y="11594"/>
                      <a:pt x="6414" y="11594"/>
                    </a:cubicBezTo>
                    <a:lnTo>
                      <a:pt x="6855" y="12800"/>
                    </a:lnTo>
                    <a:cubicBezTo>
                      <a:pt x="7930" y="12242"/>
                      <a:pt x="8970" y="10602"/>
                      <a:pt x="8970" y="10602"/>
                    </a:cubicBezTo>
                    <a:cubicBezTo>
                      <a:pt x="8970" y="10602"/>
                      <a:pt x="7833" y="9624"/>
                      <a:pt x="7048" y="8046"/>
                    </a:cubicBezTo>
                    <a:cubicBezTo>
                      <a:pt x="6256" y="6469"/>
                      <a:pt x="5064" y="5704"/>
                      <a:pt x="5064" y="5704"/>
                    </a:cubicBezTo>
                    <a:cubicBezTo>
                      <a:pt x="5064" y="5704"/>
                      <a:pt x="4678" y="5077"/>
                      <a:pt x="4499" y="4134"/>
                    </a:cubicBezTo>
                    <a:cubicBezTo>
                      <a:pt x="4327" y="3183"/>
                      <a:pt x="4003" y="1068"/>
                      <a:pt x="38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3816497" y="2921548"/>
                <a:ext cx="736438" cy="1050764"/>
              </a:xfrm>
              <a:custGeom>
                <a:avLst/>
                <a:gdLst/>
                <a:ahLst/>
                <a:cxnLst/>
                <a:rect l="l" t="t" r="r" b="b"/>
                <a:pathLst>
                  <a:path w="8971" h="12800" fill="none" extrusionOk="0">
                    <a:moveTo>
                      <a:pt x="3852" y="0"/>
                    </a:moveTo>
                    <a:cubicBezTo>
                      <a:pt x="4003" y="1068"/>
                      <a:pt x="4327" y="3183"/>
                      <a:pt x="4499" y="4134"/>
                    </a:cubicBezTo>
                    <a:cubicBezTo>
                      <a:pt x="4678" y="5077"/>
                      <a:pt x="5064" y="5704"/>
                      <a:pt x="5064" y="5704"/>
                    </a:cubicBezTo>
                    <a:cubicBezTo>
                      <a:pt x="5064" y="5704"/>
                      <a:pt x="6256" y="6469"/>
                      <a:pt x="7048" y="8046"/>
                    </a:cubicBezTo>
                    <a:cubicBezTo>
                      <a:pt x="7833" y="9624"/>
                      <a:pt x="8970" y="10602"/>
                      <a:pt x="8970" y="10602"/>
                    </a:cubicBezTo>
                    <a:cubicBezTo>
                      <a:pt x="8970" y="10602"/>
                      <a:pt x="7930" y="12242"/>
                      <a:pt x="6855" y="12800"/>
                    </a:cubicBezTo>
                    <a:lnTo>
                      <a:pt x="6414" y="11594"/>
                    </a:lnTo>
                    <a:cubicBezTo>
                      <a:pt x="6414" y="11594"/>
                      <a:pt x="3211" y="8722"/>
                      <a:pt x="2619" y="7654"/>
                    </a:cubicBezTo>
                    <a:cubicBezTo>
                      <a:pt x="2019" y="6593"/>
                      <a:pt x="1069" y="4857"/>
                      <a:pt x="566" y="2963"/>
                    </a:cubicBezTo>
                    <a:cubicBezTo>
                      <a:pt x="63" y="1068"/>
                      <a:pt x="1" y="696"/>
                      <a:pt x="1" y="69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4201093" y="3511945"/>
                <a:ext cx="249474" cy="315065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838" fill="none" extrusionOk="0">
                    <a:moveTo>
                      <a:pt x="0" y="0"/>
                    </a:moveTo>
                    <a:cubicBezTo>
                      <a:pt x="1791" y="1474"/>
                      <a:pt x="3038" y="3837"/>
                      <a:pt x="3038" y="3837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4201093" y="3648791"/>
                <a:ext cx="142017" cy="224601"/>
              </a:xfrm>
              <a:custGeom>
                <a:avLst/>
                <a:gdLst/>
                <a:ahLst/>
                <a:cxnLst/>
                <a:rect l="l" t="t" r="r" b="b"/>
                <a:pathLst>
                  <a:path w="1730" h="2736" fill="none" extrusionOk="0">
                    <a:moveTo>
                      <a:pt x="1729" y="2735"/>
                    </a:moveTo>
                    <a:cubicBezTo>
                      <a:pt x="1392" y="1681"/>
                      <a:pt x="0" y="0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3816497" y="2921548"/>
                <a:ext cx="578659" cy="660586"/>
              </a:xfrm>
              <a:custGeom>
                <a:avLst/>
                <a:gdLst/>
                <a:ahLst/>
                <a:cxnLst/>
                <a:rect l="l" t="t" r="r" b="b"/>
                <a:pathLst>
                  <a:path w="7049" h="8047" extrusionOk="0">
                    <a:moveTo>
                      <a:pt x="3852" y="0"/>
                    </a:moveTo>
                    <a:lnTo>
                      <a:pt x="1" y="696"/>
                    </a:lnTo>
                    <a:cubicBezTo>
                      <a:pt x="1" y="696"/>
                      <a:pt x="63" y="1061"/>
                      <a:pt x="566" y="2963"/>
                    </a:cubicBezTo>
                    <a:cubicBezTo>
                      <a:pt x="883" y="4147"/>
                      <a:pt x="1379" y="5277"/>
                      <a:pt x="1847" y="6214"/>
                    </a:cubicBezTo>
                    <a:cubicBezTo>
                      <a:pt x="2206" y="5838"/>
                      <a:pt x="2653" y="5686"/>
                      <a:pt x="3133" y="5686"/>
                    </a:cubicBezTo>
                    <a:cubicBezTo>
                      <a:pt x="4678" y="5686"/>
                      <a:pt x="6575" y="7263"/>
                      <a:pt x="7048" y="8046"/>
                    </a:cubicBezTo>
                    <a:cubicBezTo>
                      <a:pt x="6256" y="6469"/>
                      <a:pt x="5064" y="5697"/>
                      <a:pt x="5064" y="5697"/>
                    </a:cubicBezTo>
                    <a:cubicBezTo>
                      <a:pt x="5064" y="5697"/>
                      <a:pt x="4678" y="5077"/>
                      <a:pt x="4499" y="4127"/>
                    </a:cubicBezTo>
                    <a:cubicBezTo>
                      <a:pt x="4327" y="3183"/>
                      <a:pt x="4003" y="1068"/>
                      <a:pt x="38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3314921" y="4014096"/>
                <a:ext cx="420223" cy="174525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2126" extrusionOk="0">
                    <a:moveTo>
                      <a:pt x="2749" y="1"/>
                    </a:moveTo>
                    <a:cubicBezTo>
                      <a:pt x="1688" y="710"/>
                      <a:pt x="1488" y="758"/>
                      <a:pt x="992" y="800"/>
                    </a:cubicBezTo>
                    <a:cubicBezTo>
                      <a:pt x="908" y="808"/>
                      <a:pt x="829" y="811"/>
                      <a:pt x="758" y="811"/>
                    </a:cubicBezTo>
                    <a:cubicBezTo>
                      <a:pt x="580" y="811"/>
                      <a:pt x="443" y="793"/>
                      <a:pt x="345" y="793"/>
                    </a:cubicBezTo>
                    <a:cubicBezTo>
                      <a:pt x="254" y="793"/>
                      <a:pt x="197" y="808"/>
                      <a:pt x="173" y="869"/>
                    </a:cubicBezTo>
                    <a:cubicBezTo>
                      <a:pt x="111" y="1027"/>
                      <a:pt x="0" y="1447"/>
                      <a:pt x="0" y="1447"/>
                    </a:cubicBezTo>
                    <a:cubicBezTo>
                      <a:pt x="0" y="1447"/>
                      <a:pt x="476" y="1943"/>
                      <a:pt x="1516" y="2067"/>
                    </a:cubicBezTo>
                    <a:cubicBezTo>
                      <a:pt x="1863" y="2109"/>
                      <a:pt x="2190" y="2122"/>
                      <a:pt x="2473" y="2122"/>
                    </a:cubicBezTo>
                    <a:cubicBezTo>
                      <a:pt x="3038" y="2122"/>
                      <a:pt x="3424" y="2067"/>
                      <a:pt x="3424" y="2067"/>
                    </a:cubicBezTo>
                    <a:cubicBezTo>
                      <a:pt x="3424" y="2067"/>
                      <a:pt x="3467" y="1872"/>
                      <a:pt x="3581" y="1872"/>
                    </a:cubicBezTo>
                    <a:cubicBezTo>
                      <a:pt x="3588" y="1872"/>
                      <a:pt x="3596" y="1873"/>
                      <a:pt x="3603" y="1874"/>
                    </a:cubicBezTo>
                    <a:cubicBezTo>
                      <a:pt x="3727" y="1909"/>
                      <a:pt x="3803" y="2122"/>
                      <a:pt x="3803" y="2122"/>
                    </a:cubicBezTo>
                    <a:cubicBezTo>
                      <a:pt x="3803" y="2122"/>
                      <a:pt x="3849" y="2125"/>
                      <a:pt x="3929" y="2125"/>
                    </a:cubicBezTo>
                    <a:cubicBezTo>
                      <a:pt x="4150" y="2125"/>
                      <a:pt x="4629" y="2103"/>
                      <a:pt x="5119" y="1936"/>
                    </a:cubicBezTo>
                    <a:lnTo>
                      <a:pt x="5009" y="469"/>
                    </a:lnTo>
                    <a:lnTo>
                      <a:pt x="274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3314921" y="4014096"/>
                <a:ext cx="420223" cy="179943"/>
              </a:xfrm>
              <a:custGeom>
                <a:avLst/>
                <a:gdLst/>
                <a:ahLst/>
                <a:cxnLst/>
                <a:rect l="l" t="t" r="r" b="b"/>
                <a:pathLst>
                  <a:path w="5119" h="2192" fill="none" extrusionOk="0">
                    <a:moveTo>
                      <a:pt x="2749" y="1"/>
                    </a:moveTo>
                    <a:cubicBezTo>
                      <a:pt x="1688" y="710"/>
                      <a:pt x="1488" y="758"/>
                      <a:pt x="992" y="800"/>
                    </a:cubicBezTo>
                    <a:cubicBezTo>
                      <a:pt x="503" y="848"/>
                      <a:pt x="235" y="717"/>
                      <a:pt x="173" y="869"/>
                    </a:cubicBezTo>
                    <a:cubicBezTo>
                      <a:pt x="111" y="1027"/>
                      <a:pt x="0" y="1447"/>
                      <a:pt x="0" y="1447"/>
                    </a:cubicBezTo>
                    <a:cubicBezTo>
                      <a:pt x="0" y="1447"/>
                      <a:pt x="476" y="1943"/>
                      <a:pt x="1516" y="2067"/>
                    </a:cubicBezTo>
                    <a:cubicBezTo>
                      <a:pt x="2556" y="2191"/>
                      <a:pt x="3424" y="2067"/>
                      <a:pt x="3424" y="2067"/>
                    </a:cubicBezTo>
                    <a:cubicBezTo>
                      <a:pt x="3424" y="2067"/>
                      <a:pt x="3472" y="1847"/>
                      <a:pt x="3603" y="1874"/>
                    </a:cubicBezTo>
                    <a:cubicBezTo>
                      <a:pt x="3727" y="1909"/>
                      <a:pt x="3803" y="2122"/>
                      <a:pt x="3803" y="2122"/>
                    </a:cubicBezTo>
                    <a:cubicBezTo>
                      <a:pt x="3803" y="2122"/>
                      <a:pt x="4451" y="2164"/>
                      <a:pt x="5119" y="1936"/>
                    </a:cubicBezTo>
                    <a:lnTo>
                      <a:pt x="5009" y="46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3446677" y="4013521"/>
                <a:ext cx="231907" cy="70598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860" extrusionOk="0">
                    <a:moveTo>
                      <a:pt x="1144" y="1"/>
                    </a:moveTo>
                    <a:cubicBezTo>
                      <a:pt x="572" y="386"/>
                      <a:pt x="248" y="579"/>
                      <a:pt x="0" y="676"/>
                    </a:cubicBezTo>
                    <a:cubicBezTo>
                      <a:pt x="394" y="764"/>
                      <a:pt x="986" y="860"/>
                      <a:pt x="1689" y="860"/>
                    </a:cubicBezTo>
                    <a:cubicBezTo>
                      <a:pt x="1971" y="860"/>
                      <a:pt x="2272" y="844"/>
                      <a:pt x="2584" y="807"/>
                    </a:cubicBezTo>
                    <a:lnTo>
                      <a:pt x="2825" y="359"/>
                    </a:lnTo>
                    <a:lnTo>
                      <a:pt x="1144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3502663" y="2693663"/>
                <a:ext cx="689974" cy="1392016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16957" extrusionOk="0">
                    <a:moveTo>
                      <a:pt x="6241" y="0"/>
                    </a:moveTo>
                    <a:cubicBezTo>
                      <a:pt x="5370" y="0"/>
                      <a:pt x="4425" y="308"/>
                      <a:pt x="4017" y="1288"/>
                    </a:cubicBezTo>
                    <a:cubicBezTo>
                      <a:pt x="3266" y="3100"/>
                      <a:pt x="3128" y="4664"/>
                      <a:pt x="2308" y="7475"/>
                    </a:cubicBezTo>
                    <a:cubicBezTo>
                      <a:pt x="1488" y="10285"/>
                      <a:pt x="572" y="15390"/>
                      <a:pt x="572" y="15390"/>
                    </a:cubicBezTo>
                    <a:lnTo>
                      <a:pt x="0" y="16189"/>
                    </a:lnTo>
                    <a:cubicBezTo>
                      <a:pt x="853" y="16871"/>
                      <a:pt x="2287" y="16956"/>
                      <a:pt x="2950" y="16956"/>
                    </a:cubicBezTo>
                    <a:cubicBezTo>
                      <a:pt x="3172" y="16956"/>
                      <a:pt x="3307" y="16947"/>
                      <a:pt x="3307" y="16947"/>
                    </a:cubicBezTo>
                    <a:cubicBezTo>
                      <a:pt x="3307" y="16947"/>
                      <a:pt x="4010" y="13385"/>
                      <a:pt x="4216" y="12173"/>
                    </a:cubicBezTo>
                    <a:cubicBezTo>
                      <a:pt x="4423" y="10960"/>
                      <a:pt x="6001" y="7158"/>
                      <a:pt x="7013" y="5456"/>
                    </a:cubicBezTo>
                    <a:cubicBezTo>
                      <a:pt x="8026" y="3748"/>
                      <a:pt x="8405" y="2418"/>
                      <a:pt x="8308" y="909"/>
                    </a:cubicBezTo>
                    <a:lnTo>
                      <a:pt x="7916" y="434"/>
                    </a:lnTo>
                    <a:cubicBezTo>
                      <a:pt x="7652" y="217"/>
                      <a:pt x="6972" y="0"/>
                      <a:pt x="6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3502663" y="2651222"/>
                <a:ext cx="689974" cy="1446113"/>
              </a:xfrm>
              <a:custGeom>
                <a:avLst/>
                <a:gdLst/>
                <a:ahLst/>
                <a:cxnLst/>
                <a:rect l="l" t="t" r="r" b="b"/>
                <a:pathLst>
                  <a:path w="8405" h="17616" fill="none" extrusionOk="0">
                    <a:moveTo>
                      <a:pt x="8308" y="1426"/>
                    </a:moveTo>
                    <a:cubicBezTo>
                      <a:pt x="8405" y="2935"/>
                      <a:pt x="8026" y="4265"/>
                      <a:pt x="7013" y="5973"/>
                    </a:cubicBezTo>
                    <a:cubicBezTo>
                      <a:pt x="6001" y="7675"/>
                      <a:pt x="4423" y="11477"/>
                      <a:pt x="4216" y="12690"/>
                    </a:cubicBezTo>
                    <a:cubicBezTo>
                      <a:pt x="4010" y="13902"/>
                      <a:pt x="3307" y="17464"/>
                      <a:pt x="3307" y="17464"/>
                    </a:cubicBezTo>
                    <a:cubicBezTo>
                      <a:pt x="3307" y="17464"/>
                      <a:pt x="1137" y="17615"/>
                      <a:pt x="0" y="16706"/>
                    </a:cubicBezTo>
                    <a:lnTo>
                      <a:pt x="572" y="15907"/>
                    </a:lnTo>
                    <a:cubicBezTo>
                      <a:pt x="572" y="15907"/>
                      <a:pt x="1488" y="10802"/>
                      <a:pt x="2308" y="7992"/>
                    </a:cubicBezTo>
                    <a:cubicBezTo>
                      <a:pt x="3128" y="5181"/>
                      <a:pt x="3266" y="3617"/>
                      <a:pt x="4017" y="1805"/>
                    </a:cubicBezTo>
                    <a:cubicBezTo>
                      <a:pt x="4768" y="0"/>
                      <a:pt x="7337" y="476"/>
                      <a:pt x="7916" y="95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3678502" y="2921548"/>
                <a:ext cx="277221" cy="1121444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13661" fill="none" extrusionOk="0">
                    <a:moveTo>
                      <a:pt x="3376" y="0"/>
                    </a:moveTo>
                    <a:cubicBezTo>
                      <a:pt x="2247" y="3576"/>
                      <a:pt x="1606" y="6855"/>
                      <a:pt x="1138" y="8501"/>
                    </a:cubicBezTo>
                    <a:cubicBezTo>
                      <a:pt x="662" y="10141"/>
                      <a:pt x="1" y="13661"/>
                      <a:pt x="1" y="1366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3549619" y="3718322"/>
                <a:ext cx="93337" cy="238720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908" fill="none" extrusionOk="0">
                    <a:moveTo>
                      <a:pt x="0" y="2908"/>
                    </a:moveTo>
                    <a:cubicBezTo>
                      <a:pt x="675" y="1847"/>
                      <a:pt x="1137" y="1"/>
                      <a:pt x="1137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3865751" y="2693581"/>
                <a:ext cx="322946" cy="255713"/>
              </a:xfrm>
              <a:custGeom>
                <a:avLst/>
                <a:gdLst/>
                <a:ahLst/>
                <a:cxnLst/>
                <a:rect l="l" t="t" r="r" b="b"/>
                <a:pathLst>
                  <a:path w="3934" h="3115" extrusionOk="0">
                    <a:moveTo>
                      <a:pt x="1826" y="0"/>
                    </a:moveTo>
                    <a:cubicBezTo>
                      <a:pt x="1174" y="0"/>
                      <a:pt x="481" y="172"/>
                      <a:pt x="0" y="669"/>
                    </a:cubicBezTo>
                    <a:lnTo>
                      <a:pt x="434" y="2061"/>
                    </a:lnTo>
                    <a:cubicBezTo>
                      <a:pt x="2081" y="2364"/>
                      <a:pt x="3100" y="2805"/>
                      <a:pt x="3651" y="3115"/>
                    </a:cubicBezTo>
                    <a:cubicBezTo>
                      <a:pt x="3865" y="2378"/>
                      <a:pt x="3934" y="1668"/>
                      <a:pt x="3885" y="910"/>
                    </a:cubicBezTo>
                    <a:lnTo>
                      <a:pt x="3500" y="435"/>
                    </a:lnTo>
                    <a:cubicBezTo>
                      <a:pt x="3234" y="217"/>
                      <a:pt x="2556" y="0"/>
                      <a:pt x="1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3879871" y="1829000"/>
                <a:ext cx="220660" cy="179287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2184" extrusionOk="0">
                    <a:moveTo>
                      <a:pt x="2184" y="0"/>
                    </a:moveTo>
                    <a:lnTo>
                      <a:pt x="0" y="1667"/>
                    </a:lnTo>
                    <a:lnTo>
                      <a:pt x="262" y="2184"/>
                    </a:lnTo>
                    <a:lnTo>
                      <a:pt x="2687" y="606"/>
                    </a:lnTo>
                    <a:cubicBezTo>
                      <a:pt x="2687" y="606"/>
                      <a:pt x="2322" y="400"/>
                      <a:pt x="21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3763384" y="1878747"/>
                <a:ext cx="540651" cy="991658"/>
              </a:xfrm>
              <a:custGeom>
                <a:avLst/>
                <a:gdLst/>
                <a:ahLst/>
                <a:cxnLst/>
                <a:rect l="l" t="t" r="r" b="b"/>
                <a:pathLst>
                  <a:path w="6586" h="12080" extrusionOk="0">
                    <a:moveTo>
                      <a:pt x="4106" y="0"/>
                    </a:moveTo>
                    <a:lnTo>
                      <a:pt x="1681" y="1578"/>
                    </a:lnTo>
                    <a:cubicBezTo>
                      <a:pt x="854" y="3121"/>
                      <a:pt x="730" y="4450"/>
                      <a:pt x="792" y="6049"/>
                    </a:cubicBezTo>
                    <a:cubicBezTo>
                      <a:pt x="854" y="7640"/>
                      <a:pt x="0" y="9459"/>
                      <a:pt x="110" y="10719"/>
                    </a:cubicBezTo>
                    <a:cubicBezTo>
                      <a:pt x="203" y="11783"/>
                      <a:pt x="261" y="12007"/>
                      <a:pt x="811" y="12007"/>
                    </a:cubicBezTo>
                    <a:cubicBezTo>
                      <a:pt x="916" y="12007"/>
                      <a:pt x="1040" y="11999"/>
                      <a:pt x="1185" y="11987"/>
                    </a:cubicBezTo>
                    <a:cubicBezTo>
                      <a:pt x="1264" y="11980"/>
                      <a:pt x="1345" y="11977"/>
                      <a:pt x="1429" y="11977"/>
                    </a:cubicBezTo>
                    <a:cubicBezTo>
                      <a:pt x="1911" y="11977"/>
                      <a:pt x="2467" y="12079"/>
                      <a:pt x="3017" y="12079"/>
                    </a:cubicBezTo>
                    <a:cubicBezTo>
                      <a:pt x="3463" y="12079"/>
                      <a:pt x="3904" y="12012"/>
                      <a:pt x="4299" y="11766"/>
                    </a:cubicBezTo>
                    <a:cubicBezTo>
                      <a:pt x="5256" y="11160"/>
                      <a:pt x="6207" y="11257"/>
                      <a:pt x="6393" y="10940"/>
                    </a:cubicBezTo>
                    <a:cubicBezTo>
                      <a:pt x="6586" y="10623"/>
                      <a:pt x="5814" y="8164"/>
                      <a:pt x="5925" y="6359"/>
                    </a:cubicBezTo>
                    <a:cubicBezTo>
                      <a:pt x="6035" y="4561"/>
                      <a:pt x="5842" y="3093"/>
                      <a:pt x="5167" y="1578"/>
                    </a:cubicBezTo>
                    <a:cubicBezTo>
                      <a:pt x="4485" y="62"/>
                      <a:pt x="4106" y="0"/>
                      <a:pt x="4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3831191" y="2146774"/>
                <a:ext cx="418582" cy="278699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3395" extrusionOk="0">
                    <a:moveTo>
                      <a:pt x="256" y="1"/>
                    </a:moveTo>
                    <a:cubicBezTo>
                      <a:pt x="1" y="993"/>
                      <a:pt x="1" y="1957"/>
                      <a:pt x="28" y="2777"/>
                    </a:cubicBezTo>
                    <a:cubicBezTo>
                      <a:pt x="35" y="2887"/>
                      <a:pt x="35" y="3004"/>
                      <a:pt x="28" y="3149"/>
                    </a:cubicBezTo>
                    <a:cubicBezTo>
                      <a:pt x="1080" y="3328"/>
                      <a:pt x="2010" y="3394"/>
                      <a:pt x="2810" y="3394"/>
                    </a:cubicBezTo>
                    <a:cubicBezTo>
                      <a:pt x="3728" y="3394"/>
                      <a:pt x="4474" y="3307"/>
                      <a:pt x="5030" y="3204"/>
                    </a:cubicBezTo>
                    <a:cubicBezTo>
                      <a:pt x="5030" y="3169"/>
                      <a:pt x="5030" y="3128"/>
                      <a:pt x="5030" y="3094"/>
                    </a:cubicBezTo>
                    <a:cubicBezTo>
                      <a:pt x="5099" y="1985"/>
                      <a:pt x="5050" y="1061"/>
                      <a:pt x="4878" y="193"/>
                    </a:cubicBezTo>
                    <a:cubicBezTo>
                      <a:pt x="4461" y="284"/>
                      <a:pt x="3908" y="356"/>
                      <a:pt x="3208" y="356"/>
                    </a:cubicBezTo>
                    <a:cubicBezTo>
                      <a:pt x="2416" y="356"/>
                      <a:pt x="1437" y="264"/>
                      <a:pt x="2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4230481" y="2401255"/>
                <a:ext cx="19291" cy="255139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108" fill="none" extrusionOk="0">
                    <a:moveTo>
                      <a:pt x="235" y="1"/>
                    </a:moveTo>
                    <a:cubicBezTo>
                      <a:pt x="0" y="1468"/>
                      <a:pt x="21" y="3107"/>
                      <a:pt x="21" y="310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3774138" y="2384837"/>
                <a:ext cx="270407" cy="317938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3873" extrusionOk="0">
                    <a:moveTo>
                      <a:pt x="3293" y="1"/>
                    </a:moveTo>
                    <a:lnTo>
                      <a:pt x="1819" y="1158"/>
                    </a:lnTo>
                    <a:lnTo>
                      <a:pt x="606" y="814"/>
                    </a:lnTo>
                    <a:cubicBezTo>
                      <a:pt x="469" y="1868"/>
                      <a:pt x="103" y="2956"/>
                      <a:pt x="0" y="3872"/>
                    </a:cubicBezTo>
                    <a:cubicBezTo>
                      <a:pt x="1047" y="3376"/>
                      <a:pt x="2404" y="2495"/>
                      <a:pt x="3293" y="1007"/>
                    </a:cubicBezTo>
                    <a:lnTo>
                      <a:pt x="329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3322227" y="2159251"/>
                <a:ext cx="185033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688" extrusionOk="0">
                    <a:moveTo>
                      <a:pt x="90" y="0"/>
                    </a:moveTo>
                    <a:lnTo>
                      <a:pt x="56" y="76"/>
                    </a:lnTo>
                    <a:cubicBezTo>
                      <a:pt x="1" y="214"/>
                      <a:pt x="49" y="365"/>
                      <a:pt x="166" y="441"/>
                    </a:cubicBezTo>
                    <a:lnTo>
                      <a:pt x="2109" y="1688"/>
                    </a:lnTo>
                    <a:lnTo>
                      <a:pt x="2254" y="1419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3365818" y="2212446"/>
                <a:ext cx="292408" cy="220004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2680" extrusionOk="0">
                    <a:moveTo>
                      <a:pt x="1199" y="2101"/>
                    </a:moveTo>
                    <a:cubicBezTo>
                      <a:pt x="1199" y="2101"/>
                      <a:pt x="1199" y="2101"/>
                      <a:pt x="1199" y="2101"/>
                    </a:cubicBezTo>
                    <a:cubicBezTo>
                      <a:pt x="1199" y="2101"/>
                      <a:pt x="1199" y="2101"/>
                      <a:pt x="1199" y="2101"/>
                    </a:cubicBezTo>
                    <a:close/>
                    <a:moveTo>
                      <a:pt x="917" y="1"/>
                    </a:moveTo>
                    <a:cubicBezTo>
                      <a:pt x="895" y="1"/>
                      <a:pt x="879" y="11"/>
                      <a:pt x="868" y="34"/>
                    </a:cubicBezTo>
                    <a:cubicBezTo>
                      <a:pt x="813" y="165"/>
                      <a:pt x="1116" y="606"/>
                      <a:pt x="1116" y="606"/>
                    </a:cubicBezTo>
                    <a:cubicBezTo>
                      <a:pt x="1116" y="606"/>
                      <a:pt x="462" y="399"/>
                      <a:pt x="76" y="75"/>
                    </a:cubicBezTo>
                    <a:lnTo>
                      <a:pt x="0" y="468"/>
                    </a:lnTo>
                    <a:lnTo>
                      <a:pt x="352" y="744"/>
                    </a:lnTo>
                    <a:cubicBezTo>
                      <a:pt x="352" y="744"/>
                      <a:pt x="303" y="1061"/>
                      <a:pt x="476" y="1191"/>
                    </a:cubicBezTo>
                    <a:cubicBezTo>
                      <a:pt x="641" y="1322"/>
                      <a:pt x="441" y="1605"/>
                      <a:pt x="793" y="1798"/>
                    </a:cubicBezTo>
                    <a:cubicBezTo>
                      <a:pt x="1129" y="1986"/>
                      <a:pt x="1196" y="2096"/>
                      <a:pt x="1199" y="2101"/>
                    </a:cubicBezTo>
                    <a:lnTo>
                      <a:pt x="1199" y="2101"/>
                    </a:lnTo>
                    <a:cubicBezTo>
                      <a:pt x="1199" y="2101"/>
                      <a:pt x="1199" y="2100"/>
                      <a:pt x="1200" y="2100"/>
                    </a:cubicBezTo>
                    <a:cubicBezTo>
                      <a:pt x="1209" y="2100"/>
                      <a:pt x="1288" y="2110"/>
                      <a:pt x="1929" y="2239"/>
                    </a:cubicBezTo>
                    <a:cubicBezTo>
                      <a:pt x="2687" y="2383"/>
                      <a:pt x="3314" y="2679"/>
                      <a:pt x="3314" y="2679"/>
                    </a:cubicBezTo>
                    <a:lnTo>
                      <a:pt x="3562" y="1536"/>
                    </a:lnTo>
                    <a:cubicBezTo>
                      <a:pt x="3562" y="1536"/>
                      <a:pt x="3321" y="1508"/>
                      <a:pt x="3121" y="1391"/>
                    </a:cubicBezTo>
                    <a:cubicBezTo>
                      <a:pt x="2914" y="1274"/>
                      <a:pt x="2446" y="613"/>
                      <a:pt x="2198" y="482"/>
                    </a:cubicBezTo>
                    <a:cubicBezTo>
                      <a:pt x="1950" y="344"/>
                      <a:pt x="1599" y="344"/>
                      <a:pt x="1371" y="255"/>
                    </a:cubicBezTo>
                    <a:cubicBezTo>
                      <a:pt x="1193" y="182"/>
                      <a:pt x="1009" y="1"/>
                      <a:pt x="917" y="1"/>
                    </a:cubicBezTo>
                    <a:close/>
                  </a:path>
                </a:pathLst>
              </a:custGeom>
              <a:solidFill>
                <a:srgbClr val="4B27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3564888" y="2267776"/>
                <a:ext cx="89397" cy="13692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166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4" y="1062"/>
                      <a:pt x="152" y="1668"/>
                      <a:pt x="152" y="1668"/>
                    </a:cubicBezTo>
                    <a:lnTo>
                      <a:pt x="1089" y="855"/>
                    </a:lnTo>
                    <a:cubicBezTo>
                      <a:pt x="1006" y="841"/>
                      <a:pt x="841" y="800"/>
                      <a:pt x="696" y="717"/>
                    </a:cubicBezTo>
                    <a:cubicBezTo>
                      <a:pt x="544" y="628"/>
                      <a:pt x="248" y="24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7"/>
              <p:cNvSpPr/>
              <p:nvPr/>
            </p:nvSpPr>
            <p:spPr>
              <a:xfrm>
                <a:off x="3372057" y="2205058"/>
                <a:ext cx="286169" cy="227392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770" fill="none" extrusionOk="0">
                    <a:moveTo>
                      <a:pt x="1123" y="2191"/>
                    </a:moveTo>
                    <a:cubicBezTo>
                      <a:pt x="1123" y="2191"/>
                      <a:pt x="1095" y="2177"/>
                      <a:pt x="1853" y="2329"/>
                    </a:cubicBezTo>
                    <a:cubicBezTo>
                      <a:pt x="2611" y="2473"/>
                      <a:pt x="3238" y="2769"/>
                      <a:pt x="3238" y="2769"/>
                    </a:cubicBezTo>
                    <a:lnTo>
                      <a:pt x="3486" y="1626"/>
                    </a:lnTo>
                    <a:cubicBezTo>
                      <a:pt x="3486" y="1626"/>
                      <a:pt x="3245" y="1598"/>
                      <a:pt x="3045" y="1481"/>
                    </a:cubicBezTo>
                    <a:cubicBezTo>
                      <a:pt x="2838" y="1364"/>
                      <a:pt x="2370" y="703"/>
                      <a:pt x="2122" y="572"/>
                    </a:cubicBezTo>
                    <a:cubicBezTo>
                      <a:pt x="1874" y="434"/>
                      <a:pt x="1523" y="434"/>
                      <a:pt x="1295" y="345"/>
                    </a:cubicBezTo>
                    <a:cubicBezTo>
                      <a:pt x="1075" y="255"/>
                      <a:pt x="847" y="0"/>
                      <a:pt x="792" y="124"/>
                    </a:cubicBezTo>
                    <a:cubicBezTo>
                      <a:pt x="737" y="255"/>
                      <a:pt x="1040" y="696"/>
                      <a:pt x="1040" y="696"/>
                    </a:cubicBezTo>
                    <a:cubicBezTo>
                      <a:pt x="1040" y="696"/>
                      <a:pt x="386" y="489"/>
                      <a:pt x="0" y="16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7"/>
              <p:cNvSpPr/>
              <p:nvPr/>
            </p:nvSpPr>
            <p:spPr>
              <a:xfrm>
                <a:off x="3365818" y="2250865"/>
                <a:ext cx="78643" cy="49829"/>
              </a:xfrm>
              <a:custGeom>
                <a:avLst/>
                <a:gdLst/>
                <a:ahLst/>
                <a:cxnLst/>
                <a:rect l="l" t="t" r="r" b="b"/>
                <a:pathLst>
                  <a:path w="958" h="607" fill="none" extrusionOk="0">
                    <a:moveTo>
                      <a:pt x="0" y="0"/>
                    </a:moveTo>
                    <a:cubicBezTo>
                      <a:pt x="345" y="276"/>
                      <a:pt x="958" y="606"/>
                      <a:pt x="958" y="60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7"/>
              <p:cNvSpPr/>
              <p:nvPr/>
            </p:nvSpPr>
            <p:spPr>
              <a:xfrm>
                <a:off x="3398079" y="2302336"/>
                <a:ext cx="34560" cy="24381"/>
              </a:xfrm>
              <a:custGeom>
                <a:avLst/>
                <a:gdLst/>
                <a:ahLst/>
                <a:cxnLst/>
                <a:rect l="l" t="t" r="r" b="b"/>
                <a:pathLst>
                  <a:path w="421" h="297" fill="none" extrusionOk="0">
                    <a:moveTo>
                      <a:pt x="0" y="0"/>
                    </a:moveTo>
                    <a:cubicBezTo>
                      <a:pt x="131" y="165"/>
                      <a:pt x="420" y="296"/>
                      <a:pt x="420" y="29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7"/>
              <p:cNvSpPr/>
              <p:nvPr/>
            </p:nvSpPr>
            <p:spPr>
              <a:xfrm>
                <a:off x="3414990" y="2344120"/>
                <a:ext cx="32344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01" fill="none" extrusionOk="0">
                    <a:moveTo>
                      <a:pt x="1" y="1"/>
                    </a:moveTo>
                    <a:cubicBezTo>
                      <a:pt x="90" y="125"/>
                      <a:pt x="393" y="201"/>
                      <a:pt x="393" y="20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7"/>
              <p:cNvSpPr/>
              <p:nvPr/>
            </p:nvSpPr>
            <p:spPr>
              <a:xfrm>
                <a:off x="3457431" y="2262111"/>
                <a:ext cx="21590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132" fill="none" extrusionOk="0">
                    <a:moveTo>
                      <a:pt x="0" y="1"/>
                    </a:moveTo>
                    <a:cubicBezTo>
                      <a:pt x="49" y="63"/>
                      <a:pt x="262" y="132"/>
                      <a:pt x="262" y="1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>
                <a:off x="3559798" y="2098176"/>
                <a:ext cx="593271" cy="462664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5636" extrusionOk="0">
                    <a:moveTo>
                      <a:pt x="4526" y="0"/>
                    </a:moveTo>
                    <a:cubicBezTo>
                      <a:pt x="4106" y="1033"/>
                      <a:pt x="3520" y="3348"/>
                      <a:pt x="3520" y="3348"/>
                    </a:cubicBezTo>
                    <a:cubicBezTo>
                      <a:pt x="3520" y="3348"/>
                      <a:pt x="2990" y="3052"/>
                      <a:pt x="2239" y="3011"/>
                    </a:cubicBezTo>
                    <a:cubicBezTo>
                      <a:pt x="1495" y="2969"/>
                      <a:pt x="593" y="2611"/>
                      <a:pt x="593" y="2611"/>
                    </a:cubicBezTo>
                    <a:cubicBezTo>
                      <a:pt x="593" y="2611"/>
                      <a:pt x="0" y="3789"/>
                      <a:pt x="214" y="4650"/>
                    </a:cubicBezTo>
                    <a:cubicBezTo>
                      <a:pt x="214" y="4650"/>
                      <a:pt x="2749" y="5621"/>
                      <a:pt x="4519" y="5635"/>
                    </a:cubicBezTo>
                    <a:cubicBezTo>
                      <a:pt x="4871" y="5635"/>
                      <a:pt x="5208" y="5470"/>
                      <a:pt x="5429" y="5187"/>
                    </a:cubicBezTo>
                    <a:cubicBezTo>
                      <a:pt x="6014" y="4437"/>
                      <a:pt x="7130" y="2659"/>
                      <a:pt x="7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>
                <a:off x="3559798" y="2098176"/>
                <a:ext cx="593271" cy="462664"/>
              </a:xfrm>
              <a:custGeom>
                <a:avLst/>
                <a:gdLst/>
                <a:ahLst/>
                <a:cxnLst/>
                <a:rect l="l" t="t" r="r" b="b"/>
                <a:pathLst>
                  <a:path w="7227" h="5636" fill="none" extrusionOk="0">
                    <a:moveTo>
                      <a:pt x="4526" y="0"/>
                    </a:moveTo>
                    <a:cubicBezTo>
                      <a:pt x="4106" y="1033"/>
                      <a:pt x="3520" y="3348"/>
                      <a:pt x="3520" y="3348"/>
                    </a:cubicBezTo>
                    <a:cubicBezTo>
                      <a:pt x="3520" y="3348"/>
                      <a:pt x="2990" y="3052"/>
                      <a:pt x="2239" y="3011"/>
                    </a:cubicBezTo>
                    <a:cubicBezTo>
                      <a:pt x="1495" y="2969"/>
                      <a:pt x="593" y="2611"/>
                      <a:pt x="593" y="2611"/>
                    </a:cubicBezTo>
                    <a:cubicBezTo>
                      <a:pt x="593" y="2611"/>
                      <a:pt x="0" y="3789"/>
                      <a:pt x="214" y="4650"/>
                    </a:cubicBezTo>
                    <a:cubicBezTo>
                      <a:pt x="214" y="4650"/>
                      <a:pt x="2749" y="5621"/>
                      <a:pt x="4519" y="5635"/>
                    </a:cubicBezTo>
                    <a:cubicBezTo>
                      <a:pt x="4871" y="5635"/>
                      <a:pt x="5208" y="5470"/>
                      <a:pt x="5429" y="5187"/>
                    </a:cubicBezTo>
                    <a:cubicBezTo>
                      <a:pt x="6014" y="4437"/>
                      <a:pt x="7130" y="2659"/>
                      <a:pt x="7227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>
                <a:off x="3568254" y="2318672"/>
                <a:ext cx="70188" cy="167465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040" extrusionOk="0">
                    <a:moveTo>
                      <a:pt x="517" y="1"/>
                    </a:moveTo>
                    <a:cubicBezTo>
                      <a:pt x="414" y="235"/>
                      <a:pt x="1" y="1193"/>
                      <a:pt x="159" y="1916"/>
                    </a:cubicBezTo>
                    <a:cubicBezTo>
                      <a:pt x="214" y="1937"/>
                      <a:pt x="338" y="1985"/>
                      <a:pt x="503" y="2040"/>
                    </a:cubicBezTo>
                    <a:cubicBezTo>
                      <a:pt x="510" y="1599"/>
                      <a:pt x="579" y="924"/>
                      <a:pt x="855" y="118"/>
                    </a:cubicBezTo>
                    <a:cubicBezTo>
                      <a:pt x="703" y="70"/>
                      <a:pt x="586" y="28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>
                <a:off x="3848758" y="2373016"/>
                <a:ext cx="84307" cy="3004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366" fill="none" extrusionOk="0">
                    <a:moveTo>
                      <a:pt x="0" y="0"/>
                    </a:moveTo>
                    <a:cubicBezTo>
                      <a:pt x="400" y="262"/>
                      <a:pt x="841" y="365"/>
                      <a:pt x="937" y="283"/>
                    </a:cubicBezTo>
                    <a:cubicBezTo>
                      <a:pt x="1027" y="200"/>
                      <a:pt x="469" y="21"/>
                      <a:pt x="469" y="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>
                <a:off x="3963522" y="2008204"/>
                <a:ext cx="176578" cy="62882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766" fill="none" extrusionOk="0">
                    <a:moveTo>
                      <a:pt x="1" y="600"/>
                    </a:moveTo>
                    <a:cubicBezTo>
                      <a:pt x="986" y="1"/>
                      <a:pt x="2150" y="766"/>
                      <a:pt x="2150" y="7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>
                <a:off x="3447252" y="2091362"/>
                <a:ext cx="97934" cy="7018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855" fill="none" extrusionOk="0">
                    <a:moveTo>
                      <a:pt x="0" y="855"/>
                    </a:moveTo>
                    <a:cubicBezTo>
                      <a:pt x="324" y="331"/>
                      <a:pt x="689" y="166"/>
                      <a:pt x="1192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>
                <a:off x="3379363" y="2027495"/>
                <a:ext cx="68546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835" h="1551" fill="none" extrusionOk="0">
                    <a:moveTo>
                      <a:pt x="545" y="1550"/>
                    </a:moveTo>
                    <a:cubicBezTo>
                      <a:pt x="793" y="627"/>
                      <a:pt x="324" y="248"/>
                      <a:pt x="166" y="620"/>
                    </a:cubicBezTo>
                    <a:cubicBezTo>
                      <a:pt x="1" y="985"/>
                      <a:pt x="834" y="896"/>
                      <a:pt x="724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3210830" y="1650288"/>
                <a:ext cx="351842" cy="261295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3183" extrusionOk="0">
                    <a:moveTo>
                      <a:pt x="1" y="0"/>
                    </a:moveTo>
                    <a:lnTo>
                      <a:pt x="1" y="2301"/>
                    </a:lnTo>
                    <a:lnTo>
                      <a:pt x="2364" y="2301"/>
                    </a:lnTo>
                    <a:lnTo>
                      <a:pt x="3273" y="3183"/>
                    </a:lnTo>
                    <a:lnTo>
                      <a:pt x="3046" y="2301"/>
                    </a:lnTo>
                    <a:lnTo>
                      <a:pt x="4286" y="2301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3322227" y="1735088"/>
                <a:ext cx="128472" cy="2610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18" extrusionOk="0">
                    <a:moveTo>
                      <a:pt x="166" y="1"/>
                    </a:moveTo>
                    <a:cubicBezTo>
                      <a:pt x="118" y="1"/>
                      <a:pt x="84" y="14"/>
                      <a:pt x="49" y="42"/>
                    </a:cubicBezTo>
                    <a:cubicBezTo>
                      <a:pt x="22" y="76"/>
                      <a:pt x="1" y="111"/>
                      <a:pt x="1" y="159"/>
                    </a:cubicBezTo>
                    <a:cubicBezTo>
                      <a:pt x="1" y="200"/>
                      <a:pt x="22" y="242"/>
                      <a:pt x="49" y="269"/>
                    </a:cubicBezTo>
                    <a:cubicBezTo>
                      <a:pt x="84" y="304"/>
                      <a:pt x="118" y="317"/>
                      <a:pt x="166" y="317"/>
                    </a:cubicBezTo>
                    <a:cubicBezTo>
                      <a:pt x="208" y="317"/>
                      <a:pt x="249" y="304"/>
                      <a:pt x="276" y="269"/>
                    </a:cubicBezTo>
                    <a:cubicBezTo>
                      <a:pt x="311" y="242"/>
                      <a:pt x="325" y="200"/>
                      <a:pt x="325" y="159"/>
                    </a:cubicBezTo>
                    <a:cubicBezTo>
                      <a:pt x="325" y="111"/>
                      <a:pt x="311" y="76"/>
                      <a:pt x="276" y="42"/>
                    </a:cubicBezTo>
                    <a:cubicBezTo>
                      <a:pt x="249" y="14"/>
                      <a:pt x="208" y="1"/>
                      <a:pt x="166" y="1"/>
                    </a:cubicBezTo>
                    <a:close/>
                    <a:moveTo>
                      <a:pt x="786" y="1"/>
                    </a:moveTo>
                    <a:cubicBezTo>
                      <a:pt x="738" y="1"/>
                      <a:pt x="704" y="14"/>
                      <a:pt x="669" y="42"/>
                    </a:cubicBezTo>
                    <a:cubicBezTo>
                      <a:pt x="642" y="76"/>
                      <a:pt x="621" y="111"/>
                      <a:pt x="621" y="159"/>
                    </a:cubicBezTo>
                    <a:cubicBezTo>
                      <a:pt x="621" y="200"/>
                      <a:pt x="642" y="242"/>
                      <a:pt x="669" y="269"/>
                    </a:cubicBezTo>
                    <a:cubicBezTo>
                      <a:pt x="704" y="304"/>
                      <a:pt x="738" y="317"/>
                      <a:pt x="786" y="317"/>
                    </a:cubicBezTo>
                    <a:cubicBezTo>
                      <a:pt x="828" y="317"/>
                      <a:pt x="869" y="304"/>
                      <a:pt x="896" y="269"/>
                    </a:cubicBezTo>
                    <a:cubicBezTo>
                      <a:pt x="931" y="242"/>
                      <a:pt x="945" y="200"/>
                      <a:pt x="945" y="159"/>
                    </a:cubicBezTo>
                    <a:cubicBezTo>
                      <a:pt x="945" y="111"/>
                      <a:pt x="931" y="76"/>
                      <a:pt x="896" y="42"/>
                    </a:cubicBezTo>
                    <a:cubicBezTo>
                      <a:pt x="869" y="14"/>
                      <a:pt x="828" y="1"/>
                      <a:pt x="786" y="1"/>
                    </a:cubicBezTo>
                    <a:close/>
                    <a:moveTo>
                      <a:pt x="1406" y="1"/>
                    </a:moveTo>
                    <a:cubicBezTo>
                      <a:pt x="1358" y="1"/>
                      <a:pt x="1324" y="14"/>
                      <a:pt x="1289" y="42"/>
                    </a:cubicBezTo>
                    <a:cubicBezTo>
                      <a:pt x="1262" y="76"/>
                      <a:pt x="1248" y="111"/>
                      <a:pt x="1248" y="159"/>
                    </a:cubicBezTo>
                    <a:cubicBezTo>
                      <a:pt x="1248" y="200"/>
                      <a:pt x="1262" y="242"/>
                      <a:pt x="1289" y="269"/>
                    </a:cubicBezTo>
                    <a:cubicBezTo>
                      <a:pt x="1324" y="304"/>
                      <a:pt x="1358" y="317"/>
                      <a:pt x="1406" y="317"/>
                    </a:cubicBezTo>
                    <a:cubicBezTo>
                      <a:pt x="1448" y="317"/>
                      <a:pt x="1489" y="304"/>
                      <a:pt x="1516" y="269"/>
                    </a:cubicBezTo>
                    <a:cubicBezTo>
                      <a:pt x="1551" y="242"/>
                      <a:pt x="1565" y="200"/>
                      <a:pt x="1565" y="159"/>
                    </a:cubicBezTo>
                    <a:cubicBezTo>
                      <a:pt x="1565" y="111"/>
                      <a:pt x="1551" y="76"/>
                      <a:pt x="1516" y="42"/>
                    </a:cubicBezTo>
                    <a:cubicBezTo>
                      <a:pt x="1489" y="14"/>
                      <a:pt x="1448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268;p54">
            <a:extLst>
              <a:ext uri="{FF2B5EF4-FFF2-40B4-BE49-F238E27FC236}">
                <a16:creationId xmlns:a16="http://schemas.microsoft.com/office/drawing/2014/main" id="{2483E107-AFD4-8CE3-6FBC-1741C7ADBA63}"/>
              </a:ext>
            </a:extLst>
          </p:cNvPr>
          <p:cNvSpPr txBox="1">
            <a:spLocks/>
          </p:cNvSpPr>
          <p:nvPr/>
        </p:nvSpPr>
        <p:spPr>
          <a:xfrm>
            <a:off x="6216345" y="1186335"/>
            <a:ext cx="1181700" cy="841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03</a:t>
            </a:r>
          </a:p>
        </p:txBody>
      </p:sp>
      <p:sp>
        <p:nvSpPr>
          <p:cNvPr id="7" name="Google Shape;1269;p54">
            <a:extLst>
              <a:ext uri="{FF2B5EF4-FFF2-40B4-BE49-F238E27FC236}">
                <a16:creationId xmlns:a16="http://schemas.microsoft.com/office/drawing/2014/main" id="{CCDB6D68-B185-54FC-5E3B-5EBA3FCD4A21}"/>
              </a:ext>
            </a:extLst>
          </p:cNvPr>
          <p:cNvSpPr txBox="1">
            <a:spLocks/>
          </p:cNvSpPr>
          <p:nvPr/>
        </p:nvSpPr>
        <p:spPr>
          <a:xfrm>
            <a:off x="5271317" y="3685752"/>
            <a:ext cx="3071755" cy="3567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Predict Daily Screen Time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6"/>
          <p:cNvSpPr txBox="1">
            <a:spLocks noGrp="1"/>
          </p:cNvSpPr>
          <p:nvPr>
            <p:ph type="subTitle" idx="2"/>
          </p:nvPr>
        </p:nvSpPr>
        <p:spPr>
          <a:xfrm>
            <a:off x="3541869" y="1570343"/>
            <a:ext cx="1975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ptos" panose="020B0004020202020204" pitchFamily="34" charset="0"/>
              </a:rPr>
              <a:t>Includes a penalty term to reduce overfitting</a:t>
            </a:r>
            <a:endParaRPr sz="1200" dirty="0">
              <a:latin typeface="Aptos" panose="020B0004020202020204" pitchFamily="34" charset="0"/>
            </a:endParaRPr>
          </a:p>
        </p:txBody>
      </p:sp>
      <p:sp>
        <p:nvSpPr>
          <p:cNvPr id="872" name="Google Shape;872;p46"/>
          <p:cNvSpPr txBox="1">
            <a:spLocks noGrp="1"/>
          </p:cNvSpPr>
          <p:nvPr>
            <p:ph type="subTitle" idx="5"/>
          </p:nvPr>
        </p:nvSpPr>
        <p:spPr>
          <a:xfrm>
            <a:off x="5619129" y="1570343"/>
            <a:ext cx="276234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ses L1 regularization to minimize the sum of squared errors</a:t>
            </a:r>
            <a:endParaRPr sz="1200" dirty="0"/>
          </a:p>
        </p:txBody>
      </p:sp>
      <p:sp>
        <p:nvSpPr>
          <p:cNvPr id="873" name="Google Shape;873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Regression  Models Used</a:t>
            </a:r>
            <a:endParaRPr dirty="0"/>
          </a:p>
        </p:txBody>
      </p:sp>
      <p:sp>
        <p:nvSpPr>
          <p:cNvPr id="874" name="Google Shape;874;p46"/>
          <p:cNvSpPr txBox="1">
            <a:spLocks noGrp="1"/>
          </p:cNvSpPr>
          <p:nvPr>
            <p:ph type="subTitle" idx="1"/>
          </p:nvPr>
        </p:nvSpPr>
        <p:spPr>
          <a:xfrm>
            <a:off x="937657" y="1570343"/>
            <a:ext cx="224393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ptos" panose="020B0004020202020204" pitchFamily="34" charset="0"/>
              </a:rPr>
              <a:t>Uses a straight line to model the relationship between features and the output</a:t>
            </a:r>
            <a:endParaRPr sz="1200" dirty="0">
              <a:latin typeface="Aptos" panose="020B0004020202020204" pitchFamily="34" charset="0"/>
            </a:endParaRPr>
          </a:p>
        </p:txBody>
      </p:sp>
      <p:sp>
        <p:nvSpPr>
          <p:cNvPr id="875" name="Google Shape;875;p46"/>
          <p:cNvSpPr txBox="1">
            <a:spLocks noGrp="1"/>
          </p:cNvSpPr>
          <p:nvPr>
            <p:ph type="subTitle" idx="3"/>
          </p:nvPr>
        </p:nvSpPr>
        <p:spPr>
          <a:xfrm>
            <a:off x="937656" y="3034223"/>
            <a:ext cx="224393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ombines L1 (Lasso) and L2 (Ridge) regularization in a single model</a:t>
            </a:r>
            <a:endParaRPr sz="1200" dirty="0"/>
          </a:p>
        </p:txBody>
      </p:sp>
      <p:sp>
        <p:nvSpPr>
          <p:cNvPr id="876" name="Google Shape;876;p46"/>
          <p:cNvSpPr txBox="1">
            <a:spLocks noGrp="1"/>
          </p:cNvSpPr>
          <p:nvPr>
            <p:ph type="subTitle" idx="4"/>
          </p:nvPr>
        </p:nvSpPr>
        <p:spPr>
          <a:xfrm>
            <a:off x="3407501" y="3034223"/>
            <a:ext cx="224393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uilds an ensemble of decision trees sequentially</a:t>
            </a:r>
            <a:endParaRPr sz="1200" dirty="0"/>
          </a:p>
        </p:txBody>
      </p:sp>
      <p:sp>
        <p:nvSpPr>
          <p:cNvPr id="877" name="Google Shape;877;p46"/>
          <p:cNvSpPr txBox="1">
            <a:spLocks noGrp="1"/>
          </p:cNvSpPr>
          <p:nvPr>
            <p:ph type="subTitle" idx="6"/>
          </p:nvPr>
        </p:nvSpPr>
        <p:spPr>
          <a:xfrm>
            <a:off x="5784304" y="3026825"/>
            <a:ext cx="246834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uilds multiple decision trees using bootstrapped subsets of the data</a:t>
            </a:r>
            <a:endParaRPr sz="1200" dirty="0"/>
          </a:p>
        </p:txBody>
      </p:sp>
      <p:sp>
        <p:nvSpPr>
          <p:cNvPr id="878" name="Google Shape;878;p46"/>
          <p:cNvSpPr txBox="1">
            <a:spLocks noGrp="1"/>
          </p:cNvSpPr>
          <p:nvPr>
            <p:ph type="subTitle" idx="7"/>
          </p:nvPr>
        </p:nvSpPr>
        <p:spPr>
          <a:xfrm>
            <a:off x="1070524" y="130884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Linear Regression</a:t>
            </a:r>
            <a:endParaRPr sz="1800" dirty="0"/>
          </a:p>
        </p:txBody>
      </p:sp>
      <p:sp>
        <p:nvSpPr>
          <p:cNvPr id="879" name="Google Shape;879;p46"/>
          <p:cNvSpPr txBox="1">
            <a:spLocks noGrp="1"/>
          </p:cNvSpPr>
          <p:nvPr>
            <p:ph type="subTitle" idx="8"/>
          </p:nvPr>
        </p:nvSpPr>
        <p:spPr>
          <a:xfrm>
            <a:off x="3540369" y="130884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Ridge Regression</a:t>
            </a:r>
            <a:endParaRPr sz="1800" dirty="0"/>
          </a:p>
        </p:txBody>
      </p:sp>
      <p:sp>
        <p:nvSpPr>
          <p:cNvPr id="880" name="Google Shape;880;p46"/>
          <p:cNvSpPr txBox="1">
            <a:spLocks noGrp="1"/>
          </p:cNvSpPr>
          <p:nvPr>
            <p:ph type="subTitle" idx="9"/>
          </p:nvPr>
        </p:nvSpPr>
        <p:spPr>
          <a:xfrm>
            <a:off x="6010214" y="130884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Lasso Regression</a:t>
            </a:r>
            <a:endParaRPr sz="1800" dirty="0"/>
          </a:p>
        </p:txBody>
      </p:sp>
      <p:sp>
        <p:nvSpPr>
          <p:cNvPr id="881" name="Google Shape;881;p46"/>
          <p:cNvSpPr txBox="1">
            <a:spLocks noGrp="1"/>
          </p:cNvSpPr>
          <p:nvPr>
            <p:ph type="subTitle" idx="13"/>
          </p:nvPr>
        </p:nvSpPr>
        <p:spPr>
          <a:xfrm>
            <a:off x="1070524" y="277159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Elastic Net Regression</a:t>
            </a:r>
            <a:endParaRPr sz="1800" dirty="0"/>
          </a:p>
        </p:txBody>
      </p:sp>
      <p:sp>
        <p:nvSpPr>
          <p:cNvPr id="882" name="Google Shape;882;p46"/>
          <p:cNvSpPr txBox="1">
            <a:spLocks noGrp="1"/>
          </p:cNvSpPr>
          <p:nvPr>
            <p:ph type="subTitle" idx="14"/>
          </p:nvPr>
        </p:nvSpPr>
        <p:spPr>
          <a:xfrm>
            <a:off x="3540369" y="277159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XGBoost Regression</a:t>
            </a:r>
            <a:endParaRPr sz="1800" dirty="0"/>
          </a:p>
        </p:txBody>
      </p:sp>
      <p:sp>
        <p:nvSpPr>
          <p:cNvPr id="883" name="Google Shape;883;p46"/>
          <p:cNvSpPr txBox="1">
            <a:spLocks noGrp="1"/>
          </p:cNvSpPr>
          <p:nvPr>
            <p:ph type="subTitle" idx="15"/>
          </p:nvPr>
        </p:nvSpPr>
        <p:spPr>
          <a:xfrm>
            <a:off x="6010214" y="277159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Random Forest Regression</a:t>
            </a:r>
            <a:endParaRPr sz="1800" dirty="0"/>
          </a:p>
        </p:txBody>
      </p:sp>
      <p:sp>
        <p:nvSpPr>
          <p:cNvPr id="2" name="Google Shape;871;p46">
            <a:extLst>
              <a:ext uri="{FF2B5EF4-FFF2-40B4-BE49-F238E27FC236}">
                <a16:creationId xmlns:a16="http://schemas.microsoft.com/office/drawing/2014/main" id="{7948B855-FCEE-E352-068A-30D5FC393296}"/>
              </a:ext>
            </a:extLst>
          </p:cNvPr>
          <p:cNvSpPr txBox="1">
            <a:spLocks/>
          </p:cNvSpPr>
          <p:nvPr/>
        </p:nvSpPr>
        <p:spPr>
          <a:xfrm>
            <a:off x="3609209" y="4083171"/>
            <a:ext cx="19752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sz="1200" dirty="0">
                <a:latin typeface="Aptos" panose="020B0004020202020204" pitchFamily="34" charset="0"/>
              </a:rPr>
              <a:t>Uses binary trees for regression</a:t>
            </a:r>
          </a:p>
        </p:txBody>
      </p:sp>
      <p:sp>
        <p:nvSpPr>
          <p:cNvPr id="3" name="Google Shape;879;p46">
            <a:extLst>
              <a:ext uri="{FF2B5EF4-FFF2-40B4-BE49-F238E27FC236}">
                <a16:creationId xmlns:a16="http://schemas.microsoft.com/office/drawing/2014/main" id="{41E517B4-2EA1-2EF4-B786-7AC780F2E274}"/>
              </a:ext>
            </a:extLst>
          </p:cNvPr>
          <p:cNvSpPr txBox="1">
            <a:spLocks/>
          </p:cNvSpPr>
          <p:nvPr/>
        </p:nvSpPr>
        <p:spPr>
          <a:xfrm>
            <a:off x="3161277" y="3833473"/>
            <a:ext cx="2871064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/>
            <a:r>
              <a:rPr lang="en-US" sz="1800" dirty="0"/>
              <a:t>Decision Tree Regression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8F6F-59E7-056F-E850-54F0BD0B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88" y="487326"/>
            <a:ext cx="6665385" cy="963600"/>
          </a:xfrm>
        </p:spPr>
        <p:txBody>
          <a:bodyPr/>
          <a:lstStyle/>
          <a:p>
            <a:pPr algn="l"/>
            <a:r>
              <a:rPr lang="en-US" sz="3600" dirty="0"/>
              <a:t>Lasso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E7C35-0BA7-FEBB-862F-FCA47058E9D4}"/>
              </a:ext>
            </a:extLst>
          </p:cNvPr>
          <p:cNvSpPr txBox="1"/>
          <p:nvPr/>
        </p:nvSpPr>
        <p:spPr>
          <a:xfrm>
            <a:off x="616688" y="1450926"/>
            <a:ext cx="61456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• Adds a penalty to the model that discourages large coefficients.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• Shrinks some coefficients to exactly zero, effectively removing them.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• Useful when dealing with many features, especially if some are irrelevant.</a:t>
            </a:r>
          </a:p>
          <a:p>
            <a:endParaRPr lang="en-US" dirty="0">
              <a:solidFill>
                <a:schemeClr val="tx1"/>
              </a:solidFill>
              <a:latin typeface="Actor" panose="020B06040202020202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Its steps are: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Fits a linear model but adds a penalty for using too many or too large coefficients.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As the penalty strength increases, more features are excluded by setting their weights to zero.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Helps prevent overfitting and improves model interpretability.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Best used when you suspect that only a few input variables are significant.</a:t>
            </a:r>
          </a:p>
        </p:txBody>
      </p:sp>
    </p:spTree>
    <p:extLst>
      <p:ext uri="{BB962C8B-B14F-4D97-AF65-F5344CB8AC3E}">
        <p14:creationId xmlns:p14="http://schemas.microsoft.com/office/powerpoint/2010/main" val="14412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2410-C01B-12B1-3988-4602A60E3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8486-46E6-84A2-5824-1F27E03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89" y="458972"/>
            <a:ext cx="6665385" cy="963600"/>
          </a:xfrm>
        </p:spPr>
        <p:txBody>
          <a:bodyPr/>
          <a:lstStyle/>
          <a:p>
            <a:pPr algn="l"/>
            <a:r>
              <a:rPr lang="en-US" sz="3600" dirty="0"/>
              <a:t>Elastic Net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720D6-D93E-FFB9-58E8-B61F9D751718}"/>
              </a:ext>
            </a:extLst>
          </p:cNvPr>
          <p:cNvSpPr txBox="1"/>
          <p:nvPr/>
        </p:nvSpPr>
        <p:spPr>
          <a:xfrm>
            <a:off x="619689" y="1422572"/>
            <a:ext cx="6847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Combination of Lasso and Ridge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Merges the benefits of both Lasso (feature selection) and Ridge (stability).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Handles multicollinearity (when features are highly correlated) better than Lasso alone.</a:t>
            </a:r>
          </a:p>
          <a:p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Its steps are: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Fits a linear model while applying both L1 (like Lasso) and L2 (like Ridge) penalties.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Keeps model complexity low while still allowing some correlated features to stay in the model.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Balances between excluding unimportant features and reducing the impact of large coefficients.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dirty="0">
                <a:solidFill>
                  <a:schemeClr val="tx1"/>
                </a:solidFill>
                <a:latin typeface="Actor" panose="020B0604020202020204" charset="0"/>
              </a:rPr>
              <a:t>Ideal for high-dimensional data where predictors are correlated</a:t>
            </a:r>
            <a:r>
              <a:rPr lang="en-US" dirty="0">
                <a:solidFill>
                  <a:schemeClr val="tx1"/>
                </a:solidFill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429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6BEC-8B6F-5A97-4B1A-6F4383563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DBFB-AFB4-381E-87A1-289BDC58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74" y="553908"/>
            <a:ext cx="7704000" cy="572700"/>
          </a:xfrm>
        </p:spPr>
        <p:txBody>
          <a:bodyPr/>
          <a:lstStyle/>
          <a:p>
            <a:r>
              <a:rPr lang="en-US" dirty="0"/>
              <a:t>Decision Tree Regression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CE63BC4-08D2-6764-F833-7A76BBB6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EC8119-F333-F0B5-60FD-4D2094F8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89" y="1528392"/>
            <a:ext cx="505999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At each step, the tree picks the best feature and value to split the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 uses MSE, MAE, or variance to decide the best split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It tries out all possible splits and picks the one that reduces error the most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A node is considered “pure” when all the target values are the same . i.e. zero variance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More variance means the values are more spread out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The main goal: keep splitting the data in a way that reduces variance and improves accuracy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 panose="020B0604020202020204" charset="0"/>
            </a:endParaRPr>
          </a:p>
        </p:txBody>
      </p:sp>
      <p:pic>
        <p:nvPicPr>
          <p:cNvPr id="4" name="Picture 3" descr="Understanding Decision Tree Regressor: An In-Depth Intuition | by FARSHAD K  | Medium">
            <a:extLst>
              <a:ext uri="{FF2B5EF4-FFF2-40B4-BE49-F238E27FC236}">
                <a16:creationId xmlns:a16="http://schemas.microsoft.com/office/drawing/2014/main" id="{BCB9ACB4-AD66-9F0A-DA96-8714BFCC8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486" y="1726821"/>
            <a:ext cx="3003722" cy="16898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447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B3CE-C7B9-EF2B-643B-8427BF41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A538-F259-C63F-084E-D60920268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05" y="494414"/>
            <a:ext cx="6665385" cy="963600"/>
          </a:xfrm>
        </p:spPr>
        <p:txBody>
          <a:bodyPr/>
          <a:lstStyle/>
          <a:p>
            <a:pPr algn="l"/>
            <a:r>
              <a:rPr lang="en-US" sz="3600" dirty="0" err="1"/>
              <a:t>XGBoost</a:t>
            </a:r>
            <a:r>
              <a:rPr lang="en-US" sz="3600" dirty="0"/>
              <a:t>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C89C-F144-16C6-486C-02A964FE8954}"/>
              </a:ext>
            </a:extLst>
          </p:cNvPr>
          <p:cNvSpPr txBox="1"/>
          <p:nvPr/>
        </p:nvSpPr>
        <p:spPr>
          <a:xfrm>
            <a:off x="616688" y="1344600"/>
            <a:ext cx="7024577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ctor" panose="020B0604020202020204" charset="0"/>
              </a:rPr>
              <a:t>Boosted trees for powerful predictions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ctor" panose="020B0604020202020204" charset="0"/>
              </a:rPr>
              <a:t>Builds multiple decision trees one after another.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ctor" panose="020B0604020202020204" charset="0"/>
              </a:rPr>
              <a:t>Each tree corrects the errors of the previous ones.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ctor" panose="020B0604020202020204" charset="0"/>
              </a:rPr>
              <a:t>Highly efficient and often used in winning machine learning solutions.</a:t>
            </a:r>
          </a:p>
          <a:p>
            <a:endParaRPr lang="en-US" dirty="0">
              <a:latin typeface="Actor" panose="020B0604020202020204" charset="0"/>
            </a:endParaRPr>
          </a:p>
          <a:p>
            <a:r>
              <a:rPr lang="en-US" b="1" dirty="0">
                <a:latin typeface="Alata" panose="020B0604020202020204" charset="0"/>
                <a:cs typeface="Alata" panose="020B0604020202020204" charset="0"/>
              </a:rPr>
              <a:t>Its steps are: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ctor" panose="020B0604020202020204" charset="0"/>
              </a:rPr>
              <a:t>Starts with a simple prediction, then gradually improves it by adding trees that fix the errors.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ctor" panose="020B0604020202020204" charset="0"/>
              </a:rPr>
              <a:t>Each new tree focuses on the residuals (mistakes) from the last prediction.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ctor" panose="020B0604020202020204" charset="0"/>
              </a:rPr>
              <a:t>Regularization techniques are used to avoid overfitting and ensure better generalization.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ctor" panose="020B0604020202020204" charset="0"/>
              </a:rPr>
              <a:t>Supports features like missing value handling, early stopping, and parallel processing.</a:t>
            </a:r>
          </a:p>
        </p:txBody>
      </p:sp>
    </p:spTree>
    <p:extLst>
      <p:ext uri="{BB962C8B-B14F-4D97-AF65-F5344CB8AC3E}">
        <p14:creationId xmlns:p14="http://schemas.microsoft.com/office/powerpoint/2010/main" val="47865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B5DF7-B874-07A6-4BE1-98D11642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7749-3448-7BBC-BC55-35B1B066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D888D-280F-C35A-453E-E0EA7A359286}"/>
              </a:ext>
            </a:extLst>
          </p:cNvPr>
          <p:cNvSpPr txBox="1"/>
          <p:nvPr/>
        </p:nvSpPr>
        <p:spPr>
          <a:xfrm>
            <a:off x="525780" y="1237278"/>
            <a:ext cx="7985760" cy="3083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>
              <a:lnSpc>
                <a:spcPct val="115000"/>
              </a:lnSpc>
              <a:buNone/>
            </a:pPr>
            <a:r>
              <a:rPr lang="en-US" b="1" kern="100" dirty="0"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O</a:t>
            </a:r>
            <a:r>
              <a:rPr lang="en-US" b="1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ptimized version of decision trees:</a:t>
            </a:r>
          </a:p>
          <a:p>
            <a:pPr marL="548640" marR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 addresses their limitations, such as overfitting and sensitivity to training data. </a:t>
            </a:r>
          </a:p>
          <a:p>
            <a:pPr marL="548640" marR="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200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constructs a collection (or "forest") of decision trees, each trained on a different subset of the data.</a:t>
            </a:r>
            <a:endParaRPr lang="en-US" kern="100" dirty="0">
              <a:effectLst/>
              <a:latin typeface="Actor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2880" marR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Its steps are:</a:t>
            </a:r>
            <a:endParaRPr lang="en-US" sz="1600" b="1" kern="100" dirty="0">
              <a:effectLst/>
              <a:latin typeface="Actor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48640" marR="0" lvl="0" indent="-2286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1143000" algn="l"/>
              </a:tabLst>
            </a:pPr>
            <a:r>
              <a:rPr lang="en-US" sz="1200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The algorithm generates multiple training datasets by randomly sampling from the original dataset with</a:t>
            </a:r>
            <a:r>
              <a:rPr lang="en-US" sz="1200" i="1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replacement (bootstrapping). </a:t>
            </a:r>
          </a:p>
          <a:p>
            <a:pPr marL="548640" marR="0" lvl="0" indent="-2286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1143000" algn="l"/>
              </a:tabLst>
            </a:pPr>
            <a:r>
              <a:rPr lang="en-US" sz="1200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When constructing each tree, the algorithm selects a random subset of features (typically log2 or sqrt of the total number of features) at each split</a:t>
            </a:r>
            <a:r>
              <a:rPr lang="en-US" sz="1200" kern="100" dirty="0"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548640" marR="0" lvl="0" indent="-2286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1143000" algn="l"/>
              </a:tabLst>
            </a:pPr>
            <a:r>
              <a:rPr lang="en-US" sz="1200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Each decision tree is independently trained on its respective bootstrapped dataset using the selected random features.</a:t>
            </a:r>
            <a:endParaRPr lang="en-US" kern="100" dirty="0">
              <a:effectLst/>
              <a:latin typeface="Actor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548640" marR="0" lvl="0" indent="-228600">
              <a:lnSpc>
                <a:spcPct val="115000"/>
              </a:lnSpc>
              <a:spcAft>
                <a:spcPts val="600"/>
              </a:spcAft>
              <a:buFont typeface="+mj-lt"/>
              <a:buAutoNum type="arabicPeriod"/>
              <a:tabLst>
                <a:tab pos="1143000" algn="l"/>
              </a:tabLst>
            </a:pPr>
            <a:r>
              <a:rPr lang="en-US" sz="1200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When making a prediction, the input data is passed through all trees in the forest. Each tree produces a numerical prediction, and the final output is determined by averaging the predictions from all trees.</a:t>
            </a:r>
            <a:endParaRPr lang="en-US" kern="100" dirty="0">
              <a:effectLst/>
              <a:latin typeface="Actor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45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>
          <a:extLst>
            <a:ext uri="{FF2B5EF4-FFF2-40B4-BE49-F238E27FC236}">
              <a16:creationId xmlns:a16="http://schemas.microsoft.com/office/drawing/2014/main" id="{50055538-758F-0577-660F-462EF81F3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5">
            <a:extLst>
              <a:ext uri="{FF2B5EF4-FFF2-40B4-BE49-F238E27FC236}">
                <a16:creationId xmlns:a16="http://schemas.microsoft.com/office/drawing/2014/main" id="{E75F0F2E-0F07-7D5F-8782-AA1B29301A6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211992" y="2649746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well the model generalizes to unseen data</a:t>
            </a:r>
            <a:endParaRPr dirty="0"/>
          </a:p>
        </p:txBody>
      </p:sp>
      <p:sp>
        <p:nvSpPr>
          <p:cNvPr id="857" name="Google Shape;857;p45">
            <a:extLst>
              <a:ext uri="{FF2B5EF4-FFF2-40B4-BE49-F238E27FC236}">
                <a16:creationId xmlns:a16="http://schemas.microsoft.com/office/drawing/2014/main" id="{A1AE84DE-887A-FB5E-5264-FBDEA5FD2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88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Regression Models Evaluation</a:t>
            </a:r>
            <a:endParaRPr sz="3200" dirty="0"/>
          </a:p>
        </p:txBody>
      </p:sp>
      <p:sp>
        <p:nvSpPr>
          <p:cNvPr id="858" name="Google Shape;858;p45">
            <a:extLst>
              <a:ext uri="{FF2B5EF4-FFF2-40B4-BE49-F238E27FC236}">
                <a16:creationId xmlns:a16="http://schemas.microsoft.com/office/drawing/2014/main" id="{0F61954A-BB3D-4B13-55AD-3035FD748A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47172" y="254634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far the model deviates from observed data</a:t>
            </a:r>
            <a:endParaRPr dirty="0"/>
          </a:p>
        </p:txBody>
      </p:sp>
      <p:sp>
        <p:nvSpPr>
          <p:cNvPr id="862" name="Google Shape;862;p45">
            <a:extLst>
              <a:ext uri="{FF2B5EF4-FFF2-40B4-BE49-F238E27FC236}">
                <a16:creationId xmlns:a16="http://schemas.microsoft.com/office/drawing/2014/main" id="{0483F14A-76A2-3D51-459F-3C8C892AD83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844823" y="2268836"/>
            <a:ext cx="239069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Mean Square Error</a:t>
            </a:r>
            <a:endParaRPr sz="2000" dirty="0"/>
          </a:p>
        </p:txBody>
      </p:sp>
      <p:sp>
        <p:nvSpPr>
          <p:cNvPr id="863" name="Google Shape;863;p45">
            <a:extLst>
              <a:ext uri="{FF2B5EF4-FFF2-40B4-BE49-F238E27FC236}">
                <a16:creationId xmlns:a16="http://schemas.microsoft.com/office/drawing/2014/main" id="{47F81B50-C171-D96C-1AB5-219E8F2BBEB6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009643" y="2295301"/>
            <a:ext cx="239069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Coeffecient of Determination (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R²</a:t>
            </a:r>
            <a:r>
              <a:rPr lang="en" sz="2000" dirty="0"/>
              <a:t>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274687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>
          <a:extLst>
            <a:ext uri="{FF2B5EF4-FFF2-40B4-BE49-F238E27FC236}">
              <a16:creationId xmlns:a16="http://schemas.microsoft.com/office/drawing/2014/main" id="{AEE9B586-79FE-85D1-AE40-17E5338F2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2">
            <a:extLst>
              <a:ext uri="{FF2B5EF4-FFF2-40B4-BE49-F238E27FC236}">
                <a16:creationId xmlns:a16="http://schemas.microsoft.com/office/drawing/2014/main" id="{C7A29C58-B4E8-064F-A19B-8F0914BA2BB1}"/>
              </a:ext>
            </a:extLst>
          </p:cNvPr>
          <p:cNvSpPr/>
          <p:nvPr/>
        </p:nvSpPr>
        <p:spPr>
          <a:xfrm>
            <a:off x="2419501" y="170980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>
            <a:extLst>
              <a:ext uri="{FF2B5EF4-FFF2-40B4-BE49-F238E27FC236}">
                <a16:creationId xmlns:a16="http://schemas.microsoft.com/office/drawing/2014/main" id="{A406772F-3BF4-4A64-5689-3D9814410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789" name="Google Shape;789;p42">
            <a:extLst>
              <a:ext uri="{FF2B5EF4-FFF2-40B4-BE49-F238E27FC236}">
                <a16:creationId xmlns:a16="http://schemas.microsoft.com/office/drawing/2014/main" id="{639EC576-3499-4806-A342-88B26404E4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359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Decision Tree Regressor underperformed significantly</a:t>
            </a:r>
            <a:endParaRPr dirty="0"/>
          </a:p>
        </p:txBody>
      </p:sp>
      <p:sp>
        <p:nvSpPr>
          <p:cNvPr id="790" name="Google Shape;790;p42">
            <a:extLst>
              <a:ext uri="{FF2B5EF4-FFF2-40B4-BE49-F238E27FC236}">
                <a16:creationId xmlns:a16="http://schemas.microsoft.com/office/drawing/2014/main" id="{0A336A30-31BF-D606-A3DF-0860BB50AF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58038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Forest and </a:t>
            </a:r>
            <a:r>
              <a:rPr lang="en-US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XGBoost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outperformed the others, achieving the highest R² scores and the lowest mean squared errors. </a:t>
            </a:r>
            <a:endParaRPr lang="en-US" dirty="0"/>
          </a:p>
        </p:txBody>
      </p:sp>
      <p:sp>
        <p:nvSpPr>
          <p:cNvPr id="791" name="Google Shape;791;p42">
            <a:extLst>
              <a:ext uri="{FF2B5EF4-FFF2-40B4-BE49-F238E27FC236}">
                <a16:creationId xmlns:a16="http://schemas.microsoft.com/office/drawing/2014/main" id="{285F1112-3C66-5150-DD87-0F9C3BA2D1C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58038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Best Performance</a:t>
            </a:r>
            <a:endParaRPr sz="2000" dirty="0"/>
          </a:p>
        </p:txBody>
      </p:sp>
      <p:sp>
        <p:nvSpPr>
          <p:cNvPr id="792" name="Google Shape;792;p42">
            <a:extLst>
              <a:ext uri="{FF2B5EF4-FFF2-40B4-BE49-F238E27FC236}">
                <a16:creationId xmlns:a16="http://schemas.microsoft.com/office/drawing/2014/main" id="{5043BC15-BA95-81AE-CFB9-B41361B2F12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42362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Worst Performance</a:t>
            </a:r>
            <a:endParaRPr sz="2000" dirty="0"/>
          </a:p>
        </p:txBody>
      </p:sp>
      <p:sp>
        <p:nvSpPr>
          <p:cNvPr id="793" name="Google Shape;793;p42">
            <a:extLst>
              <a:ext uri="{FF2B5EF4-FFF2-40B4-BE49-F238E27FC236}">
                <a16:creationId xmlns:a16="http://schemas.microsoft.com/office/drawing/2014/main" id="{C1854E61-DE10-2871-D3D8-29062993715B}"/>
              </a:ext>
            </a:extLst>
          </p:cNvPr>
          <p:cNvSpPr/>
          <p:nvPr/>
        </p:nvSpPr>
        <p:spPr>
          <a:xfrm>
            <a:off x="5803801" y="170980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42">
            <a:extLst>
              <a:ext uri="{FF2B5EF4-FFF2-40B4-BE49-F238E27FC236}">
                <a16:creationId xmlns:a16="http://schemas.microsoft.com/office/drawing/2014/main" id="{AF7D5D07-854A-480D-4990-12EF46C9716D}"/>
              </a:ext>
            </a:extLst>
          </p:cNvPr>
          <p:cNvGrpSpPr/>
          <p:nvPr/>
        </p:nvGrpSpPr>
        <p:grpSpPr>
          <a:xfrm>
            <a:off x="2691306" y="1807612"/>
            <a:ext cx="377087" cy="377065"/>
            <a:chOff x="1691353" y="1428904"/>
            <a:chExt cx="377087" cy="377065"/>
          </a:xfrm>
        </p:grpSpPr>
        <p:sp>
          <p:nvSpPr>
            <p:cNvPr id="795" name="Google Shape;795;p42">
              <a:extLst>
                <a:ext uri="{FF2B5EF4-FFF2-40B4-BE49-F238E27FC236}">
                  <a16:creationId xmlns:a16="http://schemas.microsoft.com/office/drawing/2014/main" id="{0CACC26E-E35E-87DE-1913-C1228576C5C1}"/>
                </a:ext>
              </a:extLst>
            </p:cNvPr>
            <p:cNvSpPr/>
            <p:nvPr/>
          </p:nvSpPr>
          <p:spPr>
            <a:xfrm>
              <a:off x="1783903" y="1547963"/>
              <a:ext cx="192318" cy="138770"/>
            </a:xfrm>
            <a:custGeom>
              <a:avLst/>
              <a:gdLst/>
              <a:ahLst/>
              <a:cxnLst/>
              <a:rect l="l" t="t" r="r" b="b"/>
              <a:pathLst>
                <a:path w="8713" h="6287" extrusionOk="0">
                  <a:moveTo>
                    <a:pt x="7886" y="1"/>
                  </a:moveTo>
                  <a:lnTo>
                    <a:pt x="3591" y="4295"/>
                  </a:lnTo>
                  <a:cubicBezTo>
                    <a:pt x="3488" y="4398"/>
                    <a:pt x="3352" y="4449"/>
                    <a:pt x="3216" y="4449"/>
                  </a:cubicBezTo>
                  <a:cubicBezTo>
                    <a:pt x="3080" y="4449"/>
                    <a:pt x="2944" y="4398"/>
                    <a:pt x="2841" y="4295"/>
                  </a:cubicBezTo>
                  <a:lnTo>
                    <a:pt x="818" y="2272"/>
                  </a:lnTo>
                  <a:lnTo>
                    <a:pt x="1" y="3043"/>
                  </a:lnTo>
                  <a:lnTo>
                    <a:pt x="3247" y="6286"/>
                  </a:lnTo>
                  <a:lnTo>
                    <a:pt x="8713" y="823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>
              <a:extLst>
                <a:ext uri="{FF2B5EF4-FFF2-40B4-BE49-F238E27FC236}">
                  <a16:creationId xmlns:a16="http://schemas.microsoft.com/office/drawing/2014/main" id="{1BB2E830-2EA2-5300-D48B-1A7188089152}"/>
                </a:ext>
              </a:extLst>
            </p:cNvPr>
            <p:cNvSpPr/>
            <p:nvPr/>
          </p:nvSpPr>
          <p:spPr>
            <a:xfrm>
              <a:off x="1691353" y="1428904"/>
              <a:ext cx="377087" cy="377065"/>
            </a:xfrm>
            <a:custGeom>
              <a:avLst/>
              <a:gdLst/>
              <a:ahLst/>
              <a:cxnLst/>
              <a:rect l="l" t="t" r="r" b="b"/>
              <a:pathLst>
                <a:path w="17084" h="17083" extrusionOk="0">
                  <a:moveTo>
                    <a:pt x="12076" y="4109"/>
                  </a:moveTo>
                  <a:cubicBezTo>
                    <a:pt x="12212" y="4109"/>
                    <a:pt x="12348" y="4160"/>
                    <a:pt x="12452" y="4263"/>
                  </a:cubicBezTo>
                  <a:lnTo>
                    <a:pt x="14030" y="5843"/>
                  </a:lnTo>
                  <a:cubicBezTo>
                    <a:pt x="14241" y="6051"/>
                    <a:pt x="14241" y="6390"/>
                    <a:pt x="14032" y="6596"/>
                  </a:cubicBezTo>
                  <a:lnTo>
                    <a:pt x="7813" y="12812"/>
                  </a:lnTo>
                  <a:cubicBezTo>
                    <a:pt x="7712" y="12916"/>
                    <a:pt x="7573" y="12970"/>
                    <a:pt x="7437" y="12970"/>
                  </a:cubicBezTo>
                  <a:cubicBezTo>
                    <a:pt x="7301" y="12970"/>
                    <a:pt x="7165" y="12916"/>
                    <a:pt x="7061" y="12812"/>
                  </a:cubicBezTo>
                  <a:lnTo>
                    <a:pt x="3057" y="8806"/>
                  </a:lnTo>
                  <a:cubicBezTo>
                    <a:pt x="2955" y="8704"/>
                    <a:pt x="2899" y="8566"/>
                    <a:pt x="2899" y="8421"/>
                  </a:cubicBezTo>
                  <a:cubicBezTo>
                    <a:pt x="2902" y="8277"/>
                    <a:pt x="2963" y="8141"/>
                    <a:pt x="3067" y="8040"/>
                  </a:cubicBezTo>
                  <a:lnTo>
                    <a:pt x="4656" y="6540"/>
                  </a:lnTo>
                  <a:cubicBezTo>
                    <a:pt x="4758" y="6443"/>
                    <a:pt x="4889" y="6394"/>
                    <a:pt x="5021" y="6394"/>
                  </a:cubicBezTo>
                  <a:cubicBezTo>
                    <a:pt x="5156" y="6394"/>
                    <a:pt x="5292" y="6446"/>
                    <a:pt x="5395" y="6550"/>
                  </a:cubicBezTo>
                  <a:lnTo>
                    <a:pt x="7408" y="8558"/>
                  </a:lnTo>
                  <a:lnTo>
                    <a:pt x="11702" y="4263"/>
                  </a:lnTo>
                  <a:cubicBezTo>
                    <a:pt x="11805" y="4160"/>
                    <a:pt x="11940" y="4109"/>
                    <a:pt x="12076" y="4109"/>
                  </a:cubicBezTo>
                  <a:close/>
                  <a:moveTo>
                    <a:pt x="8542" y="0"/>
                  </a:moveTo>
                  <a:cubicBezTo>
                    <a:pt x="3823" y="0"/>
                    <a:pt x="1" y="3822"/>
                    <a:pt x="1" y="8542"/>
                  </a:cubicBezTo>
                  <a:cubicBezTo>
                    <a:pt x="1" y="13258"/>
                    <a:pt x="3823" y="17083"/>
                    <a:pt x="8542" y="17083"/>
                  </a:cubicBezTo>
                  <a:cubicBezTo>
                    <a:pt x="13258" y="17083"/>
                    <a:pt x="17083" y="13258"/>
                    <a:pt x="17083" y="8542"/>
                  </a:cubicBezTo>
                  <a:cubicBezTo>
                    <a:pt x="17083" y="3822"/>
                    <a:pt x="13256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2">
            <a:extLst>
              <a:ext uri="{FF2B5EF4-FFF2-40B4-BE49-F238E27FC236}">
                <a16:creationId xmlns:a16="http://schemas.microsoft.com/office/drawing/2014/main" id="{CDAB81DB-F5A2-4C22-A00C-55093790CF65}"/>
              </a:ext>
            </a:extLst>
          </p:cNvPr>
          <p:cNvGrpSpPr/>
          <p:nvPr/>
        </p:nvGrpSpPr>
        <p:grpSpPr>
          <a:xfrm>
            <a:off x="6075620" y="1807601"/>
            <a:ext cx="377065" cy="377087"/>
            <a:chOff x="2280865" y="1464948"/>
            <a:chExt cx="377065" cy="377087"/>
          </a:xfrm>
        </p:grpSpPr>
        <p:sp>
          <p:nvSpPr>
            <p:cNvPr id="798" name="Google Shape;798;p42">
              <a:extLst>
                <a:ext uri="{FF2B5EF4-FFF2-40B4-BE49-F238E27FC236}">
                  <a16:creationId xmlns:a16="http://schemas.microsoft.com/office/drawing/2014/main" id="{0C9E3A4A-3A7C-0653-BBC0-A1C90A561140}"/>
                </a:ext>
              </a:extLst>
            </p:cNvPr>
            <p:cNvSpPr/>
            <p:nvPr/>
          </p:nvSpPr>
          <p:spPr>
            <a:xfrm>
              <a:off x="2397143" y="1581314"/>
              <a:ext cx="144420" cy="144354"/>
            </a:xfrm>
            <a:custGeom>
              <a:avLst/>
              <a:gdLst/>
              <a:ahLst/>
              <a:cxnLst/>
              <a:rect l="l" t="t" r="r" b="b"/>
              <a:pathLst>
                <a:path w="6543" h="6540" extrusionOk="0">
                  <a:moveTo>
                    <a:pt x="967" y="0"/>
                  </a:moveTo>
                  <a:lnTo>
                    <a:pt x="1" y="969"/>
                  </a:lnTo>
                  <a:lnTo>
                    <a:pt x="1928" y="2894"/>
                  </a:lnTo>
                  <a:cubicBezTo>
                    <a:pt x="2029" y="2995"/>
                    <a:pt x="2086" y="3129"/>
                    <a:pt x="2086" y="3270"/>
                  </a:cubicBezTo>
                  <a:cubicBezTo>
                    <a:pt x="2086" y="3414"/>
                    <a:pt x="2029" y="3548"/>
                    <a:pt x="1928" y="3649"/>
                  </a:cubicBezTo>
                  <a:lnTo>
                    <a:pt x="1" y="5573"/>
                  </a:lnTo>
                  <a:lnTo>
                    <a:pt x="967" y="6540"/>
                  </a:lnTo>
                  <a:lnTo>
                    <a:pt x="2897" y="4615"/>
                  </a:lnTo>
                  <a:cubicBezTo>
                    <a:pt x="3000" y="4512"/>
                    <a:pt x="3135" y="4461"/>
                    <a:pt x="3271" y="4461"/>
                  </a:cubicBezTo>
                  <a:cubicBezTo>
                    <a:pt x="3407" y="4461"/>
                    <a:pt x="3543" y="4512"/>
                    <a:pt x="3647" y="4615"/>
                  </a:cubicBezTo>
                  <a:lnTo>
                    <a:pt x="5577" y="6540"/>
                  </a:lnTo>
                  <a:lnTo>
                    <a:pt x="6543" y="5573"/>
                  </a:lnTo>
                  <a:lnTo>
                    <a:pt x="4616" y="3649"/>
                  </a:lnTo>
                  <a:cubicBezTo>
                    <a:pt x="4408" y="3441"/>
                    <a:pt x="4408" y="3105"/>
                    <a:pt x="4616" y="2896"/>
                  </a:cubicBezTo>
                  <a:lnTo>
                    <a:pt x="6543" y="972"/>
                  </a:lnTo>
                  <a:lnTo>
                    <a:pt x="5577" y="6"/>
                  </a:lnTo>
                  <a:lnTo>
                    <a:pt x="3647" y="1927"/>
                  </a:lnTo>
                  <a:cubicBezTo>
                    <a:pt x="3543" y="2030"/>
                    <a:pt x="3407" y="2082"/>
                    <a:pt x="3271" y="2082"/>
                  </a:cubicBezTo>
                  <a:cubicBezTo>
                    <a:pt x="3135" y="2082"/>
                    <a:pt x="3000" y="2030"/>
                    <a:pt x="2897" y="1927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>
              <a:extLst>
                <a:ext uri="{FF2B5EF4-FFF2-40B4-BE49-F238E27FC236}">
                  <a16:creationId xmlns:a16="http://schemas.microsoft.com/office/drawing/2014/main" id="{ADBDFE77-6FC2-02F9-A76E-53898F8CF4F7}"/>
                </a:ext>
              </a:extLst>
            </p:cNvPr>
            <p:cNvSpPr/>
            <p:nvPr/>
          </p:nvSpPr>
          <p:spPr>
            <a:xfrm>
              <a:off x="2280865" y="1464948"/>
              <a:ext cx="377065" cy="377087"/>
            </a:xfrm>
            <a:custGeom>
              <a:avLst/>
              <a:gdLst/>
              <a:ahLst/>
              <a:cxnLst/>
              <a:rect l="l" t="t" r="r" b="b"/>
              <a:pathLst>
                <a:path w="17083" h="17084" extrusionOk="0">
                  <a:moveTo>
                    <a:pt x="10839" y="3988"/>
                  </a:moveTo>
                  <a:cubicBezTo>
                    <a:pt x="10981" y="3988"/>
                    <a:pt x="11117" y="4045"/>
                    <a:pt x="11218" y="4146"/>
                  </a:cubicBezTo>
                  <a:lnTo>
                    <a:pt x="12940" y="5865"/>
                  </a:lnTo>
                  <a:cubicBezTo>
                    <a:pt x="13146" y="6070"/>
                    <a:pt x="13146" y="6407"/>
                    <a:pt x="12940" y="6615"/>
                  </a:cubicBezTo>
                  <a:lnTo>
                    <a:pt x="11010" y="8539"/>
                  </a:lnTo>
                  <a:lnTo>
                    <a:pt x="12940" y="10472"/>
                  </a:lnTo>
                  <a:cubicBezTo>
                    <a:pt x="13146" y="10677"/>
                    <a:pt x="13146" y="11016"/>
                    <a:pt x="12940" y="11222"/>
                  </a:cubicBezTo>
                  <a:lnTo>
                    <a:pt x="11218" y="12941"/>
                  </a:lnTo>
                  <a:cubicBezTo>
                    <a:pt x="11117" y="13039"/>
                    <a:pt x="10984" y="13098"/>
                    <a:pt x="10839" y="13098"/>
                  </a:cubicBezTo>
                  <a:cubicBezTo>
                    <a:pt x="10701" y="13098"/>
                    <a:pt x="10565" y="13039"/>
                    <a:pt x="10463" y="12941"/>
                  </a:cubicBezTo>
                  <a:lnTo>
                    <a:pt x="8536" y="11016"/>
                  </a:lnTo>
                  <a:lnTo>
                    <a:pt x="6606" y="12941"/>
                  </a:lnTo>
                  <a:cubicBezTo>
                    <a:pt x="6503" y="13043"/>
                    <a:pt x="6367" y="13095"/>
                    <a:pt x="6231" y="13095"/>
                  </a:cubicBezTo>
                  <a:cubicBezTo>
                    <a:pt x="6095" y="13095"/>
                    <a:pt x="5959" y="13043"/>
                    <a:pt x="5856" y="12941"/>
                  </a:cubicBezTo>
                  <a:lnTo>
                    <a:pt x="4135" y="11222"/>
                  </a:lnTo>
                  <a:cubicBezTo>
                    <a:pt x="4033" y="11123"/>
                    <a:pt x="3977" y="10990"/>
                    <a:pt x="3977" y="10845"/>
                  </a:cubicBezTo>
                  <a:cubicBezTo>
                    <a:pt x="3977" y="10701"/>
                    <a:pt x="4033" y="10568"/>
                    <a:pt x="4135" y="10469"/>
                  </a:cubicBezTo>
                  <a:lnTo>
                    <a:pt x="6062" y="8542"/>
                  </a:lnTo>
                  <a:lnTo>
                    <a:pt x="4135" y="6618"/>
                  </a:lnTo>
                  <a:cubicBezTo>
                    <a:pt x="4033" y="6519"/>
                    <a:pt x="3977" y="6385"/>
                    <a:pt x="3977" y="6241"/>
                  </a:cubicBezTo>
                  <a:cubicBezTo>
                    <a:pt x="3977" y="6100"/>
                    <a:pt x="4033" y="5964"/>
                    <a:pt x="4135" y="5865"/>
                  </a:cubicBezTo>
                  <a:lnTo>
                    <a:pt x="5856" y="4146"/>
                  </a:lnTo>
                  <a:cubicBezTo>
                    <a:pt x="5959" y="4042"/>
                    <a:pt x="6095" y="3990"/>
                    <a:pt x="6231" y="3990"/>
                  </a:cubicBezTo>
                  <a:cubicBezTo>
                    <a:pt x="6367" y="3990"/>
                    <a:pt x="6503" y="4042"/>
                    <a:pt x="6606" y="4146"/>
                  </a:cubicBezTo>
                  <a:lnTo>
                    <a:pt x="8536" y="6070"/>
                  </a:lnTo>
                  <a:lnTo>
                    <a:pt x="10463" y="4146"/>
                  </a:lnTo>
                  <a:cubicBezTo>
                    <a:pt x="10565" y="4045"/>
                    <a:pt x="10698" y="3988"/>
                    <a:pt x="10839" y="3988"/>
                  </a:cubicBezTo>
                  <a:close/>
                  <a:moveTo>
                    <a:pt x="8541" y="1"/>
                  </a:moveTo>
                  <a:cubicBezTo>
                    <a:pt x="3825" y="1"/>
                    <a:pt x="0" y="3826"/>
                    <a:pt x="0" y="8542"/>
                  </a:cubicBezTo>
                  <a:cubicBezTo>
                    <a:pt x="0" y="13261"/>
                    <a:pt x="3825" y="17083"/>
                    <a:pt x="8541" y="17083"/>
                  </a:cubicBezTo>
                  <a:cubicBezTo>
                    <a:pt x="13260" y="17083"/>
                    <a:pt x="17083" y="13261"/>
                    <a:pt x="17083" y="8542"/>
                  </a:cubicBezTo>
                  <a:cubicBezTo>
                    <a:pt x="17083" y="3826"/>
                    <a:pt x="13255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2127;p71">
            <a:extLst>
              <a:ext uri="{FF2B5EF4-FFF2-40B4-BE49-F238E27FC236}">
                <a16:creationId xmlns:a16="http://schemas.microsoft.com/office/drawing/2014/main" id="{255FB9C4-AFC7-E975-1FA4-D3E0F78A16D2}"/>
              </a:ext>
            </a:extLst>
          </p:cNvPr>
          <p:cNvGrpSpPr/>
          <p:nvPr/>
        </p:nvGrpSpPr>
        <p:grpSpPr>
          <a:xfrm>
            <a:off x="7693370" y="3045850"/>
            <a:ext cx="1011775" cy="1631933"/>
            <a:chOff x="5747613" y="2391231"/>
            <a:chExt cx="1316299" cy="2123113"/>
          </a:xfrm>
        </p:grpSpPr>
        <p:sp>
          <p:nvSpPr>
            <p:cNvPr id="783" name="Google Shape;2128;p71">
              <a:extLst>
                <a:ext uri="{FF2B5EF4-FFF2-40B4-BE49-F238E27FC236}">
                  <a16:creationId xmlns:a16="http://schemas.microsoft.com/office/drawing/2014/main" id="{ED1AC325-011D-D255-4E11-0B6EBDB439EA}"/>
                </a:ext>
              </a:extLst>
            </p:cNvPr>
            <p:cNvSpPr/>
            <p:nvPr/>
          </p:nvSpPr>
          <p:spPr>
            <a:xfrm>
              <a:off x="5970997" y="3025710"/>
              <a:ext cx="1009313" cy="1488634"/>
            </a:xfrm>
            <a:custGeom>
              <a:avLst/>
              <a:gdLst/>
              <a:ahLst/>
              <a:cxnLst/>
              <a:rect l="l" t="t" r="r" b="b"/>
              <a:pathLst>
                <a:path w="48183" h="71065" extrusionOk="0">
                  <a:moveTo>
                    <a:pt x="35148" y="1"/>
                  </a:moveTo>
                  <a:cubicBezTo>
                    <a:pt x="20950" y="1"/>
                    <a:pt x="2312" y="1783"/>
                    <a:pt x="956" y="2616"/>
                  </a:cubicBezTo>
                  <a:cubicBezTo>
                    <a:pt x="270" y="3032"/>
                    <a:pt x="956" y="11845"/>
                    <a:pt x="956" y="11845"/>
                  </a:cubicBezTo>
                  <a:cubicBezTo>
                    <a:pt x="956" y="11845"/>
                    <a:pt x="2682" y="17707"/>
                    <a:pt x="2536" y="21635"/>
                  </a:cubicBezTo>
                  <a:cubicBezTo>
                    <a:pt x="2391" y="25585"/>
                    <a:pt x="1559" y="60152"/>
                    <a:pt x="1559" y="60152"/>
                  </a:cubicBezTo>
                  <a:lnTo>
                    <a:pt x="0" y="71065"/>
                  </a:lnTo>
                  <a:lnTo>
                    <a:pt x="48183" y="71065"/>
                  </a:lnTo>
                  <a:cubicBezTo>
                    <a:pt x="48183" y="71065"/>
                    <a:pt x="45377" y="43980"/>
                    <a:pt x="46354" y="34149"/>
                  </a:cubicBezTo>
                  <a:cubicBezTo>
                    <a:pt x="47206" y="25543"/>
                    <a:pt x="46582" y="6274"/>
                    <a:pt x="46395" y="1597"/>
                  </a:cubicBezTo>
                  <a:cubicBezTo>
                    <a:pt x="46374" y="1015"/>
                    <a:pt x="45917" y="517"/>
                    <a:pt x="45335" y="454"/>
                  </a:cubicBezTo>
                  <a:cubicBezTo>
                    <a:pt x="42564" y="133"/>
                    <a:pt x="39021" y="1"/>
                    <a:pt x="35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129;p71">
              <a:extLst>
                <a:ext uri="{FF2B5EF4-FFF2-40B4-BE49-F238E27FC236}">
                  <a16:creationId xmlns:a16="http://schemas.microsoft.com/office/drawing/2014/main" id="{0E7B292C-F255-906D-EF06-D433421139F8}"/>
                </a:ext>
              </a:extLst>
            </p:cNvPr>
            <p:cNvSpPr/>
            <p:nvPr/>
          </p:nvSpPr>
          <p:spPr>
            <a:xfrm>
              <a:off x="5769817" y="4514323"/>
              <a:ext cx="498152" cy="21"/>
            </a:xfrm>
            <a:custGeom>
              <a:avLst/>
              <a:gdLst/>
              <a:ahLst/>
              <a:cxnLst/>
              <a:rect l="l" t="t" r="r" b="b"/>
              <a:pathLst>
                <a:path w="23781" h="1" fill="none" extrusionOk="0">
                  <a:moveTo>
                    <a:pt x="23780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130;p71">
              <a:extLst>
                <a:ext uri="{FF2B5EF4-FFF2-40B4-BE49-F238E27FC236}">
                  <a16:creationId xmlns:a16="http://schemas.microsoft.com/office/drawing/2014/main" id="{4487589D-E58D-ACF8-A84D-1F50887E5978}"/>
                </a:ext>
              </a:extLst>
            </p:cNvPr>
            <p:cNvSpPr/>
            <p:nvPr/>
          </p:nvSpPr>
          <p:spPr>
            <a:xfrm>
              <a:off x="6791762" y="4514323"/>
              <a:ext cx="257361" cy="21"/>
            </a:xfrm>
            <a:custGeom>
              <a:avLst/>
              <a:gdLst/>
              <a:ahLst/>
              <a:cxnLst/>
              <a:rect l="l" t="t" r="r" b="b"/>
              <a:pathLst>
                <a:path w="12286" h="1" fill="none" extrusionOk="0">
                  <a:moveTo>
                    <a:pt x="0" y="1"/>
                  </a:moveTo>
                  <a:lnTo>
                    <a:pt x="1228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2131;p71">
              <a:extLst>
                <a:ext uri="{FF2B5EF4-FFF2-40B4-BE49-F238E27FC236}">
                  <a16:creationId xmlns:a16="http://schemas.microsoft.com/office/drawing/2014/main" id="{7FA00B83-0B90-890A-1289-282ED4A0D7F0}"/>
                </a:ext>
              </a:extLst>
            </p:cNvPr>
            <p:cNvSpPr/>
            <p:nvPr/>
          </p:nvSpPr>
          <p:spPr>
            <a:xfrm>
              <a:off x="6189563" y="3148860"/>
              <a:ext cx="104968" cy="527751"/>
            </a:xfrm>
            <a:custGeom>
              <a:avLst/>
              <a:gdLst/>
              <a:ahLst/>
              <a:cxnLst/>
              <a:rect l="l" t="t" r="r" b="b"/>
              <a:pathLst>
                <a:path w="5011" h="25194" fill="none" extrusionOk="0">
                  <a:moveTo>
                    <a:pt x="1996" y="25193"/>
                  </a:moveTo>
                  <a:cubicBezTo>
                    <a:pt x="1" y="15486"/>
                    <a:pt x="5010" y="12285"/>
                    <a:pt x="4324" y="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2132;p71">
              <a:extLst>
                <a:ext uri="{FF2B5EF4-FFF2-40B4-BE49-F238E27FC236}">
                  <a16:creationId xmlns:a16="http://schemas.microsoft.com/office/drawing/2014/main" id="{2211002F-F026-8FA4-3DD0-203879397589}"/>
                </a:ext>
              </a:extLst>
            </p:cNvPr>
            <p:cNvSpPr/>
            <p:nvPr/>
          </p:nvSpPr>
          <p:spPr>
            <a:xfrm>
              <a:off x="6139059" y="2791579"/>
              <a:ext cx="433278" cy="565436"/>
            </a:xfrm>
            <a:custGeom>
              <a:avLst/>
              <a:gdLst/>
              <a:ahLst/>
              <a:cxnLst/>
              <a:rect l="l" t="t" r="r" b="b"/>
              <a:pathLst>
                <a:path w="20684" h="26993" extrusionOk="0">
                  <a:moveTo>
                    <a:pt x="9048" y="0"/>
                  </a:moveTo>
                  <a:cubicBezTo>
                    <a:pt x="7943" y="0"/>
                    <a:pt x="6919" y="162"/>
                    <a:pt x="6070" y="531"/>
                  </a:cubicBezTo>
                  <a:cubicBezTo>
                    <a:pt x="3784" y="1529"/>
                    <a:pt x="3638" y="5146"/>
                    <a:pt x="3742" y="5749"/>
                  </a:cubicBezTo>
                  <a:cubicBezTo>
                    <a:pt x="3867" y="6372"/>
                    <a:pt x="3638" y="6850"/>
                    <a:pt x="3638" y="6850"/>
                  </a:cubicBezTo>
                  <a:cubicBezTo>
                    <a:pt x="3638" y="6850"/>
                    <a:pt x="1" y="10779"/>
                    <a:pt x="167" y="11610"/>
                  </a:cubicBezTo>
                  <a:cubicBezTo>
                    <a:pt x="354" y="12463"/>
                    <a:pt x="2266" y="13211"/>
                    <a:pt x="2266" y="13211"/>
                  </a:cubicBezTo>
                  <a:cubicBezTo>
                    <a:pt x="2266" y="13211"/>
                    <a:pt x="1664" y="16932"/>
                    <a:pt x="2204" y="18116"/>
                  </a:cubicBezTo>
                  <a:cubicBezTo>
                    <a:pt x="2577" y="18949"/>
                    <a:pt x="5131" y="19078"/>
                    <a:pt x="6675" y="19078"/>
                  </a:cubicBezTo>
                  <a:cubicBezTo>
                    <a:pt x="7368" y="19078"/>
                    <a:pt x="7858" y="19052"/>
                    <a:pt x="7858" y="19052"/>
                  </a:cubicBezTo>
                  <a:lnTo>
                    <a:pt x="9355" y="26992"/>
                  </a:lnTo>
                  <a:lnTo>
                    <a:pt x="19685" y="20736"/>
                  </a:lnTo>
                  <a:cubicBezTo>
                    <a:pt x="19685" y="20736"/>
                    <a:pt x="19436" y="18324"/>
                    <a:pt x="18189" y="16017"/>
                  </a:cubicBezTo>
                  <a:cubicBezTo>
                    <a:pt x="18189" y="16017"/>
                    <a:pt x="20683" y="8388"/>
                    <a:pt x="20330" y="5416"/>
                  </a:cubicBezTo>
                  <a:cubicBezTo>
                    <a:pt x="20043" y="2988"/>
                    <a:pt x="13795" y="0"/>
                    <a:pt x="9048" y="0"/>
                  </a:cubicBezTo>
                  <a:close/>
                </a:path>
              </a:pathLst>
            </a:custGeom>
            <a:solidFill>
              <a:srgbClr val="AA876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2133;p71">
              <a:extLst>
                <a:ext uri="{FF2B5EF4-FFF2-40B4-BE49-F238E27FC236}">
                  <a16:creationId xmlns:a16="http://schemas.microsoft.com/office/drawing/2014/main" id="{7826828F-3D84-EC21-68B3-658F82CA6961}"/>
                </a:ext>
              </a:extLst>
            </p:cNvPr>
            <p:cNvSpPr/>
            <p:nvPr/>
          </p:nvSpPr>
          <p:spPr>
            <a:xfrm>
              <a:off x="6244006" y="2933122"/>
              <a:ext cx="22225" cy="21429"/>
            </a:xfrm>
            <a:custGeom>
              <a:avLst/>
              <a:gdLst/>
              <a:ahLst/>
              <a:cxnLst/>
              <a:rect l="l" t="t" r="r" b="b"/>
              <a:pathLst>
                <a:path w="1061" h="1023" extrusionOk="0">
                  <a:moveTo>
                    <a:pt x="432" y="0"/>
                  </a:moveTo>
                  <a:cubicBezTo>
                    <a:pt x="349" y="0"/>
                    <a:pt x="271" y="23"/>
                    <a:pt x="208" y="73"/>
                  </a:cubicBezTo>
                  <a:cubicBezTo>
                    <a:pt x="0" y="218"/>
                    <a:pt x="0" y="530"/>
                    <a:pt x="166" y="779"/>
                  </a:cubicBezTo>
                  <a:cubicBezTo>
                    <a:pt x="287" y="940"/>
                    <a:pt x="459" y="1023"/>
                    <a:pt x="616" y="1023"/>
                  </a:cubicBezTo>
                  <a:cubicBezTo>
                    <a:pt x="703" y="1023"/>
                    <a:pt x="786" y="997"/>
                    <a:pt x="852" y="946"/>
                  </a:cubicBezTo>
                  <a:cubicBezTo>
                    <a:pt x="1060" y="800"/>
                    <a:pt x="1060" y="488"/>
                    <a:pt x="894" y="239"/>
                  </a:cubicBezTo>
                  <a:cubicBezTo>
                    <a:pt x="770" y="88"/>
                    <a:pt x="592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2134;p71">
              <a:extLst>
                <a:ext uri="{FF2B5EF4-FFF2-40B4-BE49-F238E27FC236}">
                  <a16:creationId xmlns:a16="http://schemas.microsoft.com/office/drawing/2014/main" id="{4AC0E91A-DD45-E2CA-997F-81DF1E7EDCD8}"/>
                </a:ext>
              </a:extLst>
            </p:cNvPr>
            <p:cNvSpPr/>
            <p:nvPr/>
          </p:nvSpPr>
          <p:spPr>
            <a:xfrm>
              <a:off x="6221361" y="3074392"/>
              <a:ext cx="53563" cy="30500"/>
            </a:xfrm>
            <a:custGeom>
              <a:avLst/>
              <a:gdLst/>
              <a:ahLst/>
              <a:cxnLst/>
              <a:rect l="l" t="t" r="r" b="b"/>
              <a:pathLst>
                <a:path w="2557" h="1456" fill="none" extrusionOk="0">
                  <a:moveTo>
                    <a:pt x="0" y="1269"/>
                  </a:moveTo>
                  <a:cubicBezTo>
                    <a:pt x="1435" y="1456"/>
                    <a:pt x="2557" y="1"/>
                    <a:pt x="2557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2135;p71">
              <a:extLst>
                <a:ext uri="{FF2B5EF4-FFF2-40B4-BE49-F238E27FC236}">
                  <a16:creationId xmlns:a16="http://schemas.microsoft.com/office/drawing/2014/main" id="{2629B406-5F71-3A31-080F-3179F4266F88}"/>
                </a:ext>
              </a:extLst>
            </p:cNvPr>
            <p:cNvSpPr/>
            <p:nvPr/>
          </p:nvSpPr>
          <p:spPr>
            <a:xfrm>
              <a:off x="6265330" y="3169766"/>
              <a:ext cx="78406" cy="77087"/>
            </a:xfrm>
            <a:custGeom>
              <a:avLst/>
              <a:gdLst/>
              <a:ahLst/>
              <a:cxnLst/>
              <a:rect l="l" t="t" r="r" b="b"/>
              <a:pathLst>
                <a:path w="3743" h="3680" extrusionOk="0">
                  <a:moveTo>
                    <a:pt x="3742" y="0"/>
                  </a:moveTo>
                  <a:cubicBezTo>
                    <a:pt x="3742" y="0"/>
                    <a:pt x="2682" y="894"/>
                    <a:pt x="1" y="1019"/>
                  </a:cubicBezTo>
                  <a:cubicBezTo>
                    <a:pt x="204" y="1023"/>
                    <a:pt x="400" y="1024"/>
                    <a:pt x="582" y="1024"/>
                  </a:cubicBezTo>
                  <a:cubicBezTo>
                    <a:pt x="1311" y="1024"/>
                    <a:pt x="1830" y="998"/>
                    <a:pt x="1830" y="998"/>
                  </a:cubicBezTo>
                  <a:lnTo>
                    <a:pt x="2350" y="3679"/>
                  </a:lnTo>
                  <a:cubicBezTo>
                    <a:pt x="3264" y="2557"/>
                    <a:pt x="3742" y="0"/>
                    <a:pt x="3742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2136;p71">
              <a:extLst>
                <a:ext uri="{FF2B5EF4-FFF2-40B4-BE49-F238E27FC236}">
                  <a16:creationId xmlns:a16="http://schemas.microsoft.com/office/drawing/2014/main" id="{7CA2F378-C6A4-C45F-8CDE-4D55105A60A2}"/>
                </a:ext>
              </a:extLst>
            </p:cNvPr>
            <p:cNvSpPr/>
            <p:nvPr/>
          </p:nvSpPr>
          <p:spPr>
            <a:xfrm>
              <a:off x="6215266" y="2669078"/>
              <a:ext cx="470711" cy="458038"/>
            </a:xfrm>
            <a:custGeom>
              <a:avLst/>
              <a:gdLst/>
              <a:ahLst/>
              <a:cxnLst/>
              <a:rect l="l" t="t" r="r" b="b"/>
              <a:pathLst>
                <a:path w="22471" h="21866" extrusionOk="0">
                  <a:moveTo>
                    <a:pt x="5376" y="0"/>
                  </a:moveTo>
                  <a:cubicBezTo>
                    <a:pt x="4672" y="0"/>
                    <a:pt x="3899" y="624"/>
                    <a:pt x="3804" y="1474"/>
                  </a:cubicBezTo>
                  <a:cubicBezTo>
                    <a:pt x="3778" y="1762"/>
                    <a:pt x="3679" y="1864"/>
                    <a:pt x="3532" y="1864"/>
                  </a:cubicBezTo>
                  <a:cubicBezTo>
                    <a:pt x="3176" y="1864"/>
                    <a:pt x="2535" y="1265"/>
                    <a:pt x="1957" y="1265"/>
                  </a:cubicBezTo>
                  <a:cubicBezTo>
                    <a:pt x="1827" y="1265"/>
                    <a:pt x="1700" y="1296"/>
                    <a:pt x="1580" y="1370"/>
                  </a:cubicBezTo>
                  <a:cubicBezTo>
                    <a:pt x="0" y="2305"/>
                    <a:pt x="416" y="8063"/>
                    <a:pt x="478" y="8832"/>
                  </a:cubicBezTo>
                  <a:cubicBezTo>
                    <a:pt x="478" y="8895"/>
                    <a:pt x="513" y="8922"/>
                    <a:pt x="575" y="8922"/>
                  </a:cubicBezTo>
                  <a:cubicBezTo>
                    <a:pt x="841" y="8922"/>
                    <a:pt x="1616" y="8439"/>
                    <a:pt x="2391" y="8271"/>
                  </a:cubicBezTo>
                  <a:cubicBezTo>
                    <a:pt x="2699" y="8203"/>
                    <a:pt x="2934" y="8175"/>
                    <a:pt x="3119" y="8175"/>
                  </a:cubicBezTo>
                  <a:cubicBezTo>
                    <a:pt x="4004" y="8175"/>
                    <a:pt x="3702" y="8821"/>
                    <a:pt x="4510" y="8821"/>
                  </a:cubicBezTo>
                  <a:cubicBezTo>
                    <a:pt x="4567" y="8821"/>
                    <a:pt x="4629" y="8818"/>
                    <a:pt x="4698" y="8811"/>
                  </a:cubicBezTo>
                  <a:cubicBezTo>
                    <a:pt x="4776" y="8805"/>
                    <a:pt x="4850" y="8802"/>
                    <a:pt x="4920" y="8802"/>
                  </a:cubicBezTo>
                  <a:cubicBezTo>
                    <a:pt x="5992" y="8802"/>
                    <a:pt x="6202" y="9524"/>
                    <a:pt x="6631" y="10246"/>
                  </a:cubicBezTo>
                  <a:cubicBezTo>
                    <a:pt x="7088" y="11015"/>
                    <a:pt x="5529" y="11264"/>
                    <a:pt x="5717" y="12615"/>
                  </a:cubicBezTo>
                  <a:cubicBezTo>
                    <a:pt x="5904" y="13945"/>
                    <a:pt x="5529" y="14361"/>
                    <a:pt x="5238" y="14839"/>
                  </a:cubicBezTo>
                  <a:cubicBezTo>
                    <a:pt x="4947" y="15317"/>
                    <a:pt x="4885" y="15359"/>
                    <a:pt x="5592" y="15588"/>
                  </a:cubicBezTo>
                  <a:cubicBezTo>
                    <a:pt x="5625" y="15597"/>
                    <a:pt x="5657" y="15602"/>
                    <a:pt x="5688" y="15602"/>
                  </a:cubicBezTo>
                  <a:cubicBezTo>
                    <a:pt x="6326" y="15602"/>
                    <a:pt x="6438" y="13634"/>
                    <a:pt x="8481" y="13634"/>
                  </a:cubicBezTo>
                  <a:cubicBezTo>
                    <a:pt x="10186" y="13634"/>
                    <a:pt x="11204" y="15879"/>
                    <a:pt x="9666" y="16980"/>
                  </a:cubicBezTo>
                  <a:cubicBezTo>
                    <a:pt x="8107" y="18061"/>
                    <a:pt x="10373" y="17645"/>
                    <a:pt x="10975" y="18539"/>
                  </a:cubicBezTo>
                  <a:cubicBezTo>
                    <a:pt x="11467" y="19294"/>
                    <a:pt x="11425" y="20524"/>
                    <a:pt x="11864" y="20524"/>
                  </a:cubicBezTo>
                  <a:cubicBezTo>
                    <a:pt x="11944" y="20524"/>
                    <a:pt x="12041" y="20483"/>
                    <a:pt x="12160" y="20389"/>
                  </a:cubicBezTo>
                  <a:cubicBezTo>
                    <a:pt x="12261" y="20310"/>
                    <a:pt x="12358" y="20276"/>
                    <a:pt x="12452" y="20276"/>
                  </a:cubicBezTo>
                  <a:cubicBezTo>
                    <a:pt x="13080" y="20276"/>
                    <a:pt x="13611" y="21793"/>
                    <a:pt x="14551" y="21865"/>
                  </a:cubicBezTo>
                  <a:cubicBezTo>
                    <a:pt x="14551" y="21865"/>
                    <a:pt x="16151" y="16668"/>
                    <a:pt x="17939" y="15255"/>
                  </a:cubicBezTo>
                  <a:cubicBezTo>
                    <a:pt x="19727" y="13821"/>
                    <a:pt x="20454" y="12906"/>
                    <a:pt x="20745" y="11617"/>
                  </a:cubicBezTo>
                  <a:cubicBezTo>
                    <a:pt x="21057" y="10308"/>
                    <a:pt x="22470" y="9767"/>
                    <a:pt x="21764" y="8811"/>
                  </a:cubicBezTo>
                  <a:cubicBezTo>
                    <a:pt x="21036" y="7855"/>
                    <a:pt x="19664" y="8811"/>
                    <a:pt x="19976" y="7439"/>
                  </a:cubicBezTo>
                  <a:cubicBezTo>
                    <a:pt x="20267" y="6068"/>
                    <a:pt x="19082" y="7252"/>
                    <a:pt x="18604" y="5860"/>
                  </a:cubicBezTo>
                  <a:cubicBezTo>
                    <a:pt x="18126" y="4467"/>
                    <a:pt x="16276" y="5548"/>
                    <a:pt x="16463" y="4342"/>
                  </a:cubicBezTo>
                  <a:cubicBezTo>
                    <a:pt x="16599" y="3373"/>
                    <a:pt x="15914" y="2751"/>
                    <a:pt x="14999" y="2751"/>
                  </a:cubicBezTo>
                  <a:cubicBezTo>
                    <a:pt x="14797" y="2751"/>
                    <a:pt x="14583" y="2781"/>
                    <a:pt x="14364" y="2846"/>
                  </a:cubicBezTo>
                  <a:cubicBezTo>
                    <a:pt x="14035" y="2949"/>
                    <a:pt x="13798" y="3005"/>
                    <a:pt x="13616" y="3005"/>
                  </a:cubicBezTo>
                  <a:cubicBezTo>
                    <a:pt x="13142" y="3005"/>
                    <a:pt x="13046" y="2625"/>
                    <a:pt x="12701" y="1723"/>
                  </a:cubicBezTo>
                  <a:cubicBezTo>
                    <a:pt x="12524" y="1262"/>
                    <a:pt x="12282" y="1133"/>
                    <a:pt x="12008" y="1133"/>
                  </a:cubicBezTo>
                  <a:cubicBezTo>
                    <a:pt x="11662" y="1133"/>
                    <a:pt x="11266" y="1338"/>
                    <a:pt x="10887" y="1338"/>
                  </a:cubicBezTo>
                  <a:cubicBezTo>
                    <a:pt x="10754" y="1338"/>
                    <a:pt x="10623" y="1313"/>
                    <a:pt x="10497" y="1245"/>
                  </a:cubicBezTo>
                  <a:cubicBezTo>
                    <a:pt x="9934" y="949"/>
                    <a:pt x="9350" y="198"/>
                    <a:pt x="8782" y="198"/>
                  </a:cubicBezTo>
                  <a:cubicBezTo>
                    <a:pt x="8554" y="198"/>
                    <a:pt x="8328" y="320"/>
                    <a:pt x="8107" y="642"/>
                  </a:cubicBezTo>
                  <a:cubicBezTo>
                    <a:pt x="7853" y="1020"/>
                    <a:pt x="7623" y="1162"/>
                    <a:pt x="7402" y="1162"/>
                  </a:cubicBezTo>
                  <a:cubicBezTo>
                    <a:pt x="6953" y="1162"/>
                    <a:pt x="6536" y="581"/>
                    <a:pt x="6008" y="206"/>
                  </a:cubicBezTo>
                  <a:cubicBezTo>
                    <a:pt x="5821" y="64"/>
                    <a:pt x="5602" y="0"/>
                    <a:pt x="5376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2137;p71">
              <a:extLst>
                <a:ext uri="{FF2B5EF4-FFF2-40B4-BE49-F238E27FC236}">
                  <a16:creationId xmlns:a16="http://schemas.microsoft.com/office/drawing/2014/main" id="{81708561-CBBC-DE46-DDB6-2BB58CAA65AC}"/>
                </a:ext>
              </a:extLst>
            </p:cNvPr>
            <p:cNvSpPr/>
            <p:nvPr/>
          </p:nvSpPr>
          <p:spPr>
            <a:xfrm>
              <a:off x="6206552" y="4306042"/>
              <a:ext cx="587850" cy="208302"/>
            </a:xfrm>
            <a:custGeom>
              <a:avLst/>
              <a:gdLst/>
              <a:ahLst/>
              <a:cxnLst/>
              <a:rect l="l" t="t" r="r" b="b"/>
              <a:pathLst>
                <a:path w="28063" h="9944" extrusionOk="0">
                  <a:moveTo>
                    <a:pt x="13367" y="0"/>
                  </a:moveTo>
                  <a:cubicBezTo>
                    <a:pt x="8909" y="0"/>
                    <a:pt x="4438" y="526"/>
                    <a:pt x="1663" y="2232"/>
                  </a:cubicBezTo>
                  <a:cubicBezTo>
                    <a:pt x="1" y="6057"/>
                    <a:pt x="354" y="9944"/>
                    <a:pt x="354" y="9944"/>
                  </a:cubicBezTo>
                  <a:lnTo>
                    <a:pt x="28062" y="9944"/>
                  </a:lnTo>
                  <a:lnTo>
                    <a:pt x="27667" y="1359"/>
                  </a:lnTo>
                  <a:cubicBezTo>
                    <a:pt x="27667" y="1359"/>
                    <a:pt x="20534" y="0"/>
                    <a:pt x="13367" y="0"/>
                  </a:cubicBezTo>
                  <a:close/>
                </a:path>
              </a:pathLst>
            </a:custGeom>
            <a:solidFill>
              <a:srgbClr val="3889C8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2138;p71">
              <a:extLst>
                <a:ext uri="{FF2B5EF4-FFF2-40B4-BE49-F238E27FC236}">
                  <a16:creationId xmlns:a16="http://schemas.microsoft.com/office/drawing/2014/main" id="{BCBF1984-BA11-0012-294B-5D3AE55C8969}"/>
                </a:ext>
              </a:extLst>
            </p:cNvPr>
            <p:cNvSpPr/>
            <p:nvPr/>
          </p:nvSpPr>
          <p:spPr>
            <a:xfrm>
              <a:off x="6435592" y="4413754"/>
              <a:ext cx="150675" cy="100590"/>
            </a:xfrm>
            <a:custGeom>
              <a:avLst/>
              <a:gdLst/>
              <a:ahLst/>
              <a:cxnLst/>
              <a:rect l="l" t="t" r="r" b="b"/>
              <a:pathLst>
                <a:path w="7193" h="4802" extrusionOk="0">
                  <a:moveTo>
                    <a:pt x="1331" y="0"/>
                  </a:moveTo>
                  <a:lnTo>
                    <a:pt x="0" y="541"/>
                  </a:lnTo>
                  <a:cubicBezTo>
                    <a:pt x="790" y="2412"/>
                    <a:pt x="2432" y="3825"/>
                    <a:pt x="4033" y="4802"/>
                  </a:cubicBezTo>
                  <a:lnTo>
                    <a:pt x="7192" y="4802"/>
                  </a:lnTo>
                  <a:cubicBezTo>
                    <a:pt x="5405" y="4054"/>
                    <a:pt x="2370" y="2495"/>
                    <a:pt x="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2139;p71">
              <a:extLst>
                <a:ext uri="{FF2B5EF4-FFF2-40B4-BE49-F238E27FC236}">
                  <a16:creationId xmlns:a16="http://schemas.microsoft.com/office/drawing/2014/main" id="{ADE9CFA6-2845-8CC6-D797-81E8B90D8E98}"/>
                </a:ext>
              </a:extLst>
            </p:cNvPr>
            <p:cNvSpPr/>
            <p:nvPr/>
          </p:nvSpPr>
          <p:spPr>
            <a:xfrm>
              <a:off x="6216125" y="4312724"/>
              <a:ext cx="156352" cy="134567"/>
            </a:xfrm>
            <a:custGeom>
              <a:avLst/>
              <a:gdLst/>
              <a:ahLst/>
              <a:cxnLst/>
              <a:rect l="l" t="t" r="r" b="b"/>
              <a:pathLst>
                <a:path w="7464" h="6424" extrusionOk="0">
                  <a:moveTo>
                    <a:pt x="7463" y="1"/>
                  </a:moveTo>
                  <a:lnTo>
                    <a:pt x="7463" y="1"/>
                  </a:lnTo>
                  <a:cubicBezTo>
                    <a:pt x="5031" y="333"/>
                    <a:pt x="2828" y="915"/>
                    <a:pt x="1206" y="1913"/>
                  </a:cubicBezTo>
                  <a:cubicBezTo>
                    <a:pt x="521" y="3493"/>
                    <a:pt x="167" y="5094"/>
                    <a:pt x="1" y="6424"/>
                  </a:cubicBezTo>
                  <a:cubicBezTo>
                    <a:pt x="1352" y="5343"/>
                    <a:pt x="3763" y="3805"/>
                    <a:pt x="7193" y="3119"/>
                  </a:cubicBezTo>
                  <a:lnTo>
                    <a:pt x="7463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2140;p71">
              <a:extLst>
                <a:ext uri="{FF2B5EF4-FFF2-40B4-BE49-F238E27FC236}">
                  <a16:creationId xmlns:a16="http://schemas.microsoft.com/office/drawing/2014/main" id="{7CE6C825-B39C-9F0E-C5D7-50D23688DF43}"/>
                </a:ext>
              </a:extLst>
            </p:cNvPr>
            <p:cNvSpPr/>
            <p:nvPr/>
          </p:nvSpPr>
          <p:spPr>
            <a:xfrm>
              <a:off x="6625858" y="4313164"/>
              <a:ext cx="166784" cy="158950"/>
            </a:xfrm>
            <a:custGeom>
              <a:avLst/>
              <a:gdLst/>
              <a:ahLst/>
              <a:cxnLst/>
              <a:rect l="l" t="t" r="r" b="b"/>
              <a:pathLst>
                <a:path w="7962" h="7588" extrusionOk="0">
                  <a:moveTo>
                    <a:pt x="1" y="1"/>
                  </a:moveTo>
                  <a:lnTo>
                    <a:pt x="437" y="3721"/>
                  </a:lnTo>
                  <a:cubicBezTo>
                    <a:pt x="3742" y="4387"/>
                    <a:pt x="6216" y="6008"/>
                    <a:pt x="7962" y="7588"/>
                  </a:cubicBezTo>
                  <a:lnTo>
                    <a:pt x="7650" y="1019"/>
                  </a:lnTo>
                  <a:cubicBezTo>
                    <a:pt x="7650" y="1019"/>
                    <a:pt x="4366" y="39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2141;p71">
              <a:extLst>
                <a:ext uri="{FF2B5EF4-FFF2-40B4-BE49-F238E27FC236}">
                  <a16:creationId xmlns:a16="http://schemas.microsoft.com/office/drawing/2014/main" id="{C8894604-3CAB-38A1-B3A7-E1255CE0C2D4}"/>
                </a:ext>
              </a:extLst>
            </p:cNvPr>
            <p:cNvSpPr/>
            <p:nvPr/>
          </p:nvSpPr>
          <p:spPr>
            <a:xfrm>
              <a:off x="6304523" y="3177935"/>
              <a:ext cx="261278" cy="179080"/>
            </a:xfrm>
            <a:custGeom>
              <a:avLst/>
              <a:gdLst/>
              <a:ahLst/>
              <a:cxnLst/>
              <a:rect l="l" t="t" r="r" b="b"/>
              <a:pathLst>
                <a:path w="12473" h="8549" extrusionOk="0">
                  <a:moveTo>
                    <a:pt x="11931" y="0"/>
                  </a:moveTo>
                  <a:cubicBezTo>
                    <a:pt x="10831" y="0"/>
                    <a:pt x="5548" y="313"/>
                    <a:pt x="0" y="5971"/>
                  </a:cubicBezTo>
                  <a:lnTo>
                    <a:pt x="562" y="8548"/>
                  </a:lnTo>
                  <a:cubicBezTo>
                    <a:pt x="562" y="8548"/>
                    <a:pt x="6236" y="2520"/>
                    <a:pt x="12472" y="1564"/>
                  </a:cubicBezTo>
                  <a:lnTo>
                    <a:pt x="12140" y="5"/>
                  </a:lnTo>
                  <a:cubicBezTo>
                    <a:pt x="12140" y="5"/>
                    <a:pt x="12068" y="0"/>
                    <a:pt x="11931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2142;p71">
              <a:extLst>
                <a:ext uri="{FF2B5EF4-FFF2-40B4-BE49-F238E27FC236}">
                  <a16:creationId xmlns:a16="http://schemas.microsoft.com/office/drawing/2014/main" id="{8BF4458B-EF0C-DD64-B79B-4DD4D485C032}"/>
                </a:ext>
              </a:extLst>
            </p:cNvPr>
            <p:cNvSpPr/>
            <p:nvPr/>
          </p:nvSpPr>
          <p:spPr>
            <a:xfrm>
              <a:off x="6172931" y="3210676"/>
              <a:ext cx="653248" cy="1184812"/>
            </a:xfrm>
            <a:custGeom>
              <a:avLst/>
              <a:gdLst/>
              <a:ahLst/>
              <a:cxnLst/>
              <a:rect l="l" t="t" r="r" b="b"/>
              <a:pathLst>
                <a:path w="31185" h="56561" extrusionOk="0">
                  <a:moveTo>
                    <a:pt x="18754" y="1"/>
                  </a:moveTo>
                  <a:cubicBezTo>
                    <a:pt x="11375" y="729"/>
                    <a:pt x="6844" y="6985"/>
                    <a:pt x="6844" y="6985"/>
                  </a:cubicBezTo>
                  <a:lnTo>
                    <a:pt x="6282" y="9687"/>
                  </a:lnTo>
                  <a:cubicBezTo>
                    <a:pt x="6282" y="9687"/>
                    <a:pt x="3788" y="13179"/>
                    <a:pt x="3913" y="18584"/>
                  </a:cubicBezTo>
                  <a:cubicBezTo>
                    <a:pt x="4058" y="23988"/>
                    <a:pt x="5181" y="27065"/>
                    <a:pt x="3497" y="34361"/>
                  </a:cubicBezTo>
                  <a:cubicBezTo>
                    <a:pt x="1834" y="41636"/>
                    <a:pt x="1980" y="50158"/>
                    <a:pt x="1356" y="52694"/>
                  </a:cubicBezTo>
                  <a:cubicBezTo>
                    <a:pt x="817" y="54817"/>
                    <a:pt x="1" y="56561"/>
                    <a:pt x="2529" y="56561"/>
                  </a:cubicBezTo>
                  <a:cubicBezTo>
                    <a:pt x="3021" y="56561"/>
                    <a:pt x="3639" y="56495"/>
                    <a:pt x="4412" y="56352"/>
                  </a:cubicBezTo>
                  <a:cubicBezTo>
                    <a:pt x="9151" y="55479"/>
                    <a:pt x="17653" y="55230"/>
                    <a:pt x="17653" y="55230"/>
                  </a:cubicBezTo>
                  <a:cubicBezTo>
                    <a:pt x="17653" y="55230"/>
                    <a:pt x="21051" y="56544"/>
                    <a:pt x="24570" y="56544"/>
                  </a:cubicBezTo>
                  <a:cubicBezTo>
                    <a:pt x="25296" y="56544"/>
                    <a:pt x="26028" y="56488"/>
                    <a:pt x="26736" y="56352"/>
                  </a:cubicBezTo>
                  <a:cubicBezTo>
                    <a:pt x="30873" y="55563"/>
                    <a:pt x="31185" y="54170"/>
                    <a:pt x="31185" y="54170"/>
                  </a:cubicBezTo>
                  <a:cubicBezTo>
                    <a:pt x="31185" y="54170"/>
                    <a:pt x="29501" y="41864"/>
                    <a:pt x="29106" y="31575"/>
                  </a:cubicBezTo>
                  <a:cubicBezTo>
                    <a:pt x="28711" y="21286"/>
                    <a:pt x="28482" y="15258"/>
                    <a:pt x="27277" y="10997"/>
                  </a:cubicBezTo>
                  <a:cubicBezTo>
                    <a:pt x="26092" y="6715"/>
                    <a:pt x="25780" y="5073"/>
                    <a:pt x="23618" y="3348"/>
                  </a:cubicBezTo>
                  <a:cubicBezTo>
                    <a:pt x="21477" y="1622"/>
                    <a:pt x="18754" y="1"/>
                    <a:pt x="18754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2143;p71">
              <a:extLst>
                <a:ext uri="{FF2B5EF4-FFF2-40B4-BE49-F238E27FC236}">
                  <a16:creationId xmlns:a16="http://schemas.microsoft.com/office/drawing/2014/main" id="{1CC7016E-A6D7-8B27-67AA-41519407B310}"/>
                </a:ext>
              </a:extLst>
            </p:cNvPr>
            <p:cNvSpPr/>
            <p:nvPr/>
          </p:nvSpPr>
          <p:spPr>
            <a:xfrm>
              <a:off x="6201336" y="4116802"/>
              <a:ext cx="84041" cy="197703"/>
            </a:xfrm>
            <a:custGeom>
              <a:avLst/>
              <a:gdLst/>
              <a:ahLst/>
              <a:cxnLst/>
              <a:rect l="l" t="t" r="r" b="b"/>
              <a:pathLst>
                <a:path w="4012" h="9438" fill="none" extrusionOk="0">
                  <a:moveTo>
                    <a:pt x="0" y="9437"/>
                  </a:moveTo>
                  <a:cubicBezTo>
                    <a:pt x="1434" y="6340"/>
                    <a:pt x="4012" y="4033"/>
                    <a:pt x="3762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2144;p71">
              <a:extLst>
                <a:ext uri="{FF2B5EF4-FFF2-40B4-BE49-F238E27FC236}">
                  <a16:creationId xmlns:a16="http://schemas.microsoft.com/office/drawing/2014/main" id="{00A6AF3B-F5E7-E11F-09D8-535E7185DBDE}"/>
                </a:ext>
              </a:extLst>
            </p:cNvPr>
            <p:cNvSpPr/>
            <p:nvPr/>
          </p:nvSpPr>
          <p:spPr>
            <a:xfrm>
              <a:off x="6265330" y="3606039"/>
              <a:ext cx="29201" cy="182034"/>
            </a:xfrm>
            <a:custGeom>
              <a:avLst/>
              <a:gdLst/>
              <a:ahLst/>
              <a:cxnLst/>
              <a:rect l="l" t="t" r="r" b="b"/>
              <a:pathLst>
                <a:path w="1394" h="8690" fill="none" extrusionOk="0">
                  <a:moveTo>
                    <a:pt x="1" y="8690"/>
                  </a:moveTo>
                  <a:cubicBezTo>
                    <a:pt x="915" y="4158"/>
                    <a:pt x="1393" y="1"/>
                    <a:pt x="1393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2145;p71">
              <a:extLst>
                <a:ext uri="{FF2B5EF4-FFF2-40B4-BE49-F238E27FC236}">
                  <a16:creationId xmlns:a16="http://schemas.microsoft.com/office/drawing/2014/main" id="{BFF33A04-38C3-5F28-F6D6-76275B6D303D}"/>
                </a:ext>
              </a:extLst>
            </p:cNvPr>
            <p:cNvSpPr/>
            <p:nvPr/>
          </p:nvSpPr>
          <p:spPr>
            <a:xfrm>
              <a:off x="6480440" y="3861201"/>
              <a:ext cx="345738" cy="506846"/>
            </a:xfrm>
            <a:custGeom>
              <a:avLst/>
              <a:gdLst/>
              <a:ahLst/>
              <a:cxnLst/>
              <a:rect l="l" t="t" r="r" b="b"/>
              <a:pathLst>
                <a:path w="16505" h="24196" extrusionOk="0">
                  <a:moveTo>
                    <a:pt x="14426" y="1"/>
                  </a:moveTo>
                  <a:lnTo>
                    <a:pt x="4573" y="2162"/>
                  </a:lnTo>
                  <a:lnTo>
                    <a:pt x="0" y="10165"/>
                  </a:lnTo>
                  <a:cubicBezTo>
                    <a:pt x="7857" y="14655"/>
                    <a:pt x="13428" y="21535"/>
                    <a:pt x="15403" y="24196"/>
                  </a:cubicBezTo>
                  <a:cubicBezTo>
                    <a:pt x="16380" y="23614"/>
                    <a:pt x="16505" y="23115"/>
                    <a:pt x="16505" y="23115"/>
                  </a:cubicBezTo>
                  <a:cubicBezTo>
                    <a:pt x="16505" y="23115"/>
                    <a:pt x="14842" y="10809"/>
                    <a:pt x="14447" y="520"/>
                  </a:cubicBezTo>
                  <a:cubicBezTo>
                    <a:pt x="14426" y="333"/>
                    <a:pt x="14426" y="167"/>
                    <a:pt x="14426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2146;p71">
              <a:extLst>
                <a:ext uri="{FF2B5EF4-FFF2-40B4-BE49-F238E27FC236}">
                  <a16:creationId xmlns:a16="http://schemas.microsoft.com/office/drawing/2014/main" id="{5C5C8AC0-3729-6391-46C7-DB441390BB3F}"/>
                </a:ext>
              </a:extLst>
            </p:cNvPr>
            <p:cNvSpPr/>
            <p:nvPr/>
          </p:nvSpPr>
          <p:spPr>
            <a:xfrm>
              <a:off x="6542696" y="4346261"/>
              <a:ext cx="162008" cy="21346"/>
            </a:xfrm>
            <a:custGeom>
              <a:avLst/>
              <a:gdLst/>
              <a:ahLst/>
              <a:cxnLst/>
              <a:rect l="l" t="t" r="r" b="b"/>
              <a:pathLst>
                <a:path w="7734" h="1019" fill="none" extrusionOk="0">
                  <a:moveTo>
                    <a:pt x="1" y="1019"/>
                  </a:moveTo>
                  <a:cubicBezTo>
                    <a:pt x="3347" y="0"/>
                    <a:pt x="7733" y="395"/>
                    <a:pt x="7733" y="39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2147;p71">
              <a:extLst>
                <a:ext uri="{FF2B5EF4-FFF2-40B4-BE49-F238E27FC236}">
                  <a16:creationId xmlns:a16="http://schemas.microsoft.com/office/drawing/2014/main" id="{709D81F2-7D98-72FA-B633-1047706E417D}"/>
                </a:ext>
              </a:extLst>
            </p:cNvPr>
            <p:cNvSpPr/>
            <p:nvPr/>
          </p:nvSpPr>
          <p:spPr>
            <a:xfrm>
              <a:off x="6327167" y="3252927"/>
              <a:ext cx="422804" cy="891756"/>
            </a:xfrm>
            <a:custGeom>
              <a:avLst/>
              <a:gdLst/>
              <a:ahLst/>
              <a:cxnLst/>
              <a:rect l="l" t="t" r="r" b="b"/>
              <a:pathLst>
                <a:path w="20184" h="42571" fill="none" extrusionOk="0">
                  <a:moveTo>
                    <a:pt x="18978" y="42570"/>
                  </a:moveTo>
                  <a:cubicBezTo>
                    <a:pt x="18978" y="42570"/>
                    <a:pt x="6590" y="29891"/>
                    <a:pt x="4012" y="19394"/>
                  </a:cubicBezTo>
                  <a:cubicBezTo>
                    <a:pt x="2328" y="12514"/>
                    <a:pt x="0" y="3264"/>
                    <a:pt x="9105" y="1331"/>
                  </a:cubicBezTo>
                  <a:cubicBezTo>
                    <a:pt x="15465" y="0"/>
                    <a:pt x="19581" y="5218"/>
                    <a:pt x="20184" y="16026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2148;p71">
              <a:extLst>
                <a:ext uri="{FF2B5EF4-FFF2-40B4-BE49-F238E27FC236}">
                  <a16:creationId xmlns:a16="http://schemas.microsoft.com/office/drawing/2014/main" id="{B0871DA6-8365-6E67-E82E-B707A2FF400F}"/>
                </a:ext>
              </a:extLst>
            </p:cNvPr>
            <p:cNvSpPr/>
            <p:nvPr/>
          </p:nvSpPr>
          <p:spPr>
            <a:xfrm>
              <a:off x="6686815" y="3487979"/>
              <a:ext cx="377097" cy="801472"/>
            </a:xfrm>
            <a:custGeom>
              <a:avLst/>
              <a:gdLst/>
              <a:ahLst/>
              <a:cxnLst/>
              <a:rect l="l" t="t" r="r" b="b"/>
              <a:pathLst>
                <a:path w="18002" h="38261" extrusionOk="0">
                  <a:moveTo>
                    <a:pt x="6100" y="0"/>
                  </a:moveTo>
                  <a:cubicBezTo>
                    <a:pt x="6067" y="0"/>
                    <a:pt x="6036" y="1"/>
                    <a:pt x="6008" y="4"/>
                  </a:cubicBezTo>
                  <a:cubicBezTo>
                    <a:pt x="5052" y="87"/>
                    <a:pt x="3015" y="1043"/>
                    <a:pt x="3015" y="2935"/>
                  </a:cubicBezTo>
                  <a:cubicBezTo>
                    <a:pt x="3015" y="2935"/>
                    <a:pt x="1082" y="15760"/>
                    <a:pt x="437" y="21912"/>
                  </a:cubicBezTo>
                  <a:cubicBezTo>
                    <a:pt x="1" y="26236"/>
                    <a:pt x="479" y="30102"/>
                    <a:pt x="812" y="32035"/>
                  </a:cubicBezTo>
                  <a:cubicBezTo>
                    <a:pt x="957" y="32867"/>
                    <a:pt x="1394" y="33615"/>
                    <a:pt x="2038" y="34156"/>
                  </a:cubicBezTo>
                  <a:cubicBezTo>
                    <a:pt x="3119" y="35029"/>
                    <a:pt x="4844" y="36400"/>
                    <a:pt x="6174" y="37128"/>
                  </a:cubicBezTo>
                  <a:cubicBezTo>
                    <a:pt x="7522" y="37877"/>
                    <a:pt x="9388" y="38260"/>
                    <a:pt x="10806" y="38260"/>
                  </a:cubicBezTo>
                  <a:cubicBezTo>
                    <a:pt x="11553" y="38260"/>
                    <a:pt x="12177" y="38154"/>
                    <a:pt x="12535" y="37939"/>
                  </a:cubicBezTo>
                  <a:cubicBezTo>
                    <a:pt x="13574" y="37315"/>
                    <a:pt x="16027" y="38209"/>
                    <a:pt x="16900" y="31724"/>
                  </a:cubicBezTo>
                  <a:cubicBezTo>
                    <a:pt x="17794" y="25217"/>
                    <a:pt x="16900" y="18109"/>
                    <a:pt x="16900" y="18109"/>
                  </a:cubicBezTo>
                  <a:cubicBezTo>
                    <a:pt x="16900" y="18109"/>
                    <a:pt x="18002" y="17340"/>
                    <a:pt x="17295" y="14908"/>
                  </a:cubicBezTo>
                  <a:cubicBezTo>
                    <a:pt x="16588" y="12496"/>
                    <a:pt x="14136" y="3496"/>
                    <a:pt x="12452" y="2394"/>
                  </a:cubicBezTo>
                  <a:cubicBezTo>
                    <a:pt x="10838" y="1305"/>
                    <a:pt x="7188" y="0"/>
                    <a:pt x="6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2149;p71">
              <a:extLst>
                <a:ext uri="{FF2B5EF4-FFF2-40B4-BE49-F238E27FC236}">
                  <a16:creationId xmlns:a16="http://schemas.microsoft.com/office/drawing/2014/main" id="{321D6B29-A49C-13A4-D914-AD38B9711EAB}"/>
                </a:ext>
              </a:extLst>
            </p:cNvPr>
            <p:cNvSpPr/>
            <p:nvPr/>
          </p:nvSpPr>
          <p:spPr>
            <a:xfrm>
              <a:off x="6780010" y="3557713"/>
              <a:ext cx="186370" cy="163747"/>
            </a:xfrm>
            <a:custGeom>
              <a:avLst/>
              <a:gdLst/>
              <a:ahLst/>
              <a:cxnLst/>
              <a:rect l="l" t="t" r="r" b="b"/>
              <a:pathLst>
                <a:path w="8897" h="7817" extrusionOk="0">
                  <a:moveTo>
                    <a:pt x="125" y="1"/>
                  </a:moveTo>
                  <a:cubicBezTo>
                    <a:pt x="769" y="2308"/>
                    <a:pt x="0" y="4865"/>
                    <a:pt x="1185" y="6112"/>
                  </a:cubicBezTo>
                  <a:cubicBezTo>
                    <a:pt x="2370" y="7380"/>
                    <a:pt x="8897" y="7816"/>
                    <a:pt x="8897" y="7816"/>
                  </a:cubicBezTo>
                  <a:cubicBezTo>
                    <a:pt x="8897" y="7816"/>
                    <a:pt x="7878" y="3908"/>
                    <a:pt x="7359" y="3472"/>
                  </a:cubicBezTo>
                  <a:cubicBezTo>
                    <a:pt x="6860" y="3015"/>
                    <a:pt x="4968" y="2370"/>
                    <a:pt x="3908" y="2058"/>
                  </a:cubicBezTo>
                  <a:cubicBezTo>
                    <a:pt x="2474" y="1643"/>
                    <a:pt x="125" y="1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2150;p71">
              <a:extLst>
                <a:ext uri="{FF2B5EF4-FFF2-40B4-BE49-F238E27FC236}">
                  <a16:creationId xmlns:a16="http://schemas.microsoft.com/office/drawing/2014/main" id="{9B3AF56F-68DA-784E-BD13-629DAEB16296}"/>
                </a:ext>
              </a:extLst>
            </p:cNvPr>
            <p:cNvSpPr/>
            <p:nvPr/>
          </p:nvSpPr>
          <p:spPr>
            <a:xfrm>
              <a:off x="6774773" y="3549439"/>
              <a:ext cx="266075" cy="317878"/>
            </a:xfrm>
            <a:custGeom>
              <a:avLst/>
              <a:gdLst/>
              <a:ahLst/>
              <a:cxnLst/>
              <a:rect l="l" t="t" r="r" b="b"/>
              <a:pathLst>
                <a:path w="12702" h="15175" fill="none" extrusionOk="0">
                  <a:moveTo>
                    <a:pt x="1" y="1"/>
                  </a:moveTo>
                  <a:cubicBezTo>
                    <a:pt x="458" y="957"/>
                    <a:pt x="4719" y="2391"/>
                    <a:pt x="6777" y="3035"/>
                  </a:cubicBezTo>
                  <a:cubicBezTo>
                    <a:pt x="7463" y="3243"/>
                    <a:pt x="7962" y="3784"/>
                    <a:pt x="8149" y="4470"/>
                  </a:cubicBezTo>
                  <a:cubicBezTo>
                    <a:pt x="8835" y="7359"/>
                    <a:pt x="10830" y="14842"/>
                    <a:pt x="12701" y="15175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2151;p71">
              <a:extLst>
                <a:ext uri="{FF2B5EF4-FFF2-40B4-BE49-F238E27FC236}">
                  <a16:creationId xmlns:a16="http://schemas.microsoft.com/office/drawing/2014/main" id="{A4BD0C3D-89BA-CBAD-E6B2-EB90D34ADF16}"/>
                </a:ext>
              </a:extLst>
            </p:cNvPr>
            <p:cNvSpPr/>
            <p:nvPr/>
          </p:nvSpPr>
          <p:spPr>
            <a:xfrm>
              <a:off x="6810929" y="3963089"/>
              <a:ext cx="170261" cy="251265"/>
            </a:xfrm>
            <a:custGeom>
              <a:avLst/>
              <a:gdLst/>
              <a:ahLst/>
              <a:cxnLst/>
              <a:rect l="l" t="t" r="r" b="b"/>
              <a:pathLst>
                <a:path w="8128" h="11995" fill="none" extrusionOk="0">
                  <a:moveTo>
                    <a:pt x="0" y="1"/>
                  </a:moveTo>
                  <a:cubicBezTo>
                    <a:pt x="2390" y="1206"/>
                    <a:pt x="7587" y="1019"/>
                    <a:pt x="7587" y="1019"/>
                  </a:cubicBezTo>
                  <a:cubicBezTo>
                    <a:pt x="7587" y="1019"/>
                    <a:pt x="8127" y="7712"/>
                    <a:pt x="7587" y="9562"/>
                  </a:cubicBezTo>
                  <a:cubicBezTo>
                    <a:pt x="7047" y="11412"/>
                    <a:pt x="4906" y="11994"/>
                    <a:pt x="1684" y="11287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2152;p71">
              <a:extLst>
                <a:ext uri="{FF2B5EF4-FFF2-40B4-BE49-F238E27FC236}">
                  <a16:creationId xmlns:a16="http://schemas.microsoft.com/office/drawing/2014/main" id="{A0170075-6037-F24C-BC4B-BC080FC0C482}"/>
                </a:ext>
              </a:extLst>
            </p:cNvPr>
            <p:cNvSpPr/>
            <p:nvPr/>
          </p:nvSpPr>
          <p:spPr>
            <a:xfrm>
              <a:off x="6784786" y="3998365"/>
              <a:ext cx="5258" cy="146318"/>
            </a:xfrm>
            <a:custGeom>
              <a:avLst/>
              <a:gdLst/>
              <a:ahLst/>
              <a:cxnLst/>
              <a:rect l="l" t="t" r="r" b="b"/>
              <a:pathLst>
                <a:path w="251" h="6985" fill="none" extrusionOk="0">
                  <a:moveTo>
                    <a:pt x="250" y="0"/>
                  </a:moveTo>
                  <a:cubicBezTo>
                    <a:pt x="250" y="0"/>
                    <a:pt x="1" y="6091"/>
                    <a:pt x="188" y="6984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2153;p71">
              <a:extLst>
                <a:ext uri="{FF2B5EF4-FFF2-40B4-BE49-F238E27FC236}">
                  <a16:creationId xmlns:a16="http://schemas.microsoft.com/office/drawing/2014/main" id="{17493A3C-78BE-A11F-354E-9FFDA472BD7C}"/>
                </a:ext>
              </a:extLst>
            </p:cNvPr>
            <p:cNvSpPr/>
            <p:nvPr/>
          </p:nvSpPr>
          <p:spPr>
            <a:xfrm>
              <a:off x="6874484" y="3750598"/>
              <a:ext cx="10034" cy="179855"/>
            </a:xfrm>
            <a:custGeom>
              <a:avLst/>
              <a:gdLst/>
              <a:ahLst/>
              <a:cxnLst/>
              <a:rect l="l" t="t" r="r" b="b"/>
              <a:pathLst>
                <a:path w="479" h="8586" fill="none" extrusionOk="0">
                  <a:moveTo>
                    <a:pt x="1" y="1"/>
                  </a:moveTo>
                  <a:cubicBezTo>
                    <a:pt x="84" y="4719"/>
                    <a:pt x="479" y="8586"/>
                    <a:pt x="479" y="8586"/>
                  </a:cubicBez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2154;p71">
              <a:extLst>
                <a:ext uri="{FF2B5EF4-FFF2-40B4-BE49-F238E27FC236}">
                  <a16:creationId xmlns:a16="http://schemas.microsoft.com/office/drawing/2014/main" id="{F72AC8CC-E1DE-B9CA-D469-EB0EABC63430}"/>
                </a:ext>
              </a:extLst>
            </p:cNvPr>
            <p:cNvSpPr/>
            <p:nvPr/>
          </p:nvSpPr>
          <p:spPr>
            <a:xfrm>
              <a:off x="5984927" y="3052187"/>
              <a:ext cx="426303" cy="1210493"/>
            </a:xfrm>
            <a:custGeom>
              <a:avLst/>
              <a:gdLst/>
              <a:ahLst/>
              <a:cxnLst/>
              <a:rect l="l" t="t" r="r" b="b"/>
              <a:pathLst>
                <a:path w="20351" h="57787" fill="none" extrusionOk="0">
                  <a:moveTo>
                    <a:pt x="18084" y="1"/>
                  </a:moveTo>
                  <a:cubicBezTo>
                    <a:pt x="17128" y="2121"/>
                    <a:pt x="20350" y="8253"/>
                    <a:pt x="15257" y="19976"/>
                  </a:cubicBezTo>
                  <a:cubicBezTo>
                    <a:pt x="13283" y="24549"/>
                    <a:pt x="11454" y="27168"/>
                    <a:pt x="11807" y="30619"/>
                  </a:cubicBezTo>
                  <a:cubicBezTo>
                    <a:pt x="12223" y="34755"/>
                    <a:pt x="10747" y="39100"/>
                    <a:pt x="10747" y="39100"/>
                  </a:cubicBezTo>
                  <a:cubicBezTo>
                    <a:pt x="10102" y="41261"/>
                    <a:pt x="9999" y="44317"/>
                    <a:pt x="10165" y="46853"/>
                  </a:cubicBezTo>
                  <a:cubicBezTo>
                    <a:pt x="10331" y="49410"/>
                    <a:pt x="10165" y="55812"/>
                    <a:pt x="8543" y="56789"/>
                  </a:cubicBezTo>
                  <a:cubicBezTo>
                    <a:pt x="6922" y="57786"/>
                    <a:pt x="5051" y="55126"/>
                    <a:pt x="6319" y="50823"/>
                  </a:cubicBezTo>
                  <a:cubicBezTo>
                    <a:pt x="7587" y="46541"/>
                    <a:pt x="9708" y="44026"/>
                    <a:pt x="6319" y="43756"/>
                  </a:cubicBezTo>
                  <a:cubicBezTo>
                    <a:pt x="2910" y="43486"/>
                    <a:pt x="0" y="39100"/>
                    <a:pt x="0" y="3910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2155;p71">
              <a:extLst>
                <a:ext uri="{FF2B5EF4-FFF2-40B4-BE49-F238E27FC236}">
                  <a16:creationId xmlns:a16="http://schemas.microsoft.com/office/drawing/2014/main" id="{727B930C-6088-116C-04B9-46669830BB7D}"/>
                </a:ext>
              </a:extLst>
            </p:cNvPr>
            <p:cNvSpPr/>
            <p:nvPr/>
          </p:nvSpPr>
          <p:spPr>
            <a:xfrm>
              <a:off x="6359384" y="2996467"/>
              <a:ext cx="25284" cy="65754"/>
            </a:xfrm>
            <a:custGeom>
              <a:avLst/>
              <a:gdLst/>
              <a:ahLst/>
              <a:cxnLst/>
              <a:rect l="l" t="t" r="r" b="b"/>
              <a:pathLst>
                <a:path w="1207" h="3139" fill="none" extrusionOk="0">
                  <a:moveTo>
                    <a:pt x="1" y="3139"/>
                  </a:moveTo>
                  <a:lnTo>
                    <a:pt x="12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2156;p71">
              <a:extLst>
                <a:ext uri="{FF2B5EF4-FFF2-40B4-BE49-F238E27FC236}">
                  <a16:creationId xmlns:a16="http://schemas.microsoft.com/office/drawing/2014/main" id="{8F013C25-5889-4BC6-9A41-6D94E4891B90}"/>
                </a:ext>
              </a:extLst>
            </p:cNvPr>
            <p:cNvSpPr/>
            <p:nvPr/>
          </p:nvSpPr>
          <p:spPr>
            <a:xfrm>
              <a:off x="6382029" y="2996467"/>
              <a:ext cx="2639" cy="6536"/>
            </a:xfrm>
            <a:custGeom>
              <a:avLst/>
              <a:gdLst/>
              <a:ahLst/>
              <a:cxnLst/>
              <a:rect l="l" t="t" r="r" b="b"/>
              <a:pathLst>
                <a:path w="126" h="312" fill="none" extrusionOk="0">
                  <a:moveTo>
                    <a:pt x="0" y="312"/>
                  </a:moveTo>
                  <a:lnTo>
                    <a:pt x="125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2157;p71">
              <a:extLst>
                <a:ext uri="{FF2B5EF4-FFF2-40B4-BE49-F238E27FC236}">
                  <a16:creationId xmlns:a16="http://schemas.microsoft.com/office/drawing/2014/main" id="{167618BD-2902-0416-B69E-08BA8BB65931}"/>
                </a:ext>
              </a:extLst>
            </p:cNvPr>
            <p:cNvSpPr/>
            <p:nvPr/>
          </p:nvSpPr>
          <p:spPr>
            <a:xfrm>
              <a:off x="5747613" y="3660042"/>
              <a:ext cx="283922" cy="224704"/>
            </a:xfrm>
            <a:custGeom>
              <a:avLst/>
              <a:gdLst/>
              <a:ahLst/>
              <a:cxnLst/>
              <a:rect l="l" t="t" r="r" b="b"/>
              <a:pathLst>
                <a:path w="13554" h="10727" extrusionOk="0">
                  <a:moveTo>
                    <a:pt x="3929" y="0"/>
                  </a:moveTo>
                  <a:lnTo>
                    <a:pt x="146" y="811"/>
                  </a:lnTo>
                  <a:lnTo>
                    <a:pt x="1" y="1913"/>
                  </a:lnTo>
                  <a:lnTo>
                    <a:pt x="3825" y="5446"/>
                  </a:lnTo>
                  <a:lnTo>
                    <a:pt x="8773" y="10726"/>
                  </a:lnTo>
                  <a:lnTo>
                    <a:pt x="13553" y="9936"/>
                  </a:lnTo>
                  <a:lnTo>
                    <a:pt x="10664" y="5633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2158;p71">
              <a:extLst>
                <a:ext uri="{FF2B5EF4-FFF2-40B4-BE49-F238E27FC236}">
                  <a16:creationId xmlns:a16="http://schemas.microsoft.com/office/drawing/2014/main" id="{8A1488CC-62A2-73D6-2F36-6EC3151E4268}"/>
                </a:ext>
              </a:extLst>
            </p:cNvPr>
            <p:cNvSpPr/>
            <p:nvPr/>
          </p:nvSpPr>
          <p:spPr>
            <a:xfrm>
              <a:off x="5747613" y="3660042"/>
              <a:ext cx="260398" cy="177237"/>
            </a:xfrm>
            <a:custGeom>
              <a:avLst/>
              <a:gdLst/>
              <a:ahLst/>
              <a:cxnLst/>
              <a:rect l="l" t="t" r="r" b="b"/>
              <a:pathLst>
                <a:path w="12431" h="8461" extrusionOk="0">
                  <a:moveTo>
                    <a:pt x="3929" y="0"/>
                  </a:moveTo>
                  <a:lnTo>
                    <a:pt x="167" y="624"/>
                  </a:lnTo>
                  <a:lnTo>
                    <a:pt x="1" y="1913"/>
                  </a:lnTo>
                  <a:lnTo>
                    <a:pt x="3638" y="1310"/>
                  </a:lnTo>
                  <a:lnTo>
                    <a:pt x="12223" y="8460"/>
                  </a:lnTo>
                  <a:lnTo>
                    <a:pt x="12431" y="8252"/>
                  </a:lnTo>
                  <a:lnTo>
                    <a:pt x="10664" y="5633"/>
                  </a:lnTo>
                  <a:lnTo>
                    <a:pt x="3929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2159;p71">
              <a:extLst>
                <a:ext uri="{FF2B5EF4-FFF2-40B4-BE49-F238E27FC236}">
                  <a16:creationId xmlns:a16="http://schemas.microsoft.com/office/drawing/2014/main" id="{085AC225-6F15-04DC-6B22-2F2E2B6BED99}"/>
                </a:ext>
              </a:extLst>
            </p:cNvPr>
            <p:cNvSpPr/>
            <p:nvPr/>
          </p:nvSpPr>
          <p:spPr>
            <a:xfrm>
              <a:off x="5825119" y="3747623"/>
              <a:ext cx="388848" cy="246845"/>
            </a:xfrm>
            <a:custGeom>
              <a:avLst/>
              <a:gdLst/>
              <a:ahLst/>
              <a:cxnLst/>
              <a:rect l="l" t="t" r="r" b="b"/>
              <a:pathLst>
                <a:path w="18563" h="11784" extrusionOk="0">
                  <a:moveTo>
                    <a:pt x="6328" y="1"/>
                  </a:moveTo>
                  <a:cubicBezTo>
                    <a:pt x="6203" y="1"/>
                    <a:pt x="6116" y="49"/>
                    <a:pt x="6070" y="184"/>
                  </a:cubicBezTo>
                  <a:cubicBezTo>
                    <a:pt x="5925" y="683"/>
                    <a:pt x="7609" y="2034"/>
                    <a:pt x="7609" y="2034"/>
                  </a:cubicBezTo>
                  <a:cubicBezTo>
                    <a:pt x="7609" y="2034"/>
                    <a:pt x="4802" y="2034"/>
                    <a:pt x="3139" y="1889"/>
                  </a:cubicBezTo>
                  <a:cubicBezTo>
                    <a:pt x="1477" y="1764"/>
                    <a:pt x="126" y="1265"/>
                    <a:pt x="125" y="1265"/>
                  </a:cubicBezTo>
                  <a:lnTo>
                    <a:pt x="125" y="1265"/>
                  </a:lnTo>
                  <a:cubicBezTo>
                    <a:pt x="125" y="1265"/>
                    <a:pt x="1" y="1972"/>
                    <a:pt x="313" y="2429"/>
                  </a:cubicBezTo>
                  <a:cubicBezTo>
                    <a:pt x="624" y="2887"/>
                    <a:pt x="1664" y="3573"/>
                    <a:pt x="1664" y="3573"/>
                  </a:cubicBezTo>
                  <a:cubicBezTo>
                    <a:pt x="1664" y="3573"/>
                    <a:pt x="2225" y="4861"/>
                    <a:pt x="3223" y="5277"/>
                  </a:cubicBezTo>
                  <a:cubicBezTo>
                    <a:pt x="3223" y="5277"/>
                    <a:pt x="3742" y="6420"/>
                    <a:pt x="4449" y="6857"/>
                  </a:cubicBezTo>
                  <a:cubicBezTo>
                    <a:pt x="4449" y="6857"/>
                    <a:pt x="5239" y="8021"/>
                    <a:pt x="6424" y="8894"/>
                  </a:cubicBezTo>
                  <a:cubicBezTo>
                    <a:pt x="7588" y="9767"/>
                    <a:pt x="9562" y="10120"/>
                    <a:pt x="9562" y="10120"/>
                  </a:cubicBezTo>
                  <a:lnTo>
                    <a:pt x="15092" y="10993"/>
                  </a:lnTo>
                  <a:lnTo>
                    <a:pt x="17648" y="11783"/>
                  </a:lnTo>
                  <a:lnTo>
                    <a:pt x="18563" y="5963"/>
                  </a:lnTo>
                  <a:lnTo>
                    <a:pt x="16235" y="5256"/>
                  </a:lnTo>
                  <a:cubicBezTo>
                    <a:pt x="16235" y="5256"/>
                    <a:pt x="13740" y="2429"/>
                    <a:pt x="11787" y="1348"/>
                  </a:cubicBezTo>
                  <a:cubicBezTo>
                    <a:pt x="10230" y="471"/>
                    <a:pt x="9544" y="226"/>
                    <a:pt x="8751" y="226"/>
                  </a:cubicBezTo>
                  <a:cubicBezTo>
                    <a:pt x="8549" y="226"/>
                    <a:pt x="8340" y="242"/>
                    <a:pt x="8107" y="268"/>
                  </a:cubicBezTo>
                  <a:cubicBezTo>
                    <a:pt x="8025" y="275"/>
                    <a:pt x="7944" y="279"/>
                    <a:pt x="7866" y="279"/>
                  </a:cubicBezTo>
                  <a:cubicBezTo>
                    <a:pt x="7157" y="279"/>
                    <a:pt x="6630" y="1"/>
                    <a:pt x="6328" y="1"/>
                  </a:cubicBezTo>
                  <a:close/>
                </a:path>
              </a:pathLst>
            </a:custGeom>
            <a:solidFill>
              <a:srgbClr val="AA876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2160;p71">
              <a:extLst>
                <a:ext uri="{FF2B5EF4-FFF2-40B4-BE49-F238E27FC236}">
                  <a16:creationId xmlns:a16="http://schemas.microsoft.com/office/drawing/2014/main" id="{41139512-A592-C568-A6E0-AEB0C41D2FB0}"/>
                </a:ext>
              </a:extLst>
            </p:cNvPr>
            <p:cNvSpPr/>
            <p:nvPr/>
          </p:nvSpPr>
          <p:spPr>
            <a:xfrm>
              <a:off x="6129486" y="3821149"/>
              <a:ext cx="68373" cy="125853"/>
            </a:xfrm>
            <a:custGeom>
              <a:avLst/>
              <a:gdLst/>
              <a:ahLst/>
              <a:cxnLst/>
              <a:rect l="l" t="t" r="r" b="b"/>
              <a:pathLst>
                <a:path w="3264" h="6008" extrusionOk="0">
                  <a:moveTo>
                    <a:pt x="0" y="0"/>
                  </a:moveTo>
                  <a:cubicBezTo>
                    <a:pt x="63" y="1788"/>
                    <a:pt x="187" y="4282"/>
                    <a:pt x="499" y="6007"/>
                  </a:cubicBezTo>
                  <a:lnTo>
                    <a:pt x="3201" y="5051"/>
                  </a:lnTo>
                  <a:lnTo>
                    <a:pt x="3264" y="2224"/>
                  </a:lnTo>
                  <a:lnTo>
                    <a:pt x="1705" y="1767"/>
                  </a:lnTo>
                  <a:cubicBezTo>
                    <a:pt x="1705" y="1767"/>
                    <a:pt x="977" y="9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2161;p71">
              <a:extLst>
                <a:ext uri="{FF2B5EF4-FFF2-40B4-BE49-F238E27FC236}">
                  <a16:creationId xmlns:a16="http://schemas.microsoft.com/office/drawing/2014/main" id="{3AA4E034-5D7A-5742-1BFE-D590F6C6E03B}"/>
                </a:ext>
              </a:extLst>
            </p:cNvPr>
            <p:cNvSpPr/>
            <p:nvPr/>
          </p:nvSpPr>
          <p:spPr>
            <a:xfrm>
              <a:off x="5860394" y="3822448"/>
              <a:ext cx="94075" cy="22665"/>
            </a:xfrm>
            <a:custGeom>
              <a:avLst/>
              <a:gdLst/>
              <a:ahLst/>
              <a:cxnLst/>
              <a:rect l="l" t="t" r="r" b="b"/>
              <a:pathLst>
                <a:path w="4491" h="1082" fill="none" extrusionOk="0">
                  <a:moveTo>
                    <a:pt x="0" y="1"/>
                  </a:moveTo>
                  <a:cubicBezTo>
                    <a:pt x="0" y="1"/>
                    <a:pt x="3243" y="853"/>
                    <a:pt x="4490" y="10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2162;p71">
              <a:extLst>
                <a:ext uri="{FF2B5EF4-FFF2-40B4-BE49-F238E27FC236}">
                  <a16:creationId xmlns:a16="http://schemas.microsoft.com/office/drawing/2014/main" id="{A4CC396C-C950-A635-D9B3-38E1951C215F}"/>
                </a:ext>
              </a:extLst>
            </p:cNvPr>
            <p:cNvSpPr/>
            <p:nvPr/>
          </p:nvSpPr>
          <p:spPr>
            <a:xfrm>
              <a:off x="5892611" y="3858163"/>
              <a:ext cx="80585" cy="26142"/>
            </a:xfrm>
            <a:custGeom>
              <a:avLst/>
              <a:gdLst/>
              <a:ahLst/>
              <a:cxnLst/>
              <a:rect l="l" t="t" r="r" b="b"/>
              <a:pathLst>
                <a:path w="3847" h="1248" fill="none" extrusionOk="0">
                  <a:moveTo>
                    <a:pt x="1" y="0"/>
                  </a:moveTo>
                  <a:cubicBezTo>
                    <a:pt x="1227" y="624"/>
                    <a:pt x="3846" y="1247"/>
                    <a:pt x="3846" y="124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2163;p71">
              <a:extLst>
                <a:ext uri="{FF2B5EF4-FFF2-40B4-BE49-F238E27FC236}">
                  <a16:creationId xmlns:a16="http://schemas.microsoft.com/office/drawing/2014/main" id="{2B1FFA47-429E-21AE-BBF9-8489516F462C}"/>
                </a:ext>
              </a:extLst>
            </p:cNvPr>
            <p:cNvSpPr/>
            <p:nvPr/>
          </p:nvSpPr>
          <p:spPr>
            <a:xfrm>
              <a:off x="5936161" y="3913025"/>
              <a:ext cx="30939" cy="10474"/>
            </a:xfrm>
            <a:custGeom>
              <a:avLst/>
              <a:gdLst/>
              <a:ahLst/>
              <a:cxnLst/>
              <a:rect l="l" t="t" r="r" b="b"/>
              <a:pathLst>
                <a:path w="1477" h="500" fill="none" extrusionOk="0">
                  <a:moveTo>
                    <a:pt x="0" y="0"/>
                  </a:moveTo>
                  <a:lnTo>
                    <a:pt x="1476" y="499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2164;p71">
              <a:extLst>
                <a:ext uri="{FF2B5EF4-FFF2-40B4-BE49-F238E27FC236}">
                  <a16:creationId xmlns:a16="http://schemas.microsoft.com/office/drawing/2014/main" id="{06CBABB6-9574-8AA1-BC06-639E019543BA}"/>
                </a:ext>
              </a:extLst>
            </p:cNvPr>
            <p:cNvSpPr/>
            <p:nvPr/>
          </p:nvSpPr>
          <p:spPr>
            <a:xfrm>
              <a:off x="5984487" y="3790231"/>
              <a:ext cx="16130" cy="4378"/>
            </a:xfrm>
            <a:custGeom>
              <a:avLst/>
              <a:gdLst/>
              <a:ahLst/>
              <a:cxnLst/>
              <a:rect l="l" t="t" r="r" b="b"/>
              <a:pathLst>
                <a:path w="770" h="209" fill="none" extrusionOk="0">
                  <a:moveTo>
                    <a:pt x="1" y="0"/>
                  </a:moveTo>
                  <a:lnTo>
                    <a:pt x="770" y="20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2165;p71">
              <a:extLst>
                <a:ext uri="{FF2B5EF4-FFF2-40B4-BE49-F238E27FC236}">
                  <a16:creationId xmlns:a16="http://schemas.microsoft.com/office/drawing/2014/main" id="{DF8BB246-5F08-219A-A7FE-CB274DEE9D1D}"/>
                </a:ext>
              </a:extLst>
            </p:cNvPr>
            <p:cNvSpPr/>
            <p:nvPr/>
          </p:nvSpPr>
          <p:spPr>
            <a:xfrm>
              <a:off x="6189563" y="3721439"/>
              <a:ext cx="568264" cy="384994"/>
            </a:xfrm>
            <a:custGeom>
              <a:avLst/>
              <a:gdLst/>
              <a:ahLst/>
              <a:cxnLst/>
              <a:rect l="l" t="t" r="r" b="b"/>
              <a:pathLst>
                <a:path w="27128" h="18379" extrusionOk="0">
                  <a:moveTo>
                    <a:pt x="25693" y="0"/>
                  </a:moveTo>
                  <a:lnTo>
                    <a:pt x="14884" y="2536"/>
                  </a:lnTo>
                  <a:lnTo>
                    <a:pt x="15674" y="7525"/>
                  </a:lnTo>
                  <a:cubicBezTo>
                    <a:pt x="15674" y="7525"/>
                    <a:pt x="12034" y="7516"/>
                    <a:pt x="9158" y="7516"/>
                  </a:cubicBezTo>
                  <a:cubicBezTo>
                    <a:pt x="7720" y="7516"/>
                    <a:pt x="6472" y="7518"/>
                    <a:pt x="5967" y="7525"/>
                  </a:cubicBezTo>
                  <a:cubicBezTo>
                    <a:pt x="5946" y="7525"/>
                    <a:pt x="5925" y="7525"/>
                    <a:pt x="5903" y="7525"/>
                  </a:cubicBezTo>
                  <a:cubicBezTo>
                    <a:pt x="4356" y="7525"/>
                    <a:pt x="1040" y="6797"/>
                    <a:pt x="1040" y="6797"/>
                  </a:cubicBezTo>
                  <a:lnTo>
                    <a:pt x="1" y="12555"/>
                  </a:lnTo>
                  <a:cubicBezTo>
                    <a:pt x="1" y="12555"/>
                    <a:pt x="8523" y="15735"/>
                    <a:pt x="14718" y="17024"/>
                  </a:cubicBezTo>
                  <a:cubicBezTo>
                    <a:pt x="18564" y="17809"/>
                    <a:pt x="20301" y="18379"/>
                    <a:pt x="21573" y="18379"/>
                  </a:cubicBezTo>
                  <a:cubicBezTo>
                    <a:pt x="22357" y="18379"/>
                    <a:pt x="22965" y="18163"/>
                    <a:pt x="23780" y="17648"/>
                  </a:cubicBezTo>
                  <a:cubicBezTo>
                    <a:pt x="25942" y="16297"/>
                    <a:pt x="27127" y="6382"/>
                    <a:pt x="25693" y="0"/>
                  </a:cubicBezTo>
                  <a:close/>
                </a:path>
              </a:pathLst>
            </a:custGeom>
            <a:solidFill>
              <a:srgbClr val="AA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2166;p71">
              <a:extLst>
                <a:ext uri="{FF2B5EF4-FFF2-40B4-BE49-F238E27FC236}">
                  <a16:creationId xmlns:a16="http://schemas.microsoft.com/office/drawing/2014/main" id="{791367EC-A758-C3FA-5B55-945CD5F7EF6D}"/>
                </a:ext>
              </a:extLst>
            </p:cNvPr>
            <p:cNvSpPr/>
            <p:nvPr/>
          </p:nvSpPr>
          <p:spPr>
            <a:xfrm>
              <a:off x="6189563" y="3721439"/>
              <a:ext cx="568264" cy="397982"/>
            </a:xfrm>
            <a:custGeom>
              <a:avLst/>
              <a:gdLst/>
              <a:ahLst/>
              <a:cxnLst/>
              <a:rect l="l" t="t" r="r" b="b"/>
              <a:pathLst>
                <a:path w="27128" h="18999" fill="none" extrusionOk="0">
                  <a:moveTo>
                    <a:pt x="14884" y="2536"/>
                  </a:moveTo>
                  <a:lnTo>
                    <a:pt x="15674" y="7525"/>
                  </a:lnTo>
                  <a:cubicBezTo>
                    <a:pt x="15674" y="7525"/>
                    <a:pt x="7484" y="7504"/>
                    <a:pt x="5967" y="7525"/>
                  </a:cubicBezTo>
                  <a:cubicBezTo>
                    <a:pt x="4449" y="7546"/>
                    <a:pt x="1040" y="6797"/>
                    <a:pt x="1040" y="6797"/>
                  </a:cubicBezTo>
                  <a:lnTo>
                    <a:pt x="1" y="12555"/>
                  </a:lnTo>
                  <a:cubicBezTo>
                    <a:pt x="1" y="12555"/>
                    <a:pt x="8523" y="15735"/>
                    <a:pt x="14718" y="17024"/>
                  </a:cubicBezTo>
                  <a:cubicBezTo>
                    <a:pt x="20933" y="18292"/>
                    <a:pt x="21639" y="18999"/>
                    <a:pt x="23780" y="17648"/>
                  </a:cubicBezTo>
                  <a:cubicBezTo>
                    <a:pt x="25942" y="16297"/>
                    <a:pt x="27127" y="6382"/>
                    <a:pt x="25693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2167;p71">
              <a:extLst>
                <a:ext uri="{FF2B5EF4-FFF2-40B4-BE49-F238E27FC236}">
                  <a16:creationId xmlns:a16="http://schemas.microsoft.com/office/drawing/2014/main" id="{13041363-49FD-8603-2E07-D34841BD9CFA}"/>
                </a:ext>
              </a:extLst>
            </p:cNvPr>
            <p:cNvSpPr/>
            <p:nvPr/>
          </p:nvSpPr>
          <p:spPr>
            <a:xfrm>
              <a:off x="6542696" y="3721439"/>
              <a:ext cx="196844" cy="90577"/>
            </a:xfrm>
            <a:custGeom>
              <a:avLst/>
              <a:gdLst/>
              <a:ahLst/>
              <a:cxnLst/>
              <a:rect l="l" t="t" r="r" b="b"/>
              <a:pathLst>
                <a:path w="9397" h="4324" extrusionOk="0">
                  <a:moveTo>
                    <a:pt x="8835" y="0"/>
                  </a:moveTo>
                  <a:lnTo>
                    <a:pt x="63" y="2058"/>
                  </a:lnTo>
                  <a:lnTo>
                    <a:pt x="1" y="3056"/>
                  </a:lnTo>
                  <a:cubicBezTo>
                    <a:pt x="198" y="3051"/>
                    <a:pt x="395" y="3049"/>
                    <a:pt x="592" y="3049"/>
                  </a:cubicBezTo>
                  <a:cubicBezTo>
                    <a:pt x="3840" y="3049"/>
                    <a:pt x="7025" y="3677"/>
                    <a:pt x="9396" y="4324"/>
                  </a:cubicBezTo>
                  <a:cubicBezTo>
                    <a:pt x="9313" y="2806"/>
                    <a:pt x="9126" y="1331"/>
                    <a:pt x="8835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2168;p71">
              <a:extLst>
                <a:ext uri="{FF2B5EF4-FFF2-40B4-BE49-F238E27FC236}">
                  <a16:creationId xmlns:a16="http://schemas.microsoft.com/office/drawing/2014/main" id="{559E9A72-05B5-2FC9-A056-B0AD816D080F}"/>
                </a:ext>
              </a:extLst>
            </p:cNvPr>
            <p:cNvSpPr/>
            <p:nvPr/>
          </p:nvSpPr>
          <p:spPr>
            <a:xfrm>
              <a:off x="6132523" y="3843647"/>
              <a:ext cx="127172" cy="154739"/>
            </a:xfrm>
            <a:custGeom>
              <a:avLst/>
              <a:gdLst/>
              <a:ahLst/>
              <a:cxnLst/>
              <a:rect l="l" t="t" r="r" b="b"/>
              <a:pathLst>
                <a:path w="6071" h="7387" extrusionOk="0">
                  <a:moveTo>
                    <a:pt x="2253" y="0"/>
                  </a:moveTo>
                  <a:cubicBezTo>
                    <a:pt x="1880" y="0"/>
                    <a:pt x="1524" y="189"/>
                    <a:pt x="1331" y="527"/>
                  </a:cubicBezTo>
                  <a:cubicBezTo>
                    <a:pt x="1" y="2834"/>
                    <a:pt x="417" y="6409"/>
                    <a:pt x="417" y="6409"/>
                  </a:cubicBezTo>
                  <a:cubicBezTo>
                    <a:pt x="2391" y="7303"/>
                    <a:pt x="4512" y="7386"/>
                    <a:pt x="4512" y="7386"/>
                  </a:cubicBezTo>
                  <a:cubicBezTo>
                    <a:pt x="4512" y="7386"/>
                    <a:pt x="4179" y="3541"/>
                    <a:pt x="6070" y="1400"/>
                  </a:cubicBezTo>
                  <a:cubicBezTo>
                    <a:pt x="5904" y="1088"/>
                    <a:pt x="3742" y="402"/>
                    <a:pt x="2578" y="49"/>
                  </a:cubicBezTo>
                  <a:cubicBezTo>
                    <a:pt x="2471" y="16"/>
                    <a:pt x="2361" y="0"/>
                    <a:pt x="2253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2169;p71">
              <a:extLst>
                <a:ext uri="{FF2B5EF4-FFF2-40B4-BE49-F238E27FC236}">
                  <a16:creationId xmlns:a16="http://schemas.microsoft.com/office/drawing/2014/main" id="{F4FCB13F-AA0D-C599-5AE0-80A694E30ECA}"/>
                </a:ext>
              </a:extLst>
            </p:cNvPr>
            <p:cNvSpPr/>
            <p:nvPr/>
          </p:nvSpPr>
          <p:spPr>
            <a:xfrm>
              <a:off x="6517873" y="3879048"/>
              <a:ext cx="24844" cy="6557"/>
            </a:xfrm>
            <a:custGeom>
              <a:avLst/>
              <a:gdLst/>
              <a:ahLst/>
              <a:cxnLst/>
              <a:rect l="l" t="t" r="r" b="b"/>
              <a:pathLst>
                <a:path w="1186" h="313" fill="none" extrusionOk="0">
                  <a:moveTo>
                    <a:pt x="1" y="1"/>
                  </a:moveTo>
                  <a:cubicBezTo>
                    <a:pt x="874" y="22"/>
                    <a:pt x="1186" y="313"/>
                    <a:pt x="1186" y="3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2170;p71">
              <a:extLst>
                <a:ext uri="{FF2B5EF4-FFF2-40B4-BE49-F238E27FC236}">
                  <a16:creationId xmlns:a16="http://schemas.microsoft.com/office/drawing/2014/main" id="{79CF878A-0EBD-C999-A28E-8576FAFF1BAE}"/>
                </a:ext>
              </a:extLst>
            </p:cNvPr>
            <p:cNvSpPr/>
            <p:nvPr/>
          </p:nvSpPr>
          <p:spPr>
            <a:xfrm>
              <a:off x="6411209" y="3295367"/>
              <a:ext cx="353133" cy="507956"/>
            </a:xfrm>
            <a:custGeom>
              <a:avLst/>
              <a:gdLst/>
              <a:ahLst/>
              <a:cxnLst/>
              <a:rect l="l" t="t" r="r" b="b"/>
              <a:pathLst>
                <a:path w="16858" h="24249" extrusionOk="0">
                  <a:moveTo>
                    <a:pt x="7041" y="1"/>
                  </a:moveTo>
                  <a:cubicBezTo>
                    <a:pt x="6414" y="1"/>
                    <a:pt x="5806" y="94"/>
                    <a:pt x="5259" y="302"/>
                  </a:cubicBezTo>
                  <a:cubicBezTo>
                    <a:pt x="2786" y="1238"/>
                    <a:pt x="478" y="3483"/>
                    <a:pt x="478" y="3483"/>
                  </a:cubicBezTo>
                  <a:lnTo>
                    <a:pt x="0" y="9552"/>
                  </a:lnTo>
                  <a:cubicBezTo>
                    <a:pt x="83" y="11984"/>
                    <a:pt x="1476" y="19821"/>
                    <a:pt x="1809" y="21192"/>
                  </a:cubicBezTo>
                  <a:cubicBezTo>
                    <a:pt x="2141" y="22564"/>
                    <a:pt x="2702" y="24248"/>
                    <a:pt x="2702" y="24248"/>
                  </a:cubicBezTo>
                  <a:cubicBezTo>
                    <a:pt x="2702" y="24248"/>
                    <a:pt x="13519" y="21544"/>
                    <a:pt x="16720" y="21544"/>
                  </a:cubicBezTo>
                  <a:cubicBezTo>
                    <a:pt x="16767" y="21544"/>
                    <a:pt x="16814" y="21545"/>
                    <a:pt x="16858" y="21546"/>
                  </a:cubicBezTo>
                  <a:cubicBezTo>
                    <a:pt x="16858" y="21546"/>
                    <a:pt x="15112" y="15268"/>
                    <a:pt x="14717" y="10758"/>
                  </a:cubicBezTo>
                  <a:cubicBezTo>
                    <a:pt x="14322" y="6268"/>
                    <a:pt x="13844" y="4023"/>
                    <a:pt x="12617" y="2402"/>
                  </a:cubicBezTo>
                  <a:cubicBezTo>
                    <a:pt x="11649" y="1126"/>
                    <a:pt x="9224" y="1"/>
                    <a:pt x="7041" y="1"/>
                  </a:cubicBezTo>
                  <a:close/>
                </a:path>
              </a:pathLst>
            </a:custGeom>
            <a:solidFill>
              <a:srgbClr val="0191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2171;p71">
              <a:extLst>
                <a:ext uri="{FF2B5EF4-FFF2-40B4-BE49-F238E27FC236}">
                  <a16:creationId xmlns:a16="http://schemas.microsoft.com/office/drawing/2014/main" id="{5DAA3F74-4EB2-02A2-7EF6-F2CF6CA3472D}"/>
                </a:ext>
              </a:extLst>
            </p:cNvPr>
            <p:cNvSpPr/>
            <p:nvPr/>
          </p:nvSpPr>
          <p:spPr>
            <a:xfrm>
              <a:off x="6411209" y="3282086"/>
              <a:ext cx="353133" cy="521237"/>
            </a:xfrm>
            <a:custGeom>
              <a:avLst/>
              <a:gdLst/>
              <a:ahLst/>
              <a:cxnLst/>
              <a:rect l="l" t="t" r="r" b="b"/>
              <a:pathLst>
                <a:path w="16858" h="24883" fill="none" extrusionOk="0">
                  <a:moveTo>
                    <a:pt x="0" y="10186"/>
                  </a:moveTo>
                  <a:cubicBezTo>
                    <a:pt x="83" y="12618"/>
                    <a:pt x="1476" y="20455"/>
                    <a:pt x="1809" y="21826"/>
                  </a:cubicBezTo>
                  <a:cubicBezTo>
                    <a:pt x="2141" y="23198"/>
                    <a:pt x="2702" y="24882"/>
                    <a:pt x="2702" y="24882"/>
                  </a:cubicBezTo>
                  <a:cubicBezTo>
                    <a:pt x="2702" y="24882"/>
                    <a:pt x="13844" y="22097"/>
                    <a:pt x="16858" y="22180"/>
                  </a:cubicBezTo>
                  <a:cubicBezTo>
                    <a:pt x="16858" y="22180"/>
                    <a:pt x="15112" y="15902"/>
                    <a:pt x="14717" y="11392"/>
                  </a:cubicBezTo>
                  <a:cubicBezTo>
                    <a:pt x="14322" y="6902"/>
                    <a:pt x="13844" y="4657"/>
                    <a:pt x="12617" y="3036"/>
                  </a:cubicBezTo>
                  <a:cubicBezTo>
                    <a:pt x="11370" y="1394"/>
                    <a:pt x="7712" y="1"/>
                    <a:pt x="5259" y="936"/>
                  </a:cubicBezTo>
                  <a:cubicBezTo>
                    <a:pt x="2786" y="1872"/>
                    <a:pt x="478" y="4117"/>
                    <a:pt x="478" y="411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2172;p71">
              <a:extLst>
                <a:ext uri="{FF2B5EF4-FFF2-40B4-BE49-F238E27FC236}">
                  <a16:creationId xmlns:a16="http://schemas.microsoft.com/office/drawing/2014/main" id="{883509D8-0B5D-331E-6A0E-63613735D808}"/>
                </a:ext>
              </a:extLst>
            </p:cNvPr>
            <p:cNvSpPr/>
            <p:nvPr/>
          </p:nvSpPr>
          <p:spPr>
            <a:xfrm>
              <a:off x="6576233" y="3374842"/>
              <a:ext cx="40073" cy="284341"/>
            </a:xfrm>
            <a:custGeom>
              <a:avLst/>
              <a:gdLst/>
              <a:ahLst/>
              <a:cxnLst/>
              <a:rect l="l" t="t" r="r" b="b"/>
              <a:pathLst>
                <a:path w="1913" h="13574" fill="none" extrusionOk="0">
                  <a:moveTo>
                    <a:pt x="0" y="0"/>
                  </a:moveTo>
                  <a:cubicBezTo>
                    <a:pt x="166" y="4532"/>
                    <a:pt x="1913" y="13574"/>
                    <a:pt x="1913" y="13574"/>
                  </a:cubicBezTo>
                </a:path>
              </a:pathLst>
            </a:cu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2173;p71">
              <a:extLst>
                <a:ext uri="{FF2B5EF4-FFF2-40B4-BE49-F238E27FC236}">
                  <a16:creationId xmlns:a16="http://schemas.microsoft.com/office/drawing/2014/main" id="{F677AC54-A394-1105-67E6-3DF06F3F2980}"/>
                </a:ext>
              </a:extLst>
            </p:cNvPr>
            <p:cNvSpPr/>
            <p:nvPr/>
          </p:nvSpPr>
          <p:spPr>
            <a:xfrm>
              <a:off x="6452559" y="3697915"/>
              <a:ext cx="311783" cy="105408"/>
            </a:xfrm>
            <a:custGeom>
              <a:avLst/>
              <a:gdLst/>
              <a:ahLst/>
              <a:cxnLst/>
              <a:rect l="l" t="t" r="r" b="b"/>
              <a:pathLst>
                <a:path w="14884" h="5032" extrusionOk="0">
                  <a:moveTo>
                    <a:pt x="14302" y="1"/>
                  </a:moveTo>
                  <a:cubicBezTo>
                    <a:pt x="9874" y="1"/>
                    <a:pt x="4719" y="978"/>
                    <a:pt x="1" y="2557"/>
                  </a:cubicBezTo>
                  <a:cubicBezTo>
                    <a:pt x="313" y="3784"/>
                    <a:pt x="728" y="5031"/>
                    <a:pt x="728" y="5031"/>
                  </a:cubicBezTo>
                  <a:cubicBezTo>
                    <a:pt x="728" y="5031"/>
                    <a:pt x="11545" y="2327"/>
                    <a:pt x="14746" y="2327"/>
                  </a:cubicBezTo>
                  <a:cubicBezTo>
                    <a:pt x="14793" y="2327"/>
                    <a:pt x="14840" y="2328"/>
                    <a:pt x="14884" y="2329"/>
                  </a:cubicBezTo>
                  <a:cubicBezTo>
                    <a:pt x="14884" y="2329"/>
                    <a:pt x="14634" y="1393"/>
                    <a:pt x="14302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2174;p71">
              <a:extLst>
                <a:ext uri="{FF2B5EF4-FFF2-40B4-BE49-F238E27FC236}">
                  <a16:creationId xmlns:a16="http://schemas.microsoft.com/office/drawing/2014/main" id="{20BB8DCC-6D3A-7AD3-3B3B-101886BD840F}"/>
                </a:ext>
              </a:extLst>
            </p:cNvPr>
            <p:cNvSpPr/>
            <p:nvPr/>
          </p:nvSpPr>
          <p:spPr>
            <a:xfrm>
              <a:off x="5860394" y="2391231"/>
              <a:ext cx="431958" cy="313018"/>
            </a:xfrm>
            <a:custGeom>
              <a:avLst/>
              <a:gdLst/>
              <a:ahLst/>
              <a:cxnLst/>
              <a:rect l="l" t="t" r="r" b="b"/>
              <a:pathLst>
                <a:path w="20621" h="14943" extrusionOk="0">
                  <a:moveTo>
                    <a:pt x="250" y="0"/>
                  </a:moveTo>
                  <a:cubicBezTo>
                    <a:pt x="104" y="0"/>
                    <a:pt x="0" y="104"/>
                    <a:pt x="0" y="250"/>
                  </a:cubicBezTo>
                  <a:lnTo>
                    <a:pt x="0" y="10310"/>
                  </a:lnTo>
                  <a:cubicBezTo>
                    <a:pt x="0" y="10456"/>
                    <a:pt x="104" y="10581"/>
                    <a:pt x="250" y="10581"/>
                  </a:cubicBezTo>
                  <a:lnTo>
                    <a:pt x="9001" y="10581"/>
                  </a:lnTo>
                  <a:cubicBezTo>
                    <a:pt x="9084" y="10581"/>
                    <a:pt x="9146" y="10601"/>
                    <a:pt x="9209" y="10664"/>
                  </a:cubicBezTo>
                  <a:lnTo>
                    <a:pt x="13158" y="14862"/>
                  </a:lnTo>
                  <a:cubicBezTo>
                    <a:pt x="13214" y="14918"/>
                    <a:pt x="13281" y="14943"/>
                    <a:pt x="13345" y="14943"/>
                  </a:cubicBezTo>
                  <a:cubicBezTo>
                    <a:pt x="13522" y="14943"/>
                    <a:pt x="13686" y="14763"/>
                    <a:pt x="13595" y="14551"/>
                  </a:cubicBezTo>
                  <a:lnTo>
                    <a:pt x="11953" y="10955"/>
                  </a:lnTo>
                  <a:cubicBezTo>
                    <a:pt x="11869" y="10768"/>
                    <a:pt x="11994" y="10581"/>
                    <a:pt x="12181" y="10581"/>
                  </a:cubicBezTo>
                  <a:lnTo>
                    <a:pt x="20350" y="10581"/>
                  </a:lnTo>
                  <a:cubicBezTo>
                    <a:pt x="20496" y="10581"/>
                    <a:pt x="20600" y="10456"/>
                    <a:pt x="20600" y="10310"/>
                  </a:cubicBezTo>
                  <a:lnTo>
                    <a:pt x="20600" y="250"/>
                  </a:lnTo>
                  <a:cubicBezTo>
                    <a:pt x="20620" y="104"/>
                    <a:pt x="20496" y="0"/>
                    <a:pt x="2035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2175;p71">
              <a:extLst>
                <a:ext uri="{FF2B5EF4-FFF2-40B4-BE49-F238E27FC236}">
                  <a16:creationId xmlns:a16="http://schemas.microsoft.com/office/drawing/2014/main" id="{A635AD21-49FF-9467-2D2C-356B3766D67A}"/>
                </a:ext>
              </a:extLst>
            </p:cNvPr>
            <p:cNvSpPr/>
            <p:nvPr/>
          </p:nvSpPr>
          <p:spPr>
            <a:xfrm>
              <a:off x="6009750" y="2483546"/>
              <a:ext cx="132807" cy="30500"/>
            </a:xfrm>
            <a:custGeom>
              <a:avLst/>
              <a:gdLst/>
              <a:ahLst/>
              <a:cxnLst/>
              <a:rect l="l" t="t" r="r" b="b"/>
              <a:pathLst>
                <a:path w="6340" h="1456" extrusionOk="0">
                  <a:moveTo>
                    <a:pt x="748" y="0"/>
                  </a:moveTo>
                  <a:cubicBezTo>
                    <a:pt x="333" y="0"/>
                    <a:pt x="0" y="333"/>
                    <a:pt x="0" y="728"/>
                  </a:cubicBezTo>
                  <a:cubicBezTo>
                    <a:pt x="0" y="1143"/>
                    <a:pt x="333" y="1455"/>
                    <a:pt x="748" y="1455"/>
                  </a:cubicBezTo>
                  <a:cubicBezTo>
                    <a:pt x="1143" y="1455"/>
                    <a:pt x="1476" y="1122"/>
                    <a:pt x="1476" y="728"/>
                  </a:cubicBezTo>
                  <a:cubicBezTo>
                    <a:pt x="1476" y="333"/>
                    <a:pt x="1143" y="0"/>
                    <a:pt x="748" y="0"/>
                  </a:cubicBezTo>
                  <a:close/>
                  <a:moveTo>
                    <a:pt x="3180" y="0"/>
                  </a:moveTo>
                  <a:cubicBezTo>
                    <a:pt x="2765" y="0"/>
                    <a:pt x="2432" y="333"/>
                    <a:pt x="2432" y="728"/>
                  </a:cubicBezTo>
                  <a:cubicBezTo>
                    <a:pt x="2432" y="1143"/>
                    <a:pt x="2765" y="1455"/>
                    <a:pt x="3180" y="1455"/>
                  </a:cubicBezTo>
                  <a:cubicBezTo>
                    <a:pt x="3575" y="1455"/>
                    <a:pt x="3908" y="1143"/>
                    <a:pt x="3908" y="728"/>
                  </a:cubicBezTo>
                  <a:cubicBezTo>
                    <a:pt x="3908" y="333"/>
                    <a:pt x="3575" y="0"/>
                    <a:pt x="3180" y="0"/>
                  </a:cubicBezTo>
                  <a:close/>
                  <a:moveTo>
                    <a:pt x="5592" y="0"/>
                  </a:moveTo>
                  <a:cubicBezTo>
                    <a:pt x="5197" y="0"/>
                    <a:pt x="4864" y="333"/>
                    <a:pt x="4864" y="728"/>
                  </a:cubicBezTo>
                  <a:cubicBezTo>
                    <a:pt x="4864" y="1143"/>
                    <a:pt x="5197" y="1455"/>
                    <a:pt x="5592" y="1455"/>
                  </a:cubicBezTo>
                  <a:cubicBezTo>
                    <a:pt x="6007" y="1455"/>
                    <a:pt x="6340" y="1143"/>
                    <a:pt x="6340" y="728"/>
                  </a:cubicBezTo>
                  <a:cubicBezTo>
                    <a:pt x="6340" y="333"/>
                    <a:pt x="6007" y="0"/>
                    <a:pt x="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Rectangle 780">
            <a:extLst>
              <a:ext uri="{FF2B5EF4-FFF2-40B4-BE49-F238E27FC236}">
                <a16:creationId xmlns:a16="http://schemas.microsoft.com/office/drawing/2014/main" id="{1F57C635-1175-2095-A7A2-FD551F7DE412}"/>
              </a:ext>
            </a:extLst>
          </p:cNvPr>
          <p:cNvSpPr/>
          <p:nvPr/>
        </p:nvSpPr>
        <p:spPr>
          <a:xfrm rot="19740565">
            <a:off x="7689767" y="2919565"/>
            <a:ext cx="480060" cy="388842"/>
          </a:xfrm>
          <a:prstGeom prst="rect">
            <a:avLst/>
          </a:prstGeom>
          <a:solidFill>
            <a:srgbClr val="E3E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37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8"/>
          <p:cNvSpPr txBox="1">
            <a:spLocks noGrp="1"/>
          </p:cNvSpPr>
          <p:nvPr>
            <p:ph type="title"/>
          </p:nvPr>
        </p:nvSpPr>
        <p:spPr>
          <a:xfrm>
            <a:off x="4125475" y="1465100"/>
            <a:ext cx="43053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Objective</a:t>
            </a:r>
            <a:endParaRPr sz="6600" dirty="0"/>
          </a:p>
        </p:txBody>
      </p:sp>
      <p:sp>
        <p:nvSpPr>
          <p:cNvPr id="543" name="Google Shape;543;p38"/>
          <p:cNvSpPr txBox="1">
            <a:spLocks noGrp="1"/>
          </p:cNvSpPr>
          <p:nvPr>
            <p:ph type="subTitle" idx="1"/>
          </p:nvPr>
        </p:nvSpPr>
        <p:spPr>
          <a:xfrm>
            <a:off x="4125475" y="3001900"/>
            <a:ext cx="4305300" cy="6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there a correlation between phone addiction and stress among students?</a:t>
            </a:r>
          </a:p>
        </p:txBody>
      </p:sp>
      <p:grpSp>
        <p:nvGrpSpPr>
          <p:cNvPr id="544" name="Google Shape;544;p38"/>
          <p:cNvGrpSpPr/>
          <p:nvPr/>
        </p:nvGrpSpPr>
        <p:grpSpPr>
          <a:xfrm>
            <a:off x="370996" y="1236495"/>
            <a:ext cx="3525036" cy="2945847"/>
            <a:chOff x="370996" y="1236495"/>
            <a:chExt cx="3525036" cy="2945847"/>
          </a:xfrm>
        </p:grpSpPr>
        <p:sp>
          <p:nvSpPr>
            <p:cNvPr id="545" name="Google Shape;545;p38"/>
            <p:cNvSpPr/>
            <p:nvPr/>
          </p:nvSpPr>
          <p:spPr>
            <a:xfrm>
              <a:off x="370996" y="4159425"/>
              <a:ext cx="3525036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6" name="Google Shape;546;p38"/>
            <p:cNvGrpSpPr/>
            <p:nvPr/>
          </p:nvGrpSpPr>
          <p:grpSpPr>
            <a:xfrm>
              <a:off x="755645" y="1274420"/>
              <a:ext cx="1353663" cy="2854220"/>
              <a:chOff x="755645" y="1274420"/>
              <a:chExt cx="1353663" cy="2854220"/>
            </a:xfrm>
          </p:grpSpPr>
          <p:sp>
            <p:nvSpPr>
              <p:cNvPr id="547" name="Google Shape;547;p38"/>
              <p:cNvSpPr/>
              <p:nvPr/>
            </p:nvSpPr>
            <p:spPr>
              <a:xfrm>
                <a:off x="1158023" y="2682767"/>
                <a:ext cx="136729" cy="172418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164" extrusionOk="0">
                    <a:moveTo>
                      <a:pt x="1034" y="1"/>
                    </a:moveTo>
                    <a:cubicBezTo>
                      <a:pt x="1034" y="1"/>
                      <a:pt x="235" y="579"/>
                      <a:pt x="145" y="772"/>
                    </a:cubicBezTo>
                    <a:cubicBezTo>
                      <a:pt x="63" y="965"/>
                      <a:pt x="1" y="1530"/>
                      <a:pt x="1" y="1530"/>
                    </a:cubicBezTo>
                    <a:lnTo>
                      <a:pt x="1027" y="2164"/>
                    </a:lnTo>
                    <a:cubicBezTo>
                      <a:pt x="1027" y="2164"/>
                      <a:pt x="1371" y="1337"/>
                      <a:pt x="1716" y="979"/>
                    </a:cubicBezTo>
                    <a:lnTo>
                      <a:pt x="1034" y="1"/>
                    </a:ln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8"/>
              <p:cNvSpPr/>
              <p:nvPr/>
            </p:nvSpPr>
            <p:spPr>
              <a:xfrm>
                <a:off x="1158023" y="2682767"/>
                <a:ext cx="136729" cy="172418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164" fill="none" extrusionOk="0">
                    <a:moveTo>
                      <a:pt x="1716" y="979"/>
                    </a:moveTo>
                    <a:cubicBezTo>
                      <a:pt x="1371" y="1337"/>
                      <a:pt x="1027" y="2164"/>
                      <a:pt x="1027" y="2164"/>
                    </a:cubicBezTo>
                    <a:lnTo>
                      <a:pt x="1" y="1530"/>
                    </a:lnTo>
                    <a:cubicBezTo>
                      <a:pt x="1" y="1530"/>
                      <a:pt x="63" y="965"/>
                      <a:pt x="145" y="772"/>
                    </a:cubicBezTo>
                    <a:cubicBezTo>
                      <a:pt x="235" y="579"/>
                      <a:pt x="1034" y="1"/>
                      <a:pt x="103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8"/>
              <p:cNvSpPr/>
              <p:nvPr/>
            </p:nvSpPr>
            <p:spPr>
              <a:xfrm>
                <a:off x="1220013" y="2705873"/>
                <a:ext cx="74739" cy="90591"/>
              </a:xfrm>
              <a:custGeom>
                <a:avLst/>
                <a:gdLst/>
                <a:ahLst/>
                <a:cxnLst/>
                <a:rect l="l" t="t" r="r" b="b"/>
                <a:pathLst>
                  <a:path w="938" h="1137" extrusionOk="0">
                    <a:moveTo>
                      <a:pt x="456" y="0"/>
                    </a:moveTo>
                    <a:lnTo>
                      <a:pt x="1" y="772"/>
                    </a:lnTo>
                    <a:cubicBezTo>
                      <a:pt x="228" y="820"/>
                      <a:pt x="518" y="889"/>
                      <a:pt x="614" y="1137"/>
                    </a:cubicBezTo>
                    <a:cubicBezTo>
                      <a:pt x="717" y="971"/>
                      <a:pt x="828" y="806"/>
                      <a:pt x="938" y="689"/>
                    </a:cubicBezTo>
                    <a:lnTo>
                      <a:pt x="45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8"/>
              <p:cNvSpPr/>
              <p:nvPr/>
            </p:nvSpPr>
            <p:spPr>
              <a:xfrm>
                <a:off x="755645" y="2798934"/>
                <a:ext cx="681811" cy="590875"/>
              </a:xfrm>
              <a:custGeom>
                <a:avLst/>
                <a:gdLst/>
                <a:ahLst/>
                <a:cxnLst/>
                <a:rect l="l" t="t" r="r" b="b"/>
                <a:pathLst>
                  <a:path w="8557" h="7416" extrusionOk="0">
                    <a:moveTo>
                      <a:pt x="2228" y="0"/>
                    </a:moveTo>
                    <a:cubicBezTo>
                      <a:pt x="1796" y="0"/>
                      <a:pt x="838" y="1505"/>
                      <a:pt x="456" y="2814"/>
                    </a:cubicBezTo>
                    <a:lnTo>
                      <a:pt x="580" y="3096"/>
                    </a:lnTo>
                    <a:cubicBezTo>
                      <a:pt x="580" y="3096"/>
                      <a:pt x="1" y="5073"/>
                      <a:pt x="63" y="5280"/>
                    </a:cubicBezTo>
                    <a:cubicBezTo>
                      <a:pt x="125" y="5487"/>
                      <a:pt x="7386" y="7416"/>
                      <a:pt x="7386" y="7416"/>
                    </a:cubicBezTo>
                    <a:cubicBezTo>
                      <a:pt x="7386" y="7416"/>
                      <a:pt x="8557" y="3861"/>
                      <a:pt x="8350" y="2008"/>
                    </a:cubicBezTo>
                    <a:cubicBezTo>
                      <a:pt x="8350" y="2008"/>
                      <a:pt x="2674" y="86"/>
                      <a:pt x="2261" y="3"/>
                    </a:cubicBezTo>
                    <a:cubicBezTo>
                      <a:pt x="2250" y="1"/>
                      <a:pt x="2239" y="0"/>
                      <a:pt x="2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8"/>
              <p:cNvSpPr/>
              <p:nvPr/>
            </p:nvSpPr>
            <p:spPr>
              <a:xfrm>
                <a:off x="824328" y="2821642"/>
                <a:ext cx="112028" cy="42220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5299" fill="none" extrusionOk="0">
                    <a:moveTo>
                      <a:pt x="1316" y="1"/>
                    </a:moveTo>
                    <a:cubicBezTo>
                      <a:pt x="1405" y="1303"/>
                      <a:pt x="0" y="5298"/>
                      <a:pt x="0" y="529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8"/>
              <p:cNvSpPr/>
              <p:nvPr/>
            </p:nvSpPr>
            <p:spPr>
              <a:xfrm>
                <a:off x="911577" y="2948963"/>
                <a:ext cx="501180" cy="162060"/>
              </a:xfrm>
              <a:custGeom>
                <a:avLst/>
                <a:gdLst/>
                <a:ahLst/>
                <a:cxnLst/>
                <a:rect l="l" t="t" r="r" b="b"/>
                <a:pathLst>
                  <a:path w="6290" h="2034" fill="none" extrusionOk="0">
                    <a:moveTo>
                      <a:pt x="0" y="1"/>
                    </a:moveTo>
                    <a:lnTo>
                      <a:pt x="6290" y="2033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8"/>
              <p:cNvSpPr/>
              <p:nvPr/>
            </p:nvSpPr>
            <p:spPr>
              <a:xfrm>
                <a:off x="801779" y="2856221"/>
                <a:ext cx="91232" cy="18946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378" fill="none" extrusionOk="0">
                    <a:moveTo>
                      <a:pt x="1144" y="1"/>
                    </a:moveTo>
                    <a:cubicBezTo>
                      <a:pt x="400" y="1089"/>
                      <a:pt x="1" y="2377"/>
                      <a:pt x="1" y="237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8"/>
              <p:cNvSpPr/>
              <p:nvPr/>
            </p:nvSpPr>
            <p:spPr>
              <a:xfrm>
                <a:off x="1077309" y="2773836"/>
                <a:ext cx="208679" cy="137361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1724" extrusionOk="0">
                    <a:moveTo>
                      <a:pt x="1031" y="0"/>
                    </a:moveTo>
                    <a:cubicBezTo>
                      <a:pt x="914" y="0"/>
                      <a:pt x="799" y="29"/>
                      <a:pt x="690" y="84"/>
                    </a:cubicBezTo>
                    <a:cubicBezTo>
                      <a:pt x="235" y="332"/>
                      <a:pt x="22" y="1007"/>
                      <a:pt x="1" y="1083"/>
                    </a:cubicBezTo>
                    <a:lnTo>
                      <a:pt x="359" y="1186"/>
                    </a:lnTo>
                    <a:cubicBezTo>
                      <a:pt x="407" y="1021"/>
                      <a:pt x="593" y="559"/>
                      <a:pt x="869" y="415"/>
                    </a:cubicBezTo>
                    <a:cubicBezTo>
                      <a:pt x="917" y="387"/>
                      <a:pt x="968" y="372"/>
                      <a:pt x="1021" y="372"/>
                    </a:cubicBezTo>
                    <a:cubicBezTo>
                      <a:pt x="1058" y="372"/>
                      <a:pt x="1097" y="380"/>
                      <a:pt x="1138" y="394"/>
                    </a:cubicBezTo>
                    <a:cubicBezTo>
                      <a:pt x="1813" y="608"/>
                      <a:pt x="2171" y="876"/>
                      <a:pt x="1964" y="1627"/>
                    </a:cubicBezTo>
                    <a:lnTo>
                      <a:pt x="2329" y="1724"/>
                    </a:lnTo>
                    <a:cubicBezTo>
                      <a:pt x="2619" y="635"/>
                      <a:pt x="1950" y="256"/>
                      <a:pt x="1255" y="36"/>
                    </a:cubicBezTo>
                    <a:cubicBezTo>
                      <a:pt x="1180" y="12"/>
                      <a:pt x="1105" y="0"/>
                      <a:pt x="10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8"/>
              <p:cNvSpPr/>
              <p:nvPr/>
            </p:nvSpPr>
            <p:spPr>
              <a:xfrm>
                <a:off x="1196986" y="2828812"/>
                <a:ext cx="52747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662" h="466" extrusionOk="0">
                    <a:moveTo>
                      <a:pt x="290" y="0"/>
                    </a:moveTo>
                    <a:lnTo>
                      <a:pt x="1" y="214"/>
                    </a:lnTo>
                    <a:cubicBezTo>
                      <a:pt x="1" y="214"/>
                      <a:pt x="249" y="427"/>
                      <a:pt x="318" y="455"/>
                    </a:cubicBezTo>
                    <a:cubicBezTo>
                      <a:pt x="331" y="462"/>
                      <a:pt x="349" y="465"/>
                      <a:pt x="369" y="465"/>
                    </a:cubicBezTo>
                    <a:cubicBezTo>
                      <a:pt x="449" y="465"/>
                      <a:pt x="564" y="413"/>
                      <a:pt x="614" y="331"/>
                    </a:cubicBezTo>
                    <a:cubicBezTo>
                      <a:pt x="662" y="255"/>
                      <a:pt x="662" y="138"/>
                      <a:pt x="662" y="76"/>
                    </a:cubicBezTo>
                    <a:cubicBezTo>
                      <a:pt x="655" y="42"/>
                      <a:pt x="634" y="21"/>
                      <a:pt x="600" y="21"/>
                    </a:cubicBezTo>
                    <a:cubicBezTo>
                      <a:pt x="552" y="28"/>
                      <a:pt x="476" y="55"/>
                      <a:pt x="400" y="166"/>
                    </a:cubicBezTo>
                    <a:lnTo>
                      <a:pt x="290" y="0"/>
                    </a:ln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8"/>
              <p:cNvSpPr/>
              <p:nvPr/>
            </p:nvSpPr>
            <p:spPr>
              <a:xfrm>
                <a:off x="1181050" y="2788019"/>
                <a:ext cx="57767" cy="59358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45" extrusionOk="0">
                    <a:moveTo>
                      <a:pt x="504" y="0"/>
                    </a:moveTo>
                    <a:cubicBezTo>
                      <a:pt x="497" y="0"/>
                      <a:pt x="490" y="1"/>
                      <a:pt x="483" y="2"/>
                    </a:cubicBezTo>
                    <a:cubicBezTo>
                      <a:pt x="387" y="23"/>
                      <a:pt x="1" y="574"/>
                      <a:pt x="1" y="574"/>
                    </a:cubicBezTo>
                    <a:cubicBezTo>
                      <a:pt x="54" y="696"/>
                      <a:pt x="222" y="745"/>
                      <a:pt x="337" y="745"/>
                    </a:cubicBezTo>
                    <a:cubicBezTo>
                      <a:pt x="371" y="745"/>
                      <a:pt x="401" y="741"/>
                      <a:pt x="421" y="733"/>
                    </a:cubicBezTo>
                    <a:cubicBezTo>
                      <a:pt x="511" y="698"/>
                      <a:pt x="724" y="347"/>
                      <a:pt x="717" y="237"/>
                    </a:cubicBezTo>
                    <a:cubicBezTo>
                      <a:pt x="717" y="134"/>
                      <a:pt x="603" y="0"/>
                      <a:pt x="504" y="0"/>
                    </a:cubicBez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8"/>
              <p:cNvSpPr/>
              <p:nvPr/>
            </p:nvSpPr>
            <p:spPr>
              <a:xfrm>
                <a:off x="1169019" y="2768976"/>
                <a:ext cx="54421" cy="65573"/>
              </a:xfrm>
              <a:custGeom>
                <a:avLst/>
                <a:gdLst/>
                <a:ahLst/>
                <a:cxnLst/>
                <a:rect l="l" t="t" r="r" b="b"/>
                <a:pathLst>
                  <a:path w="683" h="823" extrusionOk="0">
                    <a:moveTo>
                      <a:pt x="386" y="0"/>
                    </a:moveTo>
                    <a:lnTo>
                      <a:pt x="0" y="620"/>
                    </a:lnTo>
                    <a:cubicBezTo>
                      <a:pt x="44" y="763"/>
                      <a:pt x="110" y="822"/>
                      <a:pt x="203" y="822"/>
                    </a:cubicBezTo>
                    <a:cubicBezTo>
                      <a:pt x="213" y="822"/>
                      <a:pt x="224" y="821"/>
                      <a:pt x="235" y="820"/>
                    </a:cubicBezTo>
                    <a:cubicBezTo>
                      <a:pt x="352" y="806"/>
                      <a:pt x="655" y="441"/>
                      <a:pt x="669" y="345"/>
                    </a:cubicBezTo>
                    <a:cubicBezTo>
                      <a:pt x="682" y="241"/>
                      <a:pt x="600" y="62"/>
                      <a:pt x="600" y="62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8"/>
              <p:cNvSpPr/>
              <p:nvPr/>
            </p:nvSpPr>
            <p:spPr>
              <a:xfrm>
                <a:off x="1158023" y="2687149"/>
                <a:ext cx="124140" cy="131066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645" extrusionOk="0">
                    <a:moveTo>
                      <a:pt x="1185" y="1"/>
                    </a:moveTo>
                    <a:cubicBezTo>
                      <a:pt x="958" y="263"/>
                      <a:pt x="393" y="635"/>
                      <a:pt x="311" y="779"/>
                    </a:cubicBezTo>
                    <a:cubicBezTo>
                      <a:pt x="228" y="924"/>
                      <a:pt x="1" y="1496"/>
                      <a:pt x="1" y="1565"/>
                    </a:cubicBezTo>
                    <a:cubicBezTo>
                      <a:pt x="1" y="1604"/>
                      <a:pt x="53" y="1644"/>
                      <a:pt x="127" y="1644"/>
                    </a:cubicBezTo>
                    <a:cubicBezTo>
                      <a:pt x="181" y="1644"/>
                      <a:pt x="246" y="1623"/>
                      <a:pt x="311" y="1565"/>
                    </a:cubicBezTo>
                    <a:cubicBezTo>
                      <a:pt x="455" y="1427"/>
                      <a:pt x="779" y="1007"/>
                      <a:pt x="779" y="1007"/>
                    </a:cubicBezTo>
                    <a:cubicBezTo>
                      <a:pt x="779" y="1007"/>
                      <a:pt x="900" y="1056"/>
                      <a:pt x="1059" y="1056"/>
                    </a:cubicBezTo>
                    <a:cubicBezTo>
                      <a:pt x="1215" y="1056"/>
                      <a:pt x="1407" y="1008"/>
                      <a:pt x="1557" y="821"/>
                    </a:cubicBezTo>
                    <a:lnTo>
                      <a:pt x="1185" y="1"/>
                    </a:ln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8"/>
              <p:cNvSpPr/>
              <p:nvPr/>
            </p:nvSpPr>
            <p:spPr>
              <a:xfrm>
                <a:off x="1158023" y="2687149"/>
                <a:ext cx="124140" cy="135688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1703" fill="none" extrusionOk="0">
                    <a:moveTo>
                      <a:pt x="1185" y="1"/>
                    </a:moveTo>
                    <a:cubicBezTo>
                      <a:pt x="958" y="263"/>
                      <a:pt x="393" y="635"/>
                      <a:pt x="311" y="779"/>
                    </a:cubicBezTo>
                    <a:cubicBezTo>
                      <a:pt x="228" y="924"/>
                      <a:pt x="1" y="1496"/>
                      <a:pt x="1" y="1565"/>
                    </a:cubicBezTo>
                    <a:cubicBezTo>
                      <a:pt x="1" y="1634"/>
                      <a:pt x="159" y="1702"/>
                      <a:pt x="311" y="1565"/>
                    </a:cubicBezTo>
                    <a:cubicBezTo>
                      <a:pt x="455" y="1427"/>
                      <a:pt x="779" y="1007"/>
                      <a:pt x="779" y="1007"/>
                    </a:cubicBezTo>
                    <a:cubicBezTo>
                      <a:pt x="779" y="1007"/>
                      <a:pt x="1254" y="1200"/>
                      <a:pt x="1557" y="8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226069" y="2344146"/>
                <a:ext cx="359112" cy="454549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5705" extrusionOk="0">
                    <a:moveTo>
                      <a:pt x="2646" y="0"/>
                    </a:moveTo>
                    <a:lnTo>
                      <a:pt x="2281" y="372"/>
                    </a:lnTo>
                    <a:cubicBezTo>
                      <a:pt x="1985" y="1433"/>
                      <a:pt x="1" y="4292"/>
                      <a:pt x="1" y="4292"/>
                    </a:cubicBezTo>
                    <a:cubicBezTo>
                      <a:pt x="132" y="4802"/>
                      <a:pt x="683" y="5374"/>
                      <a:pt x="1137" y="5704"/>
                    </a:cubicBezTo>
                    <a:cubicBezTo>
                      <a:pt x="1137" y="5704"/>
                      <a:pt x="2171" y="4850"/>
                      <a:pt x="2736" y="3996"/>
                    </a:cubicBezTo>
                    <a:cubicBezTo>
                      <a:pt x="3294" y="3142"/>
                      <a:pt x="4506" y="1702"/>
                      <a:pt x="4506" y="1702"/>
                    </a:cubicBezTo>
                    <a:lnTo>
                      <a:pt x="26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226069" y="2344146"/>
                <a:ext cx="359112" cy="454549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5705" fill="none" extrusionOk="0">
                    <a:moveTo>
                      <a:pt x="2281" y="372"/>
                    </a:moveTo>
                    <a:cubicBezTo>
                      <a:pt x="1985" y="1433"/>
                      <a:pt x="1" y="4292"/>
                      <a:pt x="1" y="4292"/>
                    </a:cubicBezTo>
                    <a:cubicBezTo>
                      <a:pt x="132" y="4802"/>
                      <a:pt x="683" y="5374"/>
                      <a:pt x="1137" y="5704"/>
                    </a:cubicBezTo>
                    <a:cubicBezTo>
                      <a:pt x="1137" y="5704"/>
                      <a:pt x="2171" y="4850"/>
                      <a:pt x="2736" y="3996"/>
                    </a:cubicBezTo>
                    <a:cubicBezTo>
                      <a:pt x="3294" y="3142"/>
                      <a:pt x="4506" y="1702"/>
                      <a:pt x="4506" y="1702"/>
                    </a:cubicBezTo>
                    <a:lnTo>
                      <a:pt x="2646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8"/>
              <p:cNvSpPr/>
              <p:nvPr/>
            </p:nvSpPr>
            <p:spPr>
              <a:xfrm>
                <a:off x="1322162" y="2731050"/>
                <a:ext cx="20398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29" extrusionOk="0">
                    <a:moveTo>
                      <a:pt x="104" y="1"/>
                    </a:moveTo>
                    <a:cubicBezTo>
                      <a:pt x="81" y="1"/>
                      <a:pt x="58" y="8"/>
                      <a:pt x="42" y="22"/>
                    </a:cubicBezTo>
                    <a:cubicBezTo>
                      <a:pt x="0" y="63"/>
                      <a:pt x="7" y="132"/>
                      <a:pt x="55" y="180"/>
                    </a:cubicBezTo>
                    <a:cubicBezTo>
                      <a:pt x="84" y="213"/>
                      <a:pt x="120" y="229"/>
                      <a:pt x="154" y="229"/>
                    </a:cubicBezTo>
                    <a:cubicBezTo>
                      <a:pt x="176" y="229"/>
                      <a:pt x="197" y="222"/>
                      <a:pt x="214" y="208"/>
                    </a:cubicBezTo>
                    <a:cubicBezTo>
                      <a:pt x="255" y="166"/>
                      <a:pt x="248" y="97"/>
                      <a:pt x="200" y="49"/>
                    </a:cubicBezTo>
                    <a:cubicBezTo>
                      <a:pt x="175" y="16"/>
                      <a:pt x="138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8"/>
              <p:cNvSpPr/>
              <p:nvPr/>
            </p:nvSpPr>
            <p:spPr>
              <a:xfrm>
                <a:off x="1358336" y="2696790"/>
                <a:ext cx="19840" cy="18246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29" extrusionOk="0">
                    <a:moveTo>
                      <a:pt x="103" y="0"/>
                    </a:moveTo>
                    <a:cubicBezTo>
                      <a:pt x="80" y="0"/>
                      <a:pt x="59" y="8"/>
                      <a:pt x="42" y="25"/>
                    </a:cubicBezTo>
                    <a:cubicBezTo>
                      <a:pt x="1" y="59"/>
                      <a:pt x="1" y="135"/>
                      <a:pt x="49" y="183"/>
                    </a:cubicBezTo>
                    <a:cubicBezTo>
                      <a:pt x="78" y="212"/>
                      <a:pt x="114" y="228"/>
                      <a:pt x="147" y="228"/>
                    </a:cubicBezTo>
                    <a:cubicBezTo>
                      <a:pt x="170" y="228"/>
                      <a:pt x="191" y="220"/>
                      <a:pt x="208" y="204"/>
                    </a:cubicBezTo>
                    <a:cubicBezTo>
                      <a:pt x="249" y="169"/>
                      <a:pt x="249" y="93"/>
                      <a:pt x="201" y="45"/>
                    </a:cubicBezTo>
                    <a:cubicBezTo>
                      <a:pt x="172" y="17"/>
                      <a:pt x="136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8"/>
              <p:cNvSpPr/>
              <p:nvPr/>
            </p:nvSpPr>
            <p:spPr>
              <a:xfrm>
                <a:off x="1382558" y="2108704"/>
                <a:ext cx="328277" cy="787116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9879" extrusionOk="0">
                    <a:moveTo>
                      <a:pt x="1095" y="0"/>
                    </a:moveTo>
                    <a:cubicBezTo>
                      <a:pt x="1095" y="0"/>
                      <a:pt x="331" y="2087"/>
                      <a:pt x="165" y="4740"/>
                    </a:cubicBezTo>
                    <a:cubicBezTo>
                      <a:pt x="0" y="7392"/>
                      <a:pt x="992" y="9879"/>
                      <a:pt x="992" y="9879"/>
                    </a:cubicBezTo>
                    <a:lnTo>
                      <a:pt x="3355" y="9438"/>
                    </a:lnTo>
                    <a:lnTo>
                      <a:pt x="4120" y="785"/>
                    </a:ln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8"/>
              <p:cNvSpPr/>
              <p:nvPr/>
            </p:nvSpPr>
            <p:spPr>
              <a:xfrm>
                <a:off x="1701433" y="3930966"/>
                <a:ext cx="379351" cy="183334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301" extrusionOk="0">
                    <a:moveTo>
                      <a:pt x="4492" y="0"/>
                    </a:moveTo>
                    <a:lnTo>
                      <a:pt x="2356" y="620"/>
                    </a:lnTo>
                    <a:cubicBezTo>
                      <a:pt x="2005" y="1020"/>
                      <a:pt x="1103" y="1405"/>
                      <a:pt x="848" y="1433"/>
                    </a:cubicBezTo>
                    <a:cubicBezTo>
                      <a:pt x="586" y="1467"/>
                      <a:pt x="510" y="1440"/>
                      <a:pt x="297" y="1495"/>
                    </a:cubicBezTo>
                    <a:cubicBezTo>
                      <a:pt x="180" y="1522"/>
                      <a:pt x="104" y="1640"/>
                      <a:pt x="49" y="1750"/>
                    </a:cubicBezTo>
                    <a:cubicBezTo>
                      <a:pt x="0" y="1860"/>
                      <a:pt x="42" y="1991"/>
                      <a:pt x="138" y="2053"/>
                    </a:cubicBezTo>
                    <a:cubicBezTo>
                      <a:pt x="309" y="2159"/>
                      <a:pt x="616" y="2300"/>
                      <a:pt x="1054" y="2300"/>
                    </a:cubicBezTo>
                    <a:cubicBezTo>
                      <a:pt x="1129" y="2300"/>
                      <a:pt x="1207" y="2296"/>
                      <a:pt x="1289" y="2287"/>
                    </a:cubicBezTo>
                    <a:cubicBezTo>
                      <a:pt x="2164" y="2191"/>
                      <a:pt x="2749" y="1956"/>
                      <a:pt x="3176" y="1922"/>
                    </a:cubicBezTo>
                    <a:cubicBezTo>
                      <a:pt x="3190" y="1921"/>
                      <a:pt x="3204" y="1921"/>
                      <a:pt x="3217" y="1921"/>
                    </a:cubicBezTo>
                    <a:cubicBezTo>
                      <a:pt x="3599" y="1921"/>
                      <a:pt x="3638" y="2294"/>
                      <a:pt x="3638" y="2294"/>
                    </a:cubicBezTo>
                    <a:lnTo>
                      <a:pt x="4761" y="2122"/>
                    </a:lnTo>
                    <a:cubicBezTo>
                      <a:pt x="4761" y="2122"/>
                      <a:pt x="4706" y="1757"/>
                      <a:pt x="4726" y="1137"/>
                    </a:cubicBezTo>
                    <a:cubicBezTo>
                      <a:pt x="4747" y="517"/>
                      <a:pt x="4582" y="262"/>
                      <a:pt x="44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8"/>
              <p:cNvSpPr/>
              <p:nvPr/>
            </p:nvSpPr>
            <p:spPr>
              <a:xfrm>
                <a:off x="1701433" y="3930966"/>
                <a:ext cx="379351" cy="187238"/>
              </a:xfrm>
              <a:custGeom>
                <a:avLst/>
                <a:gdLst/>
                <a:ahLst/>
                <a:cxnLst/>
                <a:rect l="l" t="t" r="r" b="b"/>
                <a:pathLst>
                  <a:path w="4761" h="2350" fill="none" extrusionOk="0">
                    <a:moveTo>
                      <a:pt x="2356" y="620"/>
                    </a:moveTo>
                    <a:cubicBezTo>
                      <a:pt x="2005" y="1020"/>
                      <a:pt x="1103" y="1405"/>
                      <a:pt x="848" y="1433"/>
                    </a:cubicBezTo>
                    <a:cubicBezTo>
                      <a:pt x="586" y="1467"/>
                      <a:pt x="510" y="1440"/>
                      <a:pt x="297" y="1495"/>
                    </a:cubicBezTo>
                    <a:cubicBezTo>
                      <a:pt x="180" y="1522"/>
                      <a:pt x="104" y="1640"/>
                      <a:pt x="49" y="1750"/>
                    </a:cubicBezTo>
                    <a:cubicBezTo>
                      <a:pt x="0" y="1860"/>
                      <a:pt x="42" y="1991"/>
                      <a:pt x="138" y="2053"/>
                    </a:cubicBezTo>
                    <a:cubicBezTo>
                      <a:pt x="338" y="2177"/>
                      <a:pt x="724" y="2349"/>
                      <a:pt x="1289" y="2287"/>
                    </a:cubicBezTo>
                    <a:cubicBezTo>
                      <a:pt x="2164" y="2191"/>
                      <a:pt x="2749" y="1956"/>
                      <a:pt x="3176" y="1922"/>
                    </a:cubicBezTo>
                    <a:cubicBezTo>
                      <a:pt x="3596" y="1894"/>
                      <a:pt x="3638" y="2294"/>
                      <a:pt x="3638" y="2294"/>
                    </a:cubicBezTo>
                    <a:lnTo>
                      <a:pt x="4761" y="2122"/>
                    </a:lnTo>
                    <a:cubicBezTo>
                      <a:pt x="4761" y="2122"/>
                      <a:pt x="4706" y="1757"/>
                      <a:pt x="4726" y="1137"/>
                    </a:cubicBezTo>
                    <a:cubicBezTo>
                      <a:pt x="4747" y="517"/>
                      <a:pt x="4582" y="262"/>
                      <a:pt x="449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8"/>
              <p:cNvSpPr/>
              <p:nvPr/>
            </p:nvSpPr>
            <p:spPr>
              <a:xfrm>
                <a:off x="1460245" y="2724198"/>
                <a:ext cx="649064" cy="1265169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15879" extrusionOk="0">
                    <a:moveTo>
                      <a:pt x="3321" y="0"/>
                    </a:moveTo>
                    <a:cubicBezTo>
                      <a:pt x="1951" y="0"/>
                      <a:pt x="1" y="844"/>
                      <a:pt x="603" y="3869"/>
                    </a:cubicBezTo>
                    <a:lnTo>
                      <a:pt x="1471" y="5763"/>
                    </a:lnTo>
                    <a:cubicBezTo>
                      <a:pt x="1939" y="7134"/>
                      <a:pt x="2649" y="8712"/>
                      <a:pt x="3145" y="9270"/>
                    </a:cubicBezTo>
                    <a:cubicBezTo>
                      <a:pt x="3647" y="9835"/>
                      <a:pt x="5383" y="15766"/>
                      <a:pt x="5383" y="15766"/>
                    </a:cubicBezTo>
                    <a:cubicBezTo>
                      <a:pt x="5383" y="15766"/>
                      <a:pt x="5794" y="15879"/>
                      <a:pt x="6327" y="15879"/>
                    </a:cubicBezTo>
                    <a:cubicBezTo>
                      <a:pt x="6912" y="15879"/>
                      <a:pt x="7645" y="15743"/>
                      <a:pt x="8146" y="15174"/>
                    </a:cubicBezTo>
                    <a:cubicBezTo>
                      <a:pt x="8146" y="15174"/>
                      <a:pt x="7340" y="13017"/>
                      <a:pt x="7250" y="11798"/>
                    </a:cubicBezTo>
                    <a:cubicBezTo>
                      <a:pt x="7154" y="10579"/>
                      <a:pt x="6279" y="9415"/>
                      <a:pt x="5680" y="7231"/>
                    </a:cubicBezTo>
                    <a:cubicBezTo>
                      <a:pt x="5073" y="5047"/>
                      <a:pt x="4674" y="4372"/>
                      <a:pt x="4777" y="2973"/>
                    </a:cubicBezTo>
                    <a:cubicBezTo>
                      <a:pt x="4881" y="1575"/>
                      <a:pt x="5073" y="955"/>
                      <a:pt x="4481" y="314"/>
                    </a:cubicBezTo>
                    <a:cubicBezTo>
                      <a:pt x="4315" y="133"/>
                      <a:pt x="3863" y="0"/>
                      <a:pt x="33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8"/>
              <p:cNvSpPr/>
              <p:nvPr/>
            </p:nvSpPr>
            <p:spPr>
              <a:xfrm>
                <a:off x="1441281" y="2695993"/>
                <a:ext cx="668027" cy="1323970"/>
              </a:xfrm>
              <a:custGeom>
                <a:avLst/>
                <a:gdLst/>
                <a:ahLst/>
                <a:cxnLst/>
                <a:rect l="l" t="t" r="r" b="b"/>
                <a:pathLst>
                  <a:path w="8384" h="16617" fill="none" extrusionOk="0">
                    <a:moveTo>
                      <a:pt x="1709" y="6117"/>
                    </a:moveTo>
                    <a:cubicBezTo>
                      <a:pt x="2177" y="7488"/>
                      <a:pt x="2887" y="9066"/>
                      <a:pt x="3383" y="9624"/>
                    </a:cubicBezTo>
                    <a:cubicBezTo>
                      <a:pt x="3885" y="10189"/>
                      <a:pt x="5621" y="16120"/>
                      <a:pt x="5621" y="16120"/>
                    </a:cubicBezTo>
                    <a:cubicBezTo>
                      <a:pt x="5621" y="16120"/>
                      <a:pt x="7426" y="16616"/>
                      <a:pt x="8384" y="15528"/>
                    </a:cubicBezTo>
                    <a:cubicBezTo>
                      <a:pt x="8384" y="15528"/>
                      <a:pt x="7578" y="13371"/>
                      <a:pt x="7488" y="12152"/>
                    </a:cubicBezTo>
                    <a:cubicBezTo>
                      <a:pt x="7392" y="10933"/>
                      <a:pt x="6517" y="9769"/>
                      <a:pt x="5918" y="7585"/>
                    </a:cubicBezTo>
                    <a:cubicBezTo>
                      <a:pt x="5311" y="5401"/>
                      <a:pt x="4912" y="4726"/>
                      <a:pt x="5015" y="3327"/>
                    </a:cubicBezTo>
                    <a:cubicBezTo>
                      <a:pt x="5119" y="1929"/>
                      <a:pt x="5311" y="1309"/>
                      <a:pt x="4719" y="668"/>
                    </a:cubicBezTo>
                    <a:cubicBezTo>
                      <a:pt x="4133" y="28"/>
                      <a:pt x="0" y="0"/>
                      <a:pt x="841" y="422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8"/>
              <p:cNvSpPr/>
              <p:nvPr/>
            </p:nvSpPr>
            <p:spPr>
              <a:xfrm>
                <a:off x="2038474" y="3672418"/>
                <a:ext cx="637" cy="186680"/>
              </a:xfrm>
              <a:custGeom>
                <a:avLst/>
                <a:gdLst/>
                <a:ahLst/>
                <a:cxnLst/>
                <a:rect l="l" t="t" r="r" b="b"/>
                <a:pathLst>
                  <a:path w="8" h="2343" fill="none" extrusionOk="0">
                    <a:moveTo>
                      <a:pt x="0" y="0"/>
                    </a:moveTo>
                    <a:cubicBezTo>
                      <a:pt x="7" y="1103"/>
                      <a:pt x="0" y="2343"/>
                      <a:pt x="0" y="2343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8"/>
              <p:cNvSpPr/>
              <p:nvPr/>
            </p:nvSpPr>
            <p:spPr>
              <a:xfrm>
                <a:off x="1460245" y="2724437"/>
                <a:ext cx="465802" cy="1262540"/>
              </a:xfrm>
              <a:custGeom>
                <a:avLst/>
                <a:gdLst/>
                <a:ahLst/>
                <a:cxnLst/>
                <a:rect l="l" t="t" r="r" b="b"/>
                <a:pathLst>
                  <a:path w="5846" h="15846" extrusionOk="0">
                    <a:moveTo>
                      <a:pt x="3322" y="0"/>
                    </a:moveTo>
                    <a:cubicBezTo>
                      <a:pt x="1952" y="0"/>
                      <a:pt x="0" y="840"/>
                      <a:pt x="603" y="3866"/>
                    </a:cubicBezTo>
                    <a:lnTo>
                      <a:pt x="1471" y="5760"/>
                    </a:lnTo>
                    <a:cubicBezTo>
                      <a:pt x="1939" y="7131"/>
                      <a:pt x="2649" y="8709"/>
                      <a:pt x="3145" y="9267"/>
                    </a:cubicBezTo>
                    <a:cubicBezTo>
                      <a:pt x="3647" y="9832"/>
                      <a:pt x="5383" y="15763"/>
                      <a:pt x="5383" y="15763"/>
                    </a:cubicBezTo>
                    <a:cubicBezTo>
                      <a:pt x="5383" y="15763"/>
                      <a:pt x="5569" y="15811"/>
                      <a:pt x="5845" y="15846"/>
                    </a:cubicBezTo>
                    <a:cubicBezTo>
                      <a:pt x="5101" y="13834"/>
                      <a:pt x="3613" y="8123"/>
                      <a:pt x="4936" y="4686"/>
                    </a:cubicBezTo>
                    <a:cubicBezTo>
                      <a:pt x="4791" y="4121"/>
                      <a:pt x="4729" y="3625"/>
                      <a:pt x="4777" y="2977"/>
                    </a:cubicBezTo>
                    <a:cubicBezTo>
                      <a:pt x="4881" y="1572"/>
                      <a:pt x="5073" y="952"/>
                      <a:pt x="4481" y="311"/>
                    </a:cubicBezTo>
                    <a:cubicBezTo>
                      <a:pt x="4315" y="132"/>
                      <a:pt x="3864" y="0"/>
                      <a:pt x="3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8"/>
              <p:cNvSpPr/>
              <p:nvPr/>
            </p:nvSpPr>
            <p:spPr>
              <a:xfrm>
                <a:off x="921457" y="3905151"/>
                <a:ext cx="424369" cy="22349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2805" extrusionOk="0">
                    <a:moveTo>
                      <a:pt x="3500" y="0"/>
                    </a:moveTo>
                    <a:cubicBezTo>
                      <a:pt x="2666" y="579"/>
                      <a:pt x="2143" y="765"/>
                      <a:pt x="1564" y="806"/>
                    </a:cubicBezTo>
                    <a:cubicBezTo>
                      <a:pt x="1499" y="811"/>
                      <a:pt x="1432" y="813"/>
                      <a:pt x="1365" y="813"/>
                    </a:cubicBezTo>
                    <a:cubicBezTo>
                      <a:pt x="929" y="813"/>
                      <a:pt x="487" y="726"/>
                      <a:pt x="304" y="726"/>
                    </a:cubicBezTo>
                    <a:cubicBezTo>
                      <a:pt x="268" y="726"/>
                      <a:pt x="242" y="729"/>
                      <a:pt x="228" y="737"/>
                    </a:cubicBezTo>
                    <a:cubicBezTo>
                      <a:pt x="138" y="786"/>
                      <a:pt x="42" y="1096"/>
                      <a:pt x="21" y="1213"/>
                    </a:cubicBezTo>
                    <a:cubicBezTo>
                      <a:pt x="0" y="1323"/>
                      <a:pt x="1213" y="2184"/>
                      <a:pt x="1867" y="2246"/>
                    </a:cubicBezTo>
                    <a:cubicBezTo>
                      <a:pt x="1941" y="2253"/>
                      <a:pt x="2012" y="2256"/>
                      <a:pt x="2081" y="2256"/>
                    </a:cubicBezTo>
                    <a:cubicBezTo>
                      <a:pt x="2483" y="2256"/>
                      <a:pt x="2812" y="2156"/>
                      <a:pt x="3072" y="2156"/>
                    </a:cubicBezTo>
                    <a:cubicBezTo>
                      <a:pt x="3166" y="2156"/>
                      <a:pt x="3251" y="2169"/>
                      <a:pt x="3328" y="2205"/>
                    </a:cubicBezTo>
                    <a:cubicBezTo>
                      <a:pt x="3645" y="2363"/>
                      <a:pt x="3562" y="2618"/>
                      <a:pt x="3562" y="2618"/>
                    </a:cubicBezTo>
                    <a:lnTo>
                      <a:pt x="4561" y="2804"/>
                    </a:lnTo>
                    <a:cubicBezTo>
                      <a:pt x="4561" y="2804"/>
                      <a:pt x="4960" y="2198"/>
                      <a:pt x="5126" y="1605"/>
                    </a:cubicBezTo>
                    <a:cubicBezTo>
                      <a:pt x="5291" y="1013"/>
                      <a:pt x="5326" y="551"/>
                      <a:pt x="5326" y="551"/>
                    </a:cubicBezTo>
                    <a:lnTo>
                      <a:pt x="35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8"/>
              <p:cNvSpPr/>
              <p:nvPr/>
            </p:nvSpPr>
            <p:spPr>
              <a:xfrm>
                <a:off x="921457" y="3905151"/>
                <a:ext cx="424369" cy="22349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2805" fill="none" extrusionOk="0">
                    <a:moveTo>
                      <a:pt x="3500" y="0"/>
                    </a:moveTo>
                    <a:cubicBezTo>
                      <a:pt x="2666" y="579"/>
                      <a:pt x="2143" y="765"/>
                      <a:pt x="1564" y="806"/>
                    </a:cubicBezTo>
                    <a:cubicBezTo>
                      <a:pt x="986" y="848"/>
                      <a:pt x="324" y="682"/>
                      <a:pt x="228" y="737"/>
                    </a:cubicBezTo>
                    <a:cubicBezTo>
                      <a:pt x="138" y="786"/>
                      <a:pt x="42" y="1096"/>
                      <a:pt x="21" y="1213"/>
                    </a:cubicBezTo>
                    <a:cubicBezTo>
                      <a:pt x="0" y="1323"/>
                      <a:pt x="1213" y="2184"/>
                      <a:pt x="1867" y="2246"/>
                    </a:cubicBezTo>
                    <a:cubicBezTo>
                      <a:pt x="2522" y="2308"/>
                      <a:pt x="3004" y="2053"/>
                      <a:pt x="3328" y="2205"/>
                    </a:cubicBezTo>
                    <a:cubicBezTo>
                      <a:pt x="3645" y="2363"/>
                      <a:pt x="3562" y="2618"/>
                      <a:pt x="3562" y="2618"/>
                    </a:cubicBezTo>
                    <a:lnTo>
                      <a:pt x="4561" y="2804"/>
                    </a:lnTo>
                    <a:cubicBezTo>
                      <a:pt x="4561" y="2804"/>
                      <a:pt x="4960" y="2198"/>
                      <a:pt x="5126" y="1605"/>
                    </a:cubicBezTo>
                    <a:cubicBezTo>
                      <a:pt x="5291" y="1013"/>
                      <a:pt x="5326" y="551"/>
                      <a:pt x="5326" y="55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8"/>
              <p:cNvSpPr/>
              <p:nvPr/>
            </p:nvSpPr>
            <p:spPr>
              <a:xfrm>
                <a:off x="1166230" y="2615839"/>
                <a:ext cx="700536" cy="1368987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7182" extrusionOk="0">
                    <a:moveTo>
                      <a:pt x="6659" y="1"/>
                    </a:moveTo>
                    <a:cubicBezTo>
                      <a:pt x="5413" y="1"/>
                      <a:pt x="4069" y="774"/>
                      <a:pt x="4017" y="1330"/>
                    </a:cubicBezTo>
                    <a:cubicBezTo>
                      <a:pt x="3934" y="2219"/>
                      <a:pt x="2302" y="6689"/>
                      <a:pt x="1992" y="9169"/>
                    </a:cubicBezTo>
                    <a:cubicBezTo>
                      <a:pt x="1682" y="11643"/>
                      <a:pt x="1" y="16189"/>
                      <a:pt x="1" y="16189"/>
                    </a:cubicBezTo>
                    <a:cubicBezTo>
                      <a:pt x="1089" y="17002"/>
                      <a:pt x="2922" y="17181"/>
                      <a:pt x="2922" y="17181"/>
                    </a:cubicBezTo>
                    <a:cubicBezTo>
                      <a:pt x="2922" y="17181"/>
                      <a:pt x="3824" y="14171"/>
                      <a:pt x="4665" y="12090"/>
                    </a:cubicBezTo>
                    <a:cubicBezTo>
                      <a:pt x="5250" y="10637"/>
                      <a:pt x="5319" y="9789"/>
                      <a:pt x="5305" y="9411"/>
                    </a:cubicBezTo>
                    <a:cubicBezTo>
                      <a:pt x="5305" y="9225"/>
                      <a:pt x="5347" y="9052"/>
                      <a:pt x="5422" y="8887"/>
                    </a:cubicBezTo>
                    <a:lnTo>
                      <a:pt x="7145" y="5511"/>
                    </a:lnTo>
                    <a:cubicBezTo>
                      <a:pt x="7145" y="5511"/>
                      <a:pt x="8667" y="3741"/>
                      <a:pt x="8791" y="1805"/>
                    </a:cubicBezTo>
                    <a:lnTo>
                      <a:pt x="8467" y="992"/>
                    </a:lnTo>
                    <a:cubicBezTo>
                      <a:pt x="8083" y="265"/>
                      <a:pt x="7388" y="1"/>
                      <a:pt x="66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8"/>
              <p:cNvSpPr/>
              <p:nvPr/>
            </p:nvSpPr>
            <p:spPr>
              <a:xfrm>
                <a:off x="1166230" y="2537917"/>
                <a:ext cx="700536" cy="1446910"/>
              </a:xfrm>
              <a:custGeom>
                <a:avLst/>
                <a:gdLst/>
                <a:ahLst/>
                <a:cxnLst/>
                <a:rect l="l" t="t" r="r" b="b"/>
                <a:pathLst>
                  <a:path w="8792" h="18160" fill="none" extrusionOk="0">
                    <a:moveTo>
                      <a:pt x="8791" y="2783"/>
                    </a:moveTo>
                    <a:cubicBezTo>
                      <a:pt x="8667" y="4719"/>
                      <a:pt x="7145" y="6489"/>
                      <a:pt x="7145" y="6489"/>
                    </a:cubicBezTo>
                    <a:lnTo>
                      <a:pt x="5422" y="9865"/>
                    </a:lnTo>
                    <a:cubicBezTo>
                      <a:pt x="5347" y="10030"/>
                      <a:pt x="5305" y="10203"/>
                      <a:pt x="5305" y="10389"/>
                    </a:cubicBezTo>
                    <a:cubicBezTo>
                      <a:pt x="5319" y="10767"/>
                      <a:pt x="5250" y="11615"/>
                      <a:pt x="4665" y="13068"/>
                    </a:cubicBezTo>
                    <a:cubicBezTo>
                      <a:pt x="3824" y="15149"/>
                      <a:pt x="2922" y="18159"/>
                      <a:pt x="2922" y="18159"/>
                    </a:cubicBezTo>
                    <a:cubicBezTo>
                      <a:pt x="2922" y="18159"/>
                      <a:pt x="1089" y="17980"/>
                      <a:pt x="1" y="17167"/>
                    </a:cubicBezTo>
                    <a:cubicBezTo>
                      <a:pt x="1" y="17167"/>
                      <a:pt x="1682" y="12621"/>
                      <a:pt x="1992" y="10147"/>
                    </a:cubicBezTo>
                    <a:cubicBezTo>
                      <a:pt x="2302" y="7667"/>
                      <a:pt x="3934" y="3197"/>
                      <a:pt x="4017" y="2308"/>
                    </a:cubicBezTo>
                    <a:cubicBezTo>
                      <a:pt x="4100" y="1426"/>
                      <a:pt x="7427" y="0"/>
                      <a:pt x="8467" y="197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8"/>
              <p:cNvSpPr/>
              <p:nvPr/>
            </p:nvSpPr>
            <p:spPr>
              <a:xfrm>
                <a:off x="1519207" y="3333717"/>
                <a:ext cx="75296" cy="176322"/>
              </a:xfrm>
              <a:custGeom>
                <a:avLst/>
                <a:gdLst/>
                <a:ahLst/>
                <a:cxnLst/>
                <a:rect l="l" t="t" r="r" b="b"/>
                <a:pathLst>
                  <a:path w="945" h="2213" fill="none" extrusionOk="0">
                    <a:moveTo>
                      <a:pt x="944" y="1"/>
                    </a:moveTo>
                    <a:cubicBezTo>
                      <a:pt x="324" y="1282"/>
                      <a:pt x="0" y="2212"/>
                      <a:pt x="0" y="22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8"/>
              <p:cNvSpPr/>
              <p:nvPr/>
            </p:nvSpPr>
            <p:spPr>
              <a:xfrm>
                <a:off x="1172286" y="2682767"/>
                <a:ext cx="347001" cy="1248278"/>
              </a:xfrm>
              <a:custGeom>
                <a:avLst/>
                <a:gdLst/>
                <a:ahLst/>
                <a:cxnLst/>
                <a:rect l="l" t="t" r="r" b="b"/>
                <a:pathLst>
                  <a:path w="4355" h="15667" extrusionOk="0">
                    <a:moveTo>
                      <a:pt x="4354" y="1"/>
                    </a:moveTo>
                    <a:cubicBezTo>
                      <a:pt x="4148" y="173"/>
                      <a:pt x="4024" y="352"/>
                      <a:pt x="4010" y="497"/>
                    </a:cubicBezTo>
                    <a:cubicBezTo>
                      <a:pt x="3976" y="855"/>
                      <a:pt x="3707" y="1751"/>
                      <a:pt x="3362" y="2887"/>
                    </a:cubicBezTo>
                    <a:cubicBezTo>
                      <a:pt x="2825" y="4651"/>
                      <a:pt x="2164" y="6841"/>
                      <a:pt x="1978" y="8336"/>
                    </a:cubicBezTo>
                    <a:cubicBezTo>
                      <a:pt x="1688" y="10658"/>
                      <a:pt x="180" y="14853"/>
                      <a:pt x="1" y="15328"/>
                    </a:cubicBezTo>
                    <a:cubicBezTo>
                      <a:pt x="173" y="15452"/>
                      <a:pt x="366" y="15563"/>
                      <a:pt x="579" y="15666"/>
                    </a:cubicBezTo>
                    <a:cubicBezTo>
                      <a:pt x="1124" y="13689"/>
                      <a:pt x="2026" y="10189"/>
                      <a:pt x="2178" y="8398"/>
                    </a:cubicBezTo>
                    <a:cubicBezTo>
                      <a:pt x="2302" y="6876"/>
                      <a:pt x="3025" y="4561"/>
                      <a:pt x="3597" y="2701"/>
                    </a:cubicBezTo>
                    <a:cubicBezTo>
                      <a:pt x="3962" y="1544"/>
                      <a:pt x="4244" y="628"/>
                      <a:pt x="4258" y="283"/>
                    </a:cubicBezTo>
                    <a:cubicBezTo>
                      <a:pt x="4265" y="194"/>
                      <a:pt x="4299" y="97"/>
                      <a:pt x="4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8"/>
              <p:cNvSpPr/>
              <p:nvPr/>
            </p:nvSpPr>
            <p:spPr>
              <a:xfrm>
                <a:off x="1417139" y="1543326"/>
                <a:ext cx="310747" cy="389773"/>
              </a:xfrm>
              <a:custGeom>
                <a:avLst/>
                <a:gdLst/>
                <a:ahLst/>
                <a:cxnLst/>
                <a:rect l="l" t="t" r="r" b="b"/>
                <a:pathLst>
                  <a:path w="3900" h="4892" extrusionOk="0">
                    <a:moveTo>
                      <a:pt x="2116" y="1"/>
                    </a:moveTo>
                    <a:cubicBezTo>
                      <a:pt x="1560" y="1"/>
                      <a:pt x="919" y="256"/>
                      <a:pt x="586" y="800"/>
                    </a:cubicBezTo>
                    <a:cubicBezTo>
                      <a:pt x="379" y="1137"/>
                      <a:pt x="400" y="1640"/>
                      <a:pt x="420" y="1874"/>
                    </a:cubicBezTo>
                    <a:cubicBezTo>
                      <a:pt x="434" y="1964"/>
                      <a:pt x="413" y="2053"/>
                      <a:pt x="365" y="2129"/>
                    </a:cubicBezTo>
                    <a:lnTo>
                      <a:pt x="41" y="2680"/>
                    </a:lnTo>
                    <a:cubicBezTo>
                      <a:pt x="0" y="2749"/>
                      <a:pt x="28" y="2839"/>
                      <a:pt x="103" y="2866"/>
                    </a:cubicBezTo>
                    <a:lnTo>
                      <a:pt x="365" y="2977"/>
                    </a:lnTo>
                    <a:cubicBezTo>
                      <a:pt x="365" y="2977"/>
                      <a:pt x="441" y="3617"/>
                      <a:pt x="634" y="3900"/>
                    </a:cubicBezTo>
                    <a:cubicBezTo>
                      <a:pt x="757" y="4070"/>
                      <a:pt x="965" y="4164"/>
                      <a:pt x="1170" y="4164"/>
                    </a:cubicBezTo>
                    <a:cubicBezTo>
                      <a:pt x="1297" y="4164"/>
                      <a:pt x="1424" y="4128"/>
                      <a:pt x="1529" y="4051"/>
                    </a:cubicBezTo>
                    <a:lnTo>
                      <a:pt x="2032" y="4892"/>
                    </a:lnTo>
                    <a:lnTo>
                      <a:pt x="3899" y="3535"/>
                    </a:lnTo>
                    <a:lnTo>
                      <a:pt x="3754" y="3121"/>
                    </a:lnTo>
                    <a:cubicBezTo>
                      <a:pt x="3754" y="3121"/>
                      <a:pt x="3451" y="882"/>
                      <a:pt x="3004" y="338"/>
                    </a:cubicBezTo>
                    <a:cubicBezTo>
                      <a:pt x="2826" y="116"/>
                      <a:pt x="2491" y="1"/>
                      <a:pt x="2116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8"/>
              <p:cNvSpPr/>
              <p:nvPr/>
            </p:nvSpPr>
            <p:spPr>
              <a:xfrm>
                <a:off x="1481838" y="1693196"/>
                <a:ext cx="16573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49" extrusionOk="0">
                    <a:moveTo>
                      <a:pt x="104" y="0"/>
                    </a:moveTo>
                    <a:cubicBezTo>
                      <a:pt x="49" y="0"/>
                      <a:pt x="1" y="55"/>
                      <a:pt x="1" y="124"/>
                    </a:cubicBezTo>
                    <a:cubicBezTo>
                      <a:pt x="1" y="193"/>
                      <a:pt x="49" y="248"/>
                      <a:pt x="104" y="248"/>
                    </a:cubicBezTo>
                    <a:cubicBezTo>
                      <a:pt x="159" y="248"/>
                      <a:pt x="208" y="193"/>
                      <a:pt x="208" y="124"/>
                    </a:cubicBezTo>
                    <a:cubicBezTo>
                      <a:pt x="208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8"/>
              <p:cNvSpPr/>
              <p:nvPr/>
            </p:nvSpPr>
            <p:spPr>
              <a:xfrm>
                <a:off x="1490124" y="1794145"/>
                <a:ext cx="37927" cy="30277"/>
              </a:xfrm>
              <a:custGeom>
                <a:avLst/>
                <a:gdLst/>
                <a:ahLst/>
                <a:cxnLst/>
                <a:rect l="l" t="t" r="r" b="b"/>
                <a:pathLst>
                  <a:path w="476" h="380" fill="none" extrusionOk="0">
                    <a:moveTo>
                      <a:pt x="0" y="380"/>
                    </a:moveTo>
                    <a:cubicBezTo>
                      <a:pt x="379" y="318"/>
                      <a:pt x="476" y="1"/>
                      <a:pt x="476" y="1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8"/>
              <p:cNvSpPr/>
              <p:nvPr/>
            </p:nvSpPr>
            <p:spPr>
              <a:xfrm>
                <a:off x="1538410" y="1832548"/>
                <a:ext cx="51154" cy="77524"/>
              </a:xfrm>
              <a:custGeom>
                <a:avLst/>
                <a:gdLst/>
                <a:ahLst/>
                <a:cxnLst/>
                <a:rect l="l" t="t" r="r" b="b"/>
                <a:pathLst>
                  <a:path w="642" h="973" extrusionOk="0">
                    <a:moveTo>
                      <a:pt x="538" y="1"/>
                    </a:moveTo>
                    <a:cubicBezTo>
                      <a:pt x="538" y="1"/>
                      <a:pt x="269" y="263"/>
                      <a:pt x="0" y="421"/>
                    </a:cubicBezTo>
                    <a:lnTo>
                      <a:pt x="338" y="972"/>
                    </a:lnTo>
                    <a:cubicBezTo>
                      <a:pt x="641" y="649"/>
                      <a:pt x="538" y="1"/>
                      <a:pt x="538" y="1"/>
                    </a:cubicBez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8"/>
              <p:cNvSpPr/>
              <p:nvPr/>
            </p:nvSpPr>
            <p:spPr>
              <a:xfrm>
                <a:off x="1565341" y="1804582"/>
                <a:ext cx="184456" cy="179031"/>
              </a:xfrm>
              <a:custGeom>
                <a:avLst/>
                <a:gdLst/>
                <a:ahLst/>
                <a:cxnLst/>
                <a:rect l="l" t="t" r="r" b="b"/>
                <a:pathLst>
                  <a:path w="2315" h="2247" extrusionOk="0">
                    <a:moveTo>
                      <a:pt x="2087" y="1"/>
                    </a:moveTo>
                    <a:lnTo>
                      <a:pt x="0" y="1323"/>
                    </a:lnTo>
                    <a:lnTo>
                      <a:pt x="96" y="2246"/>
                    </a:lnTo>
                    <a:lnTo>
                      <a:pt x="2315" y="497"/>
                    </a:lnTo>
                    <a:lnTo>
                      <a:pt x="2087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8"/>
              <p:cNvSpPr/>
              <p:nvPr/>
            </p:nvSpPr>
            <p:spPr>
              <a:xfrm>
                <a:off x="1430843" y="1491616"/>
                <a:ext cx="355447" cy="302608"/>
              </a:xfrm>
              <a:custGeom>
                <a:avLst/>
                <a:gdLst/>
                <a:ahLst/>
                <a:cxnLst/>
                <a:rect l="l" t="t" r="r" b="b"/>
                <a:pathLst>
                  <a:path w="4461" h="3798" extrusionOk="0">
                    <a:moveTo>
                      <a:pt x="2988" y="0"/>
                    </a:moveTo>
                    <a:cubicBezTo>
                      <a:pt x="2412" y="0"/>
                      <a:pt x="1773" y="368"/>
                      <a:pt x="1174" y="368"/>
                    </a:cubicBezTo>
                    <a:cubicBezTo>
                      <a:pt x="1028" y="368"/>
                      <a:pt x="884" y="346"/>
                      <a:pt x="744" y="291"/>
                    </a:cubicBezTo>
                    <a:lnTo>
                      <a:pt x="0" y="932"/>
                    </a:lnTo>
                    <a:cubicBezTo>
                      <a:pt x="243" y="1201"/>
                      <a:pt x="520" y="1277"/>
                      <a:pt x="790" y="1277"/>
                    </a:cubicBezTo>
                    <a:cubicBezTo>
                      <a:pt x="1133" y="1277"/>
                      <a:pt x="1464" y="1155"/>
                      <a:pt x="1700" y="1155"/>
                    </a:cubicBezTo>
                    <a:cubicBezTo>
                      <a:pt x="1801" y="1155"/>
                      <a:pt x="1884" y="1178"/>
                      <a:pt x="1943" y="1242"/>
                    </a:cubicBezTo>
                    <a:cubicBezTo>
                      <a:pt x="2246" y="1566"/>
                      <a:pt x="1667" y="1828"/>
                      <a:pt x="1826" y="2275"/>
                    </a:cubicBezTo>
                    <a:cubicBezTo>
                      <a:pt x="1977" y="2723"/>
                      <a:pt x="2253" y="2778"/>
                      <a:pt x="2253" y="2778"/>
                    </a:cubicBezTo>
                    <a:cubicBezTo>
                      <a:pt x="2253" y="2778"/>
                      <a:pt x="2543" y="2363"/>
                      <a:pt x="2761" y="2363"/>
                    </a:cubicBezTo>
                    <a:cubicBezTo>
                      <a:pt x="2813" y="2363"/>
                      <a:pt x="2862" y="2387"/>
                      <a:pt x="2900" y="2448"/>
                    </a:cubicBezTo>
                    <a:cubicBezTo>
                      <a:pt x="3148" y="2826"/>
                      <a:pt x="2666" y="3371"/>
                      <a:pt x="2666" y="3371"/>
                    </a:cubicBezTo>
                    <a:cubicBezTo>
                      <a:pt x="2666" y="3371"/>
                      <a:pt x="3148" y="3722"/>
                      <a:pt x="3589" y="3798"/>
                    </a:cubicBezTo>
                    <a:cubicBezTo>
                      <a:pt x="3589" y="3798"/>
                      <a:pt x="4113" y="2778"/>
                      <a:pt x="4285" y="2151"/>
                    </a:cubicBezTo>
                    <a:cubicBezTo>
                      <a:pt x="4460" y="1538"/>
                      <a:pt x="4365" y="1083"/>
                      <a:pt x="4019" y="1083"/>
                    </a:cubicBezTo>
                    <a:cubicBezTo>
                      <a:pt x="4011" y="1083"/>
                      <a:pt x="4004" y="1083"/>
                      <a:pt x="3996" y="1084"/>
                    </a:cubicBezTo>
                    <a:cubicBezTo>
                      <a:pt x="3996" y="1084"/>
                      <a:pt x="4175" y="388"/>
                      <a:pt x="3383" y="71"/>
                    </a:cubicBezTo>
                    <a:cubicBezTo>
                      <a:pt x="3255" y="20"/>
                      <a:pt x="3123" y="0"/>
                      <a:pt x="2988" y="0"/>
                    </a:cubicBezTo>
                    <a:close/>
                  </a:path>
                </a:pathLst>
              </a:custGeom>
              <a:solidFill>
                <a:srgbClr val="E76A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8"/>
              <p:cNvSpPr/>
              <p:nvPr/>
            </p:nvSpPr>
            <p:spPr>
              <a:xfrm>
                <a:off x="1490124" y="1512013"/>
                <a:ext cx="87328" cy="13306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67" fill="none" extrusionOk="0">
                    <a:moveTo>
                      <a:pt x="1096" y="1"/>
                    </a:moveTo>
                    <a:cubicBezTo>
                      <a:pt x="724" y="104"/>
                      <a:pt x="352" y="166"/>
                      <a:pt x="0" y="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8"/>
              <p:cNvSpPr/>
              <p:nvPr/>
            </p:nvSpPr>
            <p:spPr>
              <a:xfrm>
                <a:off x="1745893" y="1538944"/>
                <a:ext cx="32987" cy="7091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890" fill="none" extrusionOk="0">
                    <a:moveTo>
                      <a:pt x="414" y="889"/>
                    </a:moveTo>
                    <a:cubicBezTo>
                      <a:pt x="379" y="634"/>
                      <a:pt x="255" y="476"/>
                      <a:pt x="42" y="490"/>
                    </a:cubicBezTo>
                    <a:cubicBezTo>
                      <a:pt x="42" y="490"/>
                      <a:pt x="104" y="255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8"/>
              <p:cNvSpPr/>
              <p:nvPr/>
            </p:nvSpPr>
            <p:spPr>
              <a:xfrm>
                <a:off x="1430843" y="1564201"/>
                <a:ext cx="300867" cy="230024"/>
              </a:xfrm>
              <a:custGeom>
                <a:avLst/>
                <a:gdLst/>
                <a:ahLst/>
                <a:cxnLst/>
                <a:rect l="l" t="t" r="r" b="b"/>
                <a:pathLst>
                  <a:path w="3776" h="2887" fill="none" extrusionOk="0">
                    <a:moveTo>
                      <a:pt x="0" y="21"/>
                    </a:moveTo>
                    <a:cubicBezTo>
                      <a:pt x="682" y="779"/>
                      <a:pt x="1640" y="0"/>
                      <a:pt x="1943" y="331"/>
                    </a:cubicBezTo>
                    <a:cubicBezTo>
                      <a:pt x="2246" y="655"/>
                      <a:pt x="1667" y="917"/>
                      <a:pt x="1826" y="1364"/>
                    </a:cubicBezTo>
                    <a:cubicBezTo>
                      <a:pt x="1977" y="1812"/>
                      <a:pt x="2253" y="1867"/>
                      <a:pt x="2253" y="1867"/>
                    </a:cubicBezTo>
                    <a:cubicBezTo>
                      <a:pt x="2253" y="1867"/>
                      <a:pt x="2701" y="1227"/>
                      <a:pt x="2900" y="1537"/>
                    </a:cubicBezTo>
                    <a:cubicBezTo>
                      <a:pt x="3148" y="1915"/>
                      <a:pt x="2666" y="2460"/>
                      <a:pt x="2666" y="2460"/>
                    </a:cubicBezTo>
                    <a:cubicBezTo>
                      <a:pt x="2666" y="2460"/>
                      <a:pt x="3148" y="2811"/>
                      <a:pt x="3589" y="2887"/>
                    </a:cubicBezTo>
                    <a:cubicBezTo>
                      <a:pt x="3589" y="2887"/>
                      <a:pt x="3665" y="2735"/>
                      <a:pt x="3775" y="25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8"/>
              <p:cNvSpPr/>
              <p:nvPr/>
            </p:nvSpPr>
            <p:spPr>
              <a:xfrm>
                <a:off x="1461042" y="1538944"/>
                <a:ext cx="67010" cy="2701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339" fill="none" extrusionOk="0">
                    <a:moveTo>
                      <a:pt x="0" y="0"/>
                    </a:moveTo>
                    <a:cubicBezTo>
                      <a:pt x="420" y="338"/>
                      <a:pt x="841" y="200"/>
                      <a:pt x="841" y="20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8"/>
              <p:cNvSpPr/>
              <p:nvPr/>
            </p:nvSpPr>
            <p:spPr>
              <a:xfrm>
                <a:off x="1414350" y="1824899"/>
                <a:ext cx="457834" cy="924237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1600" extrusionOk="0">
                    <a:moveTo>
                      <a:pt x="3934" y="1"/>
                    </a:moveTo>
                    <a:cubicBezTo>
                      <a:pt x="3934" y="1"/>
                      <a:pt x="3073" y="118"/>
                      <a:pt x="1895" y="1068"/>
                    </a:cubicBezTo>
                    <a:cubicBezTo>
                      <a:pt x="1895" y="1068"/>
                      <a:pt x="132" y="6249"/>
                      <a:pt x="56" y="7902"/>
                    </a:cubicBezTo>
                    <a:cubicBezTo>
                      <a:pt x="1" y="9121"/>
                      <a:pt x="145" y="10534"/>
                      <a:pt x="228" y="11181"/>
                    </a:cubicBezTo>
                    <a:cubicBezTo>
                      <a:pt x="258" y="11422"/>
                      <a:pt x="461" y="11599"/>
                      <a:pt x="696" y="11599"/>
                    </a:cubicBezTo>
                    <a:cubicBezTo>
                      <a:pt x="730" y="11599"/>
                      <a:pt x="765" y="11595"/>
                      <a:pt x="800" y="11588"/>
                    </a:cubicBezTo>
                    <a:cubicBezTo>
                      <a:pt x="848" y="11581"/>
                      <a:pt x="910" y="11560"/>
                      <a:pt x="965" y="11539"/>
                    </a:cubicBezTo>
                    <a:cubicBezTo>
                      <a:pt x="1427" y="11367"/>
                      <a:pt x="4995" y="10809"/>
                      <a:pt x="4995" y="10809"/>
                    </a:cubicBezTo>
                    <a:lnTo>
                      <a:pt x="4781" y="7516"/>
                    </a:lnTo>
                    <a:cubicBezTo>
                      <a:pt x="4781" y="7516"/>
                      <a:pt x="5746" y="3679"/>
                      <a:pt x="5463" y="2301"/>
                    </a:cubicBezTo>
                    <a:cubicBezTo>
                      <a:pt x="5181" y="931"/>
                      <a:pt x="3934" y="1"/>
                      <a:pt x="3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8"/>
              <p:cNvSpPr/>
              <p:nvPr/>
            </p:nvSpPr>
            <p:spPr>
              <a:xfrm>
                <a:off x="1456102" y="1844101"/>
                <a:ext cx="495682" cy="1063271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13345" extrusionOk="0">
                    <a:moveTo>
                      <a:pt x="3686" y="1"/>
                    </a:moveTo>
                    <a:cubicBezTo>
                      <a:pt x="3686" y="1"/>
                      <a:pt x="2370" y="772"/>
                      <a:pt x="1467" y="1750"/>
                    </a:cubicBezTo>
                    <a:cubicBezTo>
                      <a:pt x="0" y="3342"/>
                      <a:pt x="200" y="5801"/>
                      <a:pt x="179" y="6821"/>
                    </a:cubicBezTo>
                    <a:cubicBezTo>
                      <a:pt x="159" y="7833"/>
                      <a:pt x="283" y="10864"/>
                      <a:pt x="531" y="11691"/>
                    </a:cubicBezTo>
                    <a:cubicBezTo>
                      <a:pt x="779" y="12518"/>
                      <a:pt x="951" y="13034"/>
                      <a:pt x="1571" y="13344"/>
                    </a:cubicBezTo>
                    <a:lnTo>
                      <a:pt x="6221" y="12345"/>
                    </a:lnTo>
                    <a:cubicBezTo>
                      <a:pt x="6221" y="12345"/>
                      <a:pt x="4671" y="8887"/>
                      <a:pt x="4691" y="8061"/>
                    </a:cubicBezTo>
                    <a:cubicBezTo>
                      <a:pt x="4712" y="7234"/>
                      <a:pt x="5663" y="4272"/>
                      <a:pt x="5725" y="3238"/>
                    </a:cubicBezTo>
                    <a:cubicBezTo>
                      <a:pt x="5787" y="2205"/>
                      <a:pt x="5435" y="1626"/>
                      <a:pt x="5249" y="1179"/>
                    </a:cubicBezTo>
                    <a:cubicBezTo>
                      <a:pt x="5063" y="731"/>
                      <a:pt x="3686" y="1"/>
                      <a:pt x="36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8"/>
              <p:cNvSpPr/>
              <p:nvPr/>
            </p:nvSpPr>
            <p:spPr>
              <a:xfrm>
                <a:off x="1564783" y="2506604"/>
                <a:ext cx="198719" cy="120310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1510" fill="none" extrusionOk="0">
                    <a:moveTo>
                      <a:pt x="2494" y="0"/>
                    </a:moveTo>
                    <a:cubicBezTo>
                      <a:pt x="1681" y="186"/>
                      <a:pt x="0" y="434"/>
                      <a:pt x="0" y="434"/>
                    </a:cubicBezTo>
                    <a:cubicBezTo>
                      <a:pt x="0" y="434"/>
                      <a:pt x="186" y="1234"/>
                      <a:pt x="441" y="1371"/>
                    </a:cubicBezTo>
                    <a:cubicBezTo>
                      <a:pt x="689" y="1509"/>
                      <a:pt x="2494" y="979"/>
                      <a:pt x="2494" y="979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8"/>
              <p:cNvSpPr/>
              <p:nvPr/>
            </p:nvSpPr>
            <p:spPr>
              <a:xfrm>
                <a:off x="1575699" y="2577436"/>
                <a:ext cx="231786" cy="158156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1985" fill="none" extrusionOk="0">
                    <a:moveTo>
                      <a:pt x="2708" y="186"/>
                    </a:moveTo>
                    <a:cubicBezTo>
                      <a:pt x="2708" y="186"/>
                      <a:pt x="2874" y="1378"/>
                      <a:pt x="2894" y="1440"/>
                    </a:cubicBezTo>
                    <a:cubicBezTo>
                      <a:pt x="2908" y="1502"/>
                      <a:pt x="1978" y="1929"/>
                      <a:pt x="1978" y="1929"/>
                    </a:cubicBezTo>
                    <a:cubicBezTo>
                      <a:pt x="1978" y="1929"/>
                      <a:pt x="834" y="1984"/>
                      <a:pt x="752" y="1929"/>
                    </a:cubicBezTo>
                    <a:cubicBezTo>
                      <a:pt x="676" y="1874"/>
                      <a:pt x="77" y="221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8"/>
              <p:cNvSpPr/>
              <p:nvPr/>
            </p:nvSpPr>
            <p:spPr>
              <a:xfrm>
                <a:off x="1681672" y="2557119"/>
                <a:ext cx="16015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97" y="0"/>
                    </a:moveTo>
                    <a:cubicBezTo>
                      <a:pt x="42" y="0"/>
                      <a:pt x="0" y="55"/>
                      <a:pt x="0" y="124"/>
                    </a:cubicBezTo>
                    <a:cubicBezTo>
                      <a:pt x="0" y="193"/>
                      <a:pt x="42" y="248"/>
                      <a:pt x="97" y="248"/>
                    </a:cubicBezTo>
                    <a:cubicBezTo>
                      <a:pt x="152" y="248"/>
                      <a:pt x="200" y="193"/>
                      <a:pt x="200" y="124"/>
                    </a:cubicBezTo>
                    <a:cubicBezTo>
                      <a:pt x="200" y="55"/>
                      <a:pt x="15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1699759" y="2049585"/>
                <a:ext cx="214177" cy="278705"/>
              </a:xfrm>
              <a:custGeom>
                <a:avLst/>
                <a:gdLst/>
                <a:ahLst/>
                <a:cxnLst/>
                <a:rect l="l" t="t" r="r" b="b"/>
                <a:pathLst>
                  <a:path w="2688" h="3498" extrusionOk="0">
                    <a:moveTo>
                      <a:pt x="2054" y="0"/>
                    </a:moveTo>
                    <a:cubicBezTo>
                      <a:pt x="1945" y="0"/>
                      <a:pt x="1834" y="30"/>
                      <a:pt x="1730" y="95"/>
                    </a:cubicBezTo>
                    <a:lnTo>
                      <a:pt x="800" y="666"/>
                    </a:lnTo>
                    <a:lnTo>
                      <a:pt x="139" y="2134"/>
                    </a:lnTo>
                    <a:lnTo>
                      <a:pt x="1" y="3498"/>
                    </a:lnTo>
                    <a:cubicBezTo>
                      <a:pt x="460" y="3124"/>
                      <a:pt x="1198" y="2687"/>
                      <a:pt x="1730" y="2687"/>
                    </a:cubicBezTo>
                    <a:cubicBezTo>
                      <a:pt x="1923" y="2687"/>
                      <a:pt x="2089" y="2745"/>
                      <a:pt x="2205" y="2885"/>
                    </a:cubicBezTo>
                    <a:cubicBezTo>
                      <a:pt x="2426" y="1996"/>
                      <a:pt x="2639" y="1128"/>
                      <a:pt x="2667" y="659"/>
                    </a:cubicBezTo>
                    <a:cubicBezTo>
                      <a:pt x="2667" y="653"/>
                      <a:pt x="2667" y="653"/>
                      <a:pt x="2667" y="646"/>
                    </a:cubicBezTo>
                    <a:cubicBezTo>
                      <a:pt x="2688" y="272"/>
                      <a:pt x="2384" y="0"/>
                      <a:pt x="20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1456102" y="1844101"/>
                <a:ext cx="307401" cy="558845"/>
              </a:xfrm>
              <a:custGeom>
                <a:avLst/>
                <a:gdLst/>
                <a:ahLst/>
                <a:cxnLst/>
                <a:rect l="l" t="t" r="r" b="b"/>
                <a:pathLst>
                  <a:path w="3858" h="7014" extrusionOk="0">
                    <a:moveTo>
                      <a:pt x="3686" y="1"/>
                    </a:moveTo>
                    <a:cubicBezTo>
                      <a:pt x="3686" y="1"/>
                      <a:pt x="2370" y="772"/>
                      <a:pt x="1467" y="1750"/>
                    </a:cubicBezTo>
                    <a:cubicBezTo>
                      <a:pt x="0" y="3342"/>
                      <a:pt x="200" y="5801"/>
                      <a:pt x="179" y="6821"/>
                    </a:cubicBezTo>
                    <a:cubicBezTo>
                      <a:pt x="172" y="6876"/>
                      <a:pt x="172" y="6945"/>
                      <a:pt x="172" y="7014"/>
                    </a:cubicBezTo>
                    <a:cubicBezTo>
                      <a:pt x="441" y="5636"/>
                      <a:pt x="1033" y="4141"/>
                      <a:pt x="1033" y="4141"/>
                    </a:cubicBezTo>
                    <a:lnTo>
                      <a:pt x="662" y="3445"/>
                    </a:lnTo>
                    <a:lnTo>
                      <a:pt x="1364" y="3445"/>
                    </a:lnTo>
                    <a:cubicBezTo>
                      <a:pt x="1364" y="3445"/>
                      <a:pt x="1874" y="3094"/>
                      <a:pt x="2528" y="1771"/>
                    </a:cubicBezTo>
                    <a:cubicBezTo>
                      <a:pt x="2942" y="924"/>
                      <a:pt x="3507" y="380"/>
                      <a:pt x="3858" y="97"/>
                    </a:cubicBezTo>
                    <a:cubicBezTo>
                      <a:pt x="3755" y="35"/>
                      <a:pt x="3686" y="1"/>
                      <a:pt x="36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1821668" y="2486287"/>
                <a:ext cx="31872" cy="181740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281" fill="none" extrusionOk="0">
                    <a:moveTo>
                      <a:pt x="103" y="1"/>
                    </a:moveTo>
                    <a:cubicBezTo>
                      <a:pt x="0" y="793"/>
                      <a:pt x="400" y="2281"/>
                      <a:pt x="400" y="228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1442875" y="1661883"/>
                <a:ext cx="218001" cy="259663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3259" extrusionOk="0">
                    <a:moveTo>
                      <a:pt x="1785" y="1"/>
                    </a:moveTo>
                    <a:lnTo>
                      <a:pt x="1" y="2363"/>
                    </a:lnTo>
                    <a:lnTo>
                      <a:pt x="1089" y="3259"/>
                    </a:lnTo>
                    <a:lnTo>
                      <a:pt x="2736" y="903"/>
                    </a:lnTo>
                    <a:cubicBezTo>
                      <a:pt x="2439" y="524"/>
                      <a:pt x="2123" y="200"/>
                      <a:pt x="17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1551557" y="1706900"/>
                <a:ext cx="79121" cy="7194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03" fill="none" extrusionOk="0">
                    <a:moveTo>
                      <a:pt x="1" y="0"/>
                    </a:moveTo>
                    <a:cubicBezTo>
                      <a:pt x="635" y="393"/>
                      <a:pt x="993" y="903"/>
                      <a:pt x="993" y="9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1592751" y="1701960"/>
                <a:ext cx="38485" cy="346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35" extrusionOk="0">
                    <a:moveTo>
                      <a:pt x="167" y="0"/>
                    </a:moveTo>
                    <a:cubicBezTo>
                      <a:pt x="123" y="0"/>
                      <a:pt x="80" y="20"/>
                      <a:pt x="49" y="56"/>
                    </a:cubicBezTo>
                    <a:cubicBezTo>
                      <a:pt x="0" y="118"/>
                      <a:pt x="14" y="214"/>
                      <a:pt x="76" y="262"/>
                    </a:cubicBezTo>
                    <a:cubicBezTo>
                      <a:pt x="111" y="290"/>
                      <a:pt x="159" y="331"/>
                      <a:pt x="200" y="379"/>
                    </a:cubicBezTo>
                    <a:cubicBezTo>
                      <a:pt x="228" y="416"/>
                      <a:pt x="268" y="434"/>
                      <a:pt x="309" y="434"/>
                    </a:cubicBezTo>
                    <a:cubicBezTo>
                      <a:pt x="330" y="434"/>
                      <a:pt x="352" y="430"/>
                      <a:pt x="372" y="421"/>
                    </a:cubicBezTo>
                    <a:cubicBezTo>
                      <a:pt x="386" y="414"/>
                      <a:pt x="393" y="407"/>
                      <a:pt x="407" y="400"/>
                    </a:cubicBezTo>
                    <a:cubicBezTo>
                      <a:pt x="469" y="352"/>
                      <a:pt x="483" y="255"/>
                      <a:pt x="428" y="193"/>
                    </a:cubicBezTo>
                    <a:cubicBezTo>
                      <a:pt x="372" y="124"/>
                      <a:pt x="304" y="69"/>
                      <a:pt x="262" y="35"/>
                    </a:cubicBezTo>
                    <a:cubicBezTo>
                      <a:pt x="233" y="11"/>
                      <a:pt x="200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1442875" y="1735424"/>
                <a:ext cx="158162" cy="296473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721" extrusionOk="0">
                    <a:moveTo>
                      <a:pt x="1089" y="1"/>
                    </a:moveTo>
                    <a:lnTo>
                      <a:pt x="931" y="221"/>
                    </a:lnTo>
                    <a:cubicBezTo>
                      <a:pt x="910" y="242"/>
                      <a:pt x="903" y="283"/>
                      <a:pt x="917" y="311"/>
                    </a:cubicBezTo>
                    <a:cubicBezTo>
                      <a:pt x="972" y="421"/>
                      <a:pt x="1103" y="703"/>
                      <a:pt x="1131" y="889"/>
                    </a:cubicBezTo>
                    <a:cubicBezTo>
                      <a:pt x="1172" y="1124"/>
                      <a:pt x="1144" y="1606"/>
                      <a:pt x="1144" y="1606"/>
                    </a:cubicBezTo>
                    <a:cubicBezTo>
                      <a:pt x="1144" y="1606"/>
                      <a:pt x="890" y="958"/>
                      <a:pt x="600" y="655"/>
                    </a:cubicBezTo>
                    <a:cubicBezTo>
                      <a:pt x="311" y="772"/>
                      <a:pt x="84" y="1075"/>
                      <a:pt x="1" y="1447"/>
                    </a:cubicBezTo>
                    <a:lnTo>
                      <a:pt x="201" y="1861"/>
                    </a:lnTo>
                    <a:cubicBezTo>
                      <a:pt x="201" y="1861"/>
                      <a:pt x="77" y="2405"/>
                      <a:pt x="125" y="2722"/>
                    </a:cubicBezTo>
                    <a:cubicBezTo>
                      <a:pt x="173" y="3046"/>
                      <a:pt x="311" y="3721"/>
                      <a:pt x="311" y="3721"/>
                    </a:cubicBezTo>
                    <a:lnTo>
                      <a:pt x="1351" y="3438"/>
                    </a:lnTo>
                    <a:lnTo>
                      <a:pt x="1261" y="2901"/>
                    </a:lnTo>
                    <a:cubicBezTo>
                      <a:pt x="1261" y="2901"/>
                      <a:pt x="1578" y="2508"/>
                      <a:pt x="1723" y="2164"/>
                    </a:cubicBezTo>
                    <a:cubicBezTo>
                      <a:pt x="1868" y="1819"/>
                      <a:pt x="1985" y="1468"/>
                      <a:pt x="1985" y="1468"/>
                    </a:cubicBezTo>
                    <a:cubicBezTo>
                      <a:pt x="1985" y="1468"/>
                      <a:pt x="1898" y="1405"/>
                      <a:pt x="1825" y="1405"/>
                    </a:cubicBezTo>
                    <a:cubicBezTo>
                      <a:pt x="1811" y="1405"/>
                      <a:pt x="1797" y="1407"/>
                      <a:pt x="1785" y="1413"/>
                    </a:cubicBezTo>
                    <a:cubicBezTo>
                      <a:pt x="1709" y="1454"/>
                      <a:pt x="1578" y="1640"/>
                      <a:pt x="1578" y="1640"/>
                    </a:cubicBezTo>
                    <a:cubicBezTo>
                      <a:pt x="1578" y="1640"/>
                      <a:pt x="1537" y="1151"/>
                      <a:pt x="1413" y="765"/>
                    </a:cubicBezTo>
                    <a:cubicBezTo>
                      <a:pt x="1289" y="386"/>
                      <a:pt x="1089" y="1"/>
                      <a:pt x="1089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8"/>
              <p:cNvSpPr/>
              <p:nvPr/>
            </p:nvSpPr>
            <p:spPr>
              <a:xfrm>
                <a:off x="1442875" y="1735424"/>
                <a:ext cx="158162" cy="296473"/>
              </a:xfrm>
              <a:custGeom>
                <a:avLst/>
                <a:gdLst/>
                <a:ahLst/>
                <a:cxnLst/>
                <a:rect l="l" t="t" r="r" b="b"/>
                <a:pathLst>
                  <a:path w="1985" h="3721" fill="none" extrusionOk="0">
                    <a:moveTo>
                      <a:pt x="1351" y="3438"/>
                    </a:moveTo>
                    <a:lnTo>
                      <a:pt x="1261" y="2901"/>
                    </a:lnTo>
                    <a:cubicBezTo>
                      <a:pt x="1261" y="2901"/>
                      <a:pt x="1578" y="2508"/>
                      <a:pt x="1723" y="2164"/>
                    </a:cubicBezTo>
                    <a:cubicBezTo>
                      <a:pt x="1868" y="1819"/>
                      <a:pt x="1985" y="1468"/>
                      <a:pt x="1985" y="1468"/>
                    </a:cubicBezTo>
                    <a:cubicBezTo>
                      <a:pt x="1985" y="1468"/>
                      <a:pt x="1861" y="1378"/>
                      <a:pt x="1785" y="1413"/>
                    </a:cubicBezTo>
                    <a:cubicBezTo>
                      <a:pt x="1709" y="1454"/>
                      <a:pt x="1578" y="1640"/>
                      <a:pt x="1578" y="1640"/>
                    </a:cubicBezTo>
                    <a:cubicBezTo>
                      <a:pt x="1578" y="1640"/>
                      <a:pt x="1537" y="1151"/>
                      <a:pt x="1413" y="765"/>
                    </a:cubicBezTo>
                    <a:cubicBezTo>
                      <a:pt x="1289" y="386"/>
                      <a:pt x="1089" y="1"/>
                      <a:pt x="1089" y="1"/>
                    </a:cubicBezTo>
                    <a:lnTo>
                      <a:pt x="931" y="221"/>
                    </a:lnTo>
                    <a:cubicBezTo>
                      <a:pt x="910" y="242"/>
                      <a:pt x="903" y="283"/>
                      <a:pt x="917" y="311"/>
                    </a:cubicBezTo>
                    <a:cubicBezTo>
                      <a:pt x="972" y="421"/>
                      <a:pt x="1103" y="703"/>
                      <a:pt x="1131" y="889"/>
                    </a:cubicBezTo>
                    <a:cubicBezTo>
                      <a:pt x="1172" y="1124"/>
                      <a:pt x="1144" y="1606"/>
                      <a:pt x="1144" y="1606"/>
                    </a:cubicBezTo>
                    <a:cubicBezTo>
                      <a:pt x="1144" y="1606"/>
                      <a:pt x="890" y="958"/>
                      <a:pt x="600" y="655"/>
                    </a:cubicBezTo>
                    <a:cubicBezTo>
                      <a:pt x="311" y="772"/>
                      <a:pt x="84" y="1075"/>
                      <a:pt x="1" y="1447"/>
                    </a:cubicBezTo>
                    <a:lnTo>
                      <a:pt x="201" y="1861"/>
                    </a:lnTo>
                    <a:cubicBezTo>
                      <a:pt x="201" y="1861"/>
                      <a:pt x="77" y="2405"/>
                      <a:pt x="125" y="2722"/>
                    </a:cubicBezTo>
                    <a:cubicBezTo>
                      <a:pt x="173" y="3046"/>
                      <a:pt x="311" y="3721"/>
                      <a:pt x="311" y="37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8"/>
              <p:cNvSpPr/>
              <p:nvPr/>
            </p:nvSpPr>
            <p:spPr>
              <a:xfrm>
                <a:off x="1454986" y="1819402"/>
                <a:ext cx="26453" cy="46770"/>
              </a:xfrm>
              <a:custGeom>
                <a:avLst/>
                <a:gdLst/>
                <a:ahLst/>
                <a:cxnLst/>
                <a:rect l="l" t="t" r="r" b="b"/>
                <a:pathLst>
                  <a:path w="332" h="587" fill="none" extrusionOk="0">
                    <a:moveTo>
                      <a:pt x="0" y="1"/>
                    </a:moveTo>
                    <a:cubicBezTo>
                      <a:pt x="255" y="414"/>
                      <a:pt x="331" y="586"/>
                      <a:pt x="331" y="58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8"/>
              <p:cNvSpPr/>
              <p:nvPr/>
            </p:nvSpPr>
            <p:spPr>
              <a:xfrm>
                <a:off x="1470364" y="1800758"/>
                <a:ext cx="30836" cy="50594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35" fill="none" extrusionOk="0">
                    <a:moveTo>
                      <a:pt x="0" y="0"/>
                    </a:moveTo>
                    <a:cubicBezTo>
                      <a:pt x="269" y="359"/>
                      <a:pt x="386" y="634"/>
                      <a:pt x="386" y="63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38"/>
              <p:cNvSpPr/>
              <p:nvPr/>
            </p:nvSpPr>
            <p:spPr>
              <a:xfrm>
                <a:off x="1560401" y="1866092"/>
                <a:ext cx="9402" cy="3242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07" fill="none" extrusionOk="0">
                    <a:moveTo>
                      <a:pt x="103" y="0"/>
                    </a:moveTo>
                    <a:cubicBezTo>
                      <a:pt x="117" y="69"/>
                      <a:pt x="62" y="248"/>
                      <a:pt x="0" y="40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8"/>
              <p:cNvSpPr/>
              <p:nvPr/>
            </p:nvSpPr>
            <p:spPr>
              <a:xfrm>
                <a:off x="1417617" y="1918120"/>
                <a:ext cx="495204" cy="455585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5718" extrusionOk="0">
                    <a:moveTo>
                      <a:pt x="1969" y="1"/>
                    </a:moveTo>
                    <a:cubicBezTo>
                      <a:pt x="1764" y="1"/>
                      <a:pt x="730" y="56"/>
                      <a:pt x="1" y="1131"/>
                    </a:cubicBezTo>
                    <a:cubicBezTo>
                      <a:pt x="1" y="1131"/>
                      <a:pt x="993" y="3770"/>
                      <a:pt x="1303" y="4404"/>
                    </a:cubicBezTo>
                    <a:cubicBezTo>
                      <a:pt x="1613" y="5044"/>
                      <a:pt x="1985" y="5327"/>
                      <a:pt x="2212" y="5547"/>
                    </a:cubicBezTo>
                    <a:cubicBezTo>
                      <a:pt x="2328" y="5659"/>
                      <a:pt x="2491" y="5718"/>
                      <a:pt x="2656" y="5718"/>
                    </a:cubicBezTo>
                    <a:cubicBezTo>
                      <a:pt x="2817" y="5718"/>
                      <a:pt x="2979" y="5663"/>
                      <a:pt x="3101" y="5547"/>
                    </a:cubicBezTo>
                    <a:cubicBezTo>
                      <a:pt x="3349" y="5313"/>
                      <a:pt x="5002" y="3859"/>
                      <a:pt x="5298" y="3605"/>
                    </a:cubicBezTo>
                    <a:cubicBezTo>
                      <a:pt x="5588" y="3343"/>
                      <a:pt x="6187" y="2978"/>
                      <a:pt x="6208" y="2309"/>
                    </a:cubicBezTo>
                    <a:cubicBezTo>
                      <a:pt x="6215" y="2103"/>
                      <a:pt x="6208" y="1758"/>
                      <a:pt x="6187" y="1614"/>
                    </a:cubicBezTo>
                    <a:lnTo>
                      <a:pt x="4740" y="188"/>
                    </a:lnTo>
                    <a:cubicBezTo>
                      <a:pt x="3907" y="491"/>
                      <a:pt x="2915" y="1772"/>
                      <a:pt x="2915" y="1772"/>
                    </a:cubicBezTo>
                    <a:lnTo>
                      <a:pt x="2006" y="2"/>
                    </a:lnTo>
                    <a:cubicBezTo>
                      <a:pt x="2006" y="2"/>
                      <a:pt x="1993" y="1"/>
                      <a:pt x="19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38"/>
              <p:cNvSpPr/>
              <p:nvPr/>
            </p:nvSpPr>
            <p:spPr>
              <a:xfrm>
                <a:off x="1417617" y="1912702"/>
                <a:ext cx="495204" cy="466102"/>
              </a:xfrm>
              <a:custGeom>
                <a:avLst/>
                <a:gdLst/>
                <a:ahLst/>
                <a:cxnLst/>
                <a:rect l="l" t="t" r="r" b="b"/>
                <a:pathLst>
                  <a:path w="6215" h="5850" fill="none" extrusionOk="0">
                    <a:moveTo>
                      <a:pt x="4740" y="256"/>
                    </a:moveTo>
                    <a:cubicBezTo>
                      <a:pt x="3907" y="559"/>
                      <a:pt x="2915" y="1840"/>
                      <a:pt x="2915" y="1840"/>
                    </a:cubicBezTo>
                    <a:lnTo>
                      <a:pt x="2006" y="70"/>
                    </a:lnTo>
                    <a:cubicBezTo>
                      <a:pt x="2006" y="70"/>
                      <a:pt x="814" y="1"/>
                      <a:pt x="1" y="1199"/>
                    </a:cubicBezTo>
                    <a:cubicBezTo>
                      <a:pt x="1" y="1199"/>
                      <a:pt x="993" y="3838"/>
                      <a:pt x="1303" y="4472"/>
                    </a:cubicBezTo>
                    <a:cubicBezTo>
                      <a:pt x="1613" y="5112"/>
                      <a:pt x="1985" y="5395"/>
                      <a:pt x="2212" y="5615"/>
                    </a:cubicBezTo>
                    <a:cubicBezTo>
                      <a:pt x="2440" y="5836"/>
                      <a:pt x="2853" y="5849"/>
                      <a:pt x="3101" y="5615"/>
                    </a:cubicBezTo>
                    <a:cubicBezTo>
                      <a:pt x="3349" y="5381"/>
                      <a:pt x="5002" y="3927"/>
                      <a:pt x="5298" y="3673"/>
                    </a:cubicBezTo>
                    <a:cubicBezTo>
                      <a:pt x="5588" y="3411"/>
                      <a:pt x="6187" y="3046"/>
                      <a:pt x="6208" y="2377"/>
                    </a:cubicBezTo>
                    <a:cubicBezTo>
                      <a:pt x="6215" y="2171"/>
                      <a:pt x="6208" y="1826"/>
                      <a:pt x="6187" y="16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38"/>
              <p:cNvSpPr/>
              <p:nvPr/>
            </p:nvSpPr>
            <p:spPr>
              <a:xfrm>
                <a:off x="1649801" y="2059305"/>
                <a:ext cx="78085" cy="108757"/>
              </a:xfrm>
              <a:custGeom>
                <a:avLst/>
                <a:gdLst/>
                <a:ahLst/>
                <a:cxnLst/>
                <a:rect l="l" t="t" r="r" b="b"/>
                <a:pathLst>
                  <a:path w="980" h="1365" fill="none" extrusionOk="0">
                    <a:moveTo>
                      <a:pt x="1" y="0"/>
                    </a:moveTo>
                    <a:cubicBezTo>
                      <a:pt x="146" y="331"/>
                      <a:pt x="318" y="593"/>
                      <a:pt x="497" y="1089"/>
                    </a:cubicBezTo>
                    <a:cubicBezTo>
                      <a:pt x="600" y="1364"/>
                      <a:pt x="979" y="958"/>
                      <a:pt x="276" y="55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8"/>
              <p:cNvSpPr/>
              <p:nvPr/>
            </p:nvSpPr>
            <p:spPr>
              <a:xfrm>
                <a:off x="1478571" y="2059305"/>
                <a:ext cx="16015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0"/>
                    </a:moveTo>
                    <a:cubicBezTo>
                      <a:pt x="49" y="0"/>
                      <a:pt x="1" y="55"/>
                      <a:pt x="1" y="124"/>
                    </a:cubicBezTo>
                    <a:cubicBezTo>
                      <a:pt x="1" y="193"/>
                      <a:pt x="42" y="248"/>
                      <a:pt x="104" y="248"/>
                    </a:cubicBezTo>
                    <a:cubicBezTo>
                      <a:pt x="159" y="248"/>
                      <a:pt x="200" y="193"/>
                      <a:pt x="200" y="124"/>
                    </a:cubicBezTo>
                    <a:cubicBezTo>
                      <a:pt x="200" y="55"/>
                      <a:pt x="159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8"/>
              <p:cNvSpPr/>
              <p:nvPr/>
            </p:nvSpPr>
            <p:spPr>
              <a:xfrm>
                <a:off x="1453871" y="2007118"/>
                <a:ext cx="16015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04" y="1"/>
                    </a:moveTo>
                    <a:cubicBezTo>
                      <a:pt x="49" y="1"/>
                      <a:pt x="1" y="56"/>
                      <a:pt x="1" y="125"/>
                    </a:cubicBezTo>
                    <a:cubicBezTo>
                      <a:pt x="1" y="194"/>
                      <a:pt x="49" y="249"/>
                      <a:pt x="104" y="249"/>
                    </a:cubicBezTo>
                    <a:cubicBezTo>
                      <a:pt x="159" y="249"/>
                      <a:pt x="200" y="194"/>
                      <a:pt x="200" y="125"/>
                    </a:cubicBezTo>
                    <a:cubicBezTo>
                      <a:pt x="200" y="56"/>
                      <a:pt x="159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8"/>
              <p:cNvSpPr/>
              <p:nvPr/>
            </p:nvSpPr>
            <p:spPr>
              <a:xfrm>
                <a:off x="881936" y="1274420"/>
                <a:ext cx="437516" cy="500602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6283" extrusionOk="0">
                    <a:moveTo>
                      <a:pt x="0" y="0"/>
                    </a:moveTo>
                    <a:lnTo>
                      <a:pt x="0" y="5153"/>
                    </a:lnTo>
                    <a:lnTo>
                      <a:pt x="3025" y="5153"/>
                    </a:lnTo>
                    <a:lnTo>
                      <a:pt x="4189" y="6283"/>
                    </a:lnTo>
                    <a:lnTo>
                      <a:pt x="3900" y="5153"/>
                    </a:lnTo>
                    <a:lnTo>
                      <a:pt x="5491" y="5153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8"/>
              <p:cNvSpPr/>
              <p:nvPr/>
            </p:nvSpPr>
            <p:spPr>
              <a:xfrm>
                <a:off x="1003207" y="1334735"/>
                <a:ext cx="194974" cy="260858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3274" extrusionOk="0">
                    <a:moveTo>
                      <a:pt x="1599" y="1"/>
                    </a:moveTo>
                    <a:cubicBezTo>
                      <a:pt x="1516" y="1"/>
                      <a:pt x="1448" y="28"/>
                      <a:pt x="1392" y="83"/>
                    </a:cubicBezTo>
                    <a:cubicBezTo>
                      <a:pt x="1337" y="145"/>
                      <a:pt x="1310" y="214"/>
                      <a:pt x="1310" y="297"/>
                    </a:cubicBezTo>
                    <a:cubicBezTo>
                      <a:pt x="1310" y="373"/>
                      <a:pt x="1337" y="442"/>
                      <a:pt x="1392" y="504"/>
                    </a:cubicBezTo>
                    <a:cubicBezTo>
                      <a:pt x="1448" y="559"/>
                      <a:pt x="1516" y="586"/>
                      <a:pt x="1599" y="586"/>
                    </a:cubicBezTo>
                    <a:cubicBezTo>
                      <a:pt x="1675" y="586"/>
                      <a:pt x="1744" y="559"/>
                      <a:pt x="1806" y="504"/>
                    </a:cubicBezTo>
                    <a:cubicBezTo>
                      <a:pt x="1861" y="442"/>
                      <a:pt x="1895" y="373"/>
                      <a:pt x="1895" y="297"/>
                    </a:cubicBezTo>
                    <a:cubicBezTo>
                      <a:pt x="1895" y="214"/>
                      <a:pt x="1861" y="145"/>
                      <a:pt x="1806" y="83"/>
                    </a:cubicBezTo>
                    <a:cubicBezTo>
                      <a:pt x="1744" y="28"/>
                      <a:pt x="1682" y="1"/>
                      <a:pt x="1599" y="1"/>
                    </a:cubicBezTo>
                    <a:close/>
                    <a:moveTo>
                      <a:pt x="1372" y="710"/>
                    </a:moveTo>
                    <a:cubicBezTo>
                      <a:pt x="1337" y="710"/>
                      <a:pt x="1296" y="717"/>
                      <a:pt x="1262" y="731"/>
                    </a:cubicBezTo>
                    <a:cubicBezTo>
                      <a:pt x="1220" y="738"/>
                      <a:pt x="1158" y="759"/>
                      <a:pt x="1076" y="793"/>
                    </a:cubicBezTo>
                    <a:lnTo>
                      <a:pt x="456" y="1055"/>
                    </a:lnTo>
                    <a:lnTo>
                      <a:pt x="456" y="1751"/>
                    </a:lnTo>
                    <a:lnTo>
                      <a:pt x="731" y="1751"/>
                    </a:lnTo>
                    <a:lnTo>
                      <a:pt x="731" y="1241"/>
                    </a:lnTo>
                    <a:lnTo>
                      <a:pt x="1055" y="1089"/>
                    </a:lnTo>
                    <a:lnTo>
                      <a:pt x="1055" y="1089"/>
                    </a:lnTo>
                    <a:lnTo>
                      <a:pt x="793" y="2391"/>
                    </a:lnTo>
                    <a:lnTo>
                      <a:pt x="49" y="2247"/>
                    </a:lnTo>
                    <a:lnTo>
                      <a:pt x="1" y="2501"/>
                    </a:lnTo>
                    <a:lnTo>
                      <a:pt x="1041" y="2722"/>
                    </a:lnTo>
                    <a:lnTo>
                      <a:pt x="1186" y="2040"/>
                    </a:lnTo>
                    <a:lnTo>
                      <a:pt x="1551" y="2371"/>
                    </a:lnTo>
                    <a:lnTo>
                      <a:pt x="1551" y="3273"/>
                    </a:lnTo>
                    <a:lnTo>
                      <a:pt x="1826" y="3273"/>
                    </a:lnTo>
                    <a:lnTo>
                      <a:pt x="1826" y="2150"/>
                    </a:lnTo>
                    <a:lnTo>
                      <a:pt x="1496" y="1847"/>
                    </a:lnTo>
                    <a:lnTo>
                      <a:pt x="1627" y="1310"/>
                    </a:lnTo>
                    <a:cubicBezTo>
                      <a:pt x="1737" y="1461"/>
                      <a:pt x="1854" y="1571"/>
                      <a:pt x="1985" y="1647"/>
                    </a:cubicBezTo>
                    <a:cubicBezTo>
                      <a:pt x="2116" y="1716"/>
                      <a:pt x="2267" y="1751"/>
                      <a:pt x="2446" y="1751"/>
                    </a:cubicBezTo>
                    <a:lnTo>
                      <a:pt x="2446" y="1475"/>
                    </a:lnTo>
                    <a:cubicBezTo>
                      <a:pt x="2295" y="1475"/>
                      <a:pt x="2164" y="1441"/>
                      <a:pt x="2054" y="1372"/>
                    </a:cubicBezTo>
                    <a:cubicBezTo>
                      <a:pt x="1937" y="1296"/>
                      <a:pt x="1847" y="1206"/>
                      <a:pt x="1785" y="1103"/>
                    </a:cubicBezTo>
                    <a:lnTo>
                      <a:pt x="1627" y="848"/>
                    </a:lnTo>
                    <a:cubicBezTo>
                      <a:pt x="1599" y="807"/>
                      <a:pt x="1558" y="772"/>
                      <a:pt x="1516" y="752"/>
                    </a:cubicBezTo>
                    <a:cubicBezTo>
                      <a:pt x="1475" y="724"/>
                      <a:pt x="1427" y="710"/>
                      <a:pt x="1372" y="7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38"/>
            <p:cNvGrpSpPr/>
            <p:nvPr/>
          </p:nvGrpSpPr>
          <p:grpSpPr>
            <a:xfrm>
              <a:off x="2147156" y="1236495"/>
              <a:ext cx="1355257" cy="2945847"/>
              <a:chOff x="2147156" y="1236495"/>
              <a:chExt cx="1355257" cy="2945847"/>
            </a:xfrm>
          </p:grpSpPr>
          <p:sp>
            <p:nvSpPr>
              <p:cNvPr id="611" name="Google Shape;611;p38"/>
              <p:cNvSpPr/>
              <p:nvPr/>
            </p:nvSpPr>
            <p:spPr>
              <a:xfrm>
                <a:off x="2185003" y="3115963"/>
                <a:ext cx="463332" cy="1015386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12744" extrusionOk="0">
                    <a:moveTo>
                      <a:pt x="4636" y="0"/>
                    </a:moveTo>
                    <a:cubicBezTo>
                      <a:pt x="3790" y="0"/>
                      <a:pt x="2816" y="528"/>
                      <a:pt x="2908" y="1150"/>
                    </a:cubicBezTo>
                    <a:cubicBezTo>
                      <a:pt x="3059" y="2224"/>
                      <a:pt x="2915" y="2390"/>
                      <a:pt x="1881" y="3946"/>
                    </a:cubicBezTo>
                    <a:cubicBezTo>
                      <a:pt x="848" y="5496"/>
                      <a:pt x="621" y="8293"/>
                      <a:pt x="600" y="9327"/>
                    </a:cubicBezTo>
                    <a:cubicBezTo>
                      <a:pt x="579" y="10360"/>
                      <a:pt x="1" y="11379"/>
                      <a:pt x="1" y="11379"/>
                    </a:cubicBezTo>
                    <a:lnTo>
                      <a:pt x="1" y="12103"/>
                    </a:lnTo>
                    <a:cubicBezTo>
                      <a:pt x="1" y="12103"/>
                      <a:pt x="1137" y="12578"/>
                      <a:pt x="2171" y="12709"/>
                    </a:cubicBezTo>
                    <a:cubicBezTo>
                      <a:pt x="2356" y="12734"/>
                      <a:pt x="2520" y="12744"/>
                      <a:pt x="2664" y="12744"/>
                    </a:cubicBezTo>
                    <a:cubicBezTo>
                      <a:pt x="3325" y="12744"/>
                      <a:pt x="3562" y="12530"/>
                      <a:pt x="3562" y="12530"/>
                    </a:cubicBezTo>
                    <a:cubicBezTo>
                      <a:pt x="2859" y="12254"/>
                      <a:pt x="1923" y="11001"/>
                      <a:pt x="2026" y="10229"/>
                    </a:cubicBezTo>
                    <a:cubicBezTo>
                      <a:pt x="2129" y="9457"/>
                      <a:pt x="3128" y="6654"/>
                      <a:pt x="3817" y="5104"/>
                    </a:cubicBezTo>
                    <a:cubicBezTo>
                      <a:pt x="4513" y="3547"/>
                      <a:pt x="5587" y="2741"/>
                      <a:pt x="5815" y="1460"/>
                    </a:cubicBezTo>
                    <a:lnTo>
                      <a:pt x="5815" y="1005"/>
                    </a:lnTo>
                    <a:cubicBezTo>
                      <a:pt x="5797" y="279"/>
                      <a:pt x="5251" y="0"/>
                      <a:pt x="4636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38"/>
              <p:cNvSpPr/>
              <p:nvPr/>
            </p:nvSpPr>
            <p:spPr>
              <a:xfrm>
                <a:off x="2185003" y="3058756"/>
                <a:ext cx="463332" cy="1080800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13565" fill="none" extrusionOk="0">
                    <a:moveTo>
                      <a:pt x="5815" y="2178"/>
                    </a:moveTo>
                    <a:cubicBezTo>
                      <a:pt x="5587" y="3459"/>
                      <a:pt x="4513" y="4265"/>
                      <a:pt x="3817" y="5822"/>
                    </a:cubicBezTo>
                    <a:cubicBezTo>
                      <a:pt x="3128" y="7372"/>
                      <a:pt x="2129" y="10175"/>
                      <a:pt x="2026" y="10947"/>
                    </a:cubicBezTo>
                    <a:cubicBezTo>
                      <a:pt x="1923" y="11719"/>
                      <a:pt x="2859" y="12972"/>
                      <a:pt x="3562" y="13248"/>
                    </a:cubicBezTo>
                    <a:cubicBezTo>
                      <a:pt x="3562" y="13248"/>
                      <a:pt x="3211" y="13565"/>
                      <a:pt x="2171" y="13427"/>
                    </a:cubicBezTo>
                    <a:cubicBezTo>
                      <a:pt x="1137" y="13296"/>
                      <a:pt x="1" y="12821"/>
                      <a:pt x="1" y="12821"/>
                    </a:cubicBezTo>
                    <a:lnTo>
                      <a:pt x="1" y="12097"/>
                    </a:lnTo>
                    <a:cubicBezTo>
                      <a:pt x="1" y="12097"/>
                      <a:pt x="579" y="11078"/>
                      <a:pt x="600" y="10045"/>
                    </a:cubicBezTo>
                    <a:cubicBezTo>
                      <a:pt x="621" y="9011"/>
                      <a:pt x="848" y="6214"/>
                      <a:pt x="1881" y="4664"/>
                    </a:cubicBezTo>
                    <a:cubicBezTo>
                      <a:pt x="2915" y="3108"/>
                      <a:pt x="3059" y="2942"/>
                      <a:pt x="2908" y="1868"/>
                    </a:cubicBezTo>
                    <a:cubicBezTo>
                      <a:pt x="2749" y="793"/>
                      <a:pt x="5773" y="1"/>
                      <a:pt x="5815" y="172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38"/>
              <p:cNvSpPr/>
              <p:nvPr/>
            </p:nvSpPr>
            <p:spPr>
              <a:xfrm>
                <a:off x="2489137" y="3425424"/>
                <a:ext cx="54899" cy="53861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76" fill="none" extrusionOk="0">
                    <a:moveTo>
                      <a:pt x="689" y="0"/>
                    </a:moveTo>
                    <a:lnTo>
                      <a:pt x="0" y="676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38"/>
              <p:cNvSpPr/>
              <p:nvPr/>
            </p:nvSpPr>
            <p:spPr>
              <a:xfrm>
                <a:off x="2317270" y="3115884"/>
                <a:ext cx="293218" cy="344756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4327" extrusionOk="0">
                    <a:moveTo>
                      <a:pt x="2979" y="1"/>
                    </a:moveTo>
                    <a:cubicBezTo>
                      <a:pt x="2134" y="1"/>
                      <a:pt x="1158" y="527"/>
                      <a:pt x="1248" y="1151"/>
                    </a:cubicBezTo>
                    <a:cubicBezTo>
                      <a:pt x="1406" y="2225"/>
                      <a:pt x="1261" y="2391"/>
                      <a:pt x="221" y="3947"/>
                    </a:cubicBezTo>
                    <a:cubicBezTo>
                      <a:pt x="145" y="4065"/>
                      <a:pt x="70" y="4189"/>
                      <a:pt x="1" y="4326"/>
                    </a:cubicBezTo>
                    <a:cubicBezTo>
                      <a:pt x="63" y="4223"/>
                      <a:pt x="1103" y="2680"/>
                      <a:pt x="3480" y="1853"/>
                    </a:cubicBezTo>
                    <a:lnTo>
                      <a:pt x="3679" y="159"/>
                    </a:lnTo>
                    <a:cubicBezTo>
                      <a:pt x="3480" y="49"/>
                      <a:pt x="3236" y="1"/>
                      <a:pt x="2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38"/>
              <p:cNvSpPr/>
              <p:nvPr/>
            </p:nvSpPr>
            <p:spPr>
              <a:xfrm>
                <a:off x="2147156" y="4022592"/>
                <a:ext cx="420545" cy="159750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2005" extrusionOk="0">
                    <a:moveTo>
                      <a:pt x="476" y="0"/>
                    </a:moveTo>
                    <a:cubicBezTo>
                      <a:pt x="310" y="56"/>
                      <a:pt x="0" y="1227"/>
                      <a:pt x="372" y="1364"/>
                    </a:cubicBezTo>
                    <a:cubicBezTo>
                      <a:pt x="744" y="1502"/>
                      <a:pt x="1805" y="1509"/>
                      <a:pt x="2832" y="1847"/>
                    </a:cubicBezTo>
                    <a:cubicBezTo>
                      <a:pt x="3179" y="1963"/>
                      <a:pt x="3546" y="2005"/>
                      <a:pt x="3883" y="2005"/>
                    </a:cubicBezTo>
                    <a:cubicBezTo>
                      <a:pt x="4541" y="2005"/>
                      <a:pt x="5082" y="1846"/>
                      <a:pt x="5132" y="1778"/>
                    </a:cubicBezTo>
                    <a:cubicBezTo>
                      <a:pt x="5201" y="1674"/>
                      <a:pt x="5277" y="1488"/>
                      <a:pt x="4988" y="1364"/>
                    </a:cubicBezTo>
                    <a:cubicBezTo>
                      <a:pt x="4767" y="1275"/>
                      <a:pt x="4209" y="1054"/>
                      <a:pt x="3954" y="951"/>
                    </a:cubicBezTo>
                    <a:cubicBezTo>
                      <a:pt x="3912" y="936"/>
                      <a:pt x="3869" y="927"/>
                      <a:pt x="3827" y="927"/>
                    </a:cubicBezTo>
                    <a:cubicBezTo>
                      <a:pt x="3794" y="927"/>
                      <a:pt x="3760" y="932"/>
                      <a:pt x="3727" y="944"/>
                    </a:cubicBezTo>
                    <a:cubicBezTo>
                      <a:pt x="3653" y="968"/>
                      <a:pt x="3529" y="994"/>
                      <a:pt x="3336" y="994"/>
                    </a:cubicBezTo>
                    <a:cubicBezTo>
                      <a:pt x="3189" y="994"/>
                      <a:pt x="3004" y="979"/>
                      <a:pt x="2770" y="937"/>
                    </a:cubicBezTo>
                    <a:cubicBezTo>
                      <a:pt x="1957" y="793"/>
                      <a:pt x="1323" y="496"/>
                      <a:pt x="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38"/>
              <p:cNvSpPr/>
              <p:nvPr/>
            </p:nvSpPr>
            <p:spPr>
              <a:xfrm>
                <a:off x="2655985" y="3169665"/>
                <a:ext cx="487475" cy="967501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12143" extrusionOk="0">
                    <a:moveTo>
                      <a:pt x="379" y="0"/>
                    </a:moveTo>
                    <a:lnTo>
                      <a:pt x="0" y="827"/>
                    </a:lnTo>
                    <a:cubicBezTo>
                      <a:pt x="358" y="1902"/>
                      <a:pt x="393" y="2336"/>
                      <a:pt x="379" y="3562"/>
                    </a:cubicBezTo>
                    <a:cubicBezTo>
                      <a:pt x="358" y="4781"/>
                      <a:pt x="668" y="6352"/>
                      <a:pt x="1357" y="7929"/>
                    </a:cubicBezTo>
                    <a:cubicBezTo>
                      <a:pt x="2039" y="9500"/>
                      <a:pt x="2473" y="10540"/>
                      <a:pt x="2225" y="11553"/>
                    </a:cubicBezTo>
                    <a:cubicBezTo>
                      <a:pt x="2225" y="11553"/>
                      <a:pt x="3238" y="11911"/>
                      <a:pt x="4209" y="12069"/>
                    </a:cubicBezTo>
                    <a:cubicBezTo>
                      <a:pt x="4535" y="12125"/>
                      <a:pt x="4856" y="12143"/>
                      <a:pt x="5139" y="12143"/>
                    </a:cubicBezTo>
                    <a:cubicBezTo>
                      <a:pt x="5704" y="12143"/>
                      <a:pt x="6118" y="12069"/>
                      <a:pt x="6118" y="12069"/>
                    </a:cubicBezTo>
                    <a:lnTo>
                      <a:pt x="6118" y="11532"/>
                    </a:lnTo>
                    <a:cubicBezTo>
                      <a:pt x="6118" y="11532"/>
                      <a:pt x="4209" y="10905"/>
                      <a:pt x="3775" y="10037"/>
                    </a:cubicBezTo>
                    <a:cubicBezTo>
                      <a:pt x="3341" y="9169"/>
                      <a:pt x="3231" y="7633"/>
                      <a:pt x="3059" y="6290"/>
                    </a:cubicBezTo>
                    <a:cubicBezTo>
                      <a:pt x="2887" y="4946"/>
                      <a:pt x="2494" y="4264"/>
                      <a:pt x="2701" y="3479"/>
                    </a:cubicBezTo>
                    <a:cubicBezTo>
                      <a:pt x="2907" y="2687"/>
                      <a:pt x="2866" y="1240"/>
                      <a:pt x="2701" y="724"/>
                    </a:cubicBezTo>
                    <a:cubicBezTo>
                      <a:pt x="2535" y="207"/>
                      <a:pt x="379" y="0"/>
                      <a:pt x="379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38"/>
              <p:cNvSpPr/>
              <p:nvPr/>
            </p:nvSpPr>
            <p:spPr>
              <a:xfrm>
                <a:off x="2655985" y="3169665"/>
                <a:ext cx="487475" cy="974831"/>
              </a:xfrm>
              <a:custGeom>
                <a:avLst/>
                <a:gdLst/>
                <a:ahLst/>
                <a:cxnLst/>
                <a:rect l="l" t="t" r="r" b="b"/>
                <a:pathLst>
                  <a:path w="6118" h="12235" fill="none" extrusionOk="0">
                    <a:moveTo>
                      <a:pt x="0" y="827"/>
                    </a:moveTo>
                    <a:cubicBezTo>
                      <a:pt x="358" y="1902"/>
                      <a:pt x="393" y="2336"/>
                      <a:pt x="379" y="3562"/>
                    </a:cubicBezTo>
                    <a:cubicBezTo>
                      <a:pt x="358" y="4781"/>
                      <a:pt x="668" y="6352"/>
                      <a:pt x="1357" y="7929"/>
                    </a:cubicBezTo>
                    <a:cubicBezTo>
                      <a:pt x="2039" y="9500"/>
                      <a:pt x="2473" y="10540"/>
                      <a:pt x="2225" y="11553"/>
                    </a:cubicBezTo>
                    <a:cubicBezTo>
                      <a:pt x="2225" y="11553"/>
                      <a:pt x="3238" y="11911"/>
                      <a:pt x="4209" y="12069"/>
                    </a:cubicBezTo>
                    <a:cubicBezTo>
                      <a:pt x="5188" y="12235"/>
                      <a:pt x="6118" y="12069"/>
                      <a:pt x="6118" y="12069"/>
                    </a:cubicBezTo>
                    <a:lnTo>
                      <a:pt x="6118" y="11532"/>
                    </a:lnTo>
                    <a:cubicBezTo>
                      <a:pt x="6118" y="11532"/>
                      <a:pt x="4209" y="10905"/>
                      <a:pt x="3775" y="10037"/>
                    </a:cubicBezTo>
                    <a:cubicBezTo>
                      <a:pt x="3341" y="9169"/>
                      <a:pt x="3231" y="7633"/>
                      <a:pt x="3059" y="6290"/>
                    </a:cubicBezTo>
                    <a:cubicBezTo>
                      <a:pt x="2887" y="4946"/>
                      <a:pt x="2494" y="4264"/>
                      <a:pt x="2701" y="3479"/>
                    </a:cubicBezTo>
                    <a:cubicBezTo>
                      <a:pt x="2907" y="2687"/>
                      <a:pt x="2866" y="1240"/>
                      <a:pt x="2701" y="724"/>
                    </a:cubicBezTo>
                    <a:cubicBezTo>
                      <a:pt x="2535" y="207"/>
                      <a:pt x="379" y="0"/>
                      <a:pt x="37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38"/>
              <p:cNvSpPr/>
              <p:nvPr/>
            </p:nvSpPr>
            <p:spPr>
              <a:xfrm>
                <a:off x="2856855" y="3468209"/>
                <a:ext cx="10518" cy="90113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131" fill="none" extrusionOk="0">
                    <a:moveTo>
                      <a:pt x="131" y="1"/>
                    </a:moveTo>
                    <a:cubicBezTo>
                      <a:pt x="14" y="545"/>
                      <a:pt x="1" y="1131"/>
                      <a:pt x="1" y="113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38"/>
              <p:cNvSpPr/>
              <p:nvPr/>
            </p:nvSpPr>
            <p:spPr>
              <a:xfrm>
                <a:off x="2694390" y="3178429"/>
                <a:ext cx="191628" cy="222375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2791" extrusionOk="0">
                    <a:moveTo>
                      <a:pt x="682" y="0"/>
                    </a:moveTo>
                    <a:lnTo>
                      <a:pt x="0" y="1020"/>
                    </a:lnTo>
                    <a:cubicBezTo>
                      <a:pt x="1316" y="1392"/>
                      <a:pt x="1978" y="2315"/>
                      <a:pt x="2315" y="2790"/>
                    </a:cubicBezTo>
                    <a:cubicBezTo>
                      <a:pt x="2405" y="2005"/>
                      <a:pt x="2350" y="1020"/>
                      <a:pt x="2219" y="614"/>
                    </a:cubicBezTo>
                    <a:cubicBezTo>
                      <a:pt x="2122" y="304"/>
                      <a:pt x="1316" y="104"/>
                      <a:pt x="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38"/>
              <p:cNvSpPr/>
              <p:nvPr/>
            </p:nvSpPr>
            <p:spPr>
              <a:xfrm>
                <a:off x="2803629" y="4077489"/>
                <a:ext cx="458950" cy="100630"/>
              </a:xfrm>
              <a:custGeom>
                <a:avLst/>
                <a:gdLst/>
                <a:ahLst/>
                <a:cxnLst/>
                <a:rect l="l" t="t" r="r" b="b"/>
                <a:pathLst>
                  <a:path w="5760" h="1263" extrusionOk="0">
                    <a:moveTo>
                      <a:pt x="407" y="0"/>
                    </a:moveTo>
                    <a:cubicBezTo>
                      <a:pt x="407" y="0"/>
                      <a:pt x="0" y="937"/>
                      <a:pt x="207" y="1082"/>
                    </a:cubicBezTo>
                    <a:cubicBezTo>
                      <a:pt x="414" y="1220"/>
                      <a:pt x="1977" y="1206"/>
                      <a:pt x="2852" y="1254"/>
                    </a:cubicBezTo>
                    <a:cubicBezTo>
                      <a:pt x="2958" y="1260"/>
                      <a:pt x="3065" y="1263"/>
                      <a:pt x="3171" y="1263"/>
                    </a:cubicBezTo>
                    <a:cubicBezTo>
                      <a:pt x="4197" y="1263"/>
                      <a:pt x="5193" y="1015"/>
                      <a:pt x="5374" y="965"/>
                    </a:cubicBezTo>
                    <a:cubicBezTo>
                      <a:pt x="5753" y="848"/>
                      <a:pt x="5759" y="434"/>
                      <a:pt x="5312" y="372"/>
                    </a:cubicBezTo>
                    <a:cubicBezTo>
                      <a:pt x="4864" y="310"/>
                      <a:pt x="4265" y="138"/>
                      <a:pt x="4265" y="138"/>
                    </a:cubicBezTo>
                    <a:cubicBezTo>
                      <a:pt x="4265" y="138"/>
                      <a:pt x="4106" y="469"/>
                      <a:pt x="3645" y="531"/>
                    </a:cubicBezTo>
                    <a:cubicBezTo>
                      <a:pt x="3543" y="544"/>
                      <a:pt x="3398" y="553"/>
                      <a:pt x="3219" y="553"/>
                    </a:cubicBezTo>
                    <a:cubicBezTo>
                      <a:pt x="2573" y="553"/>
                      <a:pt x="1485" y="437"/>
                      <a:pt x="4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38"/>
              <p:cNvSpPr/>
              <p:nvPr/>
            </p:nvSpPr>
            <p:spPr>
              <a:xfrm>
                <a:off x="2303565" y="2435215"/>
                <a:ext cx="647231" cy="857549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10763" extrusionOk="0">
                    <a:moveTo>
                      <a:pt x="5306" y="0"/>
                    </a:moveTo>
                    <a:cubicBezTo>
                      <a:pt x="4163" y="0"/>
                      <a:pt x="2527" y="672"/>
                      <a:pt x="2267" y="1165"/>
                    </a:cubicBezTo>
                    <a:cubicBezTo>
                      <a:pt x="1943" y="1785"/>
                      <a:pt x="903" y="3397"/>
                      <a:pt x="931" y="5422"/>
                    </a:cubicBezTo>
                    <a:cubicBezTo>
                      <a:pt x="965" y="7441"/>
                      <a:pt x="1" y="9797"/>
                      <a:pt x="1" y="9797"/>
                    </a:cubicBezTo>
                    <a:cubicBezTo>
                      <a:pt x="636" y="10303"/>
                      <a:pt x="1392" y="10487"/>
                      <a:pt x="2331" y="10487"/>
                    </a:cubicBezTo>
                    <a:cubicBezTo>
                      <a:pt x="2797" y="10487"/>
                      <a:pt x="3308" y="10442"/>
                      <a:pt x="3872" y="10369"/>
                    </a:cubicBezTo>
                    <a:cubicBezTo>
                      <a:pt x="4118" y="10338"/>
                      <a:pt x="4331" y="10325"/>
                      <a:pt x="4518" y="10325"/>
                    </a:cubicBezTo>
                    <a:cubicBezTo>
                      <a:pt x="5596" y="10325"/>
                      <a:pt x="5817" y="10762"/>
                      <a:pt x="6614" y="10762"/>
                    </a:cubicBezTo>
                    <a:cubicBezTo>
                      <a:pt x="6634" y="10762"/>
                      <a:pt x="6655" y="10762"/>
                      <a:pt x="6676" y="10761"/>
                    </a:cubicBezTo>
                    <a:cubicBezTo>
                      <a:pt x="7675" y="10727"/>
                      <a:pt x="8123" y="10093"/>
                      <a:pt x="8123" y="9921"/>
                    </a:cubicBezTo>
                    <a:cubicBezTo>
                      <a:pt x="8123" y="9749"/>
                      <a:pt x="7764" y="8571"/>
                      <a:pt x="7530" y="7200"/>
                    </a:cubicBezTo>
                    <a:cubicBezTo>
                      <a:pt x="7303" y="5836"/>
                      <a:pt x="6945" y="2681"/>
                      <a:pt x="6090" y="166"/>
                    </a:cubicBezTo>
                    <a:cubicBezTo>
                      <a:pt x="5890" y="50"/>
                      <a:pt x="5616" y="0"/>
                      <a:pt x="53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8"/>
              <p:cNvSpPr/>
              <p:nvPr/>
            </p:nvSpPr>
            <p:spPr>
              <a:xfrm>
                <a:off x="2375515" y="2481347"/>
                <a:ext cx="236646" cy="426026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5347" extrusionOk="0">
                    <a:moveTo>
                      <a:pt x="2149" y="1"/>
                    </a:moveTo>
                    <a:cubicBezTo>
                      <a:pt x="1757" y="187"/>
                      <a:pt x="1460" y="400"/>
                      <a:pt x="1364" y="586"/>
                    </a:cubicBezTo>
                    <a:cubicBezTo>
                      <a:pt x="1040" y="1206"/>
                      <a:pt x="0" y="2818"/>
                      <a:pt x="28" y="4843"/>
                    </a:cubicBezTo>
                    <a:cubicBezTo>
                      <a:pt x="34" y="5009"/>
                      <a:pt x="28" y="5174"/>
                      <a:pt x="21" y="5346"/>
                    </a:cubicBezTo>
                    <a:cubicBezTo>
                      <a:pt x="21" y="5346"/>
                      <a:pt x="413" y="1978"/>
                      <a:pt x="2969" y="428"/>
                    </a:cubicBezTo>
                    <a:lnTo>
                      <a:pt x="2149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38"/>
              <p:cNvSpPr/>
              <p:nvPr/>
            </p:nvSpPr>
            <p:spPr>
              <a:xfrm>
                <a:off x="2686183" y="2571380"/>
                <a:ext cx="65337" cy="68831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8639" fill="none" extrusionOk="0">
                    <a:moveTo>
                      <a:pt x="103" y="8639"/>
                    </a:moveTo>
                    <a:cubicBezTo>
                      <a:pt x="820" y="3224"/>
                      <a:pt x="0" y="0"/>
                      <a:pt x="0" y="0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38"/>
              <p:cNvSpPr/>
              <p:nvPr/>
            </p:nvSpPr>
            <p:spPr>
              <a:xfrm>
                <a:off x="2594473" y="2571380"/>
                <a:ext cx="157047" cy="692222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8688" extrusionOk="0">
                    <a:moveTo>
                      <a:pt x="1151" y="0"/>
                    </a:moveTo>
                    <a:cubicBezTo>
                      <a:pt x="1516" y="5319"/>
                      <a:pt x="538" y="7771"/>
                      <a:pt x="1" y="8687"/>
                    </a:cubicBezTo>
                    <a:cubicBezTo>
                      <a:pt x="70" y="8680"/>
                      <a:pt x="145" y="8673"/>
                      <a:pt x="221" y="8660"/>
                    </a:cubicBezTo>
                    <a:cubicBezTo>
                      <a:pt x="464" y="8629"/>
                      <a:pt x="674" y="8615"/>
                      <a:pt x="859" y="8615"/>
                    </a:cubicBezTo>
                    <a:cubicBezTo>
                      <a:pt x="1005" y="8615"/>
                      <a:pt x="1136" y="8624"/>
                      <a:pt x="1254" y="8639"/>
                    </a:cubicBezTo>
                    <a:cubicBezTo>
                      <a:pt x="1971" y="3225"/>
                      <a:pt x="1151" y="1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38"/>
              <p:cNvSpPr/>
              <p:nvPr/>
            </p:nvSpPr>
            <p:spPr>
              <a:xfrm>
                <a:off x="2489137" y="2667947"/>
                <a:ext cx="95535" cy="508331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380" fill="none" extrusionOk="0">
                    <a:moveTo>
                      <a:pt x="0" y="6380"/>
                    </a:moveTo>
                    <a:cubicBezTo>
                      <a:pt x="1026" y="3893"/>
                      <a:pt x="1199" y="1"/>
                      <a:pt x="1199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38"/>
              <p:cNvSpPr/>
              <p:nvPr/>
            </p:nvSpPr>
            <p:spPr>
              <a:xfrm>
                <a:off x="2199824" y="1673994"/>
                <a:ext cx="200395" cy="524261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6580" extrusionOk="0">
                    <a:moveTo>
                      <a:pt x="2067" y="0"/>
                    </a:moveTo>
                    <a:cubicBezTo>
                      <a:pt x="1179" y="613"/>
                      <a:pt x="1489" y="1309"/>
                      <a:pt x="765" y="2404"/>
                    </a:cubicBezTo>
                    <a:cubicBezTo>
                      <a:pt x="42" y="3500"/>
                      <a:pt x="1" y="4698"/>
                      <a:pt x="193" y="5408"/>
                    </a:cubicBezTo>
                    <a:cubicBezTo>
                      <a:pt x="343" y="5935"/>
                      <a:pt x="466" y="6579"/>
                      <a:pt x="879" y="6579"/>
                    </a:cubicBezTo>
                    <a:cubicBezTo>
                      <a:pt x="1017" y="6579"/>
                      <a:pt x="1186" y="6508"/>
                      <a:pt x="1399" y="6338"/>
                    </a:cubicBezTo>
                    <a:cubicBezTo>
                      <a:pt x="2246" y="5656"/>
                      <a:pt x="2515" y="4368"/>
                      <a:pt x="2377" y="3066"/>
                    </a:cubicBezTo>
                    <a:cubicBezTo>
                      <a:pt x="2246" y="1764"/>
                      <a:pt x="2102" y="985"/>
                      <a:pt x="2350" y="469"/>
                    </a:cubicBezTo>
                    <a:cubicBezTo>
                      <a:pt x="2350" y="469"/>
                      <a:pt x="2336" y="117"/>
                      <a:pt x="2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8"/>
              <p:cNvSpPr/>
              <p:nvPr/>
            </p:nvSpPr>
            <p:spPr>
              <a:xfrm>
                <a:off x="2295916" y="1787054"/>
                <a:ext cx="99361" cy="28436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3569" extrusionOk="0">
                    <a:moveTo>
                      <a:pt x="1013" y="0"/>
                    </a:moveTo>
                    <a:cubicBezTo>
                      <a:pt x="923" y="710"/>
                      <a:pt x="138" y="2549"/>
                      <a:pt x="48" y="3093"/>
                    </a:cubicBezTo>
                    <a:cubicBezTo>
                      <a:pt x="0" y="3396"/>
                      <a:pt x="544" y="3514"/>
                      <a:pt x="1033" y="3569"/>
                    </a:cubicBezTo>
                    <a:cubicBezTo>
                      <a:pt x="1206" y="2983"/>
                      <a:pt x="1247" y="2322"/>
                      <a:pt x="1171" y="1647"/>
                    </a:cubicBezTo>
                    <a:cubicBezTo>
                      <a:pt x="1102" y="965"/>
                      <a:pt x="1033" y="434"/>
                      <a:pt x="1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8"/>
              <p:cNvSpPr/>
              <p:nvPr/>
            </p:nvSpPr>
            <p:spPr>
              <a:xfrm>
                <a:off x="2199824" y="1673994"/>
                <a:ext cx="200395" cy="50498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6338" fill="none" extrusionOk="0">
                    <a:moveTo>
                      <a:pt x="1399" y="6338"/>
                    </a:moveTo>
                    <a:cubicBezTo>
                      <a:pt x="2246" y="5656"/>
                      <a:pt x="2515" y="4368"/>
                      <a:pt x="2377" y="3066"/>
                    </a:cubicBezTo>
                    <a:cubicBezTo>
                      <a:pt x="2246" y="1764"/>
                      <a:pt x="2102" y="985"/>
                      <a:pt x="2350" y="469"/>
                    </a:cubicBezTo>
                    <a:cubicBezTo>
                      <a:pt x="2350" y="469"/>
                      <a:pt x="2336" y="117"/>
                      <a:pt x="2067" y="0"/>
                    </a:cubicBezTo>
                    <a:cubicBezTo>
                      <a:pt x="1179" y="613"/>
                      <a:pt x="1489" y="1309"/>
                      <a:pt x="765" y="2404"/>
                    </a:cubicBezTo>
                    <a:cubicBezTo>
                      <a:pt x="42" y="3500"/>
                      <a:pt x="1" y="4698"/>
                      <a:pt x="193" y="54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8"/>
              <p:cNvSpPr/>
              <p:nvPr/>
            </p:nvSpPr>
            <p:spPr>
              <a:xfrm>
                <a:off x="2322210" y="1666186"/>
                <a:ext cx="90118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61" extrusionOk="0">
                    <a:moveTo>
                      <a:pt x="408" y="1"/>
                    </a:moveTo>
                    <a:cubicBezTo>
                      <a:pt x="338" y="1"/>
                      <a:pt x="272" y="19"/>
                      <a:pt x="214" y="57"/>
                    </a:cubicBezTo>
                    <a:cubicBezTo>
                      <a:pt x="8" y="195"/>
                      <a:pt x="1" y="539"/>
                      <a:pt x="194" y="828"/>
                    </a:cubicBezTo>
                    <a:cubicBezTo>
                      <a:pt x="333" y="1037"/>
                      <a:pt x="541" y="1160"/>
                      <a:pt x="723" y="1160"/>
                    </a:cubicBezTo>
                    <a:cubicBezTo>
                      <a:pt x="793" y="1160"/>
                      <a:pt x="860" y="1142"/>
                      <a:pt x="917" y="1104"/>
                    </a:cubicBezTo>
                    <a:cubicBezTo>
                      <a:pt x="1124" y="966"/>
                      <a:pt x="1131" y="622"/>
                      <a:pt x="938" y="332"/>
                    </a:cubicBezTo>
                    <a:cubicBezTo>
                      <a:pt x="798" y="123"/>
                      <a:pt x="591" y="1"/>
                      <a:pt x="4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8"/>
              <p:cNvSpPr/>
              <p:nvPr/>
            </p:nvSpPr>
            <p:spPr>
              <a:xfrm>
                <a:off x="2231695" y="1779325"/>
                <a:ext cx="104301" cy="418851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5257" fill="none" extrusionOk="0">
                    <a:moveTo>
                      <a:pt x="1309" y="1"/>
                    </a:moveTo>
                    <a:cubicBezTo>
                      <a:pt x="1185" y="841"/>
                      <a:pt x="407" y="1799"/>
                      <a:pt x="207" y="3025"/>
                    </a:cubicBezTo>
                    <a:cubicBezTo>
                      <a:pt x="0" y="4251"/>
                      <a:pt x="434" y="5257"/>
                      <a:pt x="434" y="52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8"/>
              <p:cNvSpPr/>
              <p:nvPr/>
            </p:nvSpPr>
            <p:spPr>
              <a:xfrm>
                <a:off x="3157085" y="1691522"/>
                <a:ext cx="260789" cy="213053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2674" extrusionOk="0">
                    <a:moveTo>
                      <a:pt x="2481" y="1"/>
                    </a:moveTo>
                    <a:cubicBezTo>
                      <a:pt x="2481" y="1"/>
                      <a:pt x="2171" y="207"/>
                      <a:pt x="1875" y="448"/>
                    </a:cubicBezTo>
                    <a:cubicBezTo>
                      <a:pt x="1578" y="689"/>
                      <a:pt x="1" y="1695"/>
                      <a:pt x="1" y="1695"/>
                    </a:cubicBezTo>
                    <a:lnTo>
                      <a:pt x="511" y="2673"/>
                    </a:lnTo>
                    <a:cubicBezTo>
                      <a:pt x="511" y="2673"/>
                      <a:pt x="1647" y="1640"/>
                      <a:pt x="2095" y="1275"/>
                    </a:cubicBezTo>
                    <a:cubicBezTo>
                      <a:pt x="2536" y="910"/>
                      <a:pt x="2894" y="1041"/>
                      <a:pt x="3273" y="813"/>
                    </a:cubicBezTo>
                    <a:lnTo>
                      <a:pt x="2481" y="1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8"/>
              <p:cNvSpPr/>
              <p:nvPr/>
            </p:nvSpPr>
            <p:spPr>
              <a:xfrm>
                <a:off x="3157085" y="1691522"/>
                <a:ext cx="260789" cy="213053"/>
              </a:xfrm>
              <a:custGeom>
                <a:avLst/>
                <a:gdLst/>
                <a:ahLst/>
                <a:cxnLst/>
                <a:rect l="l" t="t" r="r" b="b"/>
                <a:pathLst>
                  <a:path w="3273" h="2674" fill="none" extrusionOk="0">
                    <a:moveTo>
                      <a:pt x="2481" y="1"/>
                    </a:moveTo>
                    <a:cubicBezTo>
                      <a:pt x="2481" y="1"/>
                      <a:pt x="2171" y="207"/>
                      <a:pt x="1875" y="448"/>
                    </a:cubicBezTo>
                    <a:cubicBezTo>
                      <a:pt x="1578" y="689"/>
                      <a:pt x="1" y="1695"/>
                      <a:pt x="1" y="1695"/>
                    </a:cubicBezTo>
                    <a:lnTo>
                      <a:pt x="511" y="2673"/>
                    </a:lnTo>
                    <a:cubicBezTo>
                      <a:pt x="511" y="2673"/>
                      <a:pt x="1647" y="1640"/>
                      <a:pt x="2095" y="1275"/>
                    </a:cubicBezTo>
                    <a:cubicBezTo>
                      <a:pt x="2536" y="910"/>
                      <a:pt x="2894" y="1041"/>
                      <a:pt x="3273" y="8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8"/>
              <p:cNvSpPr/>
              <p:nvPr/>
            </p:nvSpPr>
            <p:spPr>
              <a:xfrm>
                <a:off x="3157085" y="1798527"/>
                <a:ext cx="54978" cy="105491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324" extrusionOk="0">
                    <a:moveTo>
                      <a:pt x="538" y="1"/>
                    </a:moveTo>
                    <a:cubicBezTo>
                      <a:pt x="235" y="201"/>
                      <a:pt x="1" y="345"/>
                      <a:pt x="1" y="345"/>
                    </a:cubicBezTo>
                    <a:lnTo>
                      <a:pt x="511" y="1324"/>
                    </a:lnTo>
                    <a:cubicBezTo>
                      <a:pt x="511" y="1324"/>
                      <a:pt x="579" y="1262"/>
                      <a:pt x="690" y="1165"/>
                    </a:cubicBezTo>
                    <a:cubicBezTo>
                      <a:pt x="628" y="952"/>
                      <a:pt x="511" y="490"/>
                      <a:pt x="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8"/>
              <p:cNvSpPr/>
              <p:nvPr/>
            </p:nvSpPr>
            <p:spPr>
              <a:xfrm>
                <a:off x="3342099" y="1565635"/>
                <a:ext cx="148840" cy="195683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456" extrusionOk="0">
                    <a:moveTo>
                      <a:pt x="1763" y="1"/>
                    </a:moveTo>
                    <a:cubicBezTo>
                      <a:pt x="1679" y="1"/>
                      <a:pt x="1250" y="557"/>
                      <a:pt x="951" y="837"/>
                    </a:cubicBezTo>
                    <a:cubicBezTo>
                      <a:pt x="641" y="1119"/>
                      <a:pt x="235" y="1519"/>
                      <a:pt x="0" y="1691"/>
                    </a:cubicBezTo>
                    <a:lnTo>
                      <a:pt x="827" y="2455"/>
                    </a:lnTo>
                    <a:cubicBezTo>
                      <a:pt x="1096" y="2380"/>
                      <a:pt x="1502" y="1966"/>
                      <a:pt x="1502" y="1966"/>
                    </a:cubicBezTo>
                    <a:lnTo>
                      <a:pt x="1537" y="2283"/>
                    </a:lnTo>
                    <a:cubicBezTo>
                      <a:pt x="1537" y="2283"/>
                      <a:pt x="1588" y="2338"/>
                      <a:pt x="1649" y="2338"/>
                    </a:cubicBezTo>
                    <a:cubicBezTo>
                      <a:pt x="1668" y="2338"/>
                      <a:pt x="1689" y="2333"/>
                      <a:pt x="1709" y="2318"/>
                    </a:cubicBezTo>
                    <a:cubicBezTo>
                      <a:pt x="1791" y="2256"/>
                      <a:pt x="1798" y="1815"/>
                      <a:pt x="1702" y="1691"/>
                    </a:cubicBezTo>
                    <a:cubicBezTo>
                      <a:pt x="1605" y="1560"/>
                      <a:pt x="1227" y="1250"/>
                      <a:pt x="1227" y="1250"/>
                    </a:cubicBezTo>
                    <a:lnTo>
                      <a:pt x="1461" y="905"/>
                    </a:lnTo>
                    <a:cubicBezTo>
                      <a:pt x="1695" y="561"/>
                      <a:pt x="1867" y="106"/>
                      <a:pt x="1867" y="106"/>
                    </a:cubicBezTo>
                    <a:cubicBezTo>
                      <a:pt x="1867" y="106"/>
                      <a:pt x="1833" y="37"/>
                      <a:pt x="1771" y="3"/>
                    </a:cubicBezTo>
                    <a:cubicBezTo>
                      <a:pt x="1769" y="2"/>
                      <a:pt x="1766" y="1"/>
                      <a:pt x="1763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3342099" y="1562528"/>
                <a:ext cx="148840" cy="198791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2495" fill="none" extrusionOk="0">
                    <a:moveTo>
                      <a:pt x="0" y="1730"/>
                    </a:moveTo>
                    <a:cubicBezTo>
                      <a:pt x="235" y="1558"/>
                      <a:pt x="641" y="1158"/>
                      <a:pt x="951" y="876"/>
                    </a:cubicBezTo>
                    <a:cubicBezTo>
                      <a:pt x="1261" y="586"/>
                      <a:pt x="1709" y="1"/>
                      <a:pt x="1771" y="42"/>
                    </a:cubicBezTo>
                    <a:cubicBezTo>
                      <a:pt x="1833" y="76"/>
                      <a:pt x="1867" y="145"/>
                      <a:pt x="1867" y="145"/>
                    </a:cubicBezTo>
                    <a:cubicBezTo>
                      <a:pt x="1867" y="145"/>
                      <a:pt x="1695" y="600"/>
                      <a:pt x="1461" y="944"/>
                    </a:cubicBezTo>
                    <a:lnTo>
                      <a:pt x="1227" y="1289"/>
                    </a:lnTo>
                    <a:cubicBezTo>
                      <a:pt x="1227" y="1289"/>
                      <a:pt x="1605" y="1599"/>
                      <a:pt x="1702" y="1730"/>
                    </a:cubicBezTo>
                    <a:cubicBezTo>
                      <a:pt x="1798" y="1854"/>
                      <a:pt x="1791" y="2295"/>
                      <a:pt x="1709" y="2357"/>
                    </a:cubicBezTo>
                    <a:cubicBezTo>
                      <a:pt x="1626" y="2419"/>
                      <a:pt x="1537" y="2322"/>
                      <a:pt x="1537" y="2322"/>
                    </a:cubicBezTo>
                    <a:lnTo>
                      <a:pt x="1502" y="2005"/>
                    </a:lnTo>
                    <a:cubicBezTo>
                      <a:pt x="1502" y="2005"/>
                      <a:pt x="1096" y="2419"/>
                      <a:pt x="827" y="249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3403531" y="1675030"/>
                <a:ext cx="98881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759" extrusionOk="0">
                    <a:moveTo>
                      <a:pt x="1062" y="1"/>
                    </a:moveTo>
                    <a:cubicBezTo>
                      <a:pt x="848" y="1"/>
                      <a:pt x="338" y="462"/>
                      <a:pt x="1" y="462"/>
                    </a:cubicBezTo>
                    <a:lnTo>
                      <a:pt x="559" y="759"/>
                    </a:lnTo>
                    <a:lnTo>
                      <a:pt x="1151" y="276"/>
                    </a:lnTo>
                    <a:cubicBezTo>
                      <a:pt x="1241" y="208"/>
                      <a:pt x="1158" y="1"/>
                      <a:pt x="106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3403531" y="1675030"/>
                <a:ext cx="98881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759" fill="none" extrusionOk="0">
                    <a:moveTo>
                      <a:pt x="1" y="462"/>
                    </a:moveTo>
                    <a:cubicBezTo>
                      <a:pt x="338" y="462"/>
                      <a:pt x="848" y="1"/>
                      <a:pt x="1062" y="1"/>
                    </a:cubicBezTo>
                    <a:cubicBezTo>
                      <a:pt x="1158" y="1"/>
                      <a:pt x="1241" y="208"/>
                      <a:pt x="1151" y="276"/>
                    </a:cubicBezTo>
                    <a:lnTo>
                      <a:pt x="559" y="759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3423291" y="1665150"/>
                <a:ext cx="16573" cy="1768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22" fill="none" extrusionOk="0">
                    <a:moveTo>
                      <a:pt x="208" y="1"/>
                    </a:moveTo>
                    <a:cubicBezTo>
                      <a:pt x="118" y="111"/>
                      <a:pt x="1" y="221"/>
                      <a:pt x="1" y="2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8"/>
              <p:cNvSpPr/>
              <p:nvPr/>
            </p:nvSpPr>
            <p:spPr>
              <a:xfrm>
                <a:off x="2551685" y="1810080"/>
                <a:ext cx="675198" cy="375989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4719" extrusionOk="0">
                    <a:moveTo>
                      <a:pt x="7695" y="1"/>
                    </a:moveTo>
                    <a:cubicBezTo>
                      <a:pt x="7695" y="1"/>
                      <a:pt x="7447" y="200"/>
                      <a:pt x="7185" y="345"/>
                    </a:cubicBezTo>
                    <a:cubicBezTo>
                      <a:pt x="6931" y="490"/>
                      <a:pt x="6193" y="917"/>
                      <a:pt x="5332" y="1495"/>
                    </a:cubicBezTo>
                    <a:cubicBezTo>
                      <a:pt x="4478" y="2074"/>
                      <a:pt x="4643" y="1702"/>
                      <a:pt x="3658" y="1991"/>
                    </a:cubicBezTo>
                    <a:cubicBezTo>
                      <a:pt x="3219" y="2121"/>
                      <a:pt x="2779" y="2165"/>
                      <a:pt x="2348" y="2165"/>
                    </a:cubicBezTo>
                    <a:cubicBezTo>
                      <a:pt x="1814" y="2165"/>
                      <a:pt x="1295" y="2097"/>
                      <a:pt x="806" y="2040"/>
                    </a:cubicBezTo>
                    <a:lnTo>
                      <a:pt x="0" y="4182"/>
                    </a:lnTo>
                    <a:cubicBezTo>
                      <a:pt x="323" y="4610"/>
                      <a:pt x="707" y="4718"/>
                      <a:pt x="1092" y="4718"/>
                    </a:cubicBezTo>
                    <a:cubicBezTo>
                      <a:pt x="1364" y="4718"/>
                      <a:pt x="1637" y="4664"/>
                      <a:pt x="1888" y="4630"/>
                    </a:cubicBezTo>
                    <a:cubicBezTo>
                      <a:pt x="2501" y="4547"/>
                      <a:pt x="2673" y="4506"/>
                      <a:pt x="3279" y="4244"/>
                    </a:cubicBezTo>
                    <a:cubicBezTo>
                      <a:pt x="3879" y="3989"/>
                      <a:pt x="5084" y="3583"/>
                      <a:pt x="5856" y="3314"/>
                    </a:cubicBezTo>
                    <a:cubicBezTo>
                      <a:pt x="6621" y="3045"/>
                      <a:pt x="7923" y="1991"/>
                      <a:pt x="7923" y="1991"/>
                    </a:cubicBezTo>
                    <a:lnTo>
                      <a:pt x="8474" y="1399"/>
                    </a:lnTo>
                    <a:lnTo>
                      <a:pt x="76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8"/>
              <p:cNvSpPr/>
              <p:nvPr/>
            </p:nvSpPr>
            <p:spPr>
              <a:xfrm>
                <a:off x="2551685" y="1810080"/>
                <a:ext cx="675198" cy="391446"/>
              </a:xfrm>
              <a:custGeom>
                <a:avLst/>
                <a:gdLst/>
                <a:ahLst/>
                <a:cxnLst/>
                <a:rect l="l" t="t" r="r" b="b"/>
                <a:pathLst>
                  <a:path w="8474" h="4913" fill="none" extrusionOk="0">
                    <a:moveTo>
                      <a:pt x="806" y="2040"/>
                    </a:moveTo>
                    <a:cubicBezTo>
                      <a:pt x="1688" y="2143"/>
                      <a:pt x="2673" y="2281"/>
                      <a:pt x="3658" y="1991"/>
                    </a:cubicBezTo>
                    <a:cubicBezTo>
                      <a:pt x="4643" y="1702"/>
                      <a:pt x="4478" y="2074"/>
                      <a:pt x="5332" y="1495"/>
                    </a:cubicBezTo>
                    <a:cubicBezTo>
                      <a:pt x="6193" y="917"/>
                      <a:pt x="6931" y="490"/>
                      <a:pt x="7185" y="345"/>
                    </a:cubicBezTo>
                    <a:cubicBezTo>
                      <a:pt x="7447" y="200"/>
                      <a:pt x="7695" y="1"/>
                      <a:pt x="7695" y="1"/>
                    </a:cubicBezTo>
                    <a:lnTo>
                      <a:pt x="8474" y="1399"/>
                    </a:lnTo>
                    <a:lnTo>
                      <a:pt x="7923" y="1991"/>
                    </a:lnTo>
                    <a:cubicBezTo>
                      <a:pt x="7923" y="1991"/>
                      <a:pt x="6621" y="3045"/>
                      <a:pt x="5856" y="3314"/>
                    </a:cubicBezTo>
                    <a:cubicBezTo>
                      <a:pt x="5084" y="3583"/>
                      <a:pt x="3879" y="3989"/>
                      <a:pt x="3279" y="4244"/>
                    </a:cubicBezTo>
                    <a:cubicBezTo>
                      <a:pt x="2673" y="4506"/>
                      <a:pt x="2501" y="4547"/>
                      <a:pt x="1888" y="4630"/>
                    </a:cubicBezTo>
                    <a:cubicBezTo>
                      <a:pt x="1282" y="4713"/>
                      <a:pt x="551" y="4912"/>
                      <a:pt x="0" y="41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3130791" y="1810080"/>
                <a:ext cx="96093" cy="142779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92" extrusionOk="0">
                    <a:moveTo>
                      <a:pt x="427" y="1"/>
                    </a:moveTo>
                    <a:cubicBezTo>
                      <a:pt x="427" y="1"/>
                      <a:pt x="227" y="159"/>
                      <a:pt x="0" y="297"/>
                    </a:cubicBezTo>
                    <a:cubicBezTo>
                      <a:pt x="310" y="979"/>
                      <a:pt x="620" y="1482"/>
                      <a:pt x="841" y="1792"/>
                    </a:cubicBezTo>
                    <a:lnTo>
                      <a:pt x="1206" y="1399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2620289" y="1945130"/>
                <a:ext cx="330508" cy="239903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3011" extrusionOk="0">
                    <a:moveTo>
                      <a:pt x="4148" y="0"/>
                    </a:moveTo>
                    <a:cubicBezTo>
                      <a:pt x="3638" y="276"/>
                      <a:pt x="3631" y="48"/>
                      <a:pt x="2797" y="296"/>
                    </a:cubicBezTo>
                    <a:cubicBezTo>
                      <a:pt x="2356" y="426"/>
                      <a:pt x="1915" y="470"/>
                      <a:pt x="1483" y="470"/>
                    </a:cubicBezTo>
                    <a:cubicBezTo>
                      <a:pt x="971" y="470"/>
                      <a:pt x="471" y="408"/>
                      <a:pt x="0" y="352"/>
                    </a:cubicBezTo>
                    <a:lnTo>
                      <a:pt x="0" y="352"/>
                    </a:lnTo>
                    <a:lnTo>
                      <a:pt x="428" y="3011"/>
                    </a:lnTo>
                    <a:cubicBezTo>
                      <a:pt x="634" y="2997"/>
                      <a:pt x="834" y="2962"/>
                      <a:pt x="1027" y="2935"/>
                    </a:cubicBezTo>
                    <a:cubicBezTo>
                      <a:pt x="1557" y="2859"/>
                      <a:pt x="1764" y="2825"/>
                      <a:pt x="2198" y="2639"/>
                    </a:cubicBezTo>
                    <a:cubicBezTo>
                      <a:pt x="2412" y="1957"/>
                      <a:pt x="2928" y="875"/>
                      <a:pt x="4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2910080" y="1917642"/>
                <a:ext cx="180712" cy="40157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504" fill="none" extrusionOk="0">
                    <a:moveTo>
                      <a:pt x="1" y="504"/>
                    </a:moveTo>
                    <a:cubicBezTo>
                      <a:pt x="1193" y="373"/>
                      <a:pt x="2267" y="1"/>
                      <a:pt x="2267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2273925" y="1917642"/>
                <a:ext cx="514964" cy="61047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7662" extrusionOk="0">
                    <a:moveTo>
                      <a:pt x="1530" y="1"/>
                    </a:moveTo>
                    <a:cubicBezTo>
                      <a:pt x="1530" y="1"/>
                      <a:pt x="696" y="63"/>
                      <a:pt x="421" y="1137"/>
                    </a:cubicBezTo>
                    <a:cubicBezTo>
                      <a:pt x="138" y="2205"/>
                      <a:pt x="1" y="3259"/>
                      <a:pt x="531" y="3976"/>
                    </a:cubicBezTo>
                    <a:cubicBezTo>
                      <a:pt x="1055" y="4692"/>
                      <a:pt x="2033" y="6228"/>
                      <a:pt x="2033" y="6228"/>
                    </a:cubicBezTo>
                    <a:lnTo>
                      <a:pt x="2639" y="7661"/>
                    </a:lnTo>
                    <a:cubicBezTo>
                      <a:pt x="2639" y="7661"/>
                      <a:pt x="5374" y="7627"/>
                      <a:pt x="6462" y="6662"/>
                    </a:cubicBezTo>
                    <a:cubicBezTo>
                      <a:pt x="6462" y="6662"/>
                      <a:pt x="6132" y="5760"/>
                      <a:pt x="5932" y="4499"/>
                    </a:cubicBezTo>
                    <a:cubicBezTo>
                      <a:pt x="5732" y="3232"/>
                      <a:pt x="5298" y="1537"/>
                      <a:pt x="5043" y="1124"/>
                    </a:cubicBezTo>
                    <a:cubicBezTo>
                      <a:pt x="4795" y="703"/>
                      <a:pt x="3603" y="538"/>
                      <a:pt x="3603" y="538"/>
                    </a:cubicBezTo>
                    <a:lnTo>
                      <a:pt x="1530" y="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8"/>
              <p:cNvSpPr/>
              <p:nvPr/>
            </p:nvSpPr>
            <p:spPr>
              <a:xfrm>
                <a:off x="2453999" y="2188778"/>
                <a:ext cx="334890" cy="326670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4100" extrusionOk="0">
                    <a:moveTo>
                      <a:pt x="1171" y="1"/>
                    </a:moveTo>
                    <a:lnTo>
                      <a:pt x="0" y="1275"/>
                    </a:lnTo>
                    <a:cubicBezTo>
                      <a:pt x="1295" y="2371"/>
                      <a:pt x="1791" y="3459"/>
                      <a:pt x="1984" y="4100"/>
                    </a:cubicBezTo>
                    <a:cubicBezTo>
                      <a:pt x="2776" y="3969"/>
                      <a:pt x="3679" y="3721"/>
                      <a:pt x="4202" y="3259"/>
                    </a:cubicBezTo>
                    <a:cubicBezTo>
                      <a:pt x="4202" y="3259"/>
                      <a:pt x="3872" y="2357"/>
                      <a:pt x="3672" y="1096"/>
                    </a:cubicBezTo>
                    <a:cubicBezTo>
                      <a:pt x="3658" y="1014"/>
                      <a:pt x="3644" y="931"/>
                      <a:pt x="3631" y="848"/>
                    </a:cubicBezTo>
                    <a:lnTo>
                      <a:pt x="117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8"/>
              <p:cNvSpPr/>
              <p:nvPr/>
            </p:nvSpPr>
            <p:spPr>
              <a:xfrm>
                <a:off x="2435832" y="2329884"/>
                <a:ext cx="353057" cy="198233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488" extrusionOk="0">
                    <a:moveTo>
                      <a:pt x="4024" y="0"/>
                    </a:moveTo>
                    <a:cubicBezTo>
                      <a:pt x="3094" y="379"/>
                      <a:pt x="1558" y="910"/>
                      <a:pt x="1" y="1054"/>
                    </a:cubicBezTo>
                    <a:lnTo>
                      <a:pt x="607" y="2487"/>
                    </a:lnTo>
                    <a:cubicBezTo>
                      <a:pt x="607" y="2487"/>
                      <a:pt x="3342" y="2453"/>
                      <a:pt x="4430" y="1488"/>
                    </a:cubicBezTo>
                    <a:cubicBezTo>
                      <a:pt x="4430" y="1488"/>
                      <a:pt x="4217" y="896"/>
                      <a:pt x="40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551685" y="2329884"/>
                <a:ext cx="236646" cy="185565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329" extrusionOk="0">
                    <a:moveTo>
                      <a:pt x="2570" y="0"/>
                    </a:moveTo>
                    <a:cubicBezTo>
                      <a:pt x="1929" y="262"/>
                      <a:pt x="1013" y="593"/>
                      <a:pt x="0" y="820"/>
                    </a:cubicBezTo>
                    <a:cubicBezTo>
                      <a:pt x="421" y="1419"/>
                      <a:pt x="648" y="1957"/>
                      <a:pt x="758" y="2329"/>
                    </a:cubicBezTo>
                    <a:cubicBezTo>
                      <a:pt x="806" y="2322"/>
                      <a:pt x="855" y="2315"/>
                      <a:pt x="896" y="2308"/>
                    </a:cubicBezTo>
                    <a:cubicBezTo>
                      <a:pt x="903" y="2308"/>
                      <a:pt x="910" y="2308"/>
                      <a:pt x="910" y="2301"/>
                    </a:cubicBezTo>
                    <a:cubicBezTo>
                      <a:pt x="958" y="2294"/>
                      <a:pt x="999" y="2287"/>
                      <a:pt x="1047" y="2280"/>
                    </a:cubicBezTo>
                    <a:lnTo>
                      <a:pt x="1068" y="2274"/>
                    </a:lnTo>
                    <a:cubicBezTo>
                      <a:pt x="1109" y="2267"/>
                      <a:pt x="1151" y="2260"/>
                      <a:pt x="1192" y="2246"/>
                    </a:cubicBezTo>
                    <a:cubicBezTo>
                      <a:pt x="1206" y="2246"/>
                      <a:pt x="1220" y="2246"/>
                      <a:pt x="1227" y="2239"/>
                    </a:cubicBezTo>
                    <a:cubicBezTo>
                      <a:pt x="1268" y="2232"/>
                      <a:pt x="1302" y="2225"/>
                      <a:pt x="1344" y="2212"/>
                    </a:cubicBezTo>
                    <a:cubicBezTo>
                      <a:pt x="1357" y="2212"/>
                      <a:pt x="1371" y="2205"/>
                      <a:pt x="1385" y="2205"/>
                    </a:cubicBezTo>
                    <a:cubicBezTo>
                      <a:pt x="1426" y="2198"/>
                      <a:pt x="1461" y="2184"/>
                      <a:pt x="1495" y="2177"/>
                    </a:cubicBezTo>
                    <a:cubicBezTo>
                      <a:pt x="1509" y="2170"/>
                      <a:pt x="1530" y="2170"/>
                      <a:pt x="1543" y="2163"/>
                    </a:cubicBezTo>
                    <a:cubicBezTo>
                      <a:pt x="1578" y="2156"/>
                      <a:pt x="1612" y="2143"/>
                      <a:pt x="1647" y="2136"/>
                    </a:cubicBezTo>
                    <a:cubicBezTo>
                      <a:pt x="1667" y="2129"/>
                      <a:pt x="1681" y="2122"/>
                      <a:pt x="1702" y="2122"/>
                    </a:cubicBezTo>
                    <a:cubicBezTo>
                      <a:pt x="1736" y="2108"/>
                      <a:pt x="1764" y="2101"/>
                      <a:pt x="1798" y="2088"/>
                    </a:cubicBezTo>
                    <a:cubicBezTo>
                      <a:pt x="1819" y="2088"/>
                      <a:pt x="1840" y="2081"/>
                      <a:pt x="1860" y="2074"/>
                    </a:cubicBezTo>
                    <a:cubicBezTo>
                      <a:pt x="1888" y="2060"/>
                      <a:pt x="1915" y="2053"/>
                      <a:pt x="1943" y="2039"/>
                    </a:cubicBezTo>
                    <a:cubicBezTo>
                      <a:pt x="1971" y="2032"/>
                      <a:pt x="1991" y="2026"/>
                      <a:pt x="2012" y="2019"/>
                    </a:cubicBezTo>
                    <a:cubicBezTo>
                      <a:pt x="2039" y="2012"/>
                      <a:pt x="2067" y="1998"/>
                      <a:pt x="2095" y="1991"/>
                    </a:cubicBezTo>
                    <a:cubicBezTo>
                      <a:pt x="2115" y="1984"/>
                      <a:pt x="2136" y="1970"/>
                      <a:pt x="2157" y="1964"/>
                    </a:cubicBezTo>
                    <a:cubicBezTo>
                      <a:pt x="2184" y="1950"/>
                      <a:pt x="2212" y="1943"/>
                      <a:pt x="2232" y="1929"/>
                    </a:cubicBezTo>
                    <a:lnTo>
                      <a:pt x="2301" y="1902"/>
                    </a:lnTo>
                    <a:cubicBezTo>
                      <a:pt x="2329" y="1888"/>
                      <a:pt x="2349" y="1881"/>
                      <a:pt x="2370" y="1867"/>
                    </a:cubicBezTo>
                    <a:cubicBezTo>
                      <a:pt x="2398" y="1860"/>
                      <a:pt x="2418" y="1846"/>
                      <a:pt x="2446" y="1833"/>
                    </a:cubicBezTo>
                    <a:cubicBezTo>
                      <a:pt x="2467" y="1826"/>
                      <a:pt x="2487" y="1812"/>
                      <a:pt x="2508" y="1805"/>
                    </a:cubicBezTo>
                    <a:cubicBezTo>
                      <a:pt x="2529" y="1791"/>
                      <a:pt x="2556" y="1778"/>
                      <a:pt x="2577" y="1764"/>
                    </a:cubicBezTo>
                    <a:cubicBezTo>
                      <a:pt x="2597" y="1757"/>
                      <a:pt x="2618" y="1743"/>
                      <a:pt x="2632" y="1736"/>
                    </a:cubicBezTo>
                    <a:cubicBezTo>
                      <a:pt x="2659" y="1716"/>
                      <a:pt x="2680" y="1702"/>
                      <a:pt x="2708" y="1688"/>
                    </a:cubicBezTo>
                    <a:cubicBezTo>
                      <a:pt x="2721" y="1681"/>
                      <a:pt x="2735" y="1667"/>
                      <a:pt x="2756" y="1660"/>
                    </a:cubicBezTo>
                    <a:cubicBezTo>
                      <a:pt x="2777" y="1640"/>
                      <a:pt x="2804" y="1619"/>
                      <a:pt x="2832" y="1605"/>
                    </a:cubicBezTo>
                    <a:cubicBezTo>
                      <a:pt x="2839" y="1592"/>
                      <a:pt x="2852" y="1585"/>
                      <a:pt x="2866" y="1578"/>
                    </a:cubicBezTo>
                    <a:cubicBezTo>
                      <a:pt x="2901" y="1550"/>
                      <a:pt x="2935" y="1523"/>
                      <a:pt x="2969" y="1488"/>
                    </a:cubicBezTo>
                    <a:cubicBezTo>
                      <a:pt x="2969" y="1488"/>
                      <a:pt x="2969" y="1488"/>
                      <a:pt x="2969" y="1481"/>
                    </a:cubicBezTo>
                    <a:cubicBezTo>
                      <a:pt x="2969" y="1481"/>
                      <a:pt x="2969" y="1481"/>
                      <a:pt x="2969" y="1474"/>
                    </a:cubicBezTo>
                    <a:cubicBezTo>
                      <a:pt x="2969" y="1474"/>
                      <a:pt x="2963" y="1468"/>
                      <a:pt x="2963" y="1454"/>
                    </a:cubicBezTo>
                    <a:cubicBezTo>
                      <a:pt x="2963" y="1454"/>
                      <a:pt x="2956" y="1447"/>
                      <a:pt x="2956" y="1440"/>
                    </a:cubicBezTo>
                    <a:cubicBezTo>
                      <a:pt x="2956" y="1433"/>
                      <a:pt x="2949" y="1426"/>
                      <a:pt x="2949" y="1412"/>
                    </a:cubicBezTo>
                    <a:cubicBezTo>
                      <a:pt x="2942" y="1406"/>
                      <a:pt x="2942" y="1399"/>
                      <a:pt x="2942" y="1392"/>
                    </a:cubicBezTo>
                    <a:cubicBezTo>
                      <a:pt x="2935" y="1378"/>
                      <a:pt x="2928" y="1364"/>
                      <a:pt x="2928" y="1350"/>
                    </a:cubicBezTo>
                    <a:cubicBezTo>
                      <a:pt x="2921" y="1344"/>
                      <a:pt x="2921" y="1337"/>
                      <a:pt x="2921" y="1323"/>
                    </a:cubicBezTo>
                    <a:cubicBezTo>
                      <a:pt x="2914" y="1302"/>
                      <a:pt x="2901" y="1275"/>
                      <a:pt x="2894" y="1254"/>
                    </a:cubicBezTo>
                    <a:cubicBezTo>
                      <a:pt x="2894" y="1240"/>
                      <a:pt x="2887" y="1227"/>
                      <a:pt x="2880" y="1213"/>
                    </a:cubicBezTo>
                    <a:cubicBezTo>
                      <a:pt x="2880" y="1192"/>
                      <a:pt x="2873" y="1178"/>
                      <a:pt x="2866" y="1158"/>
                    </a:cubicBezTo>
                    <a:cubicBezTo>
                      <a:pt x="2859" y="1144"/>
                      <a:pt x="2859" y="1123"/>
                      <a:pt x="2852" y="1109"/>
                    </a:cubicBezTo>
                    <a:cubicBezTo>
                      <a:pt x="2845" y="1089"/>
                      <a:pt x="2839" y="1068"/>
                      <a:pt x="2839" y="1054"/>
                    </a:cubicBezTo>
                    <a:cubicBezTo>
                      <a:pt x="2832" y="1034"/>
                      <a:pt x="2825" y="1013"/>
                      <a:pt x="2818" y="992"/>
                    </a:cubicBezTo>
                    <a:cubicBezTo>
                      <a:pt x="2811" y="972"/>
                      <a:pt x="2804" y="951"/>
                      <a:pt x="2804" y="930"/>
                    </a:cubicBezTo>
                    <a:cubicBezTo>
                      <a:pt x="2797" y="910"/>
                      <a:pt x="2790" y="889"/>
                      <a:pt x="2783" y="868"/>
                    </a:cubicBezTo>
                    <a:cubicBezTo>
                      <a:pt x="2770" y="827"/>
                      <a:pt x="2763" y="786"/>
                      <a:pt x="2749" y="744"/>
                    </a:cubicBezTo>
                    <a:cubicBezTo>
                      <a:pt x="2742" y="717"/>
                      <a:pt x="2735" y="696"/>
                      <a:pt x="2728" y="675"/>
                    </a:cubicBezTo>
                    <a:cubicBezTo>
                      <a:pt x="2721" y="648"/>
                      <a:pt x="2715" y="620"/>
                      <a:pt x="2708" y="593"/>
                    </a:cubicBezTo>
                    <a:cubicBezTo>
                      <a:pt x="2701" y="565"/>
                      <a:pt x="2694" y="545"/>
                      <a:pt x="2687" y="517"/>
                    </a:cubicBezTo>
                    <a:cubicBezTo>
                      <a:pt x="2680" y="489"/>
                      <a:pt x="2673" y="462"/>
                      <a:pt x="2666" y="434"/>
                    </a:cubicBezTo>
                    <a:cubicBezTo>
                      <a:pt x="2659" y="407"/>
                      <a:pt x="2659" y="379"/>
                      <a:pt x="2653" y="352"/>
                    </a:cubicBezTo>
                    <a:cubicBezTo>
                      <a:pt x="2639" y="317"/>
                      <a:pt x="2632" y="290"/>
                      <a:pt x="2625" y="255"/>
                    </a:cubicBezTo>
                    <a:lnTo>
                      <a:pt x="2611" y="173"/>
                    </a:lnTo>
                    <a:cubicBezTo>
                      <a:pt x="2597" y="117"/>
                      <a:pt x="2584" y="62"/>
                      <a:pt x="2570" y="7"/>
                    </a:cubicBezTo>
                    <a:cubicBezTo>
                      <a:pt x="2570" y="0"/>
                      <a:pt x="2570" y="0"/>
                      <a:pt x="2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2382049" y="1563484"/>
                <a:ext cx="355208" cy="476142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5976" extrusionOk="0">
                    <a:moveTo>
                      <a:pt x="2269" y="0"/>
                    </a:moveTo>
                    <a:cubicBezTo>
                      <a:pt x="1569" y="0"/>
                      <a:pt x="840" y="158"/>
                      <a:pt x="710" y="540"/>
                    </a:cubicBezTo>
                    <a:cubicBezTo>
                      <a:pt x="476" y="1236"/>
                      <a:pt x="807" y="2310"/>
                      <a:pt x="765" y="3047"/>
                    </a:cubicBezTo>
                    <a:cubicBezTo>
                      <a:pt x="724" y="3626"/>
                      <a:pt x="242" y="4342"/>
                      <a:pt x="42" y="4625"/>
                    </a:cubicBezTo>
                    <a:cubicBezTo>
                      <a:pt x="1" y="4673"/>
                      <a:pt x="28" y="4756"/>
                      <a:pt x="97" y="4763"/>
                    </a:cubicBezTo>
                    <a:cubicBezTo>
                      <a:pt x="338" y="4804"/>
                      <a:pt x="834" y="4914"/>
                      <a:pt x="1323" y="5135"/>
                    </a:cubicBezTo>
                    <a:cubicBezTo>
                      <a:pt x="1998" y="5452"/>
                      <a:pt x="2839" y="5975"/>
                      <a:pt x="2839" y="5975"/>
                    </a:cubicBezTo>
                    <a:cubicBezTo>
                      <a:pt x="2770" y="5479"/>
                      <a:pt x="2246" y="4983"/>
                      <a:pt x="2246" y="4983"/>
                    </a:cubicBezTo>
                    <a:cubicBezTo>
                      <a:pt x="2253" y="4687"/>
                      <a:pt x="2426" y="3922"/>
                      <a:pt x="2846" y="3881"/>
                    </a:cubicBezTo>
                    <a:cubicBezTo>
                      <a:pt x="2930" y="3873"/>
                      <a:pt x="3011" y="3871"/>
                      <a:pt x="3087" y="3871"/>
                    </a:cubicBezTo>
                    <a:cubicBezTo>
                      <a:pt x="3153" y="3871"/>
                      <a:pt x="3217" y="3872"/>
                      <a:pt x="3276" y="3872"/>
                    </a:cubicBezTo>
                    <a:cubicBezTo>
                      <a:pt x="3486" y="3872"/>
                      <a:pt x="3642" y="3853"/>
                      <a:pt x="3707" y="3681"/>
                    </a:cubicBezTo>
                    <a:cubicBezTo>
                      <a:pt x="3776" y="3481"/>
                      <a:pt x="3907" y="2978"/>
                      <a:pt x="3969" y="2703"/>
                    </a:cubicBezTo>
                    <a:cubicBezTo>
                      <a:pt x="3996" y="2586"/>
                      <a:pt x="4079" y="2496"/>
                      <a:pt x="4189" y="2448"/>
                    </a:cubicBezTo>
                    <a:cubicBezTo>
                      <a:pt x="4313" y="2400"/>
                      <a:pt x="4458" y="2331"/>
                      <a:pt x="4458" y="2283"/>
                    </a:cubicBezTo>
                    <a:cubicBezTo>
                      <a:pt x="4458" y="2200"/>
                      <a:pt x="4044" y="1807"/>
                      <a:pt x="3948" y="1484"/>
                    </a:cubicBezTo>
                    <a:cubicBezTo>
                      <a:pt x="3845" y="1153"/>
                      <a:pt x="3914" y="850"/>
                      <a:pt x="3576" y="271"/>
                    </a:cubicBezTo>
                    <a:cubicBezTo>
                      <a:pt x="3376" y="102"/>
                      <a:pt x="2832" y="0"/>
                      <a:pt x="2269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2621962" y="1772234"/>
                <a:ext cx="47250" cy="29719"/>
              </a:xfrm>
              <a:custGeom>
                <a:avLst/>
                <a:gdLst/>
                <a:ahLst/>
                <a:cxnLst/>
                <a:rect l="l" t="t" r="r" b="b"/>
                <a:pathLst>
                  <a:path w="593" h="373" fill="none" extrusionOk="0">
                    <a:moveTo>
                      <a:pt x="593" y="365"/>
                    </a:moveTo>
                    <a:cubicBezTo>
                      <a:pt x="138" y="372"/>
                      <a:pt x="0" y="0"/>
                      <a:pt x="0" y="0"/>
                    </a:cubicBezTo>
                  </a:path>
                </a:pathLst>
              </a:custGeom>
              <a:noFill/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2653196" y="1687698"/>
                <a:ext cx="16015" cy="1983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97" y="0"/>
                    </a:moveTo>
                    <a:cubicBezTo>
                      <a:pt x="42" y="0"/>
                      <a:pt x="1" y="55"/>
                      <a:pt x="1" y="124"/>
                    </a:cubicBezTo>
                    <a:cubicBezTo>
                      <a:pt x="1" y="193"/>
                      <a:pt x="42" y="248"/>
                      <a:pt x="97" y="248"/>
                    </a:cubicBezTo>
                    <a:cubicBezTo>
                      <a:pt x="152" y="248"/>
                      <a:pt x="201" y="193"/>
                      <a:pt x="201" y="124"/>
                    </a:cubicBezTo>
                    <a:cubicBezTo>
                      <a:pt x="201" y="55"/>
                      <a:pt x="152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8"/>
              <p:cNvSpPr/>
              <p:nvPr/>
            </p:nvSpPr>
            <p:spPr>
              <a:xfrm>
                <a:off x="2537423" y="1840835"/>
                <a:ext cx="95535" cy="59916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752" extrusionOk="0">
                    <a:moveTo>
                      <a:pt x="0" y="0"/>
                    </a:moveTo>
                    <a:cubicBezTo>
                      <a:pt x="0" y="0"/>
                      <a:pt x="159" y="469"/>
                      <a:pt x="489" y="751"/>
                    </a:cubicBezTo>
                    <a:cubicBezTo>
                      <a:pt x="586" y="565"/>
                      <a:pt x="717" y="414"/>
                      <a:pt x="896" y="400"/>
                    </a:cubicBezTo>
                    <a:cubicBezTo>
                      <a:pt x="999" y="393"/>
                      <a:pt x="1102" y="393"/>
                      <a:pt x="1199" y="393"/>
                    </a:cubicBezTo>
                    <a:cubicBezTo>
                      <a:pt x="441" y="2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8"/>
              <p:cNvSpPr/>
              <p:nvPr/>
            </p:nvSpPr>
            <p:spPr>
              <a:xfrm>
                <a:off x="2340377" y="1492254"/>
                <a:ext cx="360148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4195" extrusionOk="0">
                    <a:moveTo>
                      <a:pt x="2412" y="0"/>
                    </a:moveTo>
                    <a:cubicBezTo>
                      <a:pt x="2170" y="0"/>
                      <a:pt x="1955" y="70"/>
                      <a:pt x="1812" y="242"/>
                    </a:cubicBezTo>
                    <a:cubicBezTo>
                      <a:pt x="1309" y="855"/>
                      <a:pt x="937" y="635"/>
                      <a:pt x="469" y="1330"/>
                    </a:cubicBezTo>
                    <a:cubicBezTo>
                      <a:pt x="0" y="2019"/>
                      <a:pt x="234" y="2626"/>
                      <a:pt x="469" y="2860"/>
                    </a:cubicBezTo>
                    <a:cubicBezTo>
                      <a:pt x="710" y="3101"/>
                      <a:pt x="689" y="3163"/>
                      <a:pt x="958" y="3804"/>
                    </a:cubicBezTo>
                    <a:cubicBezTo>
                      <a:pt x="1076" y="4086"/>
                      <a:pt x="1158" y="4194"/>
                      <a:pt x="1248" y="4194"/>
                    </a:cubicBezTo>
                    <a:cubicBezTo>
                      <a:pt x="1362" y="4194"/>
                      <a:pt x="1488" y="4019"/>
                      <a:pt x="1715" y="3804"/>
                    </a:cubicBezTo>
                    <a:cubicBezTo>
                      <a:pt x="2115" y="3418"/>
                      <a:pt x="2136" y="3294"/>
                      <a:pt x="2136" y="3294"/>
                    </a:cubicBezTo>
                    <a:cubicBezTo>
                      <a:pt x="1846" y="3108"/>
                      <a:pt x="1681" y="2605"/>
                      <a:pt x="2032" y="2460"/>
                    </a:cubicBezTo>
                    <a:cubicBezTo>
                      <a:pt x="2083" y="2440"/>
                      <a:pt x="2134" y="2431"/>
                      <a:pt x="2185" y="2431"/>
                    </a:cubicBezTo>
                    <a:cubicBezTo>
                      <a:pt x="2493" y="2431"/>
                      <a:pt x="2797" y="2750"/>
                      <a:pt x="2797" y="2750"/>
                    </a:cubicBezTo>
                    <a:cubicBezTo>
                      <a:pt x="3126" y="2579"/>
                      <a:pt x="3367" y="1447"/>
                      <a:pt x="4132" y="1447"/>
                    </a:cubicBezTo>
                    <a:cubicBezTo>
                      <a:pt x="4168" y="1447"/>
                      <a:pt x="4205" y="1449"/>
                      <a:pt x="4244" y="1454"/>
                    </a:cubicBezTo>
                    <a:cubicBezTo>
                      <a:pt x="4244" y="1454"/>
                      <a:pt x="4519" y="1289"/>
                      <a:pt x="4127" y="800"/>
                    </a:cubicBezTo>
                    <a:cubicBezTo>
                      <a:pt x="3839" y="453"/>
                      <a:pt x="3033" y="0"/>
                      <a:pt x="24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8"/>
              <p:cNvSpPr/>
              <p:nvPr/>
            </p:nvSpPr>
            <p:spPr>
              <a:xfrm>
                <a:off x="2411132" y="1511535"/>
                <a:ext cx="74181" cy="86767"/>
              </a:xfrm>
              <a:custGeom>
                <a:avLst/>
                <a:gdLst/>
                <a:ahLst/>
                <a:cxnLst/>
                <a:rect l="l" t="t" r="r" b="b"/>
                <a:pathLst>
                  <a:path w="931" h="1089" fill="none" extrusionOk="0">
                    <a:moveTo>
                      <a:pt x="931" y="0"/>
                    </a:moveTo>
                    <a:cubicBezTo>
                      <a:pt x="455" y="985"/>
                      <a:pt x="1" y="1088"/>
                      <a:pt x="1" y="108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8"/>
              <p:cNvSpPr/>
              <p:nvPr/>
            </p:nvSpPr>
            <p:spPr>
              <a:xfrm>
                <a:off x="2340935" y="1598222"/>
                <a:ext cx="57687" cy="15210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909" fill="none" extrusionOk="0">
                    <a:moveTo>
                      <a:pt x="723" y="1909"/>
                    </a:moveTo>
                    <a:cubicBezTo>
                      <a:pt x="654" y="1743"/>
                      <a:pt x="599" y="1668"/>
                      <a:pt x="462" y="1530"/>
                    </a:cubicBezTo>
                    <a:cubicBezTo>
                      <a:pt x="227" y="1296"/>
                      <a:pt x="0" y="696"/>
                      <a:pt x="462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8"/>
              <p:cNvSpPr/>
              <p:nvPr/>
            </p:nvSpPr>
            <p:spPr>
              <a:xfrm>
                <a:off x="2416630" y="1555994"/>
                <a:ext cx="283896" cy="290418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3645" fill="none" extrusionOk="0">
                    <a:moveTo>
                      <a:pt x="3170" y="0"/>
                    </a:moveTo>
                    <a:cubicBezTo>
                      <a:pt x="3562" y="489"/>
                      <a:pt x="3287" y="654"/>
                      <a:pt x="3287" y="654"/>
                    </a:cubicBezTo>
                    <a:cubicBezTo>
                      <a:pt x="2432" y="537"/>
                      <a:pt x="2184" y="1770"/>
                      <a:pt x="1840" y="1950"/>
                    </a:cubicBezTo>
                    <a:cubicBezTo>
                      <a:pt x="1840" y="1950"/>
                      <a:pt x="1427" y="1516"/>
                      <a:pt x="1075" y="1660"/>
                    </a:cubicBezTo>
                    <a:cubicBezTo>
                      <a:pt x="724" y="1805"/>
                      <a:pt x="889" y="2308"/>
                      <a:pt x="1179" y="2494"/>
                    </a:cubicBezTo>
                    <a:cubicBezTo>
                      <a:pt x="1179" y="2494"/>
                      <a:pt x="1158" y="2618"/>
                      <a:pt x="758" y="3004"/>
                    </a:cubicBezTo>
                    <a:cubicBezTo>
                      <a:pt x="352" y="3389"/>
                      <a:pt x="269" y="3644"/>
                      <a:pt x="1" y="300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8"/>
              <p:cNvSpPr/>
              <p:nvPr/>
            </p:nvSpPr>
            <p:spPr>
              <a:xfrm>
                <a:off x="2547861" y="1571292"/>
                <a:ext cx="130673" cy="40714"/>
              </a:xfrm>
              <a:custGeom>
                <a:avLst/>
                <a:gdLst/>
                <a:ahLst/>
                <a:cxnLst/>
                <a:rect l="l" t="t" r="r" b="b"/>
                <a:pathLst>
                  <a:path w="1640" h="511" fill="none" extrusionOk="0">
                    <a:moveTo>
                      <a:pt x="1640" y="462"/>
                    </a:moveTo>
                    <a:cubicBezTo>
                      <a:pt x="710" y="1"/>
                      <a:pt x="0" y="511"/>
                      <a:pt x="0" y="51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8"/>
              <p:cNvSpPr/>
              <p:nvPr/>
            </p:nvSpPr>
            <p:spPr>
              <a:xfrm>
                <a:off x="2557741" y="1542768"/>
                <a:ext cx="95535" cy="34101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428" fill="none" extrusionOk="0">
                    <a:moveTo>
                      <a:pt x="1199" y="428"/>
                    </a:moveTo>
                    <a:cubicBezTo>
                      <a:pt x="503" y="1"/>
                      <a:pt x="0" y="166"/>
                      <a:pt x="0" y="16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8"/>
              <p:cNvSpPr/>
              <p:nvPr/>
            </p:nvSpPr>
            <p:spPr>
              <a:xfrm>
                <a:off x="2542920" y="1644354"/>
                <a:ext cx="67568" cy="29161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66" fill="none" extrusionOk="0">
                    <a:moveTo>
                      <a:pt x="847" y="0"/>
                    </a:moveTo>
                    <a:cubicBezTo>
                      <a:pt x="482" y="365"/>
                      <a:pt x="0" y="193"/>
                      <a:pt x="0" y="19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8"/>
              <p:cNvSpPr/>
              <p:nvPr/>
            </p:nvSpPr>
            <p:spPr>
              <a:xfrm>
                <a:off x="2500053" y="1686583"/>
                <a:ext cx="240550" cy="235521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2956" extrusionOk="0">
                    <a:moveTo>
                      <a:pt x="683" y="1"/>
                    </a:moveTo>
                    <a:cubicBezTo>
                      <a:pt x="407" y="283"/>
                      <a:pt x="187" y="676"/>
                      <a:pt x="1" y="1123"/>
                    </a:cubicBezTo>
                    <a:lnTo>
                      <a:pt x="2205" y="2956"/>
                    </a:lnTo>
                    <a:lnTo>
                      <a:pt x="3018" y="1805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2541247" y="1721162"/>
                <a:ext cx="57130" cy="90113"/>
              </a:xfrm>
              <a:custGeom>
                <a:avLst/>
                <a:gdLst/>
                <a:ahLst/>
                <a:cxnLst/>
                <a:rect l="l" t="t" r="r" b="b"/>
                <a:pathLst>
                  <a:path w="717" h="1131" fill="none" extrusionOk="0">
                    <a:moveTo>
                      <a:pt x="717" y="1"/>
                    </a:moveTo>
                    <a:cubicBezTo>
                      <a:pt x="207" y="545"/>
                      <a:pt x="0" y="1130"/>
                      <a:pt x="0" y="113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2525869" y="1730006"/>
                <a:ext cx="35218" cy="37448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70" extrusionOk="0">
                    <a:moveTo>
                      <a:pt x="278" y="1"/>
                    </a:moveTo>
                    <a:cubicBezTo>
                      <a:pt x="231" y="1"/>
                      <a:pt x="182" y="23"/>
                      <a:pt x="152" y="62"/>
                    </a:cubicBezTo>
                    <a:cubicBezTo>
                      <a:pt x="118" y="110"/>
                      <a:pt x="69" y="179"/>
                      <a:pt x="35" y="262"/>
                    </a:cubicBezTo>
                    <a:cubicBezTo>
                      <a:pt x="1" y="337"/>
                      <a:pt x="35" y="427"/>
                      <a:pt x="111" y="454"/>
                    </a:cubicBezTo>
                    <a:cubicBezTo>
                      <a:pt x="125" y="461"/>
                      <a:pt x="138" y="468"/>
                      <a:pt x="152" y="468"/>
                    </a:cubicBezTo>
                    <a:cubicBezTo>
                      <a:pt x="157" y="469"/>
                      <a:pt x="163" y="469"/>
                      <a:pt x="168" y="469"/>
                    </a:cubicBezTo>
                    <a:cubicBezTo>
                      <a:pt x="224" y="469"/>
                      <a:pt x="278" y="435"/>
                      <a:pt x="304" y="379"/>
                    </a:cubicBezTo>
                    <a:cubicBezTo>
                      <a:pt x="331" y="324"/>
                      <a:pt x="366" y="275"/>
                      <a:pt x="393" y="241"/>
                    </a:cubicBezTo>
                    <a:cubicBezTo>
                      <a:pt x="441" y="172"/>
                      <a:pt x="428" y="76"/>
                      <a:pt x="359" y="27"/>
                    </a:cubicBezTo>
                    <a:cubicBezTo>
                      <a:pt x="335" y="9"/>
                      <a:pt x="307" y="1"/>
                      <a:pt x="2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2638933" y="1900671"/>
                <a:ext cx="130195" cy="26898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376" extrusionOk="0">
                    <a:moveTo>
                      <a:pt x="1158" y="0"/>
                    </a:moveTo>
                    <a:lnTo>
                      <a:pt x="1" y="462"/>
                    </a:lnTo>
                    <a:cubicBezTo>
                      <a:pt x="1" y="462"/>
                      <a:pt x="345" y="717"/>
                      <a:pt x="380" y="916"/>
                    </a:cubicBezTo>
                    <a:cubicBezTo>
                      <a:pt x="407" y="1109"/>
                      <a:pt x="276" y="3045"/>
                      <a:pt x="276" y="3045"/>
                    </a:cubicBezTo>
                    <a:lnTo>
                      <a:pt x="1633" y="3376"/>
                    </a:lnTo>
                    <a:cubicBezTo>
                      <a:pt x="1633" y="3376"/>
                      <a:pt x="1344" y="999"/>
                      <a:pt x="1330" y="717"/>
                    </a:cubicBezTo>
                    <a:cubicBezTo>
                      <a:pt x="1323" y="427"/>
                      <a:pt x="1158" y="0"/>
                      <a:pt x="1158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2638933" y="1900671"/>
                <a:ext cx="130195" cy="268985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3376" fill="none" extrusionOk="0">
                    <a:moveTo>
                      <a:pt x="1" y="462"/>
                    </a:moveTo>
                    <a:cubicBezTo>
                      <a:pt x="1" y="462"/>
                      <a:pt x="345" y="717"/>
                      <a:pt x="380" y="916"/>
                    </a:cubicBezTo>
                    <a:cubicBezTo>
                      <a:pt x="407" y="1109"/>
                      <a:pt x="276" y="3045"/>
                      <a:pt x="276" y="3045"/>
                    </a:cubicBezTo>
                    <a:lnTo>
                      <a:pt x="1633" y="3376"/>
                    </a:lnTo>
                    <a:cubicBezTo>
                      <a:pt x="1633" y="3376"/>
                      <a:pt x="1344" y="999"/>
                      <a:pt x="1330" y="717"/>
                    </a:cubicBezTo>
                    <a:cubicBezTo>
                      <a:pt x="1323" y="427"/>
                      <a:pt x="1158" y="0"/>
                      <a:pt x="115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2559892" y="1761398"/>
                <a:ext cx="183421" cy="188194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362" extrusionOk="0">
                    <a:moveTo>
                      <a:pt x="102" y="1"/>
                    </a:moveTo>
                    <a:cubicBezTo>
                      <a:pt x="35" y="1"/>
                      <a:pt x="1" y="136"/>
                      <a:pt x="1" y="136"/>
                    </a:cubicBezTo>
                    <a:cubicBezTo>
                      <a:pt x="1" y="136"/>
                      <a:pt x="118" y="501"/>
                      <a:pt x="187" y="660"/>
                    </a:cubicBezTo>
                    <a:cubicBezTo>
                      <a:pt x="249" y="818"/>
                      <a:pt x="407" y="1149"/>
                      <a:pt x="407" y="1149"/>
                    </a:cubicBezTo>
                    <a:lnTo>
                      <a:pt x="8" y="818"/>
                    </a:lnTo>
                    <a:lnTo>
                      <a:pt x="235" y="1411"/>
                    </a:lnTo>
                    <a:cubicBezTo>
                      <a:pt x="235" y="1411"/>
                      <a:pt x="462" y="1707"/>
                      <a:pt x="634" y="1941"/>
                    </a:cubicBezTo>
                    <a:cubicBezTo>
                      <a:pt x="814" y="2168"/>
                      <a:pt x="1172" y="2361"/>
                      <a:pt x="1172" y="2361"/>
                    </a:cubicBezTo>
                    <a:lnTo>
                      <a:pt x="2178" y="1831"/>
                    </a:lnTo>
                    <a:cubicBezTo>
                      <a:pt x="2116" y="1652"/>
                      <a:pt x="2129" y="1342"/>
                      <a:pt x="2129" y="1342"/>
                    </a:cubicBezTo>
                    <a:cubicBezTo>
                      <a:pt x="2129" y="1342"/>
                      <a:pt x="2295" y="1025"/>
                      <a:pt x="2295" y="942"/>
                    </a:cubicBezTo>
                    <a:cubicBezTo>
                      <a:pt x="2301" y="858"/>
                      <a:pt x="2205" y="720"/>
                      <a:pt x="2136" y="720"/>
                    </a:cubicBezTo>
                    <a:cubicBezTo>
                      <a:pt x="2131" y="720"/>
                      <a:pt x="2127" y="720"/>
                      <a:pt x="2122" y="722"/>
                    </a:cubicBezTo>
                    <a:cubicBezTo>
                      <a:pt x="2033" y="749"/>
                      <a:pt x="1840" y="1142"/>
                      <a:pt x="1840" y="1142"/>
                    </a:cubicBezTo>
                    <a:cubicBezTo>
                      <a:pt x="1840" y="1142"/>
                      <a:pt x="2005" y="508"/>
                      <a:pt x="1985" y="467"/>
                    </a:cubicBezTo>
                    <a:cubicBezTo>
                      <a:pt x="1971" y="446"/>
                      <a:pt x="1861" y="329"/>
                      <a:pt x="1792" y="267"/>
                    </a:cubicBezTo>
                    <a:cubicBezTo>
                      <a:pt x="1757" y="233"/>
                      <a:pt x="1716" y="212"/>
                      <a:pt x="1675" y="198"/>
                    </a:cubicBezTo>
                    <a:lnTo>
                      <a:pt x="1516" y="136"/>
                    </a:lnTo>
                    <a:cubicBezTo>
                      <a:pt x="1516" y="136"/>
                      <a:pt x="1358" y="205"/>
                      <a:pt x="1248" y="377"/>
                    </a:cubicBezTo>
                    <a:cubicBezTo>
                      <a:pt x="1130" y="550"/>
                      <a:pt x="993" y="1232"/>
                      <a:pt x="993" y="1232"/>
                    </a:cubicBezTo>
                    <a:cubicBezTo>
                      <a:pt x="993" y="1232"/>
                      <a:pt x="683" y="922"/>
                      <a:pt x="586" y="763"/>
                    </a:cubicBezTo>
                    <a:cubicBezTo>
                      <a:pt x="483" y="605"/>
                      <a:pt x="207" y="47"/>
                      <a:pt x="125" y="5"/>
                    </a:cubicBezTo>
                    <a:cubicBezTo>
                      <a:pt x="117" y="2"/>
                      <a:pt x="109" y="1"/>
                      <a:pt x="10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2559892" y="1759008"/>
                <a:ext cx="183421" cy="190584"/>
              </a:xfrm>
              <a:custGeom>
                <a:avLst/>
                <a:gdLst/>
                <a:ahLst/>
                <a:cxnLst/>
                <a:rect l="l" t="t" r="r" b="b"/>
                <a:pathLst>
                  <a:path w="2302" h="2392" fill="none" extrusionOk="0">
                    <a:moveTo>
                      <a:pt x="1172" y="2391"/>
                    </a:moveTo>
                    <a:cubicBezTo>
                      <a:pt x="1172" y="2391"/>
                      <a:pt x="814" y="2198"/>
                      <a:pt x="634" y="1971"/>
                    </a:cubicBezTo>
                    <a:cubicBezTo>
                      <a:pt x="462" y="1737"/>
                      <a:pt x="235" y="1441"/>
                      <a:pt x="235" y="1441"/>
                    </a:cubicBezTo>
                    <a:lnTo>
                      <a:pt x="8" y="848"/>
                    </a:lnTo>
                    <a:lnTo>
                      <a:pt x="407" y="1179"/>
                    </a:lnTo>
                    <a:cubicBezTo>
                      <a:pt x="407" y="1179"/>
                      <a:pt x="249" y="848"/>
                      <a:pt x="187" y="690"/>
                    </a:cubicBezTo>
                    <a:cubicBezTo>
                      <a:pt x="118" y="531"/>
                      <a:pt x="1" y="166"/>
                      <a:pt x="1" y="166"/>
                    </a:cubicBezTo>
                    <a:cubicBezTo>
                      <a:pt x="1" y="166"/>
                      <a:pt x="42" y="1"/>
                      <a:pt x="125" y="35"/>
                    </a:cubicBezTo>
                    <a:cubicBezTo>
                      <a:pt x="207" y="77"/>
                      <a:pt x="483" y="635"/>
                      <a:pt x="586" y="793"/>
                    </a:cubicBezTo>
                    <a:cubicBezTo>
                      <a:pt x="683" y="952"/>
                      <a:pt x="993" y="1262"/>
                      <a:pt x="993" y="1262"/>
                    </a:cubicBezTo>
                    <a:cubicBezTo>
                      <a:pt x="993" y="1262"/>
                      <a:pt x="1130" y="580"/>
                      <a:pt x="1248" y="407"/>
                    </a:cubicBezTo>
                    <a:cubicBezTo>
                      <a:pt x="1358" y="235"/>
                      <a:pt x="1516" y="166"/>
                      <a:pt x="1516" y="166"/>
                    </a:cubicBezTo>
                    <a:lnTo>
                      <a:pt x="1675" y="228"/>
                    </a:lnTo>
                    <a:cubicBezTo>
                      <a:pt x="1716" y="242"/>
                      <a:pt x="1757" y="263"/>
                      <a:pt x="1792" y="297"/>
                    </a:cubicBezTo>
                    <a:cubicBezTo>
                      <a:pt x="1861" y="359"/>
                      <a:pt x="1971" y="476"/>
                      <a:pt x="1985" y="497"/>
                    </a:cubicBezTo>
                    <a:cubicBezTo>
                      <a:pt x="2005" y="538"/>
                      <a:pt x="1840" y="1172"/>
                      <a:pt x="1840" y="1172"/>
                    </a:cubicBezTo>
                    <a:cubicBezTo>
                      <a:pt x="1840" y="1172"/>
                      <a:pt x="2033" y="779"/>
                      <a:pt x="2122" y="752"/>
                    </a:cubicBezTo>
                    <a:cubicBezTo>
                      <a:pt x="2191" y="731"/>
                      <a:pt x="2302" y="883"/>
                      <a:pt x="2295" y="972"/>
                    </a:cubicBezTo>
                    <a:cubicBezTo>
                      <a:pt x="2295" y="1055"/>
                      <a:pt x="2129" y="1372"/>
                      <a:pt x="2129" y="1372"/>
                    </a:cubicBezTo>
                    <a:cubicBezTo>
                      <a:pt x="2129" y="1372"/>
                      <a:pt x="2116" y="1682"/>
                      <a:pt x="2178" y="186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8"/>
              <p:cNvSpPr/>
              <p:nvPr/>
            </p:nvSpPr>
            <p:spPr>
              <a:xfrm>
                <a:off x="2592321" y="1852866"/>
                <a:ext cx="18167" cy="28683"/>
              </a:xfrm>
              <a:custGeom>
                <a:avLst/>
                <a:gdLst/>
                <a:ahLst/>
                <a:cxnLst/>
                <a:rect l="l" t="t" r="r" b="b"/>
                <a:pathLst>
                  <a:path w="228" h="360" fill="none" extrusionOk="0">
                    <a:moveTo>
                      <a:pt x="0" y="1"/>
                    </a:moveTo>
                    <a:cubicBezTo>
                      <a:pt x="48" y="125"/>
                      <a:pt x="227" y="359"/>
                      <a:pt x="227" y="35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8"/>
              <p:cNvSpPr/>
              <p:nvPr/>
            </p:nvSpPr>
            <p:spPr>
              <a:xfrm>
                <a:off x="2678454" y="1782671"/>
                <a:ext cx="24222" cy="58243"/>
              </a:xfrm>
              <a:custGeom>
                <a:avLst/>
                <a:gdLst/>
                <a:ahLst/>
                <a:cxnLst/>
                <a:rect l="l" t="t" r="r" b="b"/>
                <a:pathLst>
                  <a:path w="304" h="731" fill="none" extrusionOk="0">
                    <a:moveTo>
                      <a:pt x="304" y="0"/>
                    </a:moveTo>
                    <a:cubicBezTo>
                      <a:pt x="56" y="289"/>
                      <a:pt x="1" y="730"/>
                      <a:pt x="1" y="73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2346911" y="2033251"/>
                <a:ext cx="441978" cy="382363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4799" extrusionOk="0">
                    <a:moveTo>
                      <a:pt x="1131" y="0"/>
                    </a:moveTo>
                    <a:cubicBezTo>
                      <a:pt x="1035" y="0"/>
                      <a:pt x="939" y="12"/>
                      <a:pt x="841" y="38"/>
                    </a:cubicBezTo>
                    <a:cubicBezTo>
                      <a:pt x="366" y="162"/>
                      <a:pt x="152" y="341"/>
                      <a:pt x="1" y="988"/>
                    </a:cubicBezTo>
                    <a:lnTo>
                      <a:pt x="8" y="1553"/>
                    </a:lnTo>
                    <a:cubicBezTo>
                      <a:pt x="511" y="2842"/>
                      <a:pt x="1565" y="3413"/>
                      <a:pt x="2460" y="3875"/>
                    </a:cubicBezTo>
                    <a:cubicBezTo>
                      <a:pt x="3337" y="4333"/>
                      <a:pt x="4121" y="4799"/>
                      <a:pt x="4697" y="4799"/>
                    </a:cubicBezTo>
                    <a:cubicBezTo>
                      <a:pt x="4709" y="4799"/>
                      <a:pt x="4721" y="4798"/>
                      <a:pt x="4733" y="4798"/>
                    </a:cubicBezTo>
                    <a:cubicBezTo>
                      <a:pt x="5319" y="4777"/>
                      <a:pt x="5347" y="4295"/>
                      <a:pt x="5402" y="3379"/>
                    </a:cubicBezTo>
                    <a:cubicBezTo>
                      <a:pt x="5450" y="2470"/>
                      <a:pt x="5546" y="1553"/>
                      <a:pt x="5546" y="1553"/>
                    </a:cubicBezTo>
                    <a:cubicBezTo>
                      <a:pt x="5546" y="1553"/>
                      <a:pt x="4892" y="1168"/>
                      <a:pt x="3783" y="1168"/>
                    </a:cubicBezTo>
                    <a:lnTo>
                      <a:pt x="3583" y="1877"/>
                    </a:lnTo>
                    <a:cubicBezTo>
                      <a:pt x="3583" y="1877"/>
                      <a:pt x="2736" y="837"/>
                      <a:pt x="2253" y="472"/>
                    </a:cubicBezTo>
                    <a:cubicBezTo>
                      <a:pt x="1865" y="182"/>
                      <a:pt x="1502" y="0"/>
                      <a:pt x="11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2346911" y="2026319"/>
                <a:ext cx="441978" cy="390889"/>
              </a:xfrm>
              <a:custGeom>
                <a:avLst/>
                <a:gdLst/>
                <a:ahLst/>
                <a:cxnLst/>
                <a:rect l="l" t="t" r="r" b="b"/>
                <a:pathLst>
                  <a:path w="5547" h="4906" fill="none" extrusionOk="0">
                    <a:moveTo>
                      <a:pt x="8" y="1640"/>
                    </a:moveTo>
                    <a:cubicBezTo>
                      <a:pt x="511" y="2929"/>
                      <a:pt x="1565" y="3500"/>
                      <a:pt x="2460" y="3962"/>
                    </a:cubicBezTo>
                    <a:cubicBezTo>
                      <a:pt x="3356" y="4430"/>
                      <a:pt x="4155" y="4906"/>
                      <a:pt x="4733" y="4885"/>
                    </a:cubicBezTo>
                    <a:cubicBezTo>
                      <a:pt x="5319" y="4864"/>
                      <a:pt x="5347" y="4382"/>
                      <a:pt x="5402" y="3466"/>
                    </a:cubicBezTo>
                    <a:cubicBezTo>
                      <a:pt x="5450" y="2557"/>
                      <a:pt x="5546" y="1640"/>
                      <a:pt x="5546" y="1640"/>
                    </a:cubicBezTo>
                    <a:cubicBezTo>
                      <a:pt x="5546" y="1640"/>
                      <a:pt x="4892" y="1255"/>
                      <a:pt x="3783" y="1255"/>
                    </a:cubicBezTo>
                    <a:lnTo>
                      <a:pt x="3583" y="1964"/>
                    </a:lnTo>
                    <a:cubicBezTo>
                      <a:pt x="3583" y="1964"/>
                      <a:pt x="2736" y="924"/>
                      <a:pt x="2253" y="559"/>
                    </a:cubicBezTo>
                    <a:cubicBezTo>
                      <a:pt x="1764" y="194"/>
                      <a:pt x="1317" y="1"/>
                      <a:pt x="841" y="125"/>
                    </a:cubicBezTo>
                    <a:cubicBezTo>
                      <a:pt x="366" y="249"/>
                      <a:pt x="152" y="428"/>
                      <a:pt x="1" y="10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2587381" y="2182802"/>
                <a:ext cx="45576" cy="112582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413" fill="none" extrusionOk="0">
                    <a:moveTo>
                      <a:pt x="572" y="0"/>
                    </a:moveTo>
                    <a:cubicBezTo>
                      <a:pt x="489" y="358"/>
                      <a:pt x="537" y="448"/>
                      <a:pt x="413" y="710"/>
                    </a:cubicBezTo>
                    <a:cubicBezTo>
                      <a:pt x="289" y="965"/>
                      <a:pt x="572" y="1171"/>
                      <a:pt x="572" y="1171"/>
                    </a:cubicBezTo>
                    <a:cubicBezTo>
                      <a:pt x="407" y="1412"/>
                      <a:pt x="0" y="1144"/>
                      <a:pt x="200" y="6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2638933" y="2126233"/>
                <a:ext cx="149956" cy="68123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855" extrusionOk="0">
                    <a:moveTo>
                      <a:pt x="118" y="1"/>
                    </a:moveTo>
                    <a:lnTo>
                      <a:pt x="1" y="435"/>
                    </a:lnTo>
                    <a:cubicBezTo>
                      <a:pt x="1186" y="462"/>
                      <a:pt x="1833" y="855"/>
                      <a:pt x="1833" y="855"/>
                    </a:cubicBezTo>
                    <a:cubicBezTo>
                      <a:pt x="1861" y="572"/>
                      <a:pt x="1881" y="386"/>
                      <a:pt x="1881" y="386"/>
                    </a:cubicBezTo>
                    <a:cubicBezTo>
                      <a:pt x="1881" y="386"/>
                      <a:pt x="1227" y="1"/>
                      <a:pt x="1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2792634" y="1236495"/>
                <a:ext cx="437516" cy="500682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6284" extrusionOk="0">
                    <a:moveTo>
                      <a:pt x="1" y="1"/>
                    </a:moveTo>
                    <a:lnTo>
                      <a:pt x="1" y="5147"/>
                    </a:lnTo>
                    <a:lnTo>
                      <a:pt x="1592" y="5147"/>
                    </a:lnTo>
                    <a:lnTo>
                      <a:pt x="1303" y="6283"/>
                    </a:lnTo>
                    <a:lnTo>
                      <a:pt x="2467" y="5147"/>
                    </a:lnTo>
                    <a:lnTo>
                      <a:pt x="5491" y="5147"/>
                    </a:lnTo>
                    <a:lnTo>
                      <a:pt x="549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2929283" y="1343021"/>
                <a:ext cx="164776" cy="20588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584" extrusionOk="0">
                    <a:moveTo>
                      <a:pt x="1034" y="799"/>
                    </a:moveTo>
                    <a:cubicBezTo>
                      <a:pt x="965" y="799"/>
                      <a:pt x="910" y="820"/>
                      <a:pt x="862" y="868"/>
                    </a:cubicBezTo>
                    <a:cubicBezTo>
                      <a:pt x="814" y="916"/>
                      <a:pt x="793" y="971"/>
                      <a:pt x="793" y="1040"/>
                    </a:cubicBezTo>
                    <a:cubicBezTo>
                      <a:pt x="793" y="1102"/>
                      <a:pt x="814" y="1157"/>
                      <a:pt x="862" y="1206"/>
                    </a:cubicBezTo>
                    <a:cubicBezTo>
                      <a:pt x="910" y="1254"/>
                      <a:pt x="965" y="1281"/>
                      <a:pt x="1034" y="1281"/>
                    </a:cubicBezTo>
                    <a:cubicBezTo>
                      <a:pt x="1096" y="1281"/>
                      <a:pt x="1151" y="1254"/>
                      <a:pt x="1200" y="1206"/>
                    </a:cubicBezTo>
                    <a:cubicBezTo>
                      <a:pt x="1248" y="1157"/>
                      <a:pt x="1275" y="1102"/>
                      <a:pt x="1275" y="1040"/>
                    </a:cubicBezTo>
                    <a:cubicBezTo>
                      <a:pt x="1275" y="971"/>
                      <a:pt x="1248" y="916"/>
                      <a:pt x="1200" y="868"/>
                    </a:cubicBezTo>
                    <a:cubicBezTo>
                      <a:pt x="1151" y="820"/>
                      <a:pt x="1096" y="799"/>
                      <a:pt x="1034" y="799"/>
                    </a:cubicBezTo>
                    <a:close/>
                    <a:moveTo>
                      <a:pt x="1034" y="248"/>
                    </a:moveTo>
                    <a:cubicBezTo>
                      <a:pt x="1255" y="248"/>
                      <a:pt x="1441" y="324"/>
                      <a:pt x="1592" y="475"/>
                    </a:cubicBezTo>
                    <a:cubicBezTo>
                      <a:pt x="1751" y="627"/>
                      <a:pt x="1826" y="827"/>
                      <a:pt x="1826" y="1061"/>
                    </a:cubicBezTo>
                    <a:cubicBezTo>
                      <a:pt x="1826" y="1219"/>
                      <a:pt x="1758" y="1399"/>
                      <a:pt x="1634" y="1598"/>
                    </a:cubicBezTo>
                    <a:cubicBezTo>
                      <a:pt x="1503" y="1798"/>
                      <a:pt x="1303" y="2019"/>
                      <a:pt x="1034" y="2267"/>
                    </a:cubicBezTo>
                    <a:cubicBezTo>
                      <a:pt x="766" y="2019"/>
                      <a:pt x="566" y="1791"/>
                      <a:pt x="435" y="1591"/>
                    </a:cubicBezTo>
                    <a:cubicBezTo>
                      <a:pt x="304" y="1399"/>
                      <a:pt x="242" y="1219"/>
                      <a:pt x="242" y="1061"/>
                    </a:cubicBezTo>
                    <a:cubicBezTo>
                      <a:pt x="242" y="827"/>
                      <a:pt x="318" y="627"/>
                      <a:pt x="469" y="475"/>
                    </a:cubicBezTo>
                    <a:cubicBezTo>
                      <a:pt x="621" y="324"/>
                      <a:pt x="807" y="248"/>
                      <a:pt x="1034" y="248"/>
                    </a:cubicBezTo>
                    <a:close/>
                    <a:moveTo>
                      <a:pt x="1034" y="0"/>
                    </a:moveTo>
                    <a:cubicBezTo>
                      <a:pt x="759" y="0"/>
                      <a:pt x="518" y="97"/>
                      <a:pt x="311" y="289"/>
                    </a:cubicBezTo>
                    <a:cubicBezTo>
                      <a:pt x="104" y="482"/>
                      <a:pt x="1" y="737"/>
                      <a:pt x="1" y="1061"/>
                    </a:cubicBezTo>
                    <a:cubicBezTo>
                      <a:pt x="1" y="1275"/>
                      <a:pt x="84" y="1509"/>
                      <a:pt x="256" y="1764"/>
                    </a:cubicBezTo>
                    <a:cubicBezTo>
                      <a:pt x="428" y="2019"/>
                      <a:pt x="683" y="2294"/>
                      <a:pt x="1034" y="2583"/>
                    </a:cubicBezTo>
                    <a:cubicBezTo>
                      <a:pt x="1379" y="2294"/>
                      <a:pt x="1640" y="2019"/>
                      <a:pt x="1813" y="1764"/>
                    </a:cubicBezTo>
                    <a:cubicBezTo>
                      <a:pt x="1985" y="1509"/>
                      <a:pt x="2068" y="1275"/>
                      <a:pt x="2068" y="1061"/>
                    </a:cubicBezTo>
                    <a:cubicBezTo>
                      <a:pt x="2068" y="737"/>
                      <a:pt x="1964" y="482"/>
                      <a:pt x="1758" y="289"/>
                    </a:cubicBezTo>
                    <a:cubicBezTo>
                      <a:pt x="1544" y="97"/>
                      <a:pt x="1303" y="0"/>
                      <a:pt x="1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49"/>
          <p:cNvSpPr txBox="1">
            <a:spLocks noGrp="1"/>
          </p:cNvSpPr>
          <p:nvPr>
            <p:ph type="title"/>
          </p:nvPr>
        </p:nvSpPr>
        <p:spPr>
          <a:xfrm>
            <a:off x="951876" y="2267179"/>
            <a:ext cx="4102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Classification Models</a:t>
            </a:r>
            <a:endParaRPr sz="3600" dirty="0"/>
          </a:p>
        </p:txBody>
      </p:sp>
      <p:grpSp>
        <p:nvGrpSpPr>
          <p:cNvPr id="1085" name="Google Shape;1085;p49"/>
          <p:cNvGrpSpPr/>
          <p:nvPr/>
        </p:nvGrpSpPr>
        <p:grpSpPr>
          <a:xfrm>
            <a:off x="5453999" y="1085353"/>
            <a:ext cx="2623997" cy="2972791"/>
            <a:chOff x="5453999" y="1085353"/>
            <a:chExt cx="2623997" cy="2972791"/>
          </a:xfrm>
        </p:grpSpPr>
        <p:sp>
          <p:nvSpPr>
            <p:cNvPr id="1086" name="Google Shape;1086;p49"/>
            <p:cNvSpPr/>
            <p:nvPr/>
          </p:nvSpPr>
          <p:spPr>
            <a:xfrm>
              <a:off x="5574193" y="1386773"/>
              <a:ext cx="2503802" cy="2671371"/>
            </a:xfrm>
            <a:custGeom>
              <a:avLst/>
              <a:gdLst/>
              <a:ahLst/>
              <a:cxnLst/>
              <a:rect l="l" t="t" r="r" b="b"/>
              <a:pathLst>
                <a:path w="14936" h="15935" extrusionOk="0">
                  <a:moveTo>
                    <a:pt x="0" y="1"/>
                  </a:moveTo>
                  <a:lnTo>
                    <a:pt x="524" y="15935"/>
                  </a:lnTo>
                  <a:lnTo>
                    <a:pt x="14839" y="15935"/>
                  </a:lnTo>
                  <a:lnTo>
                    <a:pt x="14935" y="31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913655" y="3072913"/>
              <a:ext cx="574151" cy="480629"/>
            </a:xfrm>
            <a:custGeom>
              <a:avLst/>
              <a:gdLst/>
              <a:ahLst/>
              <a:cxnLst/>
              <a:rect l="l" t="t" r="r" b="b"/>
              <a:pathLst>
                <a:path w="3425" h="2867" extrusionOk="0">
                  <a:moveTo>
                    <a:pt x="0" y="0"/>
                  </a:moveTo>
                  <a:cubicBezTo>
                    <a:pt x="0" y="1"/>
                    <a:pt x="28" y="496"/>
                    <a:pt x="152" y="696"/>
                  </a:cubicBezTo>
                  <a:cubicBezTo>
                    <a:pt x="276" y="896"/>
                    <a:pt x="820" y="1371"/>
                    <a:pt x="820" y="1371"/>
                  </a:cubicBezTo>
                  <a:cubicBezTo>
                    <a:pt x="820" y="1371"/>
                    <a:pt x="951" y="1668"/>
                    <a:pt x="1213" y="2060"/>
                  </a:cubicBezTo>
                  <a:cubicBezTo>
                    <a:pt x="1468" y="2453"/>
                    <a:pt x="1785" y="2770"/>
                    <a:pt x="2212" y="2839"/>
                  </a:cubicBezTo>
                  <a:cubicBezTo>
                    <a:pt x="2354" y="2859"/>
                    <a:pt x="2500" y="2866"/>
                    <a:pt x="2630" y="2866"/>
                  </a:cubicBezTo>
                  <a:cubicBezTo>
                    <a:pt x="2891" y="2866"/>
                    <a:pt x="3094" y="2839"/>
                    <a:pt x="3094" y="2839"/>
                  </a:cubicBezTo>
                  <a:lnTo>
                    <a:pt x="3424" y="1743"/>
                  </a:lnTo>
                  <a:cubicBezTo>
                    <a:pt x="3424" y="1743"/>
                    <a:pt x="3052" y="1020"/>
                    <a:pt x="2763" y="634"/>
                  </a:cubicBezTo>
                  <a:cubicBezTo>
                    <a:pt x="2646" y="469"/>
                    <a:pt x="2536" y="379"/>
                    <a:pt x="2439" y="317"/>
                  </a:cubicBezTo>
                  <a:lnTo>
                    <a:pt x="1027" y="545"/>
                  </a:lnTo>
                  <a:lnTo>
                    <a:pt x="1223" y="920"/>
                  </a:lnTo>
                  <a:lnTo>
                    <a:pt x="1223" y="920"/>
                  </a:lnTo>
                  <a:cubicBezTo>
                    <a:pt x="1179" y="938"/>
                    <a:pt x="1151" y="951"/>
                    <a:pt x="1151" y="95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9"/>
            <p:cNvSpPr/>
            <p:nvPr/>
          </p:nvSpPr>
          <p:spPr>
            <a:xfrm>
              <a:off x="5913655" y="3072913"/>
              <a:ext cx="574151" cy="486329"/>
            </a:xfrm>
            <a:custGeom>
              <a:avLst/>
              <a:gdLst/>
              <a:ahLst/>
              <a:cxnLst/>
              <a:rect l="l" t="t" r="r" b="b"/>
              <a:pathLst>
                <a:path w="3425" h="2901" fill="none" extrusionOk="0">
                  <a:moveTo>
                    <a:pt x="1984" y="2377"/>
                  </a:moveTo>
                  <a:cubicBezTo>
                    <a:pt x="1984" y="2377"/>
                    <a:pt x="2467" y="1826"/>
                    <a:pt x="2439" y="1606"/>
                  </a:cubicBezTo>
                  <a:cubicBezTo>
                    <a:pt x="2418" y="1392"/>
                    <a:pt x="1874" y="951"/>
                    <a:pt x="1716" y="855"/>
                  </a:cubicBezTo>
                  <a:cubicBezTo>
                    <a:pt x="1550" y="758"/>
                    <a:pt x="1151" y="951"/>
                    <a:pt x="1151" y="951"/>
                  </a:cubicBezTo>
                  <a:lnTo>
                    <a:pt x="0" y="0"/>
                  </a:lnTo>
                  <a:cubicBezTo>
                    <a:pt x="0" y="0"/>
                    <a:pt x="28" y="496"/>
                    <a:pt x="152" y="696"/>
                  </a:cubicBezTo>
                  <a:cubicBezTo>
                    <a:pt x="276" y="896"/>
                    <a:pt x="820" y="1371"/>
                    <a:pt x="820" y="1371"/>
                  </a:cubicBezTo>
                  <a:cubicBezTo>
                    <a:pt x="820" y="1371"/>
                    <a:pt x="951" y="1668"/>
                    <a:pt x="1213" y="2060"/>
                  </a:cubicBezTo>
                  <a:cubicBezTo>
                    <a:pt x="1468" y="2453"/>
                    <a:pt x="1785" y="2770"/>
                    <a:pt x="2212" y="2839"/>
                  </a:cubicBezTo>
                  <a:cubicBezTo>
                    <a:pt x="2639" y="2901"/>
                    <a:pt x="3094" y="2839"/>
                    <a:pt x="3094" y="2839"/>
                  </a:cubicBezTo>
                  <a:lnTo>
                    <a:pt x="3424" y="1743"/>
                  </a:lnTo>
                  <a:cubicBezTo>
                    <a:pt x="3424" y="1743"/>
                    <a:pt x="3052" y="1020"/>
                    <a:pt x="2763" y="634"/>
                  </a:cubicBezTo>
                  <a:cubicBezTo>
                    <a:pt x="2646" y="469"/>
                    <a:pt x="2536" y="379"/>
                    <a:pt x="2439" y="317"/>
                  </a:cubicBezTo>
                  <a:lnTo>
                    <a:pt x="1027" y="54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6316650" y="3325885"/>
              <a:ext cx="63701" cy="102932"/>
            </a:xfrm>
            <a:custGeom>
              <a:avLst/>
              <a:gdLst/>
              <a:ahLst/>
              <a:cxnLst/>
              <a:rect l="l" t="t" r="r" b="b"/>
              <a:pathLst>
                <a:path w="380" h="614" fill="none" extrusionOk="0">
                  <a:moveTo>
                    <a:pt x="1" y="0"/>
                  </a:moveTo>
                  <a:cubicBezTo>
                    <a:pt x="118" y="276"/>
                    <a:pt x="262" y="482"/>
                    <a:pt x="380" y="6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5891695" y="2986243"/>
              <a:ext cx="472564" cy="355903"/>
            </a:xfrm>
            <a:custGeom>
              <a:avLst/>
              <a:gdLst/>
              <a:ahLst/>
              <a:cxnLst/>
              <a:rect l="l" t="t" r="r" b="b"/>
              <a:pathLst>
                <a:path w="2819" h="2123" extrusionOk="0">
                  <a:moveTo>
                    <a:pt x="1" y="1"/>
                  </a:moveTo>
                  <a:lnTo>
                    <a:pt x="1" y="407"/>
                  </a:lnTo>
                  <a:lnTo>
                    <a:pt x="2088" y="2123"/>
                  </a:lnTo>
                  <a:lnTo>
                    <a:pt x="2722" y="1978"/>
                  </a:lnTo>
                  <a:lnTo>
                    <a:pt x="2818" y="1764"/>
                  </a:lnTo>
                  <a:lnTo>
                    <a:pt x="738" y="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5891695" y="2986243"/>
              <a:ext cx="472564" cy="355903"/>
            </a:xfrm>
            <a:custGeom>
              <a:avLst/>
              <a:gdLst/>
              <a:ahLst/>
              <a:cxnLst/>
              <a:rect l="l" t="t" r="r" b="b"/>
              <a:pathLst>
                <a:path w="2819" h="2123" extrusionOk="0">
                  <a:moveTo>
                    <a:pt x="1" y="1"/>
                  </a:moveTo>
                  <a:lnTo>
                    <a:pt x="1" y="407"/>
                  </a:lnTo>
                  <a:lnTo>
                    <a:pt x="2088" y="2123"/>
                  </a:lnTo>
                  <a:lnTo>
                    <a:pt x="2722" y="1978"/>
                  </a:lnTo>
                  <a:lnTo>
                    <a:pt x="2818" y="1764"/>
                  </a:lnTo>
                  <a:lnTo>
                    <a:pt x="2797" y="1744"/>
                  </a:lnTo>
                  <a:lnTo>
                    <a:pt x="2191" y="18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6091684" y="3097221"/>
              <a:ext cx="247095" cy="102764"/>
            </a:xfrm>
            <a:custGeom>
              <a:avLst/>
              <a:gdLst/>
              <a:ahLst/>
              <a:cxnLst/>
              <a:rect l="l" t="t" r="r" b="b"/>
              <a:pathLst>
                <a:path w="1474" h="613" extrusionOk="0">
                  <a:moveTo>
                    <a:pt x="906" y="0"/>
                  </a:moveTo>
                  <a:cubicBezTo>
                    <a:pt x="742" y="0"/>
                    <a:pt x="535" y="84"/>
                    <a:pt x="323" y="84"/>
                  </a:cubicBezTo>
                  <a:cubicBezTo>
                    <a:pt x="275" y="84"/>
                    <a:pt x="227" y="79"/>
                    <a:pt x="178" y="69"/>
                  </a:cubicBezTo>
                  <a:cubicBezTo>
                    <a:pt x="154" y="63"/>
                    <a:pt x="132" y="60"/>
                    <a:pt x="114" y="60"/>
                  </a:cubicBezTo>
                  <a:cubicBezTo>
                    <a:pt x="23" y="60"/>
                    <a:pt x="0" y="124"/>
                    <a:pt x="6" y="193"/>
                  </a:cubicBezTo>
                  <a:cubicBezTo>
                    <a:pt x="20" y="338"/>
                    <a:pt x="123" y="455"/>
                    <a:pt x="254" y="496"/>
                  </a:cubicBezTo>
                  <a:cubicBezTo>
                    <a:pt x="419" y="549"/>
                    <a:pt x="780" y="612"/>
                    <a:pt x="998" y="612"/>
                  </a:cubicBezTo>
                  <a:cubicBezTo>
                    <a:pt x="1035" y="612"/>
                    <a:pt x="1068" y="610"/>
                    <a:pt x="1095" y="606"/>
                  </a:cubicBezTo>
                  <a:lnTo>
                    <a:pt x="1474" y="241"/>
                  </a:lnTo>
                  <a:cubicBezTo>
                    <a:pt x="1315" y="110"/>
                    <a:pt x="1143" y="69"/>
                    <a:pt x="1026" y="21"/>
                  </a:cubicBezTo>
                  <a:cubicBezTo>
                    <a:pt x="989" y="6"/>
                    <a:pt x="949" y="0"/>
                    <a:pt x="906" y="0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9"/>
            <p:cNvSpPr/>
            <p:nvPr/>
          </p:nvSpPr>
          <p:spPr>
            <a:xfrm>
              <a:off x="6091516" y="3086828"/>
              <a:ext cx="247262" cy="116679"/>
            </a:xfrm>
            <a:custGeom>
              <a:avLst/>
              <a:gdLst/>
              <a:ahLst/>
              <a:cxnLst/>
              <a:rect l="l" t="t" r="r" b="b"/>
              <a:pathLst>
                <a:path w="1475" h="696" fill="none" extrusionOk="0">
                  <a:moveTo>
                    <a:pt x="1475" y="303"/>
                  </a:moveTo>
                  <a:cubicBezTo>
                    <a:pt x="1316" y="172"/>
                    <a:pt x="1144" y="131"/>
                    <a:pt x="1027" y="83"/>
                  </a:cubicBezTo>
                  <a:cubicBezTo>
                    <a:pt x="820" y="0"/>
                    <a:pt x="496" y="200"/>
                    <a:pt x="179" y="131"/>
                  </a:cubicBezTo>
                  <a:cubicBezTo>
                    <a:pt x="35" y="97"/>
                    <a:pt x="0" y="172"/>
                    <a:pt x="7" y="255"/>
                  </a:cubicBezTo>
                  <a:cubicBezTo>
                    <a:pt x="21" y="400"/>
                    <a:pt x="124" y="517"/>
                    <a:pt x="255" y="558"/>
                  </a:cubicBezTo>
                  <a:cubicBezTo>
                    <a:pt x="448" y="620"/>
                    <a:pt x="910" y="696"/>
                    <a:pt x="1096" y="66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9"/>
            <p:cNvSpPr/>
            <p:nvPr/>
          </p:nvSpPr>
          <p:spPr>
            <a:xfrm>
              <a:off x="6078776" y="3211385"/>
              <a:ext cx="248436" cy="260180"/>
            </a:xfrm>
            <a:custGeom>
              <a:avLst/>
              <a:gdLst/>
              <a:ahLst/>
              <a:cxnLst/>
              <a:rect l="l" t="t" r="r" b="b"/>
              <a:pathLst>
                <a:path w="1482" h="1552" extrusionOk="0">
                  <a:moveTo>
                    <a:pt x="616" y="1"/>
                  </a:moveTo>
                  <a:cubicBezTo>
                    <a:pt x="582" y="1"/>
                    <a:pt x="546" y="6"/>
                    <a:pt x="510" y="15"/>
                  </a:cubicBezTo>
                  <a:cubicBezTo>
                    <a:pt x="317" y="42"/>
                    <a:pt x="145" y="160"/>
                    <a:pt x="21" y="311"/>
                  </a:cubicBezTo>
                  <a:cubicBezTo>
                    <a:pt x="21" y="311"/>
                    <a:pt x="1" y="552"/>
                    <a:pt x="131" y="780"/>
                  </a:cubicBezTo>
                  <a:lnTo>
                    <a:pt x="999" y="1551"/>
                  </a:lnTo>
                  <a:cubicBezTo>
                    <a:pt x="999" y="1551"/>
                    <a:pt x="1482" y="1000"/>
                    <a:pt x="1454" y="780"/>
                  </a:cubicBezTo>
                  <a:cubicBezTo>
                    <a:pt x="1433" y="566"/>
                    <a:pt x="889" y="125"/>
                    <a:pt x="731" y="29"/>
                  </a:cubicBezTo>
                  <a:cubicBezTo>
                    <a:pt x="700" y="9"/>
                    <a:pt x="660" y="1"/>
                    <a:pt x="616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6051116" y="3210380"/>
              <a:ext cx="276095" cy="270406"/>
            </a:xfrm>
            <a:custGeom>
              <a:avLst/>
              <a:gdLst/>
              <a:ahLst/>
              <a:cxnLst/>
              <a:rect l="l" t="t" r="r" b="b"/>
              <a:pathLst>
                <a:path w="1647" h="1613" fill="none" extrusionOk="0">
                  <a:moveTo>
                    <a:pt x="69" y="689"/>
                  </a:moveTo>
                  <a:cubicBezTo>
                    <a:pt x="0" y="503"/>
                    <a:pt x="186" y="317"/>
                    <a:pt x="186" y="317"/>
                  </a:cubicBezTo>
                  <a:cubicBezTo>
                    <a:pt x="310" y="159"/>
                    <a:pt x="482" y="48"/>
                    <a:pt x="675" y="14"/>
                  </a:cubicBezTo>
                  <a:cubicBezTo>
                    <a:pt x="758" y="0"/>
                    <a:pt x="841" y="0"/>
                    <a:pt x="896" y="35"/>
                  </a:cubicBezTo>
                  <a:cubicBezTo>
                    <a:pt x="1061" y="131"/>
                    <a:pt x="1598" y="572"/>
                    <a:pt x="1619" y="786"/>
                  </a:cubicBezTo>
                  <a:cubicBezTo>
                    <a:pt x="1647" y="1006"/>
                    <a:pt x="1164" y="1557"/>
                    <a:pt x="1164" y="1557"/>
                  </a:cubicBezTo>
                  <a:cubicBezTo>
                    <a:pt x="1164" y="1557"/>
                    <a:pt x="1440" y="1509"/>
                    <a:pt x="1619" y="161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6191930" y="3295709"/>
              <a:ext cx="101755" cy="105279"/>
            </a:xfrm>
            <a:custGeom>
              <a:avLst/>
              <a:gdLst/>
              <a:ahLst/>
              <a:cxnLst/>
              <a:rect l="l" t="t" r="r" b="b"/>
              <a:pathLst>
                <a:path w="607" h="628" fill="none" extrusionOk="0">
                  <a:moveTo>
                    <a:pt x="607" y="1"/>
                  </a:moveTo>
                  <a:cubicBezTo>
                    <a:pt x="297" y="277"/>
                    <a:pt x="1" y="628"/>
                    <a:pt x="1" y="62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9"/>
            <p:cNvSpPr/>
            <p:nvPr/>
          </p:nvSpPr>
          <p:spPr>
            <a:xfrm>
              <a:off x="6138789" y="3241561"/>
              <a:ext cx="97229" cy="100585"/>
            </a:xfrm>
            <a:custGeom>
              <a:avLst/>
              <a:gdLst/>
              <a:ahLst/>
              <a:cxnLst/>
              <a:rect l="l" t="t" r="r" b="b"/>
              <a:pathLst>
                <a:path w="580" h="600" fill="none" extrusionOk="0">
                  <a:moveTo>
                    <a:pt x="579" y="0"/>
                  </a:moveTo>
                  <a:cubicBezTo>
                    <a:pt x="579" y="0"/>
                    <a:pt x="283" y="228"/>
                    <a:pt x="1" y="60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9"/>
            <p:cNvSpPr/>
            <p:nvPr/>
          </p:nvSpPr>
          <p:spPr>
            <a:xfrm>
              <a:off x="6364091" y="3317670"/>
              <a:ext cx="396122" cy="599654"/>
            </a:xfrm>
            <a:custGeom>
              <a:avLst/>
              <a:gdLst/>
              <a:ahLst/>
              <a:cxnLst/>
              <a:rect l="l" t="t" r="r" b="b"/>
              <a:pathLst>
                <a:path w="2363" h="3577" extrusionOk="0">
                  <a:moveTo>
                    <a:pt x="641" y="1"/>
                  </a:moveTo>
                  <a:cubicBezTo>
                    <a:pt x="641" y="1"/>
                    <a:pt x="434" y="1103"/>
                    <a:pt x="0" y="1730"/>
                  </a:cubicBezTo>
                  <a:lnTo>
                    <a:pt x="868" y="2419"/>
                  </a:lnTo>
                  <a:cubicBezTo>
                    <a:pt x="868" y="2419"/>
                    <a:pt x="1911" y="3577"/>
                    <a:pt x="2348" y="3577"/>
                  </a:cubicBezTo>
                  <a:cubicBezTo>
                    <a:pt x="2353" y="3577"/>
                    <a:pt x="2358" y="3576"/>
                    <a:pt x="2363" y="3576"/>
                  </a:cubicBezTo>
                  <a:lnTo>
                    <a:pt x="2156" y="449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9"/>
            <p:cNvSpPr/>
            <p:nvPr/>
          </p:nvSpPr>
          <p:spPr>
            <a:xfrm>
              <a:off x="6364091" y="3317670"/>
              <a:ext cx="396122" cy="604181"/>
            </a:xfrm>
            <a:custGeom>
              <a:avLst/>
              <a:gdLst/>
              <a:ahLst/>
              <a:cxnLst/>
              <a:rect l="l" t="t" r="r" b="b"/>
              <a:pathLst>
                <a:path w="2363" h="3604" fill="none" extrusionOk="0">
                  <a:moveTo>
                    <a:pt x="2156" y="449"/>
                  </a:moveTo>
                  <a:lnTo>
                    <a:pt x="641" y="1"/>
                  </a:lnTo>
                  <a:cubicBezTo>
                    <a:pt x="641" y="1"/>
                    <a:pt x="434" y="1103"/>
                    <a:pt x="0" y="1730"/>
                  </a:cubicBezTo>
                  <a:lnTo>
                    <a:pt x="868" y="2419"/>
                  </a:lnTo>
                  <a:cubicBezTo>
                    <a:pt x="868" y="2419"/>
                    <a:pt x="1936" y="3604"/>
                    <a:pt x="2363" y="357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6471378" y="3317670"/>
              <a:ext cx="264696" cy="353556"/>
            </a:xfrm>
            <a:custGeom>
              <a:avLst/>
              <a:gdLst/>
              <a:ahLst/>
              <a:cxnLst/>
              <a:rect l="l" t="t" r="r" b="b"/>
              <a:pathLst>
                <a:path w="1579" h="2109" extrusionOk="0">
                  <a:moveTo>
                    <a:pt x="1" y="1"/>
                  </a:moveTo>
                  <a:lnTo>
                    <a:pt x="1" y="1"/>
                  </a:lnTo>
                  <a:cubicBezTo>
                    <a:pt x="945" y="504"/>
                    <a:pt x="1013" y="2109"/>
                    <a:pt x="1013" y="2109"/>
                  </a:cubicBezTo>
                  <a:lnTo>
                    <a:pt x="1578" y="1351"/>
                  </a:lnTo>
                  <a:lnTo>
                    <a:pt x="1516" y="4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6509599" y="3585729"/>
              <a:ext cx="77448" cy="137466"/>
            </a:xfrm>
            <a:custGeom>
              <a:avLst/>
              <a:gdLst/>
              <a:ahLst/>
              <a:cxnLst/>
              <a:rect l="l" t="t" r="r" b="b"/>
              <a:pathLst>
                <a:path w="462" h="820" fill="none" extrusionOk="0">
                  <a:moveTo>
                    <a:pt x="0" y="820"/>
                  </a:moveTo>
                  <a:cubicBezTo>
                    <a:pt x="0" y="820"/>
                    <a:pt x="269" y="579"/>
                    <a:pt x="462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6465678" y="3562595"/>
              <a:ext cx="45094" cy="45096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38" y="0"/>
                  </a:moveTo>
                  <a:cubicBezTo>
                    <a:pt x="62" y="0"/>
                    <a:pt x="0" y="62"/>
                    <a:pt x="0" y="138"/>
                  </a:cubicBezTo>
                  <a:cubicBezTo>
                    <a:pt x="0" y="214"/>
                    <a:pt x="62" y="269"/>
                    <a:pt x="138" y="269"/>
                  </a:cubicBezTo>
                  <a:cubicBezTo>
                    <a:pt x="214" y="269"/>
                    <a:pt x="269" y="214"/>
                    <a:pt x="269" y="138"/>
                  </a:cubicBezTo>
                  <a:cubicBezTo>
                    <a:pt x="269" y="62"/>
                    <a:pt x="214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6040723" y="2541657"/>
              <a:ext cx="172162" cy="402005"/>
            </a:xfrm>
            <a:custGeom>
              <a:avLst/>
              <a:gdLst/>
              <a:ahLst/>
              <a:cxnLst/>
              <a:rect l="l" t="t" r="r" b="b"/>
              <a:pathLst>
                <a:path w="1027" h="2398" fill="none" extrusionOk="0">
                  <a:moveTo>
                    <a:pt x="586" y="2398"/>
                  </a:moveTo>
                  <a:cubicBezTo>
                    <a:pt x="586" y="2398"/>
                    <a:pt x="0" y="1371"/>
                    <a:pt x="324" y="683"/>
                  </a:cubicBezTo>
                  <a:cubicBezTo>
                    <a:pt x="648" y="1"/>
                    <a:pt x="1027" y="538"/>
                    <a:pt x="834" y="717"/>
                  </a:cubicBezTo>
                  <a:cubicBezTo>
                    <a:pt x="648" y="903"/>
                    <a:pt x="117" y="910"/>
                    <a:pt x="69" y="13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6238197" y="2805022"/>
              <a:ext cx="83315" cy="146854"/>
            </a:xfrm>
            <a:custGeom>
              <a:avLst/>
              <a:gdLst/>
              <a:ahLst/>
              <a:cxnLst/>
              <a:rect l="l" t="t" r="r" b="b"/>
              <a:pathLst>
                <a:path w="497" h="876" fill="none" extrusionOk="0">
                  <a:moveTo>
                    <a:pt x="0" y="875"/>
                  </a:moveTo>
                  <a:lnTo>
                    <a:pt x="49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9"/>
            <p:cNvSpPr/>
            <p:nvPr/>
          </p:nvSpPr>
          <p:spPr>
            <a:xfrm>
              <a:off x="6615712" y="2185921"/>
              <a:ext cx="1255589" cy="1872223"/>
            </a:xfrm>
            <a:custGeom>
              <a:avLst/>
              <a:gdLst/>
              <a:ahLst/>
              <a:cxnLst/>
              <a:rect l="l" t="t" r="r" b="b"/>
              <a:pathLst>
                <a:path w="7490" h="11168" extrusionOk="0">
                  <a:moveTo>
                    <a:pt x="4548" y="1"/>
                  </a:moveTo>
                  <a:lnTo>
                    <a:pt x="2536" y="1151"/>
                  </a:lnTo>
                  <a:cubicBezTo>
                    <a:pt x="394" y="3748"/>
                    <a:pt x="139" y="5443"/>
                    <a:pt x="173" y="7158"/>
                  </a:cubicBezTo>
                  <a:cubicBezTo>
                    <a:pt x="208" y="8874"/>
                    <a:pt x="1" y="11168"/>
                    <a:pt x="1" y="11168"/>
                  </a:cubicBezTo>
                  <a:lnTo>
                    <a:pt x="7213" y="11168"/>
                  </a:lnTo>
                  <a:cubicBezTo>
                    <a:pt x="7213" y="11168"/>
                    <a:pt x="7489" y="6531"/>
                    <a:pt x="6903" y="3735"/>
                  </a:cubicBezTo>
                  <a:cubicBezTo>
                    <a:pt x="6318" y="938"/>
                    <a:pt x="4548" y="1"/>
                    <a:pt x="4548" y="1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9"/>
            <p:cNvSpPr/>
            <p:nvPr/>
          </p:nvSpPr>
          <p:spPr>
            <a:xfrm>
              <a:off x="7321289" y="2193968"/>
              <a:ext cx="220776" cy="211564"/>
            </a:xfrm>
            <a:custGeom>
              <a:avLst/>
              <a:gdLst/>
              <a:ahLst/>
              <a:cxnLst/>
              <a:rect l="l" t="t" r="r" b="b"/>
              <a:pathLst>
                <a:path w="1317" h="1262" extrusionOk="0">
                  <a:moveTo>
                    <a:pt x="428" y="1"/>
                  </a:moveTo>
                  <a:lnTo>
                    <a:pt x="1" y="566"/>
                  </a:lnTo>
                  <a:lnTo>
                    <a:pt x="277" y="1262"/>
                  </a:lnTo>
                  <a:cubicBezTo>
                    <a:pt x="531" y="890"/>
                    <a:pt x="979" y="800"/>
                    <a:pt x="1317" y="793"/>
                  </a:cubicBezTo>
                  <a:cubicBezTo>
                    <a:pt x="924" y="345"/>
                    <a:pt x="580" y="97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7105375" y="3229994"/>
              <a:ext cx="463344" cy="828150"/>
            </a:xfrm>
            <a:custGeom>
              <a:avLst/>
              <a:gdLst/>
              <a:ahLst/>
              <a:cxnLst/>
              <a:rect l="l" t="t" r="r" b="b"/>
              <a:pathLst>
                <a:path w="2764" h="4940" extrusionOk="0">
                  <a:moveTo>
                    <a:pt x="1137" y="0"/>
                  </a:moveTo>
                  <a:cubicBezTo>
                    <a:pt x="1055" y="2046"/>
                    <a:pt x="428" y="3886"/>
                    <a:pt x="1" y="4940"/>
                  </a:cubicBezTo>
                  <a:lnTo>
                    <a:pt x="2508" y="4940"/>
                  </a:lnTo>
                  <a:lnTo>
                    <a:pt x="2763" y="115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6820227" y="2225149"/>
              <a:ext cx="404337" cy="256659"/>
            </a:xfrm>
            <a:custGeom>
              <a:avLst/>
              <a:gdLst/>
              <a:ahLst/>
              <a:cxnLst/>
              <a:rect l="l" t="t" r="r" b="b"/>
              <a:pathLst>
                <a:path w="2412" h="1531" extrusionOk="0">
                  <a:moveTo>
                    <a:pt x="1784" y="1"/>
                  </a:moveTo>
                  <a:cubicBezTo>
                    <a:pt x="613" y="497"/>
                    <a:pt x="0" y="1413"/>
                    <a:pt x="0" y="1413"/>
                  </a:cubicBezTo>
                  <a:cubicBezTo>
                    <a:pt x="0" y="1413"/>
                    <a:pt x="351" y="1251"/>
                    <a:pt x="721" y="1251"/>
                  </a:cubicBezTo>
                  <a:cubicBezTo>
                    <a:pt x="956" y="1251"/>
                    <a:pt x="1198" y="1316"/>
                    <a:pt x="1364" y="1530"/>
                  </a:cubicBezTo>
                  <a:lnTo>
                    <a:pt x="2411" y="387"/>
                  </a:lnTo>
                  <a:lnTo>
                    <a:pt x="1784" y="1"/>
                  </a:ln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6820227" y="2481641"/>
              <a:ext cx="228822" cy="1576503"/>
            </a:xfrm>
            <a:custGeom>
              <a:avLst/>
              <a:gdLst/>
              <a:ahLst/>
              <a:cxnLst/>
              <a:rect l="l" t="t" r="r" b="b"/>
              <a:pathLst>
                <a:path w="1365" h="9404" fill="none" extrusionOk="0">
                  <a:moveTo>
                    <a:pt x="1364" y="0"/>
                  </a:moveTo>
                  <a:cubicBezTo>
                    <a:pt x="1364" y="0"/>
                    <a:pt x="524" y="710"/>
                    <a:pt x="317" y="3452"/>
                  </a:cubicBezTo>
                  <a:cubicBezTo>
                    <a:pt x="110" y="6200"/>
                    <a:pt x="159" y="7544"/>
                    <a:pt x="159" y="7544"/>
                  </a:cubicBezTo>
                  <a:lnTo>
                    <a:pt x="0" y="9404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974955" y="3023291"/>
              <a:ext cx="166462" cy="8214"/>
            </a:xfrm>
            <a:custGeom>
              <a:avLst/>
              <a:gdLst/>
              <a:ahLst/>
              <a:cxnLst/>
              <a:rect l="l" t="t" r="r" b="b"/>
              <a:pathLst>
                <a:path w="993" h="49" fill="none" extrusionOk="0">
                  <a:moveTo>
                    <a:pt x="0" y="0"/>
                  </a:moveTo>
                  <a:cubicBezTo>
                    <a:pt x="441" y="48"/>
                    <a:pt x="772" y="48"/>
                    <a:pt x="992" y="35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6681928" y="1361794"/>
              <a:ext cx="705410" cy="1120014"/>
            </a:xfrm>
            <a:custGeom>
              <a:avLst/>
              <a:gdLst/>
              <a:ahLst/>
              <a:cxnLst/>
              <a:rect l="l" t="t" r="r" b="b"/>
              <a:pathLst>
                <a:path w="4208" h="6681" extrusionOk="0">
                  <a:moveTo>
                    <a:pt x="2459" y="1"/>
                  </a:moveTo>
                  <a:cubicBezTo>
                    <a:pt x="1578" y="1"/>
                    <a:pt x="483" y="488"/>
                    <a:pt x="171" y="1748"/>
                  </a:cubicBezTo>
                  <a:cubicBezTo>
                    <a:pt x="95" y="2409"/>
                    <a:pt x="40" y="3133"/>
                    <a:pt x="12" y="3525"/>
                  </a:cubicBezTo>
                  <a:cubicBezTo>
                    <a:pt x="1" y="3649"/>
                    <a:pt x="100" y="3748"/>
                    <a:pt x="215" y="3748"/>
                  </a:cubicBezTo>
                  <a:cubicBezTo>
                    <a:pt x="234" y="3748"/>
                    <a:pt x="254" y="3745"/>
                    <a:pt x="274" y="3739"/>
                  </a:cubicBezTo>
                  <a:lnTo>
                    <a:pt x="612" y="3642"/>
                  </a:lnTo>
                  <a:cubicBezTo>
                    <a:pt x="612" y="3642"/>
                    <a:pt x="791" y="4869"/>
                    <a:pt x="1073" y="5027"/>
                  </a:cubicBezTo>
                  <a:cubicBezTo>
                    <a:pt x="1138" y="5061"/>
                    <a:pt x="1224" y="5074"/>
                    <a:pt x="1317" y="5074"/>
                  </a:cubicBezTo>
                  <a:cubicBezTo>
                    <a:pt x="1640" y="5074"/>
                    <a:pt x="2058" y="4917"/>
                    <a:pt x="2058" y="4917"/>
                  </a:cubicBezTo>
                  <a:lnTo>
                    <a:pt x="2189" y="6680"/>
                  </a:lnTo>
                  <a:lnTo>
                    <a:pt x="4208" y="5075"/>
                  </a:lnTo>
                  <a:lnTo>
                    <a:pt x="3663" y="3291"/>
                  </a:lnTo>
                  <a:cubicBezTo>
                    <a:pt x="3663" y="3291"/>
                    <a:pt x="3918" y="1403"/>
                    <a:pt x="3636" y="549"/>
                  </a:cubicBezTo>
                  <a:cubicBezTo>
                    <a:pt x="3524" y="211"/>
                    <a:pt x="3038" y="1"/>
                    <a:pt x="2459" y="1"/>
                  </a:cubicBezTo>
                  <a:close/>
                </a:path>
              </a:pathLst>
            </a:custGeom>
            <a:solidFill>
              <a:srgbClr val="F4C5B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6791226" y="1775366"/>
              <a:ext cx="59175" cy="55657"/>
            </a:xfrm>
            <a:custGeom>
              <a:avLst/>
              <a:gdLst/>
              <a:ahLst/>
              <a:cxnLst/>
              <a:rect l="l" t="t" r="r" b="b"/>
              <a:pathLst>
                <a:path w="353" h="332" extrusionOk="0">
                  <a:moveTo>
                    <a:pt x="144" y="1"/>
                  </a:moveTo>
                  <a:cubicBezTo>
                    <a:pt x="117" y="1"/>
                    <a:pt x="91" y="9"/>
                    <a:pt x="70" y="25"/>
                  </a:cubicBezTo>
                  <a:cubicBezTo>
                    <a:pt x="8" y="73"/>
                    <a:pt x="1" y="176"/>
                    <a:pt x="63" y="252"/>
                  </a:cubicBezTo>
                  <a:cubicBezTo>
                    <a:pt x="99" y="302"/>
                    <a:pt x="154" y="331"/>
                    <a:pt x="207" y="331"/>
                  </a:cubicBezTo>
                  <a:cubicBezTo>
                    <a:pt x="234" y="331"/>
                    <a:pt x="260" y="324"/>
                    <a:pt x="283" y="307"/>
                  </a:cubicBezTo>
                  <a:cubicBezTo>
                    <a:pt x="345" y="259"/>
                    <a:pt x="352" y="156"/>
                    <a:pt x="290" y="80"/>
                  </a:cubicBezTo>
                  <a:cubicBezTo>
                    <a:pt x="254" y="30"/>
                    <a:pt x="196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6883761" y="1974692"/>
              <a:ext cx="97061" cy="59010"/>
            </a:xfrm>
            <a:custGeom>
              <a:avLst/>
              <a:gdLst/>
              <a:ahLst/>
              <a:cxnLst/>
              <a:rect l="l" t="t" r="r" b="b"/>
              <a:pathLst>
                <a:path w="579" h="352" fill="none" extrusionOk="0">
                  <a:moveTo>
                    <a:pt x="0" y="351"/>
                  </a:moveTo>
                  <a:cubicBezTo>
                    <a:pt x="372" y="248"/>
                    <a:pt x="579" y="0"/>
                    <a:pt x="579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6954168" y="2143172"/>
              <a:ext cx="182555" cy="126067"/>
            </a:xfrm>
            <a:custGeom>
              <a:avLst/>
              <a:gdLst/>
              <a:ahLst/>
              <a:cxnLst/>
              <a:rect l="l" t="t" r="r" b="b"/>
              <a:pathLst>
                <a:path w="1089" h="752" extrusionOk="0">
                  <a:moveTo>
                    <a:pt x="992" y="1"/>
                  </a:moveTo>
                  <a:cubicBezTo>
                    <a:pt x="992" y="1"/>
                    <a:pt x="551" y="221"/>
                    <a:pt x="0" y="380"/>
                  </a:cubicBezTo>
                  <a:cubicBezTo>
                    <a:pt x="228" y="332"/>
                    <a:pt x="434" y="256"/>
                    <a:pt x="434" y="256"/>
                  </a:cubicBezTo>
                  <a:lnTo>
                    <a:pt x="469" y="752"/>
                  </a:lnTo>
                  <a:cubicBezTo>
                    <a:pt x="1089" y="338"/>
                    <a:pt x="992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9"/>
            <p:cNvSpPr/>
            <p:nvPr/>
          </p:nvSpPr>
          <p:spPr>
            <a:xfrm>
              <a:off x="6545138" y="1140172"/>
              <a:ext cx="971615" cy="773331"/>
            </a:xfrm>
            <a:custGeom>
              <a:avLst/>
              <a:gdLst/>
              <a:ahLst/>
              <a:cxnLst/>
              <a:rect l="l" t="t" r="r" b="b"/>
              <a:pathLst>
                <a:path w="5796" h="4613" extrusionOk="0">
                  <a:moveTo>
                    <a:pt x="3201" y="0"/>
                  </a:moveTo>
                  <a:cubicBezTo>
                    <a:pt x="2089" y="0"/>
                    <a:pt x="56" y="905"/>
                    <a:pt x="29" y="1534"/>
                  </a:cubicBezTo>
                  <a:cubicBezTo>
                    <a:pt x="0" y="2098"/>
                    <a:pt x="309" y="2183"/>
                    <a:pt x="497" y="2183"/>
                  </a:cubicBezTo>
                  <a:cubicBezTo>
                    <a:pt x="577" y="2183"/>
                    <a:pt x="635" y="2167"/>
                    <a:pt x="635" y="2167"/>
                  </a:cubicBezTo>
                  <a:lnTo>
                    <a:pt x="635" y="2167"/>
                  </a:lnTo>
                  <a:cubicBezTo>
                    <a:pt x="635" y="2168"/>
                    <a:pt x="467" y="3046"/>
                    <a:pt x="791" y="3046"/>
                  </a:cubicBezTo>
                  <a:cubicBezTo>
                    <a:pt x="848" y="3046"/>
                    <a:pt x="922" y="3018"/>
                    <a:pt x="1014" y="2953"/>
                  </a:cubicBezTo>
                  <a:cubicBezTo>
                    <a:pt x="1502" y="2609"/>
                    <a:pt x="1860" y="2434"/>
                    <a:pt x="2095" y="2434"/>
                  </a:cubicBezTo>
                  <a:cubicBezTo>
                    <a:pt x="2331" y="2434"/>
                    <a:pt x="2444" y="2611"/>
                    <a:pt x="2440" y="2973"/>
                  </a:cubicBezTo>
                  <a:cubicBezTo>
                    <a:pt x="2437" y="3307"/>
                    <a:pt x="2605" y="3418"/>
                    <a:pt x="2812" y="3418"/>
                  </a:cubicBezTo>
                  <a:cubicBezTo>
                    <a:pt x="3055" y="3418"/>
                    <a:pt x="3353" y="3265"/>
                    <a:pt x="3494" y="3139"/>
                  </a:cubicBezTo>
                  <a:cubicBezTo>
                    <a:pt x="3673" y="2979"/>
                    <a:pt x="4053" y="2762"/>
                    <a:pt x="4272" y="2762"/>
                  </a:cubicBezTo>
                  <a:cubicBezTo>
                    <a:pt x="4375" y="2762"/>
                    <a:pt x="4442" y="2809"/>
                    <a:pt x="4438" y="2932"/>
                  </a:cubicBezTo>
                  <a:cubicBezTo>
                    <a:pt x="4424" y="3318"/>
                    <a:pt x="4052" y="3745"/>
                    <a:pt x="4052" y="3745"/>
                  </a:cubicBezTo>
                  <a:cubicBezTo>
                    <a:pt x="4039" y="4007"/>
                    <a:pt x="4204" y="4303"/>
                    <a:pt x="4479" y="4613"/>
                  </a:cubicBezTo>
                  <a:cubicBezTo>
                    <a:pt x="4479" y="4613"/>
                    <a:pt x="4507" y="4337"/>
                    <a:pt x="5024" y="3952"/>
                  </a:cubicBezTo>
                  <a:cubicBezTo>
                    <a:pt x="5533" y="3573"/>
                    <a:pt x="5795" y="2856"/>
                    <a:pt x="5292" y="1692"/>
                  </a:cubicBezTo>
                  <a:cubicBezTo>
                    <a:pt x="4783" y="528"/>
                    <a:pt x="4349" y="962"/>
                    <a:pt x="3846" y="225"/>
                  </a:cubicBezTo>
                  <a:cubicBezTo>
                    <a:pt x="3738" y="67"/>
                    <a:pt x="3504" y="0"/>
                    <a:pt x="3201" y="0"/>
                  </a:cubicBezTo>
                  <a:close/>
                </a:path>
              </a:pathLst>
            </a:custGeom>
            <a:solidFill>
              <a:srgbClr val="CCA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6640019" y="1085353"/>
              <a:ext cx="837339" cy="526898"/>
            </a:xfrm>
            <a:custGeom>
              <a:avLst/>
              <a:gdLst/>
              <a:ahLst/>
              <a:cxnLst/>
              <a:rect l="l" t="t" r="r" b="b"/>
              <a:pathLst>
                <a:path w="4995" h="3143" fill="none" extrusionOk="0">
                  <a:moveTo>
                    <a:pt x="1" y="1213"/>
                  </a:moveTo>
                  <a:cubicBezTo>
                    <a:pt x="965" y="559"/>
                    <a:pt x="2901" y="1"/>
                    <a:pt x="3280" y="559"/>
                  </a:cubicBezTo>
                  <a:cubicBezTo>
                    <a:pt x="3783" y="1296"/>
                    <a:pt x="4217" y="855"/>
                    <a:pt x="4726" y="2019"/>
                  </a:cubicBezTo>
                  <a:cubicBezTo>
                    <a:pt x="4912" y="2453"/>
                    <a:pt x="4995" y="2825"/>
                    <a:pt x="4995" y="314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6542958" y="1397167"/>
              <a:ext cx="857120" cy="516336"/>
            </a:xfrm>
            <a:custGeom>
              <a:avLst/>
              <a:gdLst/>
              <a:ahLst/>
              <a:cxnLst/>
              <a:rect l="l" t="t" r="r" b="b"/>
              <a:pathLst>
                <a:path w="5113" h="3080" fill="none" extrusionOk="0">
                  <a:moveTo>
                    <a:pt x="42" y="1"/>
                  </a:moveTo>
                  <a:cubicBezTo>
                    <a:pt x="1" y="807"/>
                    <a:pt x="648" y="634"/>
                    <a:pt x="648" y="634"/>
                  </a:cubicBezTo>
                  <a:cubicBezTo>
                    <a:pt x="648" y="634"/>
                    <a:pt x="414" y="1854"/>
                    <a:pt x="1027" y="1420"/>
                  </a:cubicBezTo>
                  <a:cubicBezTo>
                    <a:pt x="2006" y="731"/>
                    <a:pt x="2460" y="710"/>
                    <a:pt x="2453" y="1440"/>
                  </a:cubicBezTo>
                  <a:cubicBezTo>
                    <a:pt x="2446" y="2164"/>
                    <a:pt x="3246" y="1840"/>
                    <a:pt x="3507" y="1606"/>
                  </a:cubicBezTo>
                  <a:cubicBezTo>
                    <a:pt x="3769" y="1372"/>
                    <a:pt x="4465" y="1013"/>
                    <a:pt x="4451" y="1399"/>
                  </a:cubicBezTo>
                  <a:cubicBezTo>
                    <a:pt x="4437" y="1785"/>
                    <a:pt x="4065" y="2212"/>
                    <a:pt x="4065" y="2212"/>
                  </a:cubicBezTo>
                  <a:cubicBezTo>
                    <a:pt x="4079" y="2563"/>
                    <a:pt x="4265" y="2832"/>
                    <a:pt x="4492" y="3080"/>
                  </a:cubicBezTo>
                  <a:cubicBezTo>
                    <a:pt x="4492" y="3080"/>
                    <a:pt x="4678" y="2701"/>
                    <a:pt x="5112" y="235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6876720" y="1296749"/>
              <a:ext cx="347843" cy="253139"/>
            </a:xfrm>
            <a:custGeom>
              <a:avLst/>
              <a:gdLst/>
              <a:ahLst/>
              <a:cxnLst/>
              <a:rect l="l" t="t" r="r" b="b"/>
              <a:pathLst>
                <a:path w="2075" h="1510" fill="none" extrusionOk="0">
                  <a:moveTo>
                    <a:pt x="1" y="1509"/>
                  </a:moveTo>
                  <a:cubicBezTo>
                    <a:pt x="1875" y="999"/>
                    <a:pt x="2074" y="0"/>
                    <a:pt x="2074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7059275" y="1422648"/>
              <a:ext cx="254135" cy="127240"/>
            </a:xfrm>
            <a:custGeom>
              <a:avLst/>
              <a:gdLst/>
              <a:ahLst/>
              <a:cxnLst/>
              <a:rect l="l" t="t" r="r" b="b"/>
              <a:pathLst>
                <a:path w="1516" h="759" fill="none" extrusionOk="0">
                  <a:moveTo>
                    <a:pt x="0" y="758"/>
                  </a:moveTo>
                  <a:cubicBezTo>
                    <a:pt x="1206" y="627"/>
                    <a:pt x="1516" y="0"/>
                    <a:pt x="1516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7047708" y="2130599"/>
              <a:ext cx="381203" cy="400831"/>
            </a:xfrm>
            <a:custGeom>
              <a:avLst/>
              <a:gdLst/>
              <a:ahLst/>
              <a:cxnLst/>
              <a:rect l="l" t="t" r="r" b="b"/>
              <a:pathLst>
                <a:path w="2274" h="2391" extrusionOk="0">
                  <a:moveTo>
                    <a:pt x="1874" y="0"/>
                  </a:moveTo>
                  <a:cubicBezTo>
                    <a:pt x="1626" y="351"/>
                    <a:pt x="0" y="2094"/>
                    <a:pt x="0" y="2094"/>
                  </a:cubicBezTo>
                  <a:cubicBezTo>
                    <a:pt x="0" y="2094"/>
                    <a:pt x="210" y="1988"/>
                    <a:pt x="498" y="1988"/>
                  </a:cubicBezTo>
                  <a:cubicBezTo>
                    <a:pt x="754" y="1988"/>
                    <a:pt x="1072" y="2072"/>
                    <a:pt x="1357" y="2391"/>
                  </a:cubicBezTo>
                  <a:cubicBezTo>
                    <a:pt x="2205" y="1495"/>
                    <a:pt x="2274" y="531"/>
                    <a:pt x="2274" y="531"/>
                  </a:cubicBezTo>
                  <a:cubicBezTo>
                    <a:pt x="2150" y="0"/>
                    <a:pt x="1874" y="0"/>
                    <a:pt x="1874" y="0"/>
                  </a:cubicBezTo>
                  <a:close/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7261276" y="2664370"/>
              <a:ext cx="624945" cy="1393773"/>
            </a:xfrm>
            <a:custGeom>
              <a:avLst/>
              <a:gdLst/>
              <a:ahLst/>
              <a:cxnLst/>
              <a:rect l="l" t="t" r="r" b="b"/>
              <a:pathLst>
                <a:path w="3728" h="8314" extrusionOk="0">
                  <a:moveTo>
                    <a:pt x="1837" y="1"/>
                  </a:moveTo>
                  <a:cubicBezTo>
                    <a:pt x="1328" y="1"/>
                    <a:pt x="722" y="249"/>
                    <a:pt x="207" y="1156"/>
                  </a:cubicBezTo>
                  <a:lnTo>
                    <a:pt x="1" y="2176"/>
                  </a:lnTo>
                  <a:cubicBezTo>
                    <a:pt x="538" y="4552"/>
                    <a:pt x="387" y="8314"/>
                    <a:pt x="387" y="8314"/>
                  </a:cubicBezTo>
                  <a:lnTo>
                    <a:pt x="3672" y="8314"/>
                  </a:lnTo>
                  <a:cubicBezTo>
                    <a:pt x="3672" y="8314"/>
                    <a:pt x="3728" y="2561"/>
                    <a:pt x="2928" y="364"/>
                  </a:cubicBezTo>
                  <a:cubicBezTo>
                    <a:pt x="2928" y="364"/>
                    <a:pt x="2454" y="1"/>
                    <a:pt x="1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7261276" y="2522043"/>
              <a:ext cx="624945" cy="1536101"/>
            </a:xfrm>
            <a:custGeom>
              <a:avLst/>
              <a:gdLst/>
              <a:ahLst/>
              <a:cxnLst/>
              <a:rect l="l" t="t" r="r" b="b"/>
              <a:pathLst>
                <a:path w="3728" h="9163" fill="none" extrusionOk="0">
                  <a:moveTo>
                    <a:pt x="1" y="3025"/>
                  </a:moveTo>
                  <a:cubicBezTo>
                    <a:pt x="538" y="5401"/>
                    <a:pt x="387" y="9163"/>
                    <a:pt x="387" y="9163"/>
                  </a:cubicBezTo>
                  <a:lnTo>
                    <a:pt x="3672" y="9163"/>
                  </a:lnTo>
                  <a:cubicBezTo>
                    <a:pt x="3672" y="9163"/>
                    <a:pt x="3728" y="3410"/>
                    <a:pt x="2928" y="1213"/>
                  </a:cubicBezTo>
                  <a:cubicBezTo>
                    <a:pt x="2928" y="1213"/>
                    <a:pt x="1344" y="0"/>
                    <a:pt x="207" y="200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7775246" y="3046258"/>
              <a:ext cx="87841" cy="996965"/>
            </a:xfrm>
            <a:custGeom>
              <a:avLst/>
              <a:gdLst/>
              <a:ahLst/>
              <a:cxnLst/>
              <a:rect l="l" t="t" r="r" b="b"/>
              <a:pathLst>
                <a:path w="524" h="5947" extrusionOk="0">
                  <a:moveTo>
                    <a:pt x="193" y="1"/>
                  </a:moveTo>
                  <a:lnTo>
                    <a:pt x="193" y="1"/>
                  </a:lnTo>
                  <a:cubicBezTo>
                    <a:pt x="283" y="1999"/>
                    <a:pt x="110" y="4603"/>
                    <a:pt x="0" y="5946"/>
                  </a:cubicBezTo>
                  <a:lnTo>
                    <a:pt x="517" y="5946"/>
                  </a:lnTo>
                  <a:cubicBezTo>
                    <a:pt x="524" y="5395"/>
                    <a:pt x="517" y="2329"/>
                    <a:pt x="1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5453999" y="1714848"/>
              <a:ext cx="919480" cy="735779"/>
            </a:xfrm>
            <a:custGeom>
              <a:avLst/>
              <a:gdLst/>
              <a:ahLst/>
              <a:cxnLst/>
              <a:rect l="l" t="t" r="r" b="b"/>
              <a:pathLst>
                <a:path w="5485" h="4389" extrusionOk="0">
                  <a:moveTo>
                    <a:pt x="1" y="0"/>
                  </a:moveTo>
                  <a:lnTo>
                    <a:pt x="1" y="3507"/>
                  </a:lnTo>
                  <a:lnTo>
                    <a:pt x="3025" y="3507"/>
                  </a:lnTo>
                  <a:lnTo>
                    <a:pt x="3624" y="4388"/>
                  </a:lnTo>
                  <a:lnTo>
                    <a:pt x="3900" y="3507"/>
                  </a:lnTo>
                  <a:lnTo>
                    <a:pt x="5484" y="3507"/>
                  </a:lnTo>
                  <a:lnTo>
                    <a:pt x="548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268;p54">
            <a:extLst>
              <a:ext uri="{FF2B5EF4-FFF2-40B4-BE49-F238E27FC236}">
                <a16:creationId xmlns:a16="http://schemas.microsoft.com/office/drawing/2014/main" id="{0E479108-70F5-5C91-FF46-773F73E7A926}"/>
              </a:ext>
            </a:extLst>
          </p:cNvPr>
          <p:cNvSpPr txBox="1">
            <a:spLocks/>
          </p:cNvSpPr>
          <p:nvPr/>
        </p:nvSpPr>
        <p:spPr>
          <a:xfrm>
            <a:off x="2326025" y="1358890"/>
            <a:ext cx="1181700" cy="8418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000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04</a:t>
            </a:r>
          </a:p>
        </p:txBody>
      </p:sp>
      <p:sp>
        <p:nvSpPr>
          <p:cNvPr id="7" name="Google Shape;680;p39">
            <a:extLst>
              <a:ext uri="{FF2B5EF4-FFF2-40B4-BE49-F238E27FC236}">
                <a16:creationId xmlns:a16="http://schemas.microsoft.com/office/drawing/2014/main" id="{DE10E8D1-8942-6389-6C0E-649A640228C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1712" y="3575520"/>
            <a:ext cx="4077000" cy="35670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tx1"/>
                </a:solidFill>
              </a:rPr>
              <a:t>Addicted or Not Addicted?</a:t>
            </a:r>
            <a:endParaRPr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Classification Models Used</a:t>
            </a:r>
            <a:endParaRPr sz="3200" dirty="0"/>
          </a:p>
        </p:txBody>
      </p:sp>
      <p:sp>
        <p:nvSpPr>
          <p:cNvPr id="828" name="Google Shape;828;p44"/>
          <p:cNvSpPr txBox="1">
            <a:spLocks noGrp="1"/>
          </p:cNvSpPr>
          <p:nvPr>
            <p:ph type="subTitle" idx="1"/>
          </p:nvPr>
        </p:nvSpPr>
        <p:spPr>
          <a:xfrm>
            <a:off x="2461945" y="187711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Parametric, assumes independece and normal distribution of data</a:t>
            </a:r>
            <a:endParaRPr dirty="0"/>
          </a:p>
        </p:txBody>
      </p:sp>
      <p:sp>
        <p:nvSpPr>
          <p:cNvPr id="829" name="Google Shape;829;p44"/>
          <p:cNvSpPr txBox="1">
            <a:spLocks noGrp="1"/>
          </p:cNvSpPr>
          <p:nvPr>
            <p:ph type="subTitle" idx="2"/>
          </p:nvPr>
        </p:nvSpPr>
        <p:spPr>
          <a:xfrm>
            <a:off x="5872955" y="1899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binary trees for classification</a:t>
            </a:r>
            <a:endParaRPr dirty="0"/>
          </a:p>
        </p:txBody>
      </p:sp>
      <p:sp>
        <p:nvSpPr>
          <p:cNvPr id="830" name="Google Shape;830;p44"/>
          <p:cNvSpPr txBox="1">
            <a:spLocks noGrp="1"/>
          </p:cNvSpPr>
          <p:nvPr>
            <p:ph type="subTitle" idx="3"/>
          </p:nvPr>
        </p:nvSpPr>
        <p:spPr>
          <a:xfrm>
            <a:off x="2461945" y="3333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Non-Parametric. </a:t>
            </a:r>
            <a:r>
              <a:rPr lang="en-US" dirty="0"/>
              <a:t>N</a:t>
            </a:r>
            <a:r>
              <a:rPr lang="en" dirty="0"/>
              <a:t>eed normalized data for fair distance calculations</a:t>
            </a:r>
            <a:endParaRPr dirty="0"/>
          </a:p>
        </p:txBody>
      </p:sp>
      <p:sp>
        <p:nvSpPr>
          <p:cNvPr id="831" name="Google Shape;831;p44"/>
          <p:cNvSpPr txBox="1">
            <a:spLocks noGrp="1"/>
          </p:cNvSpPr>
          <p:nvPr>
            <p:ph type="subTitle" idx="4"/>
          </p:nvPr>
        </p:nvSpPr>
        <p:spPr>
          <a:xfrm>
            <a:off x="5872955" y="3333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Optimized version of decision tree</a:t>
            </a:r>
            <a:endParaRPr dirty="0"/>
          </a:p>
        </p:txBody>
      </p:sp>
      <p:sp>
        <p:nvSpPr>
          <p:cNvPr id="832" name="Google Shape;832;p44"/>
          <p:cNvSpPr txBox="1">
            <a:spLocks noGrp="1"/>
          </p:cNvSpPr>
          <p:nvPr>
            <p:ph type="subTitle" idx="5"/>
          </p:nvPr>
        </p:nvSpPr>
        <p:spPr>
          <a:xfrm>
            <a:off x="2424148" y="1607022"/>
            <a:ext cx="2109399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Gaussian Na</a:t>
            </a:r>
            <a:r>
              <a:rPr lang="en-US" sz="1800" dirty="0"/>
              <a:t>ï</a:t>
            </a:r>
            <a:r>
              <a:rPr lang="en" sz="1800" dirty="0"/>
              <a:t>ve Bays</a:t>
            </a:r>
            <a:endParaRPr sz="1800" dirty="0"/>
          </a:p>
        </p:txBody>
      </p:sp>
      <p:sp>
        <p:nvSpPr>
          <p:cNvPr id="833" name="Google Shape;833;p44"/>
          <p:cNvSpPr txBox="1">
            <a:spLocks noGrp="1"/>
          </p:cNvSpPr>
          <p:nvPr>
            <p:ph type="subTitle" idx="6"/>
          </p:nvPr>
        </p:nvSpPr>
        <p:spPr>
          <a:xfrm>
            <a:off x="2461945" y="304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KNN</a:t>
            </a:r>
            <a:endParaRPr sz="2000" dirty="0"/>
          </a:p>
        </p:txBody>
      </p:sp>
      <p:sp>
        <p:nvSpPr>
          <p:cNvPr id="834" name="Google Shape;834;p44"/>
          <p:cNvSpPr txBox="1">
            <a:spLocks noGrp="1"/>
          </p:cNvSpPr>
          <p:nvPr>
            <p:ph type="subTitle" idx="7"/>
          </p:nvPr>
        </p:nvSpPr>
        <p:spPr>
          <a:xfrm>
            <a:off x="5872951" y="1616375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Decision Tree</a:t>
            </a:r>
            <a:endParaRPr sz="2000" dirty="0"/>
          </a:p>
        </p:txBody>
      </p:sp>
      <p:sp>
        <p:nvSpPr>
          <p:cNvPr id="835" name="Google Shape;835;p44"/>
          <p:cNvSpPr txBox="1">
            <a:spLocks noGrp="1"/>
          </p:cNvSpPr>
          <p:nvPr>
            <p:ph type="subTitle" idx="8"/>
          </p:nvPr>
        </p:nvSpPr>
        <p:spPr>
          <a:xfrm>
            <a:off x="5872951" y="3049850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Random Forest</a:t>
            </a:r>
            <a:endParaRPr sz="2000" dirty="0"/>
          </a:p>
        </p:txBody>
      </p:sp>
      <p:sp>
        <p:nvSpPr>
          <p:cNvPr id="836" name="Google Shape;836;p44"/>
          <p:cNvSpPr/>
          <p:nvPr/>
        </p:nvSpPr>
        <p:spPr>
          <a:xfrm>
            <a:off x="1292845" y="1616375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4"/>
          <p:cNvSpPr/>
          <p:nvPr/>
        </p:nvSpPr>
        <p:spPr>
          <a:xfrm>
            <a:off x="1292845" y="304985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4"/>
          <p:cNvSpPr/>
          <p:nvPr/>
        </p:nvSpPr>
        <p:spPr>
          <a:xfrm>
            <a:off x="4696195" y="1616375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4"/>
          <p:cNvSpPr/>
          <p:nvPr/>
        </p:nvSpPr>
        <p:spPr>
          <a:xfrm>
            <a:off x="4696195" y="304985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930;p88">
            <a:extLst>
              <a:ext uri="{FF2B5EF4-FFF2-40B4-BE49-F238E27FC236}">
                <a16:creationId xmlns:a16="http://schemas.microsoft.com/office/drawing/2014/main" id="{1E25BC92-1577-5893-D06A-86B14830A510}"/>
              </a:ext>
            </a:extLst>
          </p:cNvPr>
          <p:cNvGrpSpPr/>
          <p:nvPr/>
        </p:nvGrpSpPr>
        <p:grpSpPr>
          <a:xfrm>
            <a:off x="4960144" y="3124791"/>
            <a:ext cx="411432" cy="410386"/>
            <a:chOff x="-20946600" y="3317850"/>
            <a:chExt cx="304825" cy="304050"/>
          </a:xfrm>
          <a:solidFill>
            <a:schemeClr val="tx1"/>
          </a:solidFill>
        </p:grpSpPr>
        <p:sp>
          <p:nvSpPr>
            <p:cNvPr id="3" name="Google Shape;8931;p88">
              <a:extLst>
                <a:ext uri="{FF2B5EF4-FFF2-40B4-BE49-F238E27FC236}">
                  <a16:creationId xmlns:a16="http://schemas.microsoft.com/office/drawing/2014/main" id="{576DF54E-C48D-2060-AB5C-5F6BF850325B}"/>
                </a:ext>
              </a:extLst>
            </p:cNvPr>
            <p:cNvSpPr/>
            <p:nvPr/>
          </p:nvSpPr>
          <p:spPr>
            <a:xfrm>
              <a:off x="-20946600" y="3317850"/>
              <a:ext cx="232350" cy="248925"/>
            </a:xfrm>
            <a:custGeom>
              <a:avLst/>
              <a:gdLst/>
              <a:ahLst/>
              <a:cxnLst/>
              <a:rect l="l" t="t" r="r" b="b"/>
              <a:pathLst>
                <a:path w="9294" h="9957" extrusionOk="0">
                  <a:moveTo>
                    <a:pt x="4631" y="1"/>
                  </a:moveTo>
                  <a:cubicBezTo>
                    <a:pt x="3340" y="1"/>
                    <a:pt x="2268" y="977"/>
                    <a:pt x="2142" y="2237"/>
                  </a:cubicBezTo>
                  <a:cubicBezTo>
                    <a:pt x="1292" y="2521"/>
                    <a:pt x="693" y="3340"/>
                    <a:pt x="693" y="4254"/>
                  </a:cubicBezTo>
                  <a:cubicBezTo>
                    <a:pt x="693" y="4695"/>
                    <a:pt x="819" y="5073"/>
                    <a:pt x="1040" y="5451"/>
                  </a:cubicBezTo>
                  <a:cubicBezTo>
                    <a:pt x="378" y="5923"/>
                    <a:pt x="0" y="6648"/>
                    <a:pt x="0" y="7499"/>
                  </a:cubicBezTo>
                  <a:cubicBezTo>
                    <a:pt x="0" y="8853"/>
                    <a:pt x="1134" y="9956"/>
                    <a:pt x="2520" y="9956"/>
                  </a:cubicBezTo>
                  <a:lnTo>
                    <a:pt x="4316" y="9956"/>
                  </a:lnTo>
                  <a:lnTo>
                    <a:pt x="4316" y="8349"/>
                  </a:lnTo>
                  <a:lnTo>
                    <a:pt x="2962" y="7026"/>
                  </a:lnTo>
                  <a:cubicBezTo>
                    <a:pt x="2804" y="6869"/>
                    <a:pt x="2804" y="6648"/>
                    <a:pt x="2962" y="6491"/>
                  </a:cubicBezTo>
                  <a:cubicBezTo>
                    <a:pt x="3040" y="6412"/>
                    <a:pt x="3135" y="6372"/>
                    <a:pt x="3229" y="6372"/>
                  </a:cubicBezTo>
                  <a:cubicBezTo>
                    <a:pt x="3324" y="6372"/>
                    <a:pt x="3418" y="6412"/>
                    <a:pt x="3497" y="6491"/>
                  </a:cubicBezTo>
                  <a:lnTo>
                    <a:pt x="4316" y="7341"/>
                  </a:lnTo>
                  <a:lnTo>
                    <a:pt x="4316" y="5482"/>
                  </a:lnTo>
                  <a:lnTo>
                    <a:pt x="2962" y="4128"/>
                  </a:lnTo>
                  <a:cubicBezTo>
                    <a:pt x="2804" y="3970"/>
                    <a:pt x="2804" y="3781"/>
                    <a:pt x="2962" y="3624"/>
                  </a:cubicBezTo>
                  <a:cubicBezTo>
                    <a:pt x="3040" y="3545"/>
                    <a:pt x="3135" y="3505"/>
                    <a:pt x="3229" y="3505"/>
                  </a:cubicBezTo>
                  <a:cubicBezTo>
                    <a:pt x="3324" y="3505"/>
                    <a:pt x="3418" y="3545"/>
                    <a:pt x="3497" y="3624"/>
                  </a:cubicBezTo>
                  <a:lnTo>
                    <a:pt x="4316" y="4443"/>
                  </a:lnTo>
                  <a:lnTo>
                    <a:pt x="4316" y="2458"/>
                  </a:lnTo>
                  <a:cubicBezTo>
                    <a:pt x="4316" y="2237"/>
                    <a:pt x="4474" y="2080"/>
                    <a:pt x="4663" y="2080"/>
                  </a:cubicBezTo>
                  <a:cubicBezTo>
                    <a:pt x="4852" y="2080"/>
                    <a:pt x="5009" y="2237"/>
                    <a:pt x="5009" y="2458"/>
                  </a:cubicBezTo>
                  <a:lnTo>
                    <a:pt x="5009" y="5860"/>
                  </a:lnTo>
                  <a:lnTo>
                    <a:pt x="5860" y="5041"/>
                  </a:lnTo>
                  <a:cubicBezTo>
                    <a:pt x="5939" y="4963"/>
                    <a:pt x="6025" y="4923"/>
                    <a:pt x="6112" y="4923"/>
                  </a:cubicBezTo>
                  <a:cubicBezTo>
                    <a:pt x="6199" y="4923"/>
                    <a:pt x="6285" y="4963"/>
                    <a:pt x="6364" y="5041"/>
                  </a:cubicBezTo>
                  <a:cubicBezTo>
                    <a:pt x="6522" y="5199"/>
                    <a:pt x="6522" y="5388"/>
                    <a:pt x="6364" y="5545"/>
                  </a:cubicBezTo>
                  <a:lnTo>
                    <a:pt x="5009" y="6900"/>
                  </a:lnTo>
                  <a:lnTo>
                    <a:pt x="5009" y="9956"/>
                  </a:lnTo>
                  <a:lnTo>
                    <a:pt x="6805" y="9956"/>
                  </a:lnTo>
                  <a:cubicBezTo>
                    <a:pt x="8160" y="9956"/>
                    <a:pt x="9294" y="8853"/>
                    <a:pt x="9294" y="7499"/>
                  </a:cubicBezTo>
                  <a:cubicBezTo>
                    <a:pt x="9294" y="6648"/>
                    <a:pt x="8884" y="5923"/>
                    <a:pt x="8223" y="5451"/>
                  </a:cubicBezTo>
                  <a:cubicBezTo>
                    <a:pt x="8443" y="5073"/>
                    <a:pt x="8569" y="4695"/>
                    <a:pt x="8569" y="4254"/>
                  </a:cubicBezTo>
                  <a:cubicBezTo>
                    <a:pt x="8569" y="3340"/>
                    <a:pt x="7971" y="2521"/>
                    <a:pt x="7120" y="2237"/>
                  </a:cubicBezTo>
                  <a:cubicBezTo>
                    <a:pt x="6994" y="977"/>
                    <a:pt x="5923" y="1"/>
                    <a:pt x="4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Google Shape;8932;p88">
              <a:extLst>
                <a:ext uri="{FF2B5EF4-FFF2-40B4-BE49-F238E27FC236}">
                  <a16:creationId xmlns:a16="http://schemas.microsoft.com/office/drawing/2014/main" id="{AFB905DB-FDBD-02E7-82BD-E6E1CB502DB1}"/>
                </a:ext>
              </a:extLst>
            </p:cNvPr>
            <p:cNvSpPr/>
            <p:nvPr/>
          </p:nvSpPr>
          <p:spPr>
            <a:xfrm>
              <a:off x="-20775700" y="3318650"/>
              <a:ext cx="133925" cy="249700"/>
            </a:xfrm>
            <a:custGeom>
              <a:avLst/>
              <a:gdLst/>
              <a:ahLst/>
              <a:cxnLst/>
              <a:rect l="l" t="t" r="r" b="b"/>
              <a:pathLst>
                <a:path w="5357" h="9988" extrusionOk="0">
                  <a:moveTo>
                    <a:pt x="694" y="0"/>
                  </a:moveTo>
                  <a:cubicBezTo>
                    <a:pt x="473" y="0"/>
                    <a:pt x="253" y="32"/>
                    <a:pt x="1" y="126"/>
                  </a:cubicBezTo>
                  <a:cubicBezTo>
                    <a:pt x="473" y="567"/>
                    <a:pt x="820" y="1103"/>
                    <a:pt x="977" y="1764"/>
                  </a:cubicBezTo>
                  <a:cubicBezTo>
                    <a:pt x="1891" y="2300"/>
                    <a:pt x="2490" y="3245"/>
                    <a:pt x="2490" y="4285"/>
                  </a:cubicBezTo>
                  <a:cubicBezTo>
                    <a:pt x="2490" y="4663"/>
                    <a:pt x="2395" y="4978"/>
                    <a:pt x="2269" y="5293"/>
                  </a:cubicBezTo>
                  <a:cubicBezTo>
                    <a:pt x="2836" y="5860"/>
                    <a:pt x="3183" y="6648"/>
                    <a:pt x="3183" y="7498"/>
                  </a:cubicBezTo>
                  <a:cubicBezTo>
                    <a:pt x="3183" y="8506"/>
                    <a:pt x="2710" y="9389"/>
                    <a:pt x="1985" y="9987"/>
                  </a:cubicBezTo>
                  <a:lnTo>
                    <a:pt x="2836" y="9987"/>
                  </a:lnTo>
                  <a:cubicBezTo>
                    <a:pt x="4222" y="9987"/>
                    <a:pt x="5325" y="8853"/>
                    <a:pt x="5325" y="7498"/>
                  </a:cubicBezTo>
                  <a:cubicBezTo>
                    <a:pt x="5357" y="6679"/>
                    <a:pt x="4915" y="5891"/>
                    <a:pt x="4285" y="5450"/>
                  </a:cubicBezTo>
                  <a:cubicBezTo>
                    <a:pt x="4537" y="5104"/>
                    <a:pt x="4632" y="4694"/>
                    <a:pt x="4632" y="4253"/>
                  </a:cubicBezTo>
                  <a:cubicBezTo>
                    <a:pt x="4632" y="3340"/>
                    <a:pt x="4065" y="2520"/>
                    <a:pt x="3183" y="2237"/>
                  </a:cubicBezTo>
                  <a:cubicBezTo>
                    <a:pt x="3057" y="977"/>
                    <a:pt x="2017" y="0"/>
                    <a:pt x="6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Google Shape;8933;p88">
              <a:extLst>
                <a:ext uri="{FF2B5EF4-FFF2-40B4-BE49-F238E27FC236}">
                  <a16:creationId xmlns:a16="http://schemas.microsoft.com/office/drawing/2014/main" id="{2821F19D-5FAF-1BEB-18CB-DA09300F0926}"/>
                </a:ext>
              </a:extLst>
            </p:cNvPr>
            <p:cNvSpPr/>
            <p:nvPr/>
          </p:nvSpPr>
          <p:spPr>
            <a:xfrm>
              <a:off x="-20890700" y="3586425"/>
              <a:ext cx="195375" cy="35475"/>
            </a:xfrm>
            <a:custGeom>
              <a:avLst/>
              <a:gdLst/>
              <a:ahLst/>
              <a:cxnLst/>
              <a:rect l="l" t="t" r="r" b="b"/>
              <a:pathLst>
                <a:path w="7815" h="1419" extrusionOk="0">
                  <a:moveTo>
                    <a:pt x="2112" y="1"/>
                  </a:moveTo>
                  <a:lnTo>
                    <a:pt x="2112" y="725"/>
                  </a:lnTo>
                  <a:lnTo>
                    <a:pt x="347" y="725"/>
                  </a:lnTo>
                  <a:cubicBezTo>
                    <a:pt x="158" y="725"/>
                    <a:pt x="1" y="883"/>
                    <a:pt x="1" y="1072"/>
                  </a:cubicBezTo>
                  <a:cubicBezTo>
                    <a:pt x="1" y="1261"/>
                    <a:pt x="158" y="1418"/>
                    <a:pt x="347" y="1418"/>
                  </a:cubicBezTo>
                  <a:lnTo>
                    <a:pt x="7468" y="1418"/>
                  </a:lnTo>
                  <a:cubicBezTo>
                    <a:pt x="7657" y="1418"/>
                    <a:pt x="7814" y="1261"/>
                    <a:pt x="7814" y="1072"/>
                  </a:cubicBezTo>
                  <a:cubicBezTo>
                    <a:pt x="7814" y="883"/>
                    <a:pt x="7625" y="725"/>
                    <a:pt x="7436" y="725"/>
                  </a:cubicBezTo>
                  <a:lnTo>
                    <a:pt x="5672" y="725"/>
                  </a:lnTo>
                  <a:lnTo>
                    <a:pt x="5672" y="1"/>
                  </a:lnTo>
                  <a:lnTo>
                    <a:pt x="4947" y="1"/>
                  </a:lnTo>
                  <a:lnTo>
                    <a:pt x="4947" y="725"/>
                  </a:lnTo>
                  <a:lnTo>
                    <a:pt x="2836" y="725"/>
                  </a:lnTo>
                  <a:lnTo>
                    <a:pt x="283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7" name="Graphic 6" descr="House with solid fill">
            <a:extLst>
              <a:ext uri="{FF2B5EF4-FFF2-40B4-BE49-F238E27FC236}">
                <a16:creationId xmlns:a16="http://schemas.microsoft.com/office/drawing/2014/main" id="{6043D3BF-91F8-1B1D-2339-CEC65FBDA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8083" y="3074607"/>
            <a:ext cx="499778" cy="499780"/>
          </a:xfrm>
          <a:prstGeom prst="rect">
            <a:avLst/>
          </a:prstGeom>
        </p:spPr>
      </p:pic>
      <p:pic>
        <p:nvPicPr>
          <p:cNvPr id="9" name="Graphic 8" descr="Deciduous tree with solid fill">
            <a:extLst>
              <a:ext uri="{FF2B5EF4-FFF2-40B4-BE49-F238E27FC236}">
                <a16:creationId xmlns:a16="http://schemas.microsoft.com/office/drawing/2014/main" id="{83957F54-6BE9-DCCD-6AD7-DD2C9D5AD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5964" y="1626824"/>
            <a:ext cx="546302" cy="546302"/>
          </a:xfrm>
          <a:prstGeom prst="rect">
            <a:avLst/>
          </a:prstGeom>
        </p:spPr>
      </p:pic>
      <p:pic>
        <p:nvPicPr>
          <p:cNvPr id="11" name="Graphic 10" descr="Dice with solid fill">
            <a:extLst>
              <a:ext uri="{FF2B5EF4-FFF2-40B4-BE49-F238E27FC236}">
                <a16:creationId xmlns:a16="http://schemas.microsoft.com/office/drawing/2014/main" id="{C065C926-52A3-B23B-8347-4E99693AB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05552" y="1633645"/>
            <a:ext cx="532660" cy="5326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D7B0-8D3F-16F9-5322-FFF6846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DB3EC71-1D59-6754-EF8D-06AA5EC28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74C0D9F7-7988-07B5-E07F-82200A8C5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647" y="1881119"/>
            <a:ext cx="2701925" cy="43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9CF882B7-0452-C2F0-A848-0691B794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83" y="940234"/>
            <a:ext cx="505999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The core concept behind a decision tree is selecting the best feature or best split to split the data at each node. This is done using Entropy.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Entropy is calculated as: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 panose="020B0604020202020204" charset="0"/>
            </a:endParaRPr>
          </a:p>
        </p:txBody>
      </p:sp>
      <p:pic>
        <p:nvPicPr>
          <p:cNvPr id="2052" name="Picture 1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AD23F2DE-F7E5-9C5A-D505-42A98F946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78" y="2432522"/>
            <a:ext cx="1863289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6DE9233-EF05-61ED-DD84-814007B01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38" y="4171008"/>
            <a:ext cx="2603028" cy="52746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5C7F6EE4-7513-0B8C-6F6D-17D38521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03" y="2419999"/>
            <a:ext cx="46600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The algorithm calculates the entropy for each node (parent and children) then calculates the information gain using the following equation: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 panose="020B060402020202020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39214398-B0DB-9A6E-5D34-8E9E986CF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03" y="3398433"/>
            <a:ext cx="24453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where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is the weight of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1000" dirty="0" err="1">
                <a:solidFill>
                  <a:schemeClr val="tx1"/>
                </a:solidFill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 child. it is calculated by: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 panose="020B060402020202020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1636D2-488B-4D70-E559-2D7DF371D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57" y="793387"/>
            <a:ext cx="2985413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The algorithm tries every possible split and chooses the split with the highest information gain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.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a “pure” state (all samples belong to one class) has an entropy of 0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an entropy of 1 indicates equal probabilities of each class (in binary classification, each class would have a probability of 0.5)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 panose="020B0604020202020204" charset="0"/>
            </a:endParaRPr>
          </a:p>
        </p:txBody>
      </p:sp>
      <p:pic>
        <p:nvPicPr>
          <p:cNvPr id="17" name="Picture 16" descr="A black and white image of a symbol&#10;&#10;AI-generated content may be incorrect.">
            <a:extLst>
              <a:ext uri="{FF2B5EF4-FFF2-40B4-BE49-F238E27FC236}">
                <a16:creationId xmlns:a16="http://schemas.microsoft.com/office/drawing/2014/main" id="{7C850F07-1915-3D68-1D03-58A8053F1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9" y="3100066"/>
            <a:ext cx="3187700" cy="4254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B39F2F-FE91-4A84-FEE8-D6081520A998}"/>
              </a:ext>
            </a:extLst>
          </p:cNvPr>
          <p:cNvCxnSpPr>
            <a:cxnSpLocks/>
          </p:cNvCxnSpPr>
          <p:nvPr/>
        </p:nvCxnSpPr>
        <p:spPr>
          <a:xfrm>
            <a:off x="5570220" y="986400"/>
            <a:ext cx="42228" cy="36661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126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87A0-E426-F17F-1E1F-A18FD83DC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4E77-4B5F-75E9-B6F8-712417CD1E5D}"/>
              </a:ext>
            </a:extLst>
          </p:cNvPr>
          <p:cNvSpPr txBox="1"/>
          <p:nvPr/>
        </p:nvSpPr>
        <p:spPr>
          <a:xfrm>
            <a:off x="412901" y="1772108"/>
            <a:ext cx="4279602" cy="1599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marR="0">
              <a:lnSpc>
                <a:spcPct val="115000"/>
              </a:lnSpc>
              <a:buNone/>
            </a:pPr>
            <a:r>
              <a:rPr lang="en-US" sz="1600" b="1" kern="100" dirty="0"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The same as Random Forest Regression but:</a:t>
            </a:r>
          </a:p>
          <a:p>
            <a:pPr marL="468630" marR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When making a prediction, the input data is passed through all trees in the forest. </a:t>
            </a:r>
          </a:p>
          <a:p>
            <a:pPr marL="468630" marR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Each tree produces a classification result</a:t>
            </a:r>
            <a:endParaRPr lang="en-US" kern="100" dirty="0">
              <a:latin typeface="Actor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68630" marR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kern="100" dirty="0"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T</a:t>
            </a:r>
            <a:r>
              <a:rPr lang="en-US" kern="100" dirty="0">
                <a:effectLst/>
                <a:latin typeface="Actor" panose="020B0604020202020204" charset="0"/>
                <a:ea typeface="Aptos" panose="020B0004020202020204" pitchFamily="34" charset="0"/>
                <a:cs typeface="Arial" panose="020B0604020202020204" pitchFamily="34" charset="0"/>
              </a:rPr>
              <a:t>he final prediction is determined by the most common class among all trees.</a:t>
            </a:r>
            <a:endParaRPr lang="en-US" sz="1600" kern="100" dirty="0">
              <a:effectLst/>
              <a:latin typeface="Actor" panose="020B060402020202020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2F4E2E-B48F-62E5-F4E0-13FCE84EA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922" y="1614820"/>
            <a:ext cx="3233737" cy="23098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5604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5"/>
          <p:cNvSpPr txBox="1">
            <a:spLocks noGrp="1"/>
          </p:cNvSpPr>
          <p:nvPr>
            <p:ph type="subTitle" idx="2"/>
          </p:nvPr>
        </p:nvSpPr>
        <p:spPr>
          <a:xfrm>
            <a:off x="3612519" y="2078541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Harmonic mean of precision and recall</a:t>
            </a:r>
            <a:endParaRPr dirty="0"/>
          </a:p>
        </p:txBody>
      </p:sp>
      <p:sp>
        <p:nvSpPr>
          <p:cNvPr id="857" name="Google Shape;857;p45"/>
          <p:cNvSpPr txBox="1">
            <a:spLocks noGrp="1"/>
          </p:cNvSpPr>
          <p:nvPr>
            <p:ph type="title"/>
          </p:nvPr>
        </p:nvSpPr>
        <p:spPr>
          <a:xfrm>
            <a:off x="720000" y="5288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Classification Models Evaluation</a:t>
            </a:r>
            <a:endParaRPr sz="3200" dirty="0"/>
          </a:p>
        </p:txBody>
      </p:sp>
      <p:sp>
        <p:nvSpPr>
          <p:cNvPr id="858" name="Google Shape;858;p45"/>
          <p:cNvSpPr txBox="1">
            <a:spLocks noGrp="1"/>
          </p:cNvSpPr>
          <p:nvPr>
            <p:ph type="subTitle" idx="1"/>
          </p:nvPr>
        </p:nvSpPr>
        <p:spPr>
          <a:xfrm>
            <a:off x="1231832" y="205866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Proportion of correct predictions out of all predictions</a:t>
            </a:r>
            <a:endParaRPr dirty="0"/>
          </a:p>
        </p:txBody>
      </p:sp>
      <p:sp>
        <p:nvSpPr>
          <p:cNvPr id="859" name="Google Shape;859;p45"/>
          <p:cNvSpPr txBox="1">
            <a:spLocks noGrp="1"/>
          </p:cNvSpPr>
          <p:nvPr>
            <p:ph type="subTitle" idx="3"/>
          </p:nvPr>
        </p:nvSpPr>
        <p:spPr>
          <a:xfrm>
            <a:off x="6105668" y="2041394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Show the number of actual VS predicted classifications</a:t>
            </a:r>
            <a:endParaRPr dirty="0"/>
          </a:p>
        </p:txBody>
      </p:sp>
      <p:sp>
        <p:nvSpPr>
          <p:cNvPr id="860" name="Google Shape;860;p45"/>
          <p:cNvSpPr txBox="1">
            <a:spLocks noGrp="1"/>
          </p:cNvSpPr>
          <p:nvPr>
            <p:ph type="subTitle" idx="4"/>
          </p:nvPr>
        </p:nvSpPr>
        <p:spPr>
          <a:xfrm>
            <a:off x="2327723" y="3545507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well the model can distinguish between classes</a:t>
            </a:r>
            <a:endParaRPr dirty="0"/>
          </a:p>
        </p:txBody>
      </p:sp>
      <p:sp>
        <p:nvSpPr>
          <p:cNvPr id="862" name="Google Shape;862;p45"/>
          <p:cNvSpPr txBox="1">
            <a:spLocks noGrp="1"/>
          </p:cNvSpPr>
          <p:nvPr>
            <p:ph type="subTitle" idx="6"/>
          </p:nvPr>
        </p:nvSpPr>
        <p:spPr>
          <a:xfrm>
            <a:off x="1029483" y="1781156"/>
            <a:ext cx="2390698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Accuracy Score</a:t>
            </a:r>
            <a:endParaRPr sz="2000" dirty="0"/>
          </a:p>
        </p:txBody>
      </p:sp>
      <p:sp>
        <p:nvSpPr>
          <p:cNvPr id="863" name="Google Shape;863;p45"/>
          <p:cNvSpPr txBox="1">
            <a:spLocks noGrp="1"/>
          </p:cNvSpPr>
          <p:nvPr>
            <p:ph type="subTitle" idx="7"/>
          </p:nvPr>
        </p:nvSpPr>
        <p:spPr>
          <a:xfrm>
            <a:off x="3569463" y="180762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F1 Score</a:t>
            </a:r>
            <a:endParaRPr sz="2000" dirty="0"/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8"/>
          </p:nvPr>
        </p:nvSpPr>
        <p:spPr>
          <a:xfrm>
            <a:off x="5540043" y="1767821"/>
            <a:ext cx="290489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Confusion Matrix</a:t>
            </a:r>
            <a:endParaRPr sz="2000" dirty="0"/>
          </a:p>
        </p:txBody>
      </p:sp>
      <p:sp>
        <p:nvSpPr>
          <p:cNvPr id="865" name="Google Shape;865;p45"/>
          <p:cNvSpPr txBox="1">
            <a:spLocks noGrp="1"/>
          </p:cNvSpPr>
          <p:nvPr>
            <p:ph type="subTitle" idx="9"/>
          </p:nvPr>
        </p:nvSpPr>
        <p:spPr>
          <a:xfrm>
            <a:off x="2327723" y="325586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AUC Score</a:t>
            </a:r>
            <a:endParaRPr sz="2000" dirty="0"/>
          </a:p>
        </p:txBody>
      </p:sp>
      <p:sp>
        <p:nvSpPr>
          <p:cNvPr id="6" name="Google Shape;860;p45">
            <a:extLst>
              <a:ext uri="{FF2B5EF4-FFF2-40B4-BE49-F238E27FC236}">
                <a16:creationId xmlns:a16="http://schemas.microsoft.com/office/drawing/2014/main" id="{381A85E6-9C8D-BA7F-F2E4-630EDDAF46BC}"/>
              </a:ext>
            </a:extLst>
          </p:cNvPr>
          <p:cNvSpPr txBox="1">
            <a:spLocks/>
          </p:cNvSpPr>
          <p:nvPr/>
        </p:nvSpPr>
        <p:spPr>
          <a:xfrm>
            <a:off x="4565613" y="3555033"/>
            <a:ext cx="223620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dirty="0"/>
              <a:t>The average of the AUC score across multiple folds of the data</a:t>
            </a:r>
          </a:p>
        </p:txBody>
      </p:sp>
      <p:sp>
        <p:nvSpPr>
          <p:cNvPr id="7" name="Google Shape;865;p45">
            <a:extLst>
              <a:ext uri="{FF2B5EF4-FFF2-40B4-BE49-F238E27FC236}">
                <a16:creationId xmlns:a16="http://schemas.microsoft.com/office/drawing/2014/main" id="{48399D3D-36C6-CD1A-F3C0-30E89C924010}"/>
              </a:ext>
            </a:extLst>
          </p:cNvPr>
          <p:cNvSpPr txBox="1">
            <a:spLocks/>
          </p:cNvSpPr>
          <p:nvPr/>
        </p:nvSpPr>
        <p:spPr>
          <a:xfrm>
            <a:off x="4260813" y="3259029"/>
            <a:ext cx="3100107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ata"/>
              <a:buNone/>
              <a:defRPr sz="24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marL="0" indent="0"/>
            <a:r>
              <a:rPr lang="en-US" sz="1800" dirty="0"/>
              <a:t>Cross Validation AUC Score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>
          <a:extLst>
            <a:ext uri="{FF2B5EF4-FFF2-40B4-BE49-F238E27FC236}">
              <a16:creationId xmlns:a16="http://schemas.microsoft.com/office/drawing/2014/main" id="{AA9ACFF5-963F-44D6-CAAD-D7904AB5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2">
            <a:extLst>
              <a:ext uri="{FF2B5EF4-FFF2-40B4-BE49-F238E27FC236}">
                <a16:creationId xmlns:a16="http://schemas.microsoft.com/office/drawing/2014/main" id="{745A3687-52B4-CDDE-F2A7-E05D84607291}"/>
              </a:ext>
            </a:extLst>
          </p:cNvPr>
          <p:cNvSpPr/>
          <p:nvPr/>
        </p:nvSpPr>
        <p:spPr>
          <a:xfrm>
            <a:off x="2419501" y="170980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>
            <a:extLst>
              <a:ext uri="{FF2B5EF4-FFF2-40B4-BE49-F238E27FC236}">
                <a16:creationId xmlns:a16="http://schemas.microsoft.com/office/drawing/2014/main" id="{FC8D41EE-0654-E78F-601B-0F2FFA7EF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</a:t>
            </a:r>
            <a:endParaRPr dirty="0"/>
          </a:p>
        </p:txBody>
      </p:sp>
      <p:sp>
        <p:nvSpPr>
          <p:cNvPr id="789" name="Google Shape;789;p42">
            <a:extLst>
              <a:ext uri="{FF2B5EF4-FFF2-40B4-BE49-F238E27FC236}">
                <a16:creationId xmlns:a16="http://schemas.microsoft.com/office/drawing/2014/main" id="{8F5CC5C3-EAE8-D357-A440-59744B847E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359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Decision Tree performed the worst in terms of AUC scores</a:t>
            </a:r>
            <a:endParaRPr dirty="0"/>
          </a:p>
        </p:txBody>
      </p:sp>
      <p:sp>
        <p:nvSpPr>
          <p:cNvPr id="790" name="Google Shape;790;p42">
            <a:extLst>
              <a:ext uri="{FF2B5EF4-FFF2-40B4-BE49-F238E27FC236}">
                <a16:creationId xmlns:a16="http://schemas.microsoft.com/office/drawing/2014/main" id="{562B8A7A-F81F-B8FD-9825-07326315BB0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58038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Forest and Naïve Bayes slightly outperformed others in terms of AUC and F1 balance. </a:t>
            </a:r>
            <a:endParaRPr lang="en-US" dirty="0"/>
          </a:p>
        </p:txBody>
      </p:sp>
      <p:sp>
        <p:nvSpPr>
          <p:cNvPr id="791" name="Google Shape;791;p42">
            <a:extLst>
              <a:ext uri="{FF2B5EF4-FFF2-40B4-BE49-F238E27FC236}">
                <a16:creationId xmlns:a16="http://schemas.microsoft.com/office/drawing/2014/main" id="{D523483D-05BB-9975-4D10-A251D994E8C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58038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Best Performance</a:t>
            </a:r>
            <a:endParaRPr sz="2000" dirty="0"/>
          </a:p>
        </p:txBody>
      </p:sp>
      <p:sp>
        <p:nvSpPr>
          <p:cNvPr id="792" name="Google Shape;792;p42">
            <a:extLst>
              <a:ext uri="{FF2B5EF4-FFF2-40B4-BE49-F238E27FC236}">
                <a16:creationId xmlns:a16="http://schemas.microsoft.com/office/drawing/2014/main" id="{3277C7F2-5A8D-7C18-0166-13E4D192069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42362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Worst Performance</a:t>
            </a:r>
            <a:endParaRPr sz="2000" dirty="0"/>
          </a:p>
        </p:txBody>
      </p:sp>
      <p:sp>
        <p:nvSpPr>
          <p:cNvPr id="793" name="Google Shape;793;p42">
            <a:extLst>
              <a:ext uri="{FF2B5EF4-FFF2-40B4-BE49-F238E27FC236}">
                <a16:creationId xmlns:a16="http://schemas.microsoft.com/office/drawing/2014/main" id="{731D058D-47DC-1677-775C-9BE5630F5D0E}"/>
              </a:ext>
            </a:extLst>
          </p:cNvPr>
          <p:cNvSpPr/>
          <p:nvPr/>
        </p:nvSpPr>
        <p:spPr>
          <a:xfrm>
            <a:off x="5803801" y="170980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4" name="Google Shape;794;p42">
            <a:extLst>
              <a:ext uri="{FF2B5EF4-FFF2-40B4-BE49-F238E27FC236}">
                <a16:creationId xmlns:a16="http://schemas.microsoft.com/office/drawing/2014/main" id="{F1E3AFDD-D9A1-9985-4FB6-9ECD076DD2D1}"/>
              </a:ext>
            </a:extLst>
          </p:cNvPr>
          <p:cNvGrpSpPr/>
          <p:nvPr/>
        </p:nvGrpSpPr>
        <p:grpSpPr>
          <a:xfrm>
            <a:off x="2691306" y="1807612"/>
            <a:ext cx="377087" cy="377065"/>
            <a:chOff x="1691353" y="1428904"/>
            <a:chExt cx="377087" cy="377065"/>
          </a:xfrm>
        </p:grpSpPr>
        <p:sp>
          <p:nvSpPr>
            <p:cNvPr id="795" name="Google Shape;795;p42">
              <a:extLst>
                <a:ext uri="{FF2B5EF4-FFF2-40B4-BE49-F238E27FC236}">
                  <a16:creationId xmlns:a16="http://schemas.microsoft.com/office/drawing/2014/main" id="{E84CC509-C026-0C20-1A10-359E648CFF80}"/>
                </a:ext>
              </a:extLst>
            </p:cNvPr>
            <p:cNvSpPr/>
            <p:nvPr/>
          </p:nvSpPr>
          <p:spPr>
            <a:xfrm>
              <a:off x="1783903" y="1547963"/>
              <a:ext cx="192318" cy="138770"/>
            </a:xfrm>
            <a:custGeom>
              <a:avLst/>
              <a:gdLst/>
              <a:ahLst/>
              <a:cxnLst/>
              <a:rect l="l" t="t" r="r" b="b"/>
              <a:pathLst>
                <a:path w="8713" h="6287" extrusionOk="0">
                  <a:moveTo>
                    <a:pt x="7886" y="1"/>
                  </a:moveTo>
                  <a:lnTo>
                    <a:pt x="3591" y="4295"/>
                  </a:lnTo>
                  <a:cubicBezTo>
                    <a:pt x="3488" y="4398"/>
                    <a:pt x="3352" y="4449"/>
                    <a:pt x="3216" y="4449"/>
                  </a:cubicBezTo>
                  <a:cubicBezTo>
                    <a:pt x="3080" y="4449"/>
                    <a:pt x="2944" y="4398"/>
                    <a:pt x="2841" y="4295"/>
                  </a:cubicBezTo>
                  <a:lnTo>
                    <a:pt x="818" y="2272"/>
                  </a:lnTo>
                  <a:lnTo>
                    <a:pt x="1" y="3043"/>
                  </a:lnTo>
                  <a:lnTo>
                    <a:pt x="3247" y="6286"/>
                  </a:lnTo>
                  <a:lnTo>
                    <a:pt x="8713" y="823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2">
              <a:extLst>
                <a:ext uri="{FF2B5EF4-FFF2-40B4-BE49-F238E27FC236}">
                  <a16:creationId xmlns:a16="http://schemas.microsoft.com/office/drawing/2014/main" id="{FBF0138F-0425-216D-82FF-6AB020509EDB}"/>
                </a:ext>
              </a:extLst>
            </p:cNvPr>
            <p:cNvSpPr/>
            <p:nvPr/>
          </p:nvSpPr>
          <p:spPr>
            <a:xfrm>
              <a:off x="1691353" y="1428904"/>
              <a:ext cx="377087" cy="377065"/>
            </a:xfrm>
            <a:custGeom>
              <a:avLst/>
              <a:gdLst/>
              <a:ahLst/>
              <a:cxnLst/>
              <a:rect l="l" t="t" r="r" b="b"/>
              <a:pathLst>
                <a:path w="17084" h="17083" extrusionOk="0">
                  <a:moveTo>
                    <a:pt x="12076" y="4109"/>
                  </a:moveTo>
                  <a:cubicBezTo>
                    <a:pt x="12212" y="4109"/>
                    <a:pt x="12348" y="4160"/>
                    <a:pt x="12452" y="4263"/>
                  </a:cubicBezTo>
                  <a:lnTo>
                    <a:pt x="14030" y="5843"/>
                  </a:lnTo>
                  <a:cubicBezTo>
                    <a:pt x="14241" y="6051"/>
                    <a:pt x="14241" y="6390"/>
                    <a:pt x="14032" y="6596"/>
                  </a:cubicBezTo>
                  <a:lnTo>
                    <a:pt x="7813" y="12812"/>
                  </a:lnTo>
                  <a:cubicBezTo>
                    <a:pt x="7712" y="12916"/>
                    <a:pt x="7573" y="12970"/>
                    <a:pt x="7437" y="12970"/>
                  </a:cubicBezTo>
                  <a:cubicBezTo>
                    <a:pt x="7301" y="12970"/>
                    <a:pt x="7165" y="12916"/>
                    <a:pt x="7061" y="12812"/>
                  </a:cubicBezTo>
                  <a:lnTo>
                    <a:pt x="3057" y="8806"/>
                  </a:lnTo>
                  <a:cubicBezTo>
                    <a:pt x="2955" y="8704"/>
                    <a:pt x="2899" y="8566"/>
                    <a:pt x="2899" y="8421"/>
                  </a:cubicBezTo>
                  <a:cubicBezTo>
                    <a:pt x="2902" y="8277"/>
                    <a:pt x="2963" y="8141"/>
                    <a:pt x="3067" y="8040"/>
                  </a:cubicBezTo>
                  <a:lnTo>
                    <a:pt x="4656" y="6540"/>
                  </a:lnTo>
                  <a:cubicBezTo>
                    <a:pt x="4758" y="6443"/>
                    <a:pt x="4889" y="6394"/>
                    <a:pt x="5021" y="6394"/>
                  </a:cubicBezTo>
                  <a:cubicBezTo>
                    <a:pt x="5156" y="6394"/>
                    <a:pt x="5292" y="6446"/>
                    <a:pt x="5395" y="6550"/>
                  </a:cubicBezTo>
                  <a:lnTo>
                    <a:pt x="7408" y="8558"/>
                  </a:lnTo>
                  <a:lnTo>
                    <a:pt x="11702" y="4263"/>
                  </a:lnTo>
                  <a:cubicBezTo>
                    <a:pt x="11805" y="4160"/>
                    <a:pt x="11940" y="4109"/>
                    <a:pt x="12076" y="4109"/>
                  </a:cubicBezTo>
                  <a:close/>
                  <a:moveTo>
                    <a:pt x="8542" y="0"/>
                  </a:moveTo>
                  <a:cubicBezTo>
                    <a:pt x="3823" y="0"/>
                    <a:pt x="1" y="3822"/>
                    <a:pt x="1" y="8542"/>
                  </a:cubicBezTo>
                  <a:cubicBezTo>
                    <a:pt x="1" y="13258"/>
                    <a:pt x="3823" y="17083"/>
                    <a:pt x="8542" y="17083"/>
                  </a:cubicBezTo>
                  <a:cubicBezTo>
                    <a:pt x="13258" y="17083"/>
                    <a:pt x="17083" y="13258"/>
                    <a:pt x="17083" y="8542"/>
                  </a:cubicBezTo>
                  <a:cubicBezTo>
                    <a:pt x="17083" y="3822"/>
                    <a:pt x="13256" y="0"/>
                    <a:pt x="8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42">
            <a:extLst>
              <a:ext uri="{FF2B5EF4-FFF2-40B4-BE49-F238E27FC236}">
                <a16:creationId xmlns:a16="http://schemas.microsoft.com/office/drawing/2014/main" id="{06AFDBF1-22B6-5760-9DA2-9C0A64C67A4D}"/>
              </a:ext>
            </a:extLst>
          </p:cNvPr>
          <p:cNvGrpSpPr/>
          <p:nvPr/>
        </p:nvGrpSpPr>
        <p:grpSpPr>
          <a:xfrm>
            <a:off x="6075620" y="1807601"/>
            <a:ext cx="377065" cy="377087"/>
            <a:chOff x="2280865" y="1464948"/>
            <a:chExt cx="377065" cy="377087"/>
          </a:xfrm>
        </p:grpSpPr>
        <p:sp>
          <p:nvSpPr>
            <p:cNvPr id="798" name="Google Shape;798;p42">
              <a:extLst>
                <a:ext uri="{FF2B5EF4-FFF2-40B4-BE49-F238E27FC236}">
                  <a16:creationId xmlns:a16="http://schemas.microsoft.com/office/drawing/2014/main" id="{92542DCF-4324-7A8D-6CD9-FE0DE8749E71}"/>
                </a:ext>
              </a:extLst>
            </p:cNvPr>
            <p:cNvSpPr/>
            <p:nvPr/>
          </p:nvSpPr>
          <p:spPr>
            <a:xfrm>
              <a:off x="2397143" y="1581314"/>
              <a:ext cx="144420" cy="144354"/>
            </a:xfrm>
            <a:custGeom>
              <a:avLst/>
              <a:gdLst/>
              <a:ahLst/>
              <a:cxnLst/>
              <a:rect l="l" t="t" r="r" b="b"/>
              <a:pathLst>
                <a:path w="6543" h="6540" extrusionOk="0">
                  <a:moveTo>
                    <a:pt x="967" y="0"/>
                  </a:moveTo>
                  <a:lnTo>
                    <a:pt x="1" y="969"/>
                  </a:lnTo>
                  <a:lnTo>
                    <a:pt x="1928" y="2894"/>
                  </a:lnTo>
                  <a:cubicBezTo>
                    <a:pt x="2029" y="2995"/>
                    <a:pt x="2086" y="3129"/>
                    <a:pt x="2086" y="3270"/>
                  </a:cubicBezTo>
                  <a:cubicBezTo>
                    <a:pt x="2086" y="3414"/>
                    <a:pt x="2029" y="3548"/>
                    <a:pt x="1928" y="3649"/>
                  </a:cubicBezTo>
                  <a:lnTo>
                    <a:pt x="1" y="5573"/>
                  </a:lnTo>
                  <a:lnTo>
                    <a:pt x="967" y="6540"/>
                  </a:lnTo>
                  <a:lnTo>
                    <a:pt x="2897" y="4615"/>
                  </a:lnTo>
                  <a:cubicBezTo>
                    <a:pt x="3000" y="4512"/>
                    <a:pt x="3135" y="4461"/>
                    <a:pt x="3271" y="4461"/>
                  </a:cubicBezTo>
                  <a:cubicBezTo>
                    <a:pt x="3407" y="4461"/>
                    <a:pt x="3543" y="4512"/>
                    <a:pt x="3647" y="4615"/>
                  </a:cubicBezTo>
                  <a:lnTo>
                    <a:pt x="5577" y="6540"/>
                  </a:lnTo>
                  <a:lnTo>
                    <a:pt x="6543" y="5573"/>
                  </a:lnTo>
                  <a:lnTo>
                    <a:pt x="4616" y="3649"/>
                  </a:lnTo>
                  <a:cubicBezTo>
                    <a:pt x="4408" y="3441"/>
                    <a:pt x="4408" y="3105"/>
                    <a:pt x="4616" y="2896"/>
                  </a:cubicBezTo>
                  <a:lnTo>
                    <a:pt x="6543" y="972"/>
                  </a:lnTo>
                  <a:lnTo>
                    <a:pt x="5577" y="6"/>
                  </a:lnTo>
                  <a:lnTo>
                    <a:pt x="3647" y="1927"/>
                  </a:lnTo>
                  <a:cubicBezTo>
                    <a:pt x="3543" y="2030"/>
                    <a:pt x="3407" y="2082"/>
                    <a:pt x="3271" y="2082"/>
                  </a:cubicBezTo>
                  <a:cubicBezTo>
                    <a:pt x="3135" y="2082"/>
                    <a:pt x="3000" y="2030"/>
                    <a:pt x="2897" y="1927"/>
                  </a:cubicBezTo>
                  <a:lnTo>
                    <a:pt x="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2">
              <a:extLst>
                <a:ext uri="{FF2B5EF4-FFF2-40B4-BE49-F238E27FC236}">
                  <a16:creationId xmlns:a16="http://schemas.microsoft.com/office/drawing/2014/main" id="{2C3F3724-F51E-DAB1-8DF3-93735A4D7896}"/>
                </a:ext>
              </a:extLst>
            </p:cNvPr>
            <p:cNvSpPr/>
            <p:nvPr/>
          </p:nvSpPr>
          <p:spPr>
            <a:xfrm>
              <a:off x="2280865" y="1464948"/>
              <a:ext cx="377065" cy="377087"/>
            </a:xfrm>
            <a:custGeom>
              <a:avLst/>
              <a:gdLst/>
              <a:ahLst/>
              <a:cxnLst/>
              <a:rect l="l" t="t" r="r" b="b"/>
              <a:pathLst>
                <a:path w="17083" h="17084" extrusionOk="0">
                  <a:moveTo>
                    <a:pt x="10839" y="3988"/>
                  </a:moveTo>
                  <a:cubicBezTo>
                    <a:pt x="10981" y="3988"/>
                    <a:pt x="11117" y="4045"/>
                    <a:pt x="11218" y="4146"/>
                  </a:cubicBezTo>
                  <a:lnTo>
                    <a:pt x="12940" y="5865"/>
                  </a:lnTo>
                  <a:cubicBezTo>
                    <a:pt x="13146" y="6070"/>
                    <a:pt x="13146" y="6407"/>
                    <a:pt x="12940" y="6615"/>
                  </a:cubicBezTo>
                  <a:lnTo>
                    <a:pt x="11010" y="8539"/>
                  </a:lnTo>
                  <a:lnTo>
                    <a:pt x="12940" y="10472"/>
                  </a:lnTo>
                  <a:cubicBezTo>
                    <a:pt x="13146" y="10677"/>
                    <a:pt x="13146" y="11016"/>
                    <a:pt x="12940" y="11222"/>
                  </a:cubicBezTo>
                  <a:lnTo>
                    <a:pt x="11218" y="12941"/>
                  </a:lnTo>
                  <a:cubicBezTo>
                    <a:pt x="11117" y="13039"/>
                    <a:pt x="10984" y="13098"/>
                    <a:pt x="10839" y="13098"/>
                  </a:cubicBezTo>
                  <a:cubicBezTo>
                    <a:pt x="10701" y="13098"/>
                    <a:pt x="10565" y="13039"/>
                    <a:pt x="10463" y="12941"/>
                  </a:cubicBezTo>
                  <a:lnTo>
                    <a:pt x="8536" y="11016"/>
                  </a:lnTo>
                  <a:lnTo>
                    <a:pt x="6606" y="12941"/>
                  </a:lnTo>
                  <a:cubicBezTo>
                    <a:pt x="6503" y="13043"/>
                    <a:pt x="6367" y="13095"/>
                    <a:pt x="6231" y="13095"/>
                  </a:cubicBezTo>
                  <a:cubicBezTo>
                    <a:pt x="6095" y="13095"/>
                    <a:pt x="5959" y="13043"/>
                    <a:pt x="5856" y="12941"/>
                  </a:cubicBezTo>
                  <a:lnTo>
                    <a:pt x="4135" y="11222"/>
                  </a:lnTo>
                  <a:cubicBezTo>
                    <a:pt x="4033" y="11123"/>
                    <a:pt x="3977" y="10990"/>
                    <a:pt x="3977" y="10845"/>
                  </a:cubicBezTo>
                  <a:cubicBezTo>
                    <a:pt x="3977" y="10701"/>
                    <a:pt x="4033" y="10568"/>
                    <a:pt x="4135" y="10469"/>
                  </a:cubicBezTo>
                  <a:lnTo>
                    <a:pt x="6062" y="8542"/>
                  </a:lnTo>
                  <a:lnTo>
                    <a:pt x="4135" y="6618"/>
                  </a:lnTo>
                  <a:cubicBezTo>
                    <a:pt x="4033" y="6519"/>
                    <a:pt x="3977" y="6385"/>
                    <a:pt x="3977" y="6241"/>
                  </a:cubicBezTo>
                  <a:cubicBezTo>
                    <a:pt x="3977" y="6100"/>
                    <a:pt x="4033" y="5964"/>
                    <a:pt x="4135" y="5865"/>
                  </a:cubicBezTo>
                  <a:lnTo>
                    <a:pt x="5856" y="4146"/>
                  </a:lnTo>
                  <a:cubicBezTo>
                    <a:pt x="5959" y="4042"/>
                    <a:pt x="6095" y="3990"/>
                    <a:pt x="6231" y="3990"/>
                  </a:cubicBezTo>
                  <a:cubicBezTo>
                    <a:pt x="6367" y="3990"/>
                    <a:pt x="6503" y="4042"/>
                    <a:pt x="6606" y="4146"/>
                  </a:cubicBezTo>
                  <a:lnTo>
                    <a:pt x="8536" y="6070"/>
                  </a:lnTo>
                  <a:lnTo>
                    <a:pt x="10463" y="4146"/>
                  </a:lnTo>
                  <a:cubicBezTo>
                    <a:pt x="10565" y="4045"/>
                    <a:pt x="10698" y="3988"/>
                    <a:pt x="10839" y="3988"/>
                  </a:cubicBezTo>
                  <a:close/>
                  <a:moveTo>
                    <a:pt x="8541" y="1"/>
                  </a:moveTo>
                  <a:cubicBezTo>
                    <a:pt x="3825" y="1"/>
                    <a:pt x="0" y="3826"/>
                    <a:pt x="0" y="8542"/>
                  </a:cubicBezTo>
                  <a:cubicBezTo>
                    <a:pt x="0" y="13261"/>
                    <a:pt x="3825" y="17083"/>
                    <a:pt x="8541" y="17083"/>
                  </a:cubicBezTo>
                  <a:cubicBezTo>
                    <a:pt x="13260" y="17083"/>
                    <a:pt x="17083" y="13261"/>
                    <a:pt x="17083" y="8542"/>
                  </a:cubicBezTo>
                  <a:cubicBezTo>
                    <a:pt x="17083" y="3826"/>
                    <a:pt x="13255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176;p71">
            <a:extLst>
              <a:ext uri="{FF2B5EF4-FFF2-40B4-BE49-F238E27FC236}">
                <a16:creationId xmlns:a16="http://schemas.microsoft.com/office/drawing/2014/main" id="{3B88421F-737F-DA51-AF66-6136B0D26F9C}"/>
              </a:ext>
            </a:extLst>
          </p:cNvPr>
          <p:cNvGrpSpPr/>
          <p:nvPr/>
        </p:nvGrpSpPr>
        <p:grpSpPr>
          <a:xfrm>
            <a:off x="445291" y="2974575"/>
            <a:ext cx="1007327" cy="1773133"/>
            <a:chOff x="4485756" y="2461761"/>
            <a:chExt cx="1166084" cy="2052583"/>
          </a:xfrm>
        </p:grpSpPr>
        <p:sp>
          <p:nvSpPr>
            <p:cNvPr id="3" name="Google Shape;2177;p71">
              <a:extLst>
                <a:ext uri="{FF2B5EF4-FFF2-40B4-BE49-F238E27FC236}">
                  <a16:creationId xmlns:a16="http://schemas.microsoft.com/office/drawing/2014/main" id="{C426EEDD-F40B-2139-2B89-D48889F2F636}"/>
                </a:ext>
              </a:extLst>
            </p:cNvPr>
            <p:cNvSpPr/>
            <p:nvPr/>
          </p:nvSpPr>
          <p:spPr>
            <a:xfrm>
              <a:off x="4558046" y="2947282"/>
              <a:ext cx="971000" cy="1567062"/>
            </a:xfrm>
            <a:custGeom>
              <a:avLst/>
              <a:gdLst/>
              <a:ahLst/>
              <a:cxnLst/>
              <a:rect l="l" t="t" r="r" b="b"/>
              <a:pathLst>
                <a:path w="46354" h="74809" extrusionOk="0">
                  <a:moveTo>
                    <a:pt x="30852" y="1"/>
                  </a:moveTo>
                  <a:cubicBezTo>
                    <a:pt x="27396" y="1"/>
                    <a:pt x="24300" y="52"/>
                    <a:pt x="22761" y="207"/>
                  </a:cubicBezTo>
                  <a:cubicBezTo>
                    <a:pt x="19062" y="602"/>
                    <a:pt x="6818" y="1371"/>
                    <a:pt x="1954" y="1683"/>
                  </a:cubicBezTo>
                  <a:cubicBezTo>
                    <a:pt x="853" y="1766"/>
                    <a:pt x="0" y="2702"/>
                    <a:pt x="84" y="3803"/>
                  </a:cubicBezTo>
                  <a:cubicBezTo>
                    <a:pt x="395" y="9332"/>
                    <a:pt x="1289" y="24589"/>
                    <a:pt x="1185" y="27749"/>
                  </a:cubicBezTo>
                  <a:cubicBezTo>
                    <a:pt x="1081" y="31636"/>
                    <a:pt x="2765" y="41842"/>
                    <a:pt x="2869" y="49242"/>
                  </a:cubicBezTo>
                  <a:cubicBezTo>
                    <a:pt x="2973" y="56642"/>
                    <a:pt x="2973" y="68864"/>
                    <a:pt x="2973" y="68864"/>
                  </a:cubicBezTo>
                  <a:lnTo>
                    <a:pt x="3098" y="74809"/>
                  </a:lnTo>
                  <a:lnTo>
                    <a:pt x="45502" y="74809"/>
                  </a:lnTo>
                  <a:lnTo>
                    <a:pt x="46084" y="71629"/>
                  </a:lnTo>
                  <a:cubicBezTo>
                    <a:pt x="46250" y="70797"/>
                    <a:pt x="46105" y="69924"/>
                    <a:pt x="45668" y="69176"/>
                  </a:cubicBezTo>
                  <a:cubicBezTo>
                    <a:pt x="44753" y="67700"/>
                    <a:pt x="43444" y="64624"/>
                    <a:pt x="44379" y="60342"/>
                  </a:cubicBezTo>
                  <a:cubicBezTo>
                    <a:pt x="45710" y="54168"/>
                    <a:pt x="44151" y="41198"/>
                    <a:pt x="44379" y="33278"/>
                  </a:cubicBezTo>
                  <a:cubicBezTo>
                    <a:pt x="44629" y="24444"/>
                    <a:pt x="45502" y="15236"/>
                    <a:pt x="45502" y="15236"/>
                  </a:cubicBezTo>
                  <a:lnTo>
                    <a:pt x="46354" y="6090"/>
                  </a:lnTo>
                  <a:lnTo>
                    <a:pt x="46354" y="2244"/>
                  </a:lnTo>
                  <a:cubicBezTo>
                    <a:pt x="46354" y="1101"/>
                    <a:pt x="45460" y="186"/>
                    <a:pt x="44317" y="166"/>
                  </a:cubicBezTo>
                  <a:cubicBezTo>
                    <a:pt x="41379" y="105"/>
                    <a:pt x="35753" y="1"/>
                    <a:pt x="30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78;p71">
              <a:extLst>
                <a:ext uri="{FF2B5EF4-FFF2-40B4-BE49-F238E27FC236}">
                  <a16:creationId xmlns:a16="http://schemas.microsoft.com/office/drawing/2014/main" id="{778F3AD0-6E3C-5216-F2DE-60E3E491A7AC}"/>
                </a:ext>
              </a:extLst>
            </p:cNvPr>
            <p:cNvSpPr/>
            <p:nvPr/>
          </p:nvSpPr>
          <p:spPr>
            <a:xfrm>
              <a:off x="5235132" y="4514323"/>
              <a:ext cx="359669" cy="21"/>
            </a:xfrm>
            <a:custGeom>
              <a:avLst/>
              <a:gdLst/>
              <a:ahLst/>
              <a:cxnLst/>
              <a:rect l="l" t="t" r="r" b="b"/>
              <a:pathLst>
                <a:path w="17170" h="1" fill="none" extrusionOk="0">
                  <a:moveTo>
                    <a:pt x="0" y="1"/>
                  </a:moveTo>
                  <a:lnTo>
                    <a:pt x="1717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179;p71">
              <a:extLst>
                <a:ext uri="{FF2B5EF4-FFF2-40B4-BE49-F238E27FC236}">
                  <a16:creationId xmlns:a16="http://schemas.microsoft.com/office/drawing/2014/main" id="{A1CFD7DA-A94D-9EE6-F1AE-555D760B178D}"/>
                </a:ext>
              </a:extLst>
            </p:cNvPr>
            <p:cNvSpPr/>
            <p:nvPr/>
          </p:nvSpPr>
          <p:spPr>
            <a:xfrm>
              <a:off x="4505363" y="4514323"/>
              <a:ext cx="231219" cy="21"/>
            </a:xfrm>
            <a:custGeom>
              <a:avLst/>
              <a:gdLst/>
              <a:ahLst/>
              <a:cxnLst/>
              <a:rect l="l" t="t" r="r" b="b"/>
              <a:pathLst>
                <a:path w="11038" h="1" fill="none" extrusionOk="0">
                  <a:moveTo>
                    <a:pt x="11038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80;p71">
              <a:extLst>
                <a:ext uri="{FF2B5EF4-FFF2-40B4-BE49-F238E27FC236}">
                  <a16:creationId xmlns:a16="http://schemas.microsoft.com/office/drawing/2014/main" id="{BB7DFDF7-8828-DE06-8D93-43B4A1C2383B}"/>
                </a:ext>
              </a:extLst>
            </p:cNvPr>
            <p:cNvSpPr/>
            <p:nvPr/>
          </p:nvSpPr>
          <p:spPr>
            <a:xfrm>
              <a:off x="5103079" y="2814014"/>
              <a:ext cx="203044" cy="196362"/>
            </a:xfrm>
            <a:custGeom>
              <a:avLst/>
              <a:gdLst/>
              <a:ahLst/>
              <a:cxnLst/>
              <a:rect l="l" t="t" r="r" b="b"/>
              <a:pathLst>
                <a:path w="9693" h="9374" extrusionOk="0">
                  <a:moveTo>
                    <a:pt x="2085" y="1"/>
                  </a:moveTo>
                  <a:cubicBezTo>
                    <a:pt x="1" y="3295"/>
                    <a:pt x="1205" y="9373"/>
                    <a:pt x="3786" y="9373"/>
                  </a:cubicBezTo>
                  <a:cubicBezTo>
                    <a:pt x="4397" y="9373"/>
                    <a:pt x="5086" y="9032"/>
                    <a:pt x="5826" y="8232"/>
                  </a:cubicBezTo>
                  <a:cubicBezTo>
                    <a:pt x="9692" y="4075"/>
                    <a:pt x="6928" y="1560"/>
                    <a:pt x="2085" y="1"/>
                  </a:cubicBezTo>
                  <a:close/>
                </a:path>
              </a:pathLst>
            </a:custGeom>
            <a:solidFill>
              <a:srgbClr val="F9BC14"/>
            </a:solidFill>
            <a:ln w="20275" cap="rnd" cmpd="sng">
              <a:solidFill>
                <a:srgbClr val="F9BC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81;p71">
              <a:extLst>
                <a:ext uri="{FF2B5EF4-FFF2-40B4-BE49-F238E27FC236}">
                  <a16:creationId xmlns:a16="http://schemas.microsoft.com/office/drawing/2014/main" id="{DA955C4C-8691-E8CE-4B89-13CCB9944AE4}"/>
                </a:ext>
              </a:extLst>
            </p:cNvPr>
            <p:cNvSpPr/>
            <p:nvPr/>
          </p:nvSpPr>
          <p:spPr>
            <a:xfrm>
              <a:off x="4915536" y="2875244"/>
              <a:ext cx="362287" cy="350808"/>
            </a:xfrm>
            <a:custGeom>
              <a:avLst/>
              <a:gdLst/>
              <a:ahLst/>
              <a:cxnLst/>
              <a:rect l="l" t="t" r="r" b="b"/>
              <a:pathLst>
                <a:path w="17295" h="16747" extrusionOk="0">
                  <a:moveTo>
                    <a:pt x="9512" y="1"/>
                  </a:moveTo>
                  <a:cubicBezTo>
                    <a:pt x="1634" y="1"/>
                    <a:pt x="448" y="5727"/>
                    <a:pt x="229" y="8489"/>
                  </a:cubicBezTo>
                  <a:cubicBezTo>
                    <a:pt x="0" y="11628"/>
                    <a:pt x="2079" y="15557"/>
                    <a:pt x="2079" y="15557"/>
                  </a:cubicBezTo>
                  <a:lnTo>
                    <a:pt x="7878" y="16409"/>
                  </a:lnTo>
                  <a:cubicBezTo>
                    <a:pt x="8434" y="16491"/>
                    <a:pt x="10080" y="16747"/>
                    <a:pt x="11620" y="16747"/>
                  </a:cubicBezTo>
                  <a:cubicBezTo>
                    <a:pt x="13192" y="16747"/>
                    <a:pt x="14654" y="16481"/>
                    <a:pt x="14738" y="15494"/>
                  </a:cubicBezTo>
                  <a:cubicBezTo>
                    <a:pt x="14800" y="14663"/>
                    <a:pt x="15569" y="10256"/>
                    <a:pt x="15569" y="10256"/>
                  </a:cubicBezTo>
                  <a:cubicBezTo>
                    <a:pt x="15569" y="10256"/>
                    <a:pt x="15617" y="10258"/>
                    <a:pt x="15697" y="10258"/>
                  </a:cubicBezTo>
                  <a:cubicBezTo>
                    <a:pt x="16096" y="10258"/>
                    <a:pt x="17294" y="10215"/>
                    <a:pt x="17294" y="9695"/>
                  </a:cubicBezTo>
                  <a:cubicBezTo>
                    <a:pt x="17294" y="9071"/>
                    <a:pt x="15735" y="7512"/>
                    <a:pt x="15008" y="6494"/>
                  </a:cubicBezTo>
                  <a:cubicBezTo>
                    <a:pt x="14259" y="5475"/>
                    <a:pt x="15881" y="840"/>
                    <a:pt x="13116" y="341"/>
                  </a:cubicBezTo>
                  <a:cubicBezTo>
                    <a:pt x="11781" y="107"/>
                    <a:pt x="10585" y="1"/>
                    <a:pt x="9512" y="1"/>
                  </a:cubicBezTo>
                  <a:close/>
                </a:path>
              </a:pathLst>
            </a:custGeom>
            <a:solidFill>
              <a:srgbClr val="F4C5B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82;p71">
              <a:extLst>
                <a:ext uri="{FF2B5EF4-FFF2-40B4-BE49-F238E27FC236}">
                  <a16:creationId xmlns:a16="http://schemas.microsoft.com/office/drawing/2014/main" id="{5F1F149C-3B1C-175D-85DB-435A4F93DD16}"/>
                </a:ext>
              </a:extLst>
            </p:cNvPr>
            <p:cNvSpPr/>
            <p:nvPr/>
          </p:nvSpPr>
          <p:spPr>
            <a:xfrm>
              <a:off x="5165021" y="2995399"/>
              <a:ext cx="22665" cy="21744"/>
            </a:xfrm>
            <a:custGeom>
              <a:avLst/>
              <a:gdLst/>
              <a:ahLst/>
              <a:cxnLst/>
              <a:rect l="l" t="t" r="r" b="b"/>
              <a:pathLst>
                <a:path w="1082" h="1038" extrusionOk="0">
                  <a:moveTo>
                    <a:pt x="442" y="0"/>
                  </a:moveTo>
                  <a:cubicBezTo>
                    <a:pt x="359" y="0"/>
                    <a:pt x="278" y="23"/>
                    <a:pt x="208" y="72"/>
                  </a:cubicBezTo>
                  <a:cubicBezTo>
                    <a:pt x="21" y="217"/>
                    <a:pt x="1" y="550"/>
                    <a:pt x="188" y="779"/>
                  </a:cubicBezTo>
                  <a:cubicBezTo>
                    <a:pt x="312" y="945"/>
                    <a:pt x="483" y="1037"/>
                    <a:pt x="645" y="1037"/>
                  </a:cubicBezTo>
                  <a:cubicBezTo>
                    <a:pt x="726" y="1037"/>
                    <a:pt x="804" y="1014"/>
                    <a:pt x="874" y="966"/>
                  </a:cubicBezTo>
                  <a:cubicBezTo>
                    <a:pt x="1061" y="799"/>
                    <a:pt x="1081" y="488"/>
                    <a:pt x="894" y="259"/>
                  </a:cubicBezTo>
                  <a:cubicBezTo>
                    <a:pt x="784" y="93"/>
                    <a:pt x="608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83;p71">
              <a:extLst>
                <a:ext uri="{FF2B5EF4-FFF2-40B4-BE49-F238E27FC236}">
                  <a16:creationId xmlns:a16="http://schemas.microsoft.com/office/drawing/2014/main" id="{076CD87B-D324-C769-D534-60C9A8A44769}"/>
                </a:ext>
              </a:extLst>
            </p:cNvPr>
            <p:cNvSpPr/>
            <p:nvPr/>
          </p:nvSpPr>
          <p:spPr>
            <a:xfrm>
              <a:off x="5162842" y="3112286"/>
              <a:ext cx="47488" cy="27441"/>
            </a:xfrm>
            <a:custGeom>
              <a:avLst/>
              <a:gdLst/>
              <a:ahLst/>
              <a:cxnLst/>
              <a:rect l="l" t="t" r="r" b="b"/>
              <a:pathLst>
                <a:path w="2267" h="1310" fill="none" extrusionOk="0">
                  <a:moveTo>
                    <a:pt x="2266" y="686"/>
                  </a:moveTo>
                  <a:cubicBezTo>
                    <a:pt x="957" y="1310"/>
                    <a:pt x="1" y="0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84;p71">
              <a:extLst>
                <a:ext uri="{FF2B5EF4-FFF2-40B4-BE49-F238E27FC236}">
                  <a16:creationId xmlns:a16="http://schemas.microsoft.com/office/drawing/2014/main" id="{3A8BCF0C-6ADA-E367-B71C-7A8F96CEB327}"/>
                </a:ext>
              </a:extLst>
            </p:cNvPr>
            <p:cNvSpPr/>
            <p:nvPr/>
          </p:nvSpPr>
          <p:spPr>
            <a:xfrm>
              <a:off x="4707402" y="2803059"/>
              <a:ext cx="522514" cy="452927"/>
            </a:xfrm>
            <a:custGeom>
              <a:avLst/>
              <a:gdLst/>
              <a:ahLst/>
              <a:cxnLst/>
              <a:rect l="l" t="t" r="r" b="b"/>
              <a:pathLst>
                <a:path w="24944" h="21622" extrusionOk="0">
                  <a:moveTo>
                    <a:pt x="17575" y="1"/>
                  </a:moveTo>
                  <a:cubicBezTo>
                    <a:pt x="11995" y="1"/>
                    <a:pt x="8689" y="5115"/>
                    <a:pt x="7088" y="10210"/>
                  </a:cubicBezTo>
                  <a:cubicBezTo>
                    <a:pt x="5384" y="15635"/>
                    <a:pt x="0" y="15053"/>
                    <a:pt x="1330" y="18026"/>
                  </a:cubicBezTo>
                  <a:cubicBezTo>
                    <a:pt x="2640" y="21019"/>
                    <a:pt x="8003" y="21622"/>
                    <a:pt x="8003" y="21622"/>
                  </a:cubicBezTo>
                  <a:lnTo>
                    <a:pt x="12015" y="19003"/>
                  </a:lnTo>
                  <a:lnTo>
                    <a:pt x="13012" y="15448"/>
                  </a:lnTo>
                  <a:cubicBezTo>
                    <a:pt x="11932" y="14492"/>
                    <a:pt x="11308" y="12663"/>
                    <a:pt x="12701" y="11187"/>
                  </a:cubicBezTo>
                  <a:cubicBezTo>
                    <a:pt x="12979" y="10892"/>
                    <a:pt x="13281" y="10774"/>
                    <a:pt x="13586" y="10774"/>
                  </a:cubicBezTo>
                  <a:cubicBezTo>
                    <a:pt x="14804" y="10774"/>
                    <a:pt x="16068" y="12663"/>
                    <a:pt x="16068" y="12663"/>
                  </a:cubicBezTo>
                  <a:cubicBezTo>
                    <a:pt x="16068" y="12663"/>
                    <a:pt x="22512" y="8173"/>
                    <a:pt x="22408" y="3683"/>
                  </a:cubicBezTo>
                  <a:cubicBezTo>
                    <a:pt x="22408" y="3683"/>
                    <a:pt x="24944" y="773"/>
                    <a:pt x="18687" y="66"/>
                  </a:cubicBezTo>
                  <a:cubicBezTo>
                    <a:pt x="18307" y="22"/>
                    <a:pt x="17936" y="1"/>
                    <a:pt x="17575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85;p71">
              <a:extLst>
                <a:ext uri="{FF2B5EF4-FFF2-40B4-BE49-F238E27FC236}">
                  <a16:creationId xmlns:a16="http://schemas.microsoft.com/office/drawing/2014/main" id="{36423C2D-F58E-4623-634B-DB72414C984C}"/>
                </a:ext>
              </a:extLst>
            </p:cNvPr>
            <p:cNvSpPr/>
            <p:nvPr/>
          </p:nvSpPr>
          <p:spPr>
            <a:xfrm>
              <a:off x="5043965" y="2864959"/>
              <a:ext cx="154174" cy="203358"/>
            </a:xfrm>
            <a:custGeom>
              <a:avLst/>
              <a:gdLst/>
              <a:ahLst/>
              <a:cxnLst/>
              <a:rect l="l" t="t" r="r" b="b"/>
              <a:pathLst>
                <a:path w="7360" h="9708" fill="none" extrusionOk="0">
                  <a:moveTo>
                    <a:pt x="6840" y="1"/>
                  </a:moveTo>
                  <a:cubicBezTo>
                    <a:pt x="6840" y="1"/>
                    <a:pt x="7359" y="4740"/>
                    <a:pt x="1" y="970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86;p71">
              <a:extLst>
                <a:ext uri="{FF2B5EF4-FFF2-40B4-BE49-F238E27FC236}">
                  <a16:creationId xmlns:a16="http://schemas.microsoft.com/office/drawing/2014/main" id="{A3AE2EA2-73E1-24B5-686F-878F571361B8}"/>
                </a:ext>
              </a:extLst>
            </p:cNvPr>
            <p:cNvSpPr/>
            <p:nvPr/>
          </p:nvSpPr>
          <p:spPr>
            <a:xfrm>
              <a:off x="4816245" y="3148860"/>
              <a:ext cx="120637" cy="93195"/>
            </a:xfrm>
            <a:custGeom>
              <a:avLst/>
              <a:gdLst/>
              <a:ahLst/>
              <a:cxnLst/>
              <a:rect l="l" t="t" r="r" b="b"/>
              <a:pathLst>
                <a:path w="5759" h="4449" fill="none" extrusionOk="0">
                  <a:moveTo>
                    <a:pt x="5759" y="0"/>
                  </a:moveTo>
                  <a:cubicBezTo>
                    <a:pt x="4823" y="1206"/>
                    <a:pt x="1248" y="1871"/>
                    <a:pt x="1" y="444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87;p71">
              <a:extLst>
                <a:ext uri="{FF2B5EF4-FFF2-40B4-BE49-F238E27FC236}">
                  <a16:creationId xmlns:a16="http://schemas.microsoft.com/office/drawing/2014/main" id="{A6942251-3AF9-1890-17BE-9CD1AC4E2993}"/>
                </a:ext>
              </a:extLst>
            </p:cNvPr>
            <p:cNvSpPr/>
            <p:nvPr/>
          </p:nvSpPr>
          <p:spPr>
            <a:xfrm>
              <a:off x="4765741" y="3174982"/>
              <a:ext cx="33558" cy="58800"/>
            </a:xfrm>
            <a:custGeom>
              <a:avLst/>
              <a:gdLst/>
              <a:ahLst/>
              <a:cxnLst/>
              <a:rect l="l" t="t" r="r" b="b"/>
              <a:pathLst>
                <a:path w="1602" h="2807" fill="none" extrusionOk="0">
                  <a:moveTo>
                    <a:pt x="1601" y="1"/>
                  </a:moveTo>
                  <a:cubicBezTo>
                    <a:pt x="1" y="1435"/>
                    <a:pt x="1" y="2807"/>
                    <a:pt x="1" y="280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88;p71">
              <a:extLst>
                <a:ext uri="{FF2B5EF4-FFF2-40B4-BE49-F238E27FC236}">
                  <a16:creationId xmlns:a16="http://schemas.microsoft.com/office/drawing/2014/main" id="{025A2782-25A5-61D4-30C6-45F3F204F3A4}"/>
                </a:ext>
              </a:extLst>
            </p:cNvPr>
            <p:cNvSpPr/>
            <p:nvPr/>
          </p:nvSpPr>
          <p:spPr>
            <a:xfrm>
              <a:off x="4743976" y="3155815"/>
              <a:ext cx="38774" cy="40094"/>
            </a:xfrm>
            <a:custGeom>
              <a:avLst/>
              <a:gdLst/>
              <a:ahLst/>
              <a:cxnLst/>
              <a:rect l="l" t="t" r="r" b="b"/>
              <a:pathLst>
                <a:path w="1851" h="1914" fill="none" extrusionOk="0">
                  <a:moveTo>
                    <a:pt x="1850" y="1"/>
                  </a:moveTo>
                  <a:cubicBezTo>
                    <a:pt x="499" y="708"/>
                    <a:pt x="0" y="1913"/>
                    <a:pt x="0" y="19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89;p71">
              <a:extLst>
                <a:ext uri="{FF2B5EF4-FFF2-40B4-BE49-F238E27FC236}">
                  <a16:creationId xmlns:a16="http://schemas.microsoft.com/office/drawing/2014/main" id="{4D510C4F-1266-D416-569B-B9C0FEB69E88}"/>
                </a:ext>
              </a:extLst>
            </p:cNvPr>
            <p:cNvSpPr/>
            <p:nvPr/>
          </p:nvSpPr>
          <p:spPr>
            <a:xfrm>
              <a:off x="4730905" y="2936369"/>
              <a:ext cx="151555" cy="219467"/>
            </a:xfrm>
            <a:custGeom>
              <a:avLst/>
              <a:gdLst/>
              <a:ahLst/>
              <a:cxnLst/>
              <a:rect l="l" t="t" r="r" b="b"/>
              <a:pathLst>
                <a:path w="7235" h="10477" fill="none" extrusionOk="0">
                  <a:moveTo>
                    <a:pt x="7234" y="1"/>
                  </a:moveTo>
                  <a:cubicBezTo>
                    <a:pt x="7234" y="1"/>
                    <a:pt x="5925" y="4428"/>
                    <a:pt x="4075" y="6735"/>
                  </a:cubicBezTo>
                  <a:cubicBezTo>
                    <a:pt x="2620" y="8544"/>
                    <a:pt x="832" y="8606"/>
                    <a:pt x="1" y="1047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90;p71">
              <a:extLst>
                <a:ext uri="{FF2B5EF4-FFF2-40B4-BE49-F238E27FC236}">
                  <a16:creationId xmlns:a16="http://schemas.microsoft.com/office/drawing/2014/main" id="{26D422EE-2BC8-0087-E32A-5193E86EE30B}"/>
                </a:ext>
              </a:extLst>
            </p:cNvPr>
            <p:cNvSpPr/>
            <p:nvPr/>
          </p:nvSpPr>
          <p:spPr>
            <a:xfrm>
              <a:off x="5003474" y="2920700"/>
              <a:ext cx="172901" cy="108445"/>
            </a:xfrm>
            <a:custGeom>
              <a:avLst/>
              <a:gdLst/>
              <a:ahLst/>
              <a:cxnLst/>
              <a:rect l="l" t="t" r="r" b="b"/>
              <a:pathLst>
                <a:path w="8254" h="5177" fill="none" extrusionOk="0">
                  <a:moveTo>
                    <a:pt x="8253" y="0"/>
                  </a:moveTo>
                  <a:cubicBezTo>
                    <a:pt x="4366" y="5176"/>
                    <a:pt x="1" y="2599"/>
                    <a:pt x="1" y="259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91;p71">
              <a:extLst>
                <a:ext uri="{FF2B5EF4-FFF2-40B4-BE49-F238E27FC236}">
                  <a16:creationId xmlns:a16="http://schemas.microsoft.com/office/drawing/2014/main" id="{ABA3D273-3980-F06E-16EF-ABC4811B5441}"/>
                </a:ext>
              </a:extLst>
            </p:cNvPr>
            <p:cNvSpPr/>
            <p:nvPr/>
          </p:nvSpPr>
          <p:spPr>
            <a:xfrm>
              <a:off x="5023521" y="2780058"/>
              <a:ext cx="232957" cy="58800"/>
            </a:xfrm>
            <a:custGeom>
              <a:avLst/>
              <a:gdLst/>
              <a:ahLst/>
              <a:cxnLst/>
              <a:rect l="l" t="t" r="r" b="b"/>
              <a:pathLst>
                <a:path w="11121" h="2807" fill="none" extrusionOk="0">
                  <a:moveTo>
                    <a:pt x="0" y="1455"/>
                  </a:moveTo>
                  <a:cubicBezTo>
                    <a:pt x="4739" y="0"/>
                    <a:pt x="7296" y="2370"/>
                    <a:pt x="7296" y="2370"/>
                  </a:cubicBezTo>
                  <a:cubicBezTo>
                    <a:pt x="7296" y="2370"/>
                    <a:pt x="9208" y="1601"/>
                    <a:pt x="11121" y="2807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92;p71">
              <a:extLst>
                <a:ext uri="{FF2B5EF4-FFF2-40B4-BE49-F238E27FC236}">
                  <a16:creationId xmlns:a16="http://schemas.microsoft.com/office/drawing/2014/main" id="{97FE7D94-1BCC-376E-E7D7-15375E45CEF5}"/>
                </a:ext>
              </a:extLst>
            </p:cNvPr>
            <p:cNvSpPr/>
            <p:nvPr/>
          </p:nvSpPr>
          <p:spPr>
            <a:xfrm>
              <a:off x="5205952" y="2888483"/>
              <a:ext cx="57501" cy="71431"/>
            </a:xfrm>
            <a:custGeom>
              <a:avLst/>
              <a:gdLst/>
              <a:ahLst/>
              <a:cxnLst/>
              <a:rect l="l" t="t" r="r" b="b"/>
              <a:pathLst>
                <a:path w="2745" h="3410" fill="none" extrusionOk="0">
                  <a:moveTo>
                    <a:pt x="1" y="0"/>
                  </a:moveTo>
                  <a:cubicBezTo>
                    <a:pt x="2308" y="1331"/>
                    <a:pt x="2744" y="3409"/>
                    <a:pt x="2744" y="340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93;p71">
              <a:extLst>
                <a:ext uri="{FF2B5EF4-FFF2-40B4-BE49-F238E27FC236}">
                  <a16:creationId xmlns:a16="http://schemas.microsoft.com/office/drawing/2014/main" id="{310C75E8-6DAB-B517-BE72-93CDB2674F6F}"/>
                </a:ext>
              </a:extLst>
            </p:cNvPr>
            <p:cNvSpPr/>
            <p:nvPr/>
          </p:nvSpPr>
          <p:spPr>
            <a:xfrm>
              <a:off x="4680840" y="3320839"/>
              <a:ext cx="699311" cy="1193505"/>
            </a:xfrm>
            <a:custGeom>
              <a:avLst/>
              <a:gdLst/>
              <a:ahLst/>
              <a:cxnLst/>
              <a:rect l="l" t="t" r="r" b="b"/>
              <a:pathLst>
                <a:path w="33384" h="56976" extrusionOk="0">
                  <a:moveTo>
                    <a:pt x="6839" y="1"/>
                  </a:moveTo>
                  <a:cubicBezTo>
                    <a:pt x="5093" y="9895"/>
                    <a:pt x="6361" y="21993"/>
                    <a:pt x="5654" y="28582"/>
                  </a:cubicBezTo>
                  <a:cubicBezTo>
                    <a:pt x="4947" y="35192"/>
                    <a:pt x="0" y="56976"/>
                    <a:pt x="0" y="56976"/>
                  </a:cubicBezTo>
                  <a:lnTo>
                    <a:pt x="33383" y="56976"/>
                  </a:lnTo>
                  <a:lnTo>
                    <a:pt x="32531" y="42259"/>
                  </a:lnTo>
                  <a:cubicBezTo>
                    <a:pt x="32531" y="42259"/>
                    <a:pt x="30951" y="21743"/>
                    <a:pt x="30473" y="16027"/>
                  </a:cubicBezTo>
                  <a:cubicBezTo>
                    <a:pt x="29995" y="10290"/>
                    <a:pt x="27812" y="1"/>
                    <a:pt x="2781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94;p71">
              <a:extLst>
                <a:ext uri="{FF2B5EF4-FFF2-40B4-BE49-F238E27FC236}">
                  <a16:creationId xmlns:a16="http://schemas.microsoft.com/office/drawing/2014/main" id="{5688B6BA-B98B-4767-F067-467067E0F45C}"/>
                </a:ext>
              </a:extLst>
            </p:cNvPr>
            <p:cNvSpPr/>
            <p:nvPr/>
          </p:nvSpPr>
          <p:spPr>
            <a:xfrm>
              <a:off x="5287375" y="4152497"/>
              <a:ext cx="85801" cy="238634"/>
            </a:xfrm>
            <a:custGeom>
              <a:avLst/>
              <a:gdLst/>
              <a:ahLst/>
              <a:cxnLst/>
              <a:rect l="l" t="t" r="r" b="b"/>
              <a:pathLst>
                <a:path w="4096" h="11392" extrusionOk="0">
                  <a:moveTo>
                    <a:pt x="3389" y="1"/>
                  </a:moveTo>
                  <a:lnTo>
                    <a:pt x="2786" y="105"/>
                  </a:lnTo>
                  <a:lnTo>
                    <a:pt x="1" y="9043"/>
                  </a:lnTo>
                  <a:cubicBezTo>
                    <a:pt x="936" y="10165"/>
                    <a:pt x="2640" y="10913"/>
                    <a:pt x="4095" y="11391"/>
                  </a:cubicBezTo>
                  <a:lnTo>
                    <a:pt x="3576" y="2557"/>
                  </a:lnTo>
                  <a:cubicBezTo>
                    <a:pt x="3576" y="2557"/>
                    <a:pt x="3513" y="1580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95;p71">
              <a:extLst>
                <a:ext uri="{FF2B5EF4-FFF2-40B4-BE49-F238E27FC236}">
                  <a16:creationId xmlns:a16="http://schemas.microsoft.com/office/drawing/2014/main" id="{13DD4BCF-8B24-196D-9D17-5DDADBA8FA2B}"/>
                </a:ext>
              </a:extLst>
            </p:cNvPr>
            <p:cNvSpPr/>
            <p:nvPr/>
          </p:nvSpPr>
          <p:spPr>
            <a:xfrm>
              <a:off x="4680840" y="4134649"/>
              <a:ext cx="495534" cy="379694"/>
            </a:xfrm>
            <a:custGeom>
              <a:avLst/>
              <a:gdLst/>
              <a:ahLst/>
              <a:cxnLst/>
              <a:rect l="l" t="t" r="r" b="b"/>
              <a:pathLst>
                <a:path w="23656" h="18126" extrusionOk="0">
                  <a:moveTo>
                    <a:pt x="3887" y="0"/>
                  </a:moveTo>
                  <a:cubicBezTo>
                    <a:pt x="2204" y="8419"/>
                    <a:pt x="0" y="18126"/>
                    <a:pt x="0" y="18126"/>
                  </a:cubicBezTo>
                  <a:lnTo>
                    <a:pt x="11807" y="18126"/>
                  </a:lnTo>
                  <a:cubicBezTo>
                    <a:pt x="13989" y="15257"/>
                    <a:pt x="18022" y="11017"/>
                    <a:pt x="23655" y="9708"/>
                  </a:cubicBezTo>
                  <a:lnTo>
                    <a:pt x="16068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96;p71">
              <a:extLst>
                <a:ext uri="{FF2B5EF4-FFF2-40B4-BE49-F238E27FC236}">
                  <a16:creationId xmlns:a16="http://schemas.microsoft.com/office/drawing/2014/main" id="{396DD2D8-DAF3-78FC-5B1D-9DB145C5005C}"/>
                </a:ext>
              </a:extLst>
            </p:cNvPr>
            <p:cNvSpPr/>
            <p:nvPr/>
          </p:nvSpPr>
          <p:spPr>
            <a:xfrm>
              <a:off x="4485756" y="3457123"/>
              <a:ext cx="412372" cy="472471"/>
            </a:xfrm>
            <a:custGeom>
              <a:avLst/>
              <a:gdLst/>
              <a:ahLst/>
              <a:cxnLst/>
              <a:rect l="l" t="t" r="r" b="b"/>
              <a:pathLst>
                <a:path w="19686" h="22555" extrusionOk="0">
                  <a:moveTo>
                    <a:pt x="10602" y="1"/>
                  </a:moveTo>
                  <a:cubicBezTo>
                    <a:pt x="9355" y="6923"/>
                    <a:pt x="2849" y="15570"/>
                    <a:pt x="1" y="17960"/>
                  </a:cubicBezTo>
                  <a:cubicBezTo>
                    <a:pt x="1" y="17960"/>
                    <a:pt x="7900" y="22305"/>
                    <a:pt x="13367" y="22554"/>
                  </a:cubicBezTo>
                  <a:cubicBezTo>
                    <a:pt x="13367" y="22554"/>
                    <a:pt x="16131" y="15819"/>
                    <a:pt x="17898" y="10810"/>
                  </a:cubicBezTo>
                  <a:cubicBezTo>
                    <a:pt x="19686" y="5800"/>
                    <a:pt x="10602" y="1"/>
                    <a:pt x="10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97;p71">
              <a:extLst>
                <a:ext uri="{FF2B5EF4-FFF2-40B4-BE49-F238E27FC236}">
                  <a16:creationId xmlns:a16="http://schemas.microsoft.com/office/drawing/2014/main" id="{5C43EC00-C4AE-E4AB-52CE-D623ACA3C78F}"/>
                </a:ext>
              </a:extLst>
            </p:cNvPr>
            <p:cNvSpPr/>
            <p:nvPr/>
          </p:nvSpPr>
          <p:spPr>
            <a:xfrm>
              <a:off x="4485756" y="3457123"/>
              <a:ext cx="280005" cy="472471"/>
            </a:xfrm>
            <a:custGeom>
              <a:avLst/>
              <a:gdLst/>
              <a:ahLst/>
              <a:cxnLst/>
              <a:rect l="l" t="t" r="r" b="b"/>
              <a:pathLst>
                <a:path w="13367" h="22555" fill="none" extrusionOk="0">
                  <a:moveTo>
                    <a:pt x="10602" y="1"/>
                  </a:moveTo>
                  <a:cubicBezTo>
                    <a:pt x="9355" y="6923"/>
                    <a:pt x="2849" y="15570"/>
                    <a:pt x="1" y="17960"/>
                  </a:cubicBezTo>
                  <a:cubicBezTo>
                    <a:pt x="1" y="17960"/>
                    <a:pt x="7900" y="22305"/>
                    <a:pt x="13367" y="2255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98;p71">
              <a:extLst>
                <a:ext uri="{FF2B5EF4-FFF2-40B4-BE49-F238E27FC236}">
                  <a16:creationId xmlns:a16="http://schemas.microsoft.com/office/drawing/2014/main" id="{FC882BAF-3CA6-31B6-72DE-43C2A318614F}"/>
                </a:ext>
              </a:extLst>
            </p:cNvPr>
            <p:cNvSpPr/>
            <p:nvPr/>
          </p:nvSpPr>
          <p:spPr>
            <a:xfrm>
              <a:off x="4558486" y="3739286"/>
              <a:ext cx="219027" cy="177677"/>
            </a:xfrm>
            <a:custGeom>
              <a:avLst/>
              <a:gdLst/>
              <a:ahLst/>
              <a:cxnLst/>
              <a:rect l="l" t="t" r="r" b="b"/>
              <a:pathLst>
                <a:path w="10456" h="8482" extrusionOk="0">
                  <a:moveTo>
                    <a:pt x="499" y="0"/>
                  </a:moveTo>
                  <a:cubicBezTo>
                    <a:pt x="333" y="229"/>
                    <a:pt x="166" y="458"/>
                    <a:pt x="0" y="686"/>
                  </a:cubicBezTo>
                  <a:cubicBezTo>
                    <a:pt x="2474" y="4241"/>
                    <a:pt x="6070" y="7005"/>
                    <a:pt x="10144" y="8481"/>
                  </a:cubicBezTo>
                  <a:cubicBezTo>
                    <a:pt x="10227" y="8273"/>
                    <a:pt x="10331" y="8024"/>
                    <a:pt x="10456" y="7733"/>
                  </a:cubicBezTo>
                  <a:cubicBezTo>
                    <a:pt x="6423" y="6278"/>
                    <a:pt x="2890" y="3555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99;p71">
              <a:extLst>
                <a:ext uri="{FF2B5EF4-FFF2-40B4-BE49-F238E27FC236}">
                  <a16:creationId xmlns:a16="http://schemas.microsoft.com/office/drawing/2014/main" id="{706B37AC-960C-5111-4E53-F9D2FB7F24FA}"/>
                </a:ext>
              </a:extLst>
            </p:cNvPr>
            <p:cNvSpPr/>
            <p:nvPr/>
          </p:nvSpPr>
          <p:spPr>
            <a:xfrm>
              <a:off x="4509280" y="3798065"/>
              <a:ext cx="100171" cy="92337"/>
            </a:xfrm>
            <a:custGeom>
              <a:avLst/>
              <a:gdLst/>
              <a:ahLst/>
              <a:cxnLst/>
              <a:rect l="l" t="t" r="r" b="b"/>
              <a:pathLst>
                <a:path w="4782" h="4408" extrusionOk="0">
                  <a:moveTo>
                    <a:pt x="562" y="1"/>
                  </a:moveTo>
                  <a:cubicBezTo>
                    <a:pt x="375" y="229"/>
                    <a:pt x="187" y="437"/>
                    <a:pt x="0" y="624"/>
                  </a:cubicBezTo>
                  <a:cubicBezTo>
                    <a:pt x="645" y="1601"/>
                    <a:pt x="1414" y="2516"/>
                    <a:pt x="2266" y="3347"/>
                  </a:cubicBezTo>
                  <a:cubicBezTo>
                    <a:pt x="3014" y="3701"/>
                    <a:pt x="3887" y="4054"/>
                    <a:pt x="4781" y="4407"/>
                  </a:cubicBezTo>
                  <a:cubicBezTo>
                    <a:pt x="3118" y="3222"/>
                    <a:pt x="1684" y="1726"/>
                    <a:pt x="5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200;p71">
              <a:extLst>
                <a:ext uri="{FF2B5EF4-FFF2-40B4-BE49-F238E27FC236}">
                  <a16:creationId xmlns:a16="http://schemas.microsoft.com/office/drawing/2014/main" id="{0119CBBF-640A-FBEE-066D-4608E4684AD2}"/>
                </a:ext>
              </a:extLst>
            </p:cNvPr>
            <p:cNvSpPr/>
            <p:nvPr/>
          </p:nvSpPr>
          <p:spPr>
            <a:xfrm>
              <a:off x="4605513" y="3670495"/>
              <a:ext cx="199001" cy="178536"/>
            </a:xfrm>
            <a:custGeom>
              <a:avLst/>
              <a:gdLst/>
              <a:ahLst/>
              <a:cxnLst/>
              <a:rect l="l" t="t" r="r" b="b"/>
              <a:pathLst>
                <a:path w="9500" h="8523" extrusionOk="0">
                  <a:moveTo>
                    <a:pt x="499" y="0"/>
                  </a:moveTo>
                  <a:cubicBezTo>
                    <a:pt x="333" y="270"/>
                    <a:pt x="166" y="541"/>
                    <a:pt x="0" y="790"/>
                  </a:cubicBezTo>
                  <a:cubicBezTo>
                    <a:pt x="1933" y="4428"/>
                    <a:pt x="5259" y="7255"/>
                    <a:pt x="9208" y="8523"/>
                  </a:cubicBezTo>
                  <a:cubicBezTo>
                    <a:pt x="9292" y="8273"/>
                    <a:pt x="9396" y="8024"/>
                    <a:pt x="9499" y="7753"/>
                  </a:cubicBezTo>
                  <a:cubicBezTo>
                    <a:pt x="5654" y="6527"/>
                    <a:pt x="2328" y="3617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201;p71">
              <a:extLst>
                <a:ext uri="{FF2B5EF4-FFF2-40B4-BE49-F238E27FC236}">
                  <a16:creationId xmlns:a16="http://schemas.microsoft.com/office/drawing/2014/main" id="{E5DA2C44-5CB9-4B6A-B0C6-EE2E4F9500DB}"/>
                </a:ext>
              </a:extLst>
            </p:cNvPr>
            <p:cNvSpPr/>
            <p:nvPr/>
          </p:nvSpPr>
          <p:spPr>
            <a:xfrm>
              <a:off x="4651221" y="3590370"/>
              <a:ext cx="183772" cy="178975"/>
            </a:xfrm>
            <a:custGeom>
              <a:avLst/>
              <a:gdLst/>
              <a:ahLst/>
              <a:cxnLst/>
              <a:rect l="l" t="t" r="r" b="b"/>
              <a:pathLst>
                <a:path w="8773" h="8544" extrusionOk="0">
                  <a:moveTo>
                    <a:pt x="458" y="1"/>
                  </a:moveTo>
                  <a:cubicBezTo>
                    <a:pt x="312" y="312"/>
                    <a:pt x="167" y="624"/>
                    <a:pt x="1" y="915"/>
                  </a:cubicBezTo>
                  <a:cubicBezTo>
                    <a:pt x="1788" y="4386"/>
                    <a:pt x="4844" y="7151"/>
                    <a:pt x="8502" y="8544"/>
                  </a:cubicBezTo>
                  <a:cubicBezTo>
                    <a:pt x="8585" y="8294"/>
                    <a:pt x="8689" y="8045"/>
                    <a:pt x="8773" y="7795"/>
                  </a:cubicBezTo>
                  <a:cubicBezTo>
                    <a:pt x="5135" y="6403"/>
                    <a:pt x="2100" y="3555"/>
                    <a:pt x="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202;p71">
              <a:extLst>
                <a:ext uri="{FF2B5EF4-FFF2-40B4-BE49-F238E27FC236}">
                  <a16:creationId xmlns:a16="http://schemas.microsoft.com/office/drawing/2014/main" id="{531383C8-852A-3919-F757-5FAAF4F03CF0}"/>
                </a:ext>
              </a:extLst>
            </p:cNvPr>
            <p:cNvSpPr/>
            <p:nvPr/>
          </p:nvSpPr>
          <p:spPr>
            <a:xfrm>
              <a:off x="5357487" y="3800683"/>
              <a:ext cx="158950" cy="157211"/>
            </a:xfrm>
            <a:custGeom>
              <a:avLst/>
              <a:gdLst/>
              <a:ahLst/>
              <a:cxnLst/>
              <a:rect l="l" t="t" r="r" b="b"/>
              <a:pathLst>
                <a:path w="7588" h="7505" extrusionOk="0">
                  <a:moveTo>
                    <a:pt x="0" y="0"/>
                  </a:moveTo>
                  <a:lnTo>
                    <a:pt x="437" y="7338"/>
                  </a:lnTo>
                  <a:cubicBezTo>
                    <a:pt x="1587" y="7463"/>
                    <a:pt x="2765" y="7504"/>
                    <a:pt x="3824" y="7504"/>
                  </a:cubicBezTo>
                  <a:cubicBezTo>
                    <a:pt x="5943" y="7504"/>
                    <a:pt x="7587" y="7338"/>
                    <a:pt x="7587" y="7338"/>
                  </a:cubicBezTo>
                  <a:lnTo>
                    <a:pt x="7151" y="2453"/>
                  </a:lnTo>
                  <a:cubicBezTo>
                    <a:pt x="7151" y="2453"/>
                    <a:pt x="2786" y="1393"/>
                    <a:pt x="0" y="0"/>
                  </a:cubicBezTo>
                  <a:close/>
                </a:path>
              </a:pathLst>
            </a:custGeom>
            <a:solidFill>
              <a:srgbClr val="F4C5B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203;p71">
              <a:extLst>
                <a:ext uri="{FF2B5EF4-FFF2-40B4-BE49-F238E27FC236}">
                  <a16:creationId xmlns:a16="http://schemas.microsoft.com/office/drawing/2014/main" id="{78324427-317B-19EB-DAF8-A59310BA34B5}"/>
                </a:ext>
              </a:extLst>
            </p:cNvPr>
            <p:cNvSpPr/>
            <p:nvPr/>
          </p:nvSpPr>
          <p:spPr>
            <a:xfrm>
              <a:off x="5357487" y="3800683"/>
              <a:ext cx="64455" cy="128911"/>
            </a:xfrm>
            <a:custGeom>
              <a:avLst/>
              <a:gdLst/>
              <a:ahLst/>
              <a:cxnLst/>
              <a:rect l="l" t="t" r="r" b="b"/>
              <a:pathLst>
                <a:path w="3077" h="6154" extrusionOk="0">
                  <a:moveTo>
                    <a:pt x="0" y="0"/>
                  </a:moveTo>
                  <a:lnTo>
                    <a:pt x="333" y="5758"/>
                  </a:lnTo>
                  <a:lnTo>
                    <a:pt x="1621" y="6153"/>
                  </a:lnTo>
                  <a:cubicBezTo>
                    <a:pt x="1621" y="6153"/>
                    <a:pt x="1767" y="3867"/>
                    <a:pt x="3077" y="1247"/>
                  </a:cubicBezTo>
                  <a:cubicBezTo>
                    <a:pt x="2016" y="873"/>
                    <a:pt x="915" y="458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204;p71">
              <a:extLst>
                <a:ext uri="{FF2B5EF4-FFF2-40B4-BE49-F238E27FC236}">
                  <a16:creationId xmlns:a16="http://schemas.microsoft.com/office/drawing/2014/main" id="{71DBE6C4-B1E2-7A75-E886-9DAB1083C6ED}"/>
                </a:ext>
              </a:extLst>
            </p:cNvPr>
            <p:cNvSpPr/>
            <p:nvPr/>
          </p:nvSpPr>
          <p:spPr>
            <a:xfrm>
              <a:off x="5475044" y="3749739"/>
              <a:ext cx="163747" cy="271899"/>
            </a:xfrm>
            <a:custGeom>
              <a:avLst/>
              <a:gdLst/>
              <a:ahLst/>
              <a:cxnLst/>
              <a:rect l="l" t="t" r="r" b="b"/>
              <a:pathLst>
                <a:path w="7817" h="12980" extrusionOk="0">
                  <a:moveTo>
                    <a:pt x="0" y="0"/>
                  </a:moveTo>
                  <a:lnTo>
                    <a:pt x="666" y="12160"/>
                  </a:lnTo>
                  <a:cubicBezTo>
                    <a:pt x="666" y="12160"/>
                    <a:pt x="2106" y="12979"/>
                    <a:pt x="3842" y="12979"/>
                  </a:cubicBezTo>
                  <a:cubicBezTo>
                    <a:pt x="4801" y="12979"/>
                    <a:pt x="5851" y="12729"/>
                    <a:pt x="6798" y="11952"/>
                  </a:cubicBezTo>
                  <a:lnTo>
                    <a:pt x="7816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205;p71">
              <a:extLst>
                <a:ext uri="{FF2B5EF4-FFF2-40B4-BE49-F238E27FC236}">
                  <a16:creationId xmlns:a16="http://schemas.microsoft.com/office/drawing/2014/main" id="{9FE6489D-74D7-18FE-9BDD-3A7A8F5A9D27}"/>
                </a:ext>
              </a:extLst>
            </p:cNvPr>
            <p:cNvSpPr/>
            <p:nvPr/>
          </p:nvSpPr>
          <p:spPr>
            <a:xfrm>
              <a:off x="5441088" y="3816017"/>
              <a:ext cx="74908" cy="47823"/>
            </a:xfrm>
            <a:custGeom>
              <a:avLst/>
              <a:gdLst/>
              <a:ahLst/>
              <a:cxnLst/>
              <a:rect l="l" t="t" r="r" b="b"/>
              <a:pathLst>
                <a:path w="3576" h="2283" extrusionOk="0">
                  <a:moveTo>
                    <a:pt x="2759" y="1"/>
                  </a:moveTo>
                  <a:cubicBezTo>
                    <a:pt x="2706" y="1"/>
                    <a:pt x="2652" y="6"/>
                    <a:pt x="2598" y="17"/>
                  </a:cubicBezTo>
                  <a:cubicBezTo>
                    <a:pt x="2079" y="141"/>
                    <a:pt x="1351" y="370"/>
                    <a:pt x="769" y="806"/>
                  </a:cubicBezTo>
                  <a:cubicBezTo>
                    <a:pt x="0" y="1389"/>
                    <a:pt x="1060" y="2241"/>
                    <a:pt x="1601" y="2282"/>
                  </a:cubicBezTo>
                  <a:cubicBezTo>
                    <a:pt x="1608" y="2283"/>
                    <a:pt x="1615" y="2283"/>
                    <a:pt x="1622" y="2283"/>
                  </a:cubicBezTo>
                  <a:cubicBezTo>
                    <a:pt x="2023" y="2283"/>
                    <a:pt x="2793" y="1715"/>
                    <a:pt x="3243" y="1347"/>
                  </a:cubicBezTo>
                  <a:cubicBezTo>
                    <a:pt x="3471" y="1160"/>
                    <a:pt x="3575" y="890"/>
                    <a:pt x="3513" y="599"/>
                  </a:cubicBezTo>
                  <a:cubicBezTo>
                    <a:pt x="3441" y="237"/>
                    <a:pt x="3116" y="1"/>
                    <a:pt x="2759" y="1"/>
                  </a:cubicBezTo>
                  <a:close/>
                </a:path>
              </a:pathLst>
            </a:custGeom>
            <a:solidFill>
              <a:srgbClr val="F4C5B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206;p71">
              <a:extLst>
                <a:ext uri="{FF2B5EF4-FFF2-40B4-BE49-F238E27FC236}">
                  <a16:creationId xmlns:a16="http://schemas.microsoft.com/office/drawing/2014/main" id="{216929EE-6AD0-F977-A7BE-A7ED789DDE91}"/>
                </a:ext>
              </a:extLst>
            </p:cNvPr>
            <p:cNvSpPr/>
            <p:nvPr/>
          </p:nvSpPr>
          <p:spPr>
            <a:xfrm>
              <a:off x="5459794" y="3718381"/>
              <a:ext cx="192047" cy="56202"/>
            </a:xfrm>
            <a:custGeom>
              <a:avLst/>
              <a:gdLst/>
              <a:ahLst/>
              <a:cxnLst/>
              <a:rect l="l" t="t" r="r" b="b"/>
              <a:pathLst>
                <a:path w="9168" h="2683" extrusionOk="0">
                  <a:moveTo>
                    <a:pt x="4595" y="1"/>
                  </a:moveTo>
                  <a:cubicBezTo>
                    <a:pt x="2059" y="1"/>
                    <a:pt x="1" y="604"/>
                    <a:pt x="1" y="1352"/>
                  </a:cubicBezTo>
                  <a:cubicBezTo>
                    <a:pt x="1" y="2079"/>
                    <a:pt x="2059" y="2682"/>
                    <a:pt x="4595" y="2682"/>
                  </a:cubicBezTo>
                  <a:cubicBezTo>
                    <a:pt x="7110" y="2682"/>
                    <a:pt x="9168" y="2079"/>
                    <a:pt x="9168" y="1352"/>
                  </a:cubicBezTo>
                  <a:cubicBezTo>
                    <a:pt x="9168" y="604"/>
                    <a:pt x="7110" y="1"/>
                    <a:pt x="45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207;p71">
              <a:extLst>
                <a:ext uri="{FF2B5EF4-FFF2-40B4-BE49-F238E27FC236}">
                  <a16:creationId xmlns:a16="http://schemas.microsoft.com/office/drawing/2014/main" id="{A708EF6E-926A-36A3-C3DA-F05C9848AD36}"/>
                </a:ext>
              </a:extLst>
            </p:cNvPr>
            <p:cNvSpPr/>
            <p:nvPr/>
          </p:nvSpPr>
          <p:spPr>
            <a:xfrm>
              <a:off x="5459794" y="3693558"/>
              <a:ext cx="192047" cy="56202"/>
            </a:xfrm>
            <a:custGeom>
              <a:avLst/>
              <a:gdLst/>
              <a:ahLst/>
              <a:cxnLst/>
              <a:rect l="l" t="t" r="r" b="b"/>
              <a:pathLst>
                <a:path w="9168" h="2683" extrusionOk="0">
                  <a:moveTo>
                    <a:pt x="4595" y="1"/>
                  </a:moveTo>
                  <a:cubicBezTo>
                    <a:pt x="2059" y="1"/>
                    <a:pt x="1" y="604"/>
                    <a:pt x="1" y="1331"/>
                  </a:cubicBezTo>
                  <a:cubicBezTo>
                    <a:pt x="1" y="2080"/>
                    <a:pt x="2059" y="2682"/>
                    <a:pt x="4595" y="2682"/>
                  </a:cubicBezTo>
                  <a:cubicBezTo>
                    <a:pt x="7110" y="2682"/>
                    <a:pt x="9168" y="2080"/>
                    <a:pt x="9168" y="1331"/>
                  </a:cubicBezTo>
                  <a:cubicBezTo>
                    <a:pt x="9168" y="604"/>
                    <a:pt x="7110" y="1"/>
                    <a:pt x="459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08;p71">
              <a:extLst>
                <a:ext uri="{FF2B5EF4-FFF2-40B4-BE49-F238E27FC236}">
                  <a16:creationId xmlns:a16="http://schemas.microsoft.com/office/drawing/2014/main" id="{2E5648AA-0227-9AB5-5964-1FD67431165D}"/>
                </a:ext>
              </a:extLst>
            </p:cNvPr>
            <p:cNvSpPr/>
            <p:nvPr/>
          </p:nvSpPr>
          <p:spPr>
            <a:xfrm>
              <a:off x="5467649" y="3676590"/>
              <a:ext cx="176357" cy="51405"/>
            </a:xfrm>
            <a:custGeom>
              <a:avLst/>
              <a:gdLst/>
              <a:ahLst/>
              <a:cxnLst/>
              <a:rect l="l" t="t" r="r" b="b"/>
              <a:pathLst>
                <a:path w="8419" h="2454" extrusionOk="0">
                  <a:moveTo>
                    <a:pt x="4220" y="0"/>
                  </a:moveTo>
                  <a:cubicBezTo>
                    <a:pt x="1892" y="0"/>
                    <a:pt x="0" y="541"/>
                    <a:pt x="0" y="1227"/>
                  </a:cubicBezTo>
                  <a:cubicBezTo>
                    <a:pt x="0" y="1913"/>
                    <a:pt x="1892" y="2453"/>
                    <a:pt x="4220" y="2453"/>
                  </a:cubicBezTo>
                  <a:cubicBezTo>
                    <a:pt x="6527" y="2453"/>
                    <a:pt x="8419" y="1913"/>
                    <a:pt x="8419" y="1227"/>
                  </a:cubicBezTo>
                  <a:cubicBezTo>
                    <a:pt x="8419" y="541"/>
                    <a:pt x="6527" y="0"/>
                    <a:pt x="422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209;p71">
              <a:extLst>
                <a:ext uri="{FF2B5EF4-FFF2-40B4-BE49-F238E27FC236}">
                  <a16:creationId xmlns:a16="http://schemas.microsoft.com/office/drawing/2014/main" id="{A52298BA-D266-1954-3CCF-70980314E12A}"/>
                </a:ext>
              </a:extLst>
            </p:cNvPr>
            <p:cNvSpPr/>
            <p:nvPr/>
          </p:nvSpPr>
          <p:spPr>
            <a:xfrm>
              <a:off x="5481580" y="3704011"/>
              <a:ext cx="148497" cy="23985"/>
            </a:xfrm>
            <a:custGeom>
              <a:avLst/>
              <a:gdLst/>
              <a:ahLst/>
              <a:cxnLst/>
              <a:rect l="l" t="t" r="r" b="b"/>
              <a:pathLst>
                <a:path w="7089" h="1145" extrusionOk="0">
                  <a:moveTo>
                    <a:pt x="3555" y="1"/>
                  </a:moveTo>
                  <a:cubicBezTo>
                    <a:pt x="2058" y="1"/>
                    <a:pt x="749" y="229"/>
                    <a:pt x="0" y="583"/>
                  </a:cubicBezTo>
                  <a:cubicBezTo>
                    <a:pt x="749" y="915"/>
                    <a:pt x="2058" y="1144"/>
                    <a:pt x="3555" y="1144"/>
                  </a:cubicBezTo>
                  <a:cubicBezTo>
                    <a:pt x="5031" y="1144"/>
                    <a:pt x="6340" y="915"/>
                    <a:pt x="7088" y="583"/>
                  </a:cubicBezTo>
                  <a:cubicBezTo>
                    <a:pt x="6340" y="229"/>
                    <a:pt x="5031" y="1"/>
                    <a:pt x="3555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210;p71">
              <a:extLst>
                <a:ext uri="{FF2B5EF4-FFF2-40B4-BE49-F238E27FC236}">
                  <a16:creationId xmlns:a16="http://schemas.microsoft.com/office/drawing/2014/main" id="{E6CF06C5-CE2F-AD99-1359-3AE9970C4B94}"/>
                </a:ext>
              </a:extLst>
            </p:cNvPr>
            <p:cNvSpPr/>
            <p:nvPr/>
          </p:nvSpPr>
          <p:spPr>
            <a:xfrm>
              <a:off x="4659495" y="3286024"/>
              <a:ext cx="520797" cy="1055901"/>
            </a:xfrm>
            <a:custGeom>
              <a:avLst/>
              <a:gdLst/>
              <a:ahLst/>
              <a:cxnLst/>
              <a:rect l="l" t="t" r="r" b="b"/>
              <a:pathLst>
                <a:path w="24862" h="50407" extrusionOk="0">
                  <a:moveTo>
                    <a:pt x="7026" y="0"/>
                  </a:moveTo>
                  <a:cubicBezTo>
                    <a:pt x="7026" y="0"/>
                    <a:pt x="5322" y="2494"/>
                    <a:pt x="4969" y="4698"/>
                  </a:cubicBezTo>
                  <a:cubicBezTo>
                    <a:pt x="4594" y="6922"/>
                    <a:pt x="5156" y="15132"/>
                    <a:pt x="4969" y="22408"/>
                  </a:cubicBezTo>
                  <a:cubicBezTo>
                    <a:pt x="4761" y="29704"/>
                    <a:pt x="1" y="48619"/>
                    <a:pt x="1" y="48619"/>
                  </a:cubicBezTo>
                  <a:cubicBezTo>
                    <a:pt x="1" y="48619"/>
                    <a:pt x="17692" y="50406"/>
                    <a:pt x="23114" y="50406"/>
                  </a:cubicBezTo>
                  <a:cubicBezTo>
                    <a:pt x="24071" y="50406"/>
                    <a:pt x="24646" y="50350"/>
                    <a:pt x="24674" y="50220"/>
                  </a:cubicBezTo>
                  <a:cubicBezTo>
                    <a:pt x="24861" y="49326"/>
                    <a:pt x="24009" y="18313"/>
                    <a:pt x="21327" y="7857"/>
                  </a:cubicBezTo>
                  <a:lnTo>
                    <a:pt x="7026" y="0"/>
                  </a:ln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11;p71">
              <a:extLst>
                <a:ext uri="{FF2B5EF4-FFF2-40B4-BE49-F238E27FC236}">
                  <a16:creationId xmlns:a16="http://schemas.microsoft.com/office/drawing/2014/main" id="{ACBA02B6-1214-DC74-8066-D21CF7AFFB8D}"/>
                </a:ext>
              </a:extLst>
            </p:cNvPr>
            <p:cNvSpPr/>
            <p:nvPr/>
          </p:nvSpPr>
          <p:spPr>
            <a:xfrm>
              <a:off x="4750491" y="3559452"/>
              <a:ext cx="208595" cy="313521"/>
            </a:xfrm>
            <a:custGeom>
              <a:avLst/>
              <a:gdLst/>
              <a:ahLst/>
              <a:cxnLst/>
              <a:rect l="l" t="t" r="r" b="b"/>
              <a:pathLst>
                <a:path w="9958" h="14967" extrusionOk="0">
                  <a:moveTo>
                    <a:pt x="2329" y="1"/>
                  </a:moveTo>
                  <a:lnTo>
                    <a:pt x="604" y="500"/>
                  </a:lnTo>
                  <a:cubicBezTo>
                    <a:pt x="645" y="3306"/>
                    <a:pt x="687" y="6403"/>
                    <a:pt x="625" y="9355"/>
                  </a:cubicBezTo>
                  <a:cubicBezTo>
                    <a:pt x="583" y="10830"/>
                    <a:pt x="354" y="12805"/>
                    <a:pt x="1" y="14967"/>
                  </a:cubicBezTo>
                  <a:cubicBezTo>
                    <a:pt x="3077" y="14468"/>
                    <a:pt x="7048" y="13345"/>
                    <a:pt x="9958" y="10789"/>
                  </a:cubicBezTo>
                  <a:lnTo>
                    <a:pt x="2329" y="1"/>
                  </a:lnTo>
                  <a:close/>
                </a:path>
              </a:pathLst>
            </a:custGeom>
            <a:solidFill>
              <a:srgbClr val="0C1A3B"/>
            </a:solidFill>
            <a:ln w="20275" cap="rnd" cmpd="sng">
              <a:solidFill>
                <a:srgbClr val="0C1A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212;p71">
              <a:extLst>
                <a:ext uri="{FF2B5EF4-FFF2-40B4-BE49-F238E27FC236}">
                  <a16:creationId xmlns:a16="http://schemas.microsoft.com/office/drawing/2014/main" id="{6BF59F41-A949-BD1C-86CD-764D46CE7E4D}"/>
                </a:ext>
              </a:extLst>
            </p:cNvPr>
            <p:cNvSpPr/>
            <p:nvPr/>
          </p:nvSpPr>
          <p:spPr>
            <a:xfrm>
              <a:off x="5204654" y="3398429"/>
              <a:ext cx="221206" cy="947099"/>
            </a:xfrm>
            <a:custGeom>
              <a:avLst/>
              <a:gdLst/>
              <a:ahLst/>
              <a:cxnLst/>
              <a:rect l="l" t="t" r="r" b="b"/>
              <a:pathLst>
                <a:path w="10560" h="45213" extrusionOk="0">
                  <a:moveTo>
                    <a:pt x="2759" y="1"/>
                  </a:moveTo>
                  <a:cubicBezTo>
                    <a:pt x="1012" y="1"/>
                    <a:pt x="0" y="3946"/>
                    <a:pt x="0" y="3946"/>
                  </a:cubicBezTo>
                  <a:cubicBezTo>
                    <a:pt x="2765" y="19079"/>
                    <a:pt x="3950" y="45041"/>
                    <a:pt x="3950" y="45041"/>
                  </a:cubicBezTo>
                  <a:cubicBezTo>
                    <a:pt x="3950" y="45041"/>
                    <a:pt x="4684" y="45212"/>
                    <a:pt x="5736" y="45212"/>
                  </a:cubicBezTo>
                  <a:cubicBezTo>
                    <a:pt x="7111" y="45212"/>
                    <a:pt x="9029" y="44919"/>
                    <a:pt x="10560" y="43565"/>
                  </a:cubicBezTo>
                  <a:lnTo>
                    <a:pt x="8377" y="19453"/>
                  </a:lnTo>
                  <a:cubicBezTo>
                    <a:pt x="8377" y="19453"/>
                    <a:pt x="7005" y="4570"/>
                    <a:pt x="4407" y="1119"/>
                  </a:cubicBezTo>
                  <a:cubicBezTo>
                    <a:pt x="3803" y="314"/>
                    <a:pt x="3252" y="1"/>
                    <a:pt x="2759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213;p71">
              <a:extLst>
                <a:ext uri="{FF2B5EF4-FFF2-40B4-BE49-F238E27FC236}">
                  <a16:creationId xmlns:a16="http://schemas.microsoft.com/office/drawing/2014/main" id="{9AFD7929-6C01-F688-BA56-5AA12D5B45FC}"/>
                </a:ext>
              </a:extLst>
            </p:cNvPr>
            <p:cNvSpPr/>
            <p:nvPr/>
          </p:nvSpPr>
          <p:spPr>
            <a:xfrm>
              <a:off x="5150651" y="3413595"/>
              <a:ext cx="260398" cy="438494"/>
            </a:xfrm>
            <a:custGeom>
              <a:avLst/>
              <a:gdLst/>
              <a:ahLst/>
              <a:cxnLst/>
              <a:rect l="l" t="t" r="r" b="b"/>
              <a:pathLst>
                <a:path w="12431" h="20933" extrusionOk="0">
                  <a:moveTo>
                    <a:pt x="7276" y="0"/>
                  </a:moveTo>
                  <a:lnTo>
                    <a:pt x="1" y="2723"/>
                  </a:lnTo>
                  <a:cubicBezTo>
                    <a:pt x="3825" y="8647"/>
                    <a:pt x="3721" y="20932"/>
                    <a:pt x="3721" y="20932"/>
                  </a:cubicBezTo>
                  <a:lnTo>
                    <a:pt x="12431" y="18375"/>
                  </a:lnTo>
                  <a:cubicBezTo>
                    <a:pt x="12431" y="18375"/>
                    <a:pt x="11392" y="7546"/>
                    <a:pt x="72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14;p71">
              <a:extLst>
                <a:ext uri="{FF2B5EF4-FFF2-40B4-BE49-F238E27FC236}">
                  <a16:creationId xmlns:a16="http://schemas.microsoft.com/office/drawing/2014/main" id="{32AFA229-E983-977A-DF9A-07A6D07FA5FC}"/>
                </a:ext>
              </a:extLst>
            </p:cNvPr>
            <p:cNvSpPr/>
            <p:nvPr/>
          </p:nvSpPr>
          <p:spPr>
            <a:xfrm>
              <a:off x="5150651" y="3470635"/>
              <a:ext cx="260398" cy="381454"/>
            </a:xfrm>
            <a:custGeom>
              <a:avLst/>
              <a:gdLst/>
              <a:ahLst/>
              <a:cxnLst/>
              <a:rect l="l" t="t" r="r" b="b"/>
              <a:pathLst>
                <a:path w="12431" h="18210" fill="none" extrusionOk="0">
                  <a:moveTo>
                    <a:pt x="1" y="0"/>
                  </a:moveTo>
                  <a:cubicBezTo>
                    <a:pt x="3825" y="5924"/>
                    <a:pt x="3721" y="18209"/>
                    <a:pt x="3721" y="18209"/>
                  </a:cubicBezTo>
                  <a:lnTo>
                    <a:pt x="12431" y="15652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215;p71">
              <a:extLst>
                <a:ext uri="{FF2B5EF4-FFF2-40B4-BE49-F238E27FC236}">
                  <a16:creationId xmlns:a16="http://schemas.microsoft.com/office/drawing/2014/main" id="{9D21C7CE-FEF7-5579-5AE2-8A684D2704BE}"/>
                </a:ext>
              </a:extLst>
            </p:cNvPr>
            <p:cNvSpPr/>
            <p:nvPr/>
          </p:nvSpPr>
          <p:spPr>
            <a:xfrm>
              <a:off x="5198118" y="3441015"/>
              <a:ext cx="128031" cy="165045"/>
            </a:xfrm>
            <a:custGeom>
              <a:avLst/>
              <a:gdLst/>
              <a:ahLst/>
              <a:cxnLst/>
              <a:rect l="l" t="t" r="r" b="b"/>
              <a:pathLst>
                <a:path w="6112" h="7879" extrusionOk="0">
                  <a:moveTo>
                    <a:pt x="5675" y="1"/>
                  </a:moveTo>
                  <a:cubicBezTo>
                    <a:pt x="4449" y="2786"/>
                    <a:pt x="2474" y="5239"/>
                    <a:pt x="0" y="7027"/>
                  </a:cubicBezTo>
                  <a:cubicBezTo>
                    <a:pt x="63" y="7297"/>
                    <a:pt x="146" y="7588"/>
                    <a:pt x="208" y="7879"/>
                  </a:cubicBezTo>
                  <a:cubicBezTo>
                    <a:pt x="2723" y="6112"/>
                    <a:pt x="4781" y="3722"/>
                    <a:pt x="6112" y="957"/>
                  </a:cubicBezTo>
                  <a:cubicBezTo>
                    <a:pt x="5966" y="624"/>
                    <a:pt x="5821" y="313"/>
                    <a:pt x="5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216;p71">
              <a:extLst>
                <a:ext uri="{FF2B5EF4-FFF2-40B4-BE49-F238E27FC236}">
                  <a16:creationId xmlns:a16="http://schemas.microsoft.com/office/drawing/2014/main" id="{1A267E78-4CCB-2ED2-DF31-A5B9CB751A9F}"/>
                </a:ext>
              </a:extLst>
            </p:cNvPr>
            <p:cNvSpPr/>
            <p:nvPr/>
          </p:nvSpPr>
          <p:spPr>
            <a:xfrm>
              <a:off x="5228597" y="3735809"/>
              <a:ext cx="176797" cy="116280"/>
            </a:xfrm>
            <a:custGeom>
              <a:avLst/>
              <a:gdLst/>
              <a:ahLst/>
              <a:cxnLst/>
              <a:rect l="l" t="t" r="r" b="b"/>
              <a:pathLst>
                <a:path w="8440" h="5551" extrusionOk="0">
                  <a:moveTo>
                    <a:pt x="8315" y="0"/>
                  </a:moveTo>
                  <a:cubicBezTo>
                    <a:pt x="5800" y="2120"/>
                    <a:pt x="2994" y="3887"/>
                    <a:pt x="0" y="5238"/>
                  </a:cubicBezTo>
                  <a:cubicBezTo>
                    <a:pt x="0" y="5446"/>
                    <a:pt x="0" y="5550"/>
                    <a:pt x="0" y="5550"/>
                  </a:cubicBezTo>
                  <a:lnTo>
                    <a:pt x="2890" y="4698"/>
                  </a:lnTo>
                  <a:cubicBezTo>
                    <a:pt x="4864" y="3617"/>
                    <a:pt x="6714" y="2370"/>
                    <a:pt x="8440" y="936"/>
                  </a:cubicBezTo>
                  <a:cubicBezTo>
                    <a:pt x="8398" y="645"/>
                    <a:pt x="8357" y="333"/>
                    <a:pt x="8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217;p71">
              <a:extLst>
                <a:ext uri="{FF2B5EF4-FFF2-40B4-BE49-F238E27FC236}">
                  <a16:creationId xmlns:a16="http://schemas.microsoft.com/office/drawing/2014/main" id="{867E640F-1AE4-1CA8-C2EE-C3C05D7FE17B}"/>
                </a:ext>
              </a:extLst>
            </p:cNvPr>
            <p:cNvSpPr/>
            <p:nvPr/>
          </p:nvSpPr>
          <p:spPr>
            <a:xfrm>
              <a:off x="5211608" y="3506329"/>
              <a:ext cx="140223" cy="165045"/>
            </a:xfrm>
            <a:custGeom>
              <a:avLst/>
              <a:gdLst/>
              <a:ahLst/>
              <a:cxnLst/>
              <a:rect l="l" t="t" r="r" b="b"/>
              <a:pathLst>
                <a:path w="6694" h="7879" extrusionOk="0">
                  <a:moveTo>
                    <a:pt x="6341" y="1"/>
                  </a:moveTo>
                  <a:cubicBezTo>
                    <a:pt x="4719" y="2703"/>
                    <a:pt x="2537" y="5114"/>
                    <a:pt x="1" y="6985"/>
                  </a:cubicBezTo>
                  <a:cubicBezTo>
                    <a:pt x="63" y="7297"/>
                    <a:pt x="105" y="7588"/>
                    <a:pt x="146" y="7879"/>
                  </a:cubicBezTo>
                  <a:cubicBezTo>
                    <a:pt x="2745" y="6050"/>
                    <a:pt x="4989" y="3659"/>
                    <a:pt x="6694" y="978"/>
                  </a:cubicBezTo>
                  <a:cubicBezTo>
                    <a:pt x="6569" y="645"/>
                    <a:pt x="6465" y="313"/>
                    <a:pt x="6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218;p71">
              <a:extLst>
                <a:ext uri="{FF2B5EF4-FFF2-40B4-BE49-F238E27FC236}">
                  <a16:creationId xmlns:a16="http://schemas.microsoft.com/office/drawing/2014/main" id="{0758265D-BF8A-EB97-EDDE-5034A1BE0A99}"/>
                </a:ext>
              </a:extLst>
            </p:cNvPr>
            <p:cNvSpPr/>
            <p:nvPr/>
          </p:nvSpPr>
          <p:spPr>
            <a:xfrm>
              <a:off x="5225538" y="3663959"/>
              <a:ext cx="167664" cy="128031"/>
            </a:xfrm>
            <a:custGeom>
              <a:avLst/>
              <a:gdLst/>
              <a:ahLst/>
              <a:cxnLst/>
              <a:rect l="l" t="t" r="r" b="b"/>
              <a:pathLst>
                <a:path w="8004" h="6112" extrusionOk="0">
                  <a:moveTo>
                    <a:pt x="7817" y="0"/>
                  </a:moveTo>
                  <a:cubicBezTo>
                    <a:pt x="5488" y="2121"/>
                    <a:pt x="2849" y="3887"/>
                    <a:pt x="1" y="5239"/>
                  </a:cubicBezTo>
                  <a:cubicBezTo>
                    <a:pt x="22" y="5550"/>
                    <a:pt x="42" y="5841"/>
                    <a:pt x="63" y="6112"/>
                  </a:cubicBezTo>
                  <a:cubicBezTo>
                    <a:pt x="2932" y="4781"/>
                    <a:pt x="5613" y="3014"/>
                    <a:pt x="8004" y="915"/>
                  </a:cubicBezTo>
                  <a:cubicBezTo>
                    <a:pt x="7941" y="624"/>
                    <a:pt x="7879" y="312"/>
                    <a:pt x="7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219;p71">
              <a:extLst>
                <a:ext uri="{FF2B5EF4-FFF2-40B4-BE49-F238E27FC236}">
                  <a16:creationId xmlns:a16="http://schemas.microsoft.com/office/drawing/2014/main" id="{51EDC0CC-BCE0-EAB3-BCC8-684F1885A4B2}"/>
                </a:ext>
              </a:extLst>
            </p:cNvPr>
            <p:cNvSpPr/>
            <p:nvPr/>
          </p:nvSpPr>
          <p:spPr>
            <a:xfrm>
              <a:off x="5220322" y="3584275"/>
              <a:ext cx="155032" cy="149817"/>
            </a:xfrm>
            <a:custGeom>
              <a:avLst/>
              <a:gdLst/>
              <a:ahLst/>
              <a:cxnLst/>
              <a:rect l="l" t="t" r="r" b="b"/>
              <a:pathLst>
                <a:path w="7401" h="7152" extrusionOk="0">
                  <a:moveTo>
                    <a:pt x="7130" y="1"/>
                  </a:moveTo>
                  <a:cubicBezTo>
                    <a:pt x="5176" y="2516"/>
                    <a:pt x="2744" y="4657"/>
                    <a:pt x="0" y="6257"/>
                  </a:cubicBezTo>
                  <a:cubicBezTo>
                    <a:pt x="42" y="6569"/>
                    <a:pt x="63" y="6860"/>
                    <a:pt x="104" y="7151"/>
                  </a:cubicBezTo>
                  <a:cubicBezTo>
                    <a:pt x="2890" y="5571"/>
                    <a:pt x="5363" y="3472"/>
                    <a:pt x="7400" y="978"/>
                  </a:cubicBezTo>
                  <a:cubicBezTo>
                    <a:pt x="7296" y="645"/>
                    <a:pt x="7213" y="333"/>
                    <a:pt x="7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220;p71">
              <a:extLst>
                <a:ext uri="{FF2B5EF4-FFF2-40B4-BE49-F238E27FC236}">
                  <a16:creationId xmlns:a16="http://schemas.microsoft.com/office/drawing/2014/main" id="{EB8626A9-22CA-C21B-0825-AAC55565939E}"/>
                </a:ext>
              </a:extLst>
            </p:cNvPr>
            <p:cNvSpPr/>
            <p:nvPr/>
          </p:nvSpPr>
          <p:spPr>
            <a:xfrm>
              <a:off x="4791003" y="3195887"/>
              <a:ext cx="528170" cy="299382"/>
            </a:xfrm>
            <a:custGeom>
              <a:avLst/>
              <a:gdLst/>
              <a:ahLst/>
              <a:cxnLst/>
              <a:rect l="l" t="t" r="r" b="b"/>
              <a:pathLst>
                <a:path w="25214" h="14292" extrusionOk="0">
                  <a:moveTo>
                    <a:pt x="6964" y="0"/>
                  </a:moveTo>
                  <a:lnTo>
                    <a:pt x="0" y="4802"/>
                  </a:lnTo>
                  <a:cubicBezTo>
                    <a:pt x="0" y="4802"/>
                    <a:pt x="7385" y="14291"/>
                    <a:pt x="15419" y="14291"/>
                  </a:cubicBezTo>
                  <a:cubicBezTo>
                    <a:pt x="15759" y="14291"/>
                    <a:pt x="16100" y="14274"/>
                    <a:pt x="16442" y="14239"/>
                  </a:cubicBezTo>
                  <a:cubicBezTo>
                    <a:pt x="23946" y="13470"/>
                    <a:pt x="25214" y="8918"/>
                    <a:pt x="25214" y="8918"/>
                  </a:cubicBezTo>
                  <a:lnTo>
                    <a:pt x="6964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221;p71">
              <a:extLst>
                <a:ext uri="{FF2B5EF4-FFF2-40B4-BE49-F238E27FC236}">
                  <a16:creationId xmlns:a16="http://schemas.microsoft.com/office/drawing/2014/main" id="{2FE916B9-2FA2-14EA-5FFE-6A963357D87C}"/>
                </a:ext>
              </a:extLst>
            </p:cNvPr>
            <p:cNvSpPr/>
            <p:nvPr/>
          </p:nvSpPr>
          <p:spPr>
            <a:xfrm>
              <a:off x="4860654" y="3109227"/>
              <a:ext cx="498152" cy="312495"/>
            </a:xfrm>
            <a:custGeom>
              <a:avLst/>
              <a:gdLst/>
              <a:ahLst/>
              <a:cxnLst/>
              <a:rect l="l" t="t" r="r" b="b"/>
              <a:pathLst>
                <a:path w="23781" h="14918" extrusionOk="0">
                  <a:moveTo>
                    <a:pt x="5343" y="1"/>
                  </a:moveTo>
                  <a:lnTo>
                    <a:pt x="1" y="5946"/>
                  </a:lnTo>
                  <a:cubicBezTo>
                    <a:pt x="2224" y="11726"/>
                    <a:pt x="8889" y="14917"/>
                    <a:pt x="14342" y="14917"/>
                  </a:cubicBezTo>
                  <a:cubicBezTo>
                    <a:pt x="14752" y="14917"/>
                    <a:pt x="15155" y="14899"/>
                    <a:pt x="15549" y="14863"/>
                  </a:cubicBezTo>
                  <a:cubicBezTo>
                    <a:pt x="21203" y="14343"/>
                    <a:pt x="23386" y="11974"/>
                    <a:pt x="23386" y="11974"/>
                  </a:cubicBezTo>
                  <a:cubicBezTo>
                    <a:pt x="23386" y="11974"/>
                    <a:pt x="23781" y="10290"/>
                    <a:pt x="21598" y="9583"/>
                  </a:cubicBezTo>
                  <a:cubicBezTo>
                    <a:pt x="19415" y="8856"/>
                    <a:pt x="15902" y="4948"/>
                    <a:pt x="15902" y="4948"/>
                  </a:cubicBezTo>
                  <a:cubicBezTo>
                    <a:pt x="15902" y="4948"/>
                    <a:pt x="15805" y="4954"/>
                    <a:pt x="15627" y="4954"/>
                  </a:cubicBezTo>
                  <a:cubicBezTo>
                    <a:pt x="14358" y="4954"/>
                    <a:pt x="8988" y="4666"/>
                    <a:pt x="5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222;p71">
              <a:extLst>
                <a:ext uri="{FF2B5EF4-FFF2-40B4-BE49-F238E27FC236}">
                  <a16:creationId xmlns:a16="http://schemas.microsoft.com/office/drawing/2014/main" id="{3687DEED-FFDA-6462-DABF-8F8C5983FBBC}"/>
                </a:ext>
              </a:extLst>
            </p:cNvPr>
            <p:cNvSpPr/>
            <p:nvPr/>
          </p:nvSpPr>
          <p:spPr>
            <a:xfrm>
              <a:off x="4984328" y="3181077"/>
              <a:ext cx="90577" cy="199881"/>
            </a:xfrm>
            <a:custGeom>
              <a:avLst/>
              <a:gdLst/>
              <a:ahLst/>
              <a:cxnLst/>
              <a:rect l="l" t="t" r="r" b="b"/>
              <a:pathLst>
                <a:path w="4324" h="9542" extrusionOk="0">
                  <a:moveTo>
                    <a:pt x="3576" y="1"/>
                  </a:moveTo>
                  <a:cubicBezTo>
                    <a:pt x="2640" y="3139"/>
                    <a:pt x="1435" y="6195"/>
                    <a:pt x="0" y="9146"/>
                  </a:cubicBezTo>
                  <a:cubicBezTo>
                    <a:pt x="250" y="9271"/>
                    <a:pt x="478" y="9417"/>
                    <a:pt x="728" y="9541"/>
                  </a:cubicBezTo>
                  <a:cubicBezTo>
                    <a:pt x="2162" y="6569"/>
                    <a:pt x="3368" y="3513"/>
                    <a:pt x="4324" y="354"/>
                  </a:cubicBezTo>
                  <a:cubicBezTo>
                    <a:pt x="4074" y="250"/>
                    <a:pt x="3825" y="125"/>
                    <a:pt x="3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223;p71">
              <a:extLst>
                <a:ext uri="{FF2B5EF4-FFF2-40B4-BE49-F238E27FC236}">
                  <a16:creationId xmlns:a16="http://schemas.microsoft.com/office/drawing/2014/main" id="{45E336E2-266A-1AD3-F5D6-408E9C8844EE}"/>
                </a:ext>
              </a:extLst>
            </p:cNvPr>
            <p:cNvSpPr/>
            <p:nvPr/>
          </p:nvSpPr>
          <p:spPr>
            <a:xfrm>
              <a:off x="5045285" y="3197626"/>
              <a:ext cx="69252" cy="208574"/>
            </a:xfrm>
            <a:custGeom>
              <a:avLst/>
              <a:gdLst/>
              <a:ahLst/>
              <a:cxnLst/>
              <a:rect l="l" t="t" r="r" b="b"/>
              <a:pathLst>
                <a:path w="3306" h="9957" extrusionOk="0">
                  <a:moveTo>
                    <a:pt x="2536" y="0"/>
                  </a:moveTo>
                  <a:lnTo>
                    <a:pt x="0" y="9708"/>
                  </a:lnTo>
                  <a:cubicBezTo>
                    <a:pt x="271" y="9791"/>
                    <a:pt x="520" y="9874"/>
                    <a:pt x="769" y="9957"/>
                  </a:cubicBezTo>
                  <a:lnTo>
                    <a:pt x="3305" y="229"/>
                  </a:lnTo>
                  <a:cubicBezTo>
                    <a:pt x="3056" y="167"/>
                    <a:pt x="2807" y="84"/>
                    <a:pt x="2536" y="0"/>
                  </a:cubicBezTo>
                  <a:close/>
                </a:path>
              </a:pathLst>
            </a:custGeom>
            <a:solidFill>
              <a:srgbClr val="0C1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224;p71">
              <a:extLst>
                <a:ext uri="{FF2B5EF4-FFF2-40B4-BE49-F238E27FC236}">
                  <a16:creationId xmlns:a16="http://schemas.microsoft.com/office/drawing/2014/main" id="{0827A03F-C33C-3512-803C-FB2AB2C174BD}"/>
                </a:ext>
              </a:extLst>
            </p:cNvPr>
            <p:cNvSpPr/>
            <p:nvPr/>
          </p:nvSpPr>
          <p:spPr>
            <a:xfrm>
              <a:off x="4917275" y="3157993"/>
              <a:ext cx="119317" cy="174639"/>
            </a:xfrm>
            <a:custGeom>
              <a:avLst/>
              <a:gdLst/>
              <a:ahLst/>
              <a:cxnLst/>
              <a:rect l="l" t="t" r="r" b="b"/>
              <a:pathLst>
                <a:path w="5696" h="8337" extrusionOk="0">
                  <a:moveTo>
                    <a:pt x="5030" y="1"/>
                  </a:moveTo>
                  <a:cubicBezTo>
                    <a:pt x="3555" y="2724"/>
                    <a:pt x="1892" y="5322"/>
                    <a:pt x="0" y="7754"/>
                  </a:cubicBezTo>
                  <a:cubicBezTo>
                    <a:pt x="208" y="7962"/>
                    <a:pt x="395" y="8149"/>
                    <a:pt x="603" y="8336"/>
                  </a:cubicBezTo>
                  <a:cubicBezTo>
                    <a:pt x="2495" y="5863"/>
                    <a:pt x="4220" y="3223"/>
                    <a:pt x="5696" y="479"/>
                  </a:cubicBezTo>
                  <a:cubicBezTo>
                    <a:pt x="5467" y="333"/>
                    <a:pt x="5238" y="167"/>
                    <a:pt x="50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225;p71">
              <a:extLst>
                <a:ext uri="{FF2B5EF4-FFF2-40B4-BE49-F238E27FC236}">
                  <a16:creationId xmlns:a16="http://schemas.microsoft.com/office/drawing/2014/main" id="{07CAB7C7-ACA8-F797-EA70-4367730E2153}"/>
                </a:ext>
              </a:extLst>
            </p:cNvPr>
            <p:cNvSpPr/>
            <p:nvPr/>
          </p:nvSpPr>
          <p:spPr>
            <a:xfrm>
              <a:off x="4882439" y="3127096"/>
              <a:ext cx="118018" cy="163726"/>
            </a:xfrm>
            <a:custGeom>
              <a:avLst/>
              <a:gdLst/>
              <a:ahLst/>
              <a:cxnLst/>
              <a:rect l="l" t="t" r="r" b="b"/>
              <a:pathLst>
                <a:path w="5634" h="7816" extrusionOk="0">
                  <a:moveTo>
                    <a:pt x="5031" y="0"/>
                  </a:moveTo>
                  <a:cubicBezTo>
                    <a:pt x="3638" y="2578"/>
                    <a:pt x="1954" y="4968"/>
                    <a:pt x="0" y="7130"/>
                  </a:cubicBezTo>
                  <a:cubicBezTo>
                    <a:pt x="146" y="7358"/>
                    <a:pt x="291" y="7587"/>
                    <a:pt x="458" y="7816"/>
                  </a:cubicBezTo>
                  <a:cubicBezTo>
                    <a:pt x="2474" y="5633"/>
                    <a:pt x="4199" y="3201"/>
                    <a:pt x="5633" y="603"/>
                  </a:cubicBezTo>
                  <a:cubicBezTo>
                    <a:pt x="5425" y="416"/>
                    <a:pt x="5238" y="208"/>
                    <a:pt x="5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226;p71">
              <a:extLst>
                <a:ext uri="{FF2B5EF4-FFF2-40B4-BE49-F238E27FC236}">
                  <a16:creationId xmlns:a16="http://schemas.microsoft.com/office/drawing/2014/main" id="{F96611B8-C520-60DF-1D9A-97381A300699}"/>
                </a:ext>
              </a:extLst>
            </p:cNvPr>
            <p:cNvSpPr/>
            <p:nvPr/>
          </p:nvSpPr>
          <p:spPr>
            <a:xfrm>
              <a:off x="5277802" y="3289941"/>
              <a:ext cx="67933" cy="84921"/>
            </a:xfrm>
            <a:custGeom>
              <a:avLst/>
              <a:gdLst/>
              <a:ahLst/>
              <a:cxnLst/>
              <a:rect l="l" t="t" r="r" b="b"/>
              <a:pathLst>
                <a:path w="3243" h="4054" extrusionOk="0">
                  <a:moveTo>
                    <a:pt x="0" y="0"/>
                  </a:moveTo>
                  <a:lnTo>
                    <a:pt x="0" y="0"/>
                  </a:lnTo>
                  <a:cubicBezTo>
                    <a:pt x="478" y="1559"/>
                    <a:pt x="1393" y="2952"/>
                    <a:pt x="2578" y="4053"/>
                  </a:cubicBezTo>
                  <a:cubicBezTo>
                    <a:pt x="2869" y="3866"/>
                    <a:pt x="3097" y="3700"/>
                    <a:pt x="3243" y="3575"/>
                  </a:cubicBezTo>
                  <a:cubicBezTo>
                    <a:pt x="2349" y="2765"/>
                    <a:pt x="1642" y="1788"/>
                    <a:pt x="1144" y="707"/>
                  </a:cubicBezTo>
                  <a:cubicBezTo>
                    <a:pt x="769" y="520"/>
                    <a:pt x="374" y="29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227;p71">
              <a:extLst>
                <a:ext uri="{FF2B5EF4-FFF2-40B4-BE49-F238E27FC236}">
                  <a16:creationId xmlns:a16="http://schemas.microsoft.com/office/drawing/2014/main" id="{EF590EDA-D874-C471-0FBE-E11F0623B050}"/>
                </a:ext>
              </a:extLst>
            </p:cNvPr>
            <p:cNvSpPr/>
            <p:nvPr/>
          </p:nvSpPr>
          <p:spPr>
            <a:xfrm>
              <a:off x="5156747" y="3210676"/>
              <a:ext cx="77527" cy="205977"/>
            </a:xfrm>
            <a:custGeom>
              <a:avLst/>
              <a:gdLst/>
              <a:ahLst/>
              <a:cxnLst/>
              <a:rect l="l" t="t" r="r" b="b"/>
              <a:pathLst>
                <a:path w="3701" h="9833" extrusionOk="0">
                  <a:moveTo>
                    <a:pt x="1" y="1"/>
                  </a:moveTo>
                  <a:lnTo>
                    <a:pt x="1" y="1"/>
                  </a:lnTo>
                  <a:cubicBezTo>
                    <a:pt x="312" y="3431"/>
                    <a:pt x="1310" y="6777"/>
                    <a:pt x="2848" y="9833"/>
                  </a:cubicBezTo>
                  <a:cubicBezTo>
                    <a:pt x="3139" y="9791"/>
                    <a:pt x="3430" y="9729"/>
                    <a:pt x="3701" y="9687"/>
                  </a:cubicBezTo>
                  <a:cubicBezTo>
                    <a:pt x="2142" y="6694"/>
                    <a:pt x="1165" y="3431"/>
                    <a:pt x="811" y="84"/>
                  </a:cubicBezTo>
                  <a:cubicBezTo>
                    <a:pt x="583" y="84"/>
                    <a:pt x="292" y="4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228;p71">
              <a:extLst>
                <a:ext uri="{FF2B5EF4-FFF2-40B4-BE49-F238E27FC236}">
                  <a16:creationId xmlns:a16="http://schemas.microsoft.com/office/drawing/2014/main" id="{6BD71F11-77CF-5EF0-1661-3DA723B1F47A}"/>
                </a:ext>
              </a:extLst>
            </p:cNvPr>
            <p:cNvSpPr/>
            <p:nvPr/>
          </p:nvSpPr>
          <p:spPr>
            <a:xfrm>
              <a:off x="5118434" y="3205460"/>
              <a:ext cx="33537" cy="215990"/>
            </a:xfrm>
            <a:custGeom>
              <a:avLst/>
              <a:gdLst/>
              <a:ahLst/>
              <a:cxnLst/>
              <a:rect l="l" t="t" r="r" b="b"/>
              <a:pathLst>
                <a:path w="1601" h="10311" extrusionOk="0">
                  <a:moveTo>
                    <a:pt x="395" y="1"/>
                  </a:moveTo>
                  <a:lnTo>
                    <a:pt x="395" y="1"/>
                  </a:lnTo>
                  <a:cubicBezTo>
                    <a:pt x="0" y="3409"/>
                    <a:pt x="125" y="6902"/>
                    <a:pt x="749" y="10269"/>
                  </a:cubicBezTo>
                  <a:cubicBezTo>
                    <a:pt x="1040" y="10290"/>
                    <a:pt x="1310" y="10311"/>
                    <a:pt x="1601" y="10311"/>
                  </a:cubicBezTo>
                  <a:cubicBezTo>
                    <a:pt x="957" y="6985"/>
                    <a:pt x="811" y="3534"/>
                    <a:pt x="1185" y="167"/>
                  </a:cubicBezTo>
                  <a:cubicBezTo>
                    <a:pt x="936" y="125"/>
                    <a:pt x="666" y="63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229;p71">
              <a:extLst>
                <a:ext uri="{FF2B5EF4-FFF2-40B4-BE49-F238E27FC236}">
                  <a16:creationId xmlns:a16="http://schemas.microsoft.com/office/drawing/2014/main" id="{CC7FEB23-81BB-8A48-78B9-C30DCDFCD3C1}"/>
                </a:ext>
              </a:extLst>
            </p:cNvPr>
            <p:cNvSpPr/>
            <p:nvPr/>
          </p:nvSpPr>
          <p:spPr>
            <a:xfrm>
              <a:off x="5196798" y="3216353"/>
              <a:ext cx="108445" cy="181154"/>
            </a:xfrm>
            <a:custGeom>
              <a:avLst/>
              <a:gdLst/>
              <a:ahLst/>
              <a:cxnLst/>
              <a:rect l="l" t="t" r="r" b="b"/>
              <a:pathLst>
                <a:path w="5177" h="8648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3201"/>
                    <a:pt x="2204" y="6194"/>
                    <a:pt x="4387" y="8647"/>
                  </a:cubicBezTo>
                  <a:cubicBezTo>
                    <a:pt x="4678" y="8523"/>
                    <a:pt x="4927" y="8419"/>
                    <a:pt x="5177" y="8294"/>
                  </a:cubicBezTo>
                  <a:cubicBezTo>
                    <a:pt x="3306" y="6257"/>
                    <a:pt x="1913" y="3804"/>
                    <a:pt x="1144" y="1164"/>
                  </a:cubicBezTo>
                  <a:cubicBezTo>
                    <a:pt x="625" y="645"/>
                    <a:pt x="209" y="20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230;p71">
              <a:extLst>
                <a:ext uri="{FF2B5EF4-FFF2-40B4-BE49-F238E27FC236}">
                  <a16:creationId xmlns:a16="http://schemas.microsoft.com/office/drawing/2014/main" id="{4F282382-5B45-6CCE-1BDD-54E9DB809527}"/>
                </a:ext>
              </a:extLst>
            </p:cNvPr>
            <p:cNvSpPr/>
            <p:nvPr/>
          </p:nvSpPr>
          <p:spPr>
            <a:xfrm>
              <a:off x="4513198" y="4000250"/>
              <a:ext cx="488998" cy="448172"/>
            </a:xfrm>
            <a:custGeom>
              <a:avLst/>
              <a:gdLst/>
              <a:ahLst/>
              <a:cxnLst/>
              <a:rect l="l" t="t" r="r" b="b"/>
              <a:pathLst>
                <a:path w="23344" h="21395" extrusionOk="0">
                  <a:moveTo>
                    <a:pt x="7593" y="0"/>
                  </a:moveTo>
                  <a:cubicBezTo>
                    <a:pt x="6543" y="0"/>
                    <a:pt x="5796" y="204"/>
                    <a:pt x="5550" y="679"/>
                  </a:cubicBezTo>
                  <a:cubicBezTo>
                    <a:pt x="5550" y="679"/>
                    <a:pt x="0" y="10345"/>
                    <a:pt x="1102" y="15479"/>
                  </a:cubicBezTo>
                  <a:cubicBezTo>
                    <a:pt x="1965" y="19503"/>
                    <a:pt x="12862" y="21394"/>
                    <a:pt x="18077" y="21394"/>
                  </a:cubicBezTo>
                  <a:cubicBezTo>
                    <a:pt x="19517" y="21394"/>
                    <a:pt x="20523" y="21250"/>
                    <a:pt x="20766" y="20967"/>
                  </a:cubicBezTo>
                  <a:cubicBezTo>
                    <a:pt x="21888" y="19657"/>
                    <a:pt x="23343" y="8329"/>
                    <a:pt x="22138" y="5585"/>
                  </a:cubicBezTo>
                  <a:cubicBezTo>
                    <a:pt x="21170" y="3382"/>
                    <a:pt x="11868" y="0"/>
                    <a:pt x="75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231;p71">
              <a:extLst>
                <a:ext uri="{FF2B5EF4-FFF2-40B4-BE49-F238E27FC236}">
                  <a16:creationId xmlns:a16="http://schemas.microsoft.com/office/drawing/2014/main" id="{3A35E043-0346-6B38-8544-4B100471BED8}"/>
                </a:ext>
              </a:extLst>
            </p:cNvPr>
            <p:cNvSpPr/>
            <p:nvPr/>
          </p:nvSpPr>
          <p:spPr>
            <a:xfrm>
              <a:off x="4640768" y="3318660"/>
              <a:ext cx="346178" cy="875668"/>
            </a:xfrm>
            <a:custGeom>
              <a:avLst/>
              <a:gdLst/>
              <a:ahLst/>
              <a:cxnLst/>
              <a:rect l="l" t="t" r="r" b="b"/>
              <a:pathLst>
                <a:path w="16526" h="41803" fill="none" extrusionOk="0">
                  <a:moveTo>
                    <a:pt x="1" y="34652"/>
                  </a:moveTo>
                  <a:cubicBezTo>
                    <a:pt x="1" y="34652"/>
                    <a:pt x="3971" y="21286"/>
                    <a:pt x="4927" y="13928"/>
                  </a:cubicBezTo>
                  <a:cubicBezTo>
                    <a:pt x="5551" y="9188"/>
                    <a:pt x="6133" y="4553"/>
                    <a:pt x="6465" y="1830"/>
                  </a:cubicBezTo>
                  <a:cubicBezTo>
                    <a:pt x="6632" y="583"/>
                    <a:pt x="8087" y="1"/>
                    <a:pt x="9084" y="791"/>
                  </a:cubicBezTo>
                  <a:cubicBezTo>
                    <a:pt x="10456" y="1893"/>
                    <a:pt x="12535" y="3826"/>
                    <a:pt x="13325" y="6985"/>
                  </a:cubicBezTo>
                  <a:cubicBezTo>
                    <a:pt x="14863" y="13013"/>
                    <a:pt x="16526" y="24799"/>
                    <a:pt x="15196" y="41802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32;p71">
              <a:extLst>
                <a:ext uri="{FF2B5EF4-FFF2-40B4-BE49-F238E27FC236}">
                  <a16:creationId xmlns:a16="http://schemas.microsoft.com/office/drawing/2014/main" id="{83984184-75A5-766F-F659-BE3F675D10C4}"/>
                </a:ext>
              </a:extLst>
            </p:cNvPr>
            <p:cNvSpPr/>
            <p:nvPr/>
          </p:nvSpPr>
          <p:spPr>
            <a:xfrm>
              <a:off x="4915955" y="3024767"/>
              <a:ext cx="235157" cy="332248"/>
            </a:xfrm>
            <a:custGeom>
              <a:avLst/>
              <a:gdLst/>
              <a:ahLst/>
              <a:cxnLst/>
              <a:rect l="l" t="t" r="r" b="b"/>
              <a:pathLst>
                <a:path w="11226" h="15861" extrusionOk="0">
                  <a:moveTo>
                    <a:pt x="5197" y="0"/>
                  </a:moveTo>
                  <a:lnTo>
                    <a:pt x="1" y="2931"/>
                  </a:lnTo>
                  <a:lnTo>
                    <a:pt x="6257" y="15860"/>
                  </a:lnTo>
                  <a:lnTo>
                    <a:pt x="11225" y="12659"/>
                  </a:lnTo>
                  <a:lnTo>
                    <a:pt x="5197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233;p71">
              <a:extLst>
                <a:ext uri="{FF2B5EF4-FFF2-40B4-BE49-F238E27FC236}">
                  <a16:creationId xmlns:a16="http://schemas.microsoft.com/office/drawing/2014/main" id="{D0D32DBD-135A-47BF-CD95-8DE172744103}"/>
                </a:ext>
              </a:extLst>
            </p:cNvPr>
            <p:cNvSpPr/>
            <p:nvPr/>
          </p:nvSpPr>
          <p:spPr>
            <a:xfrm>
              <a:off x="4983448" y="3100911"/>
              <a:ext cx="20927" cy="18413"/>
            </a:xfrm>
            <a:custGeom>
              <a:avLst/>
              <a:gdLst/>
              <a:ahLst/>
              <a:cxnLst/>
              <a:rect l="l" t="t" r="r" b="b"/>
              <a:pathLst>
                <a:path w="999" h="879" extrusionOk="0">
                  <a:moveTo>
                    <a:pt x="498" y="0"/>
                  </a:moveTo>
                  <a:cubicBezTo>
                    <a:pt x="337" y="0"/>
                    <a:pt x="179" y="89"/>
                    <a:pt x="105" y="252"/>
                  </a:cubicBezTo>
                  <a:cubicBezTo>
                    <a:pt x="1" y="481"/>
                    <a:pt x="105" y="730"/>
                    <a:pt x="312" y="834"/>
                  </a:cubicBezTo>
                  <a:cubicBezTo>
                    <a:pt x="378" y="864"/>
                    <a:pt x="445" y="879"/>
                    <a:pt x="511" y="879"/>
                  </a:cubicBezTo>
                  <a:cubicBezTo>
                    <a:pt x="672" y="879"/>
                    <a:pt x="820" y="789"/>
                    <a:pt x="894" y="626"/>
                  </a:cubicBezTo>
                  <a:cubicBezTo>
                    <a:pt x="998" y="419"/>
                    <a:pt x="915" y="148"/>
                    <a:pt x="687" y="44"/>
                  </a:cubicBezTo>
                  <a:cubicBezTo>
                    <a:pt x="627" y="15"/>
                    <a:pt x="562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34;p71">
              <a:extLst>
                <a:ext uri="{FF2B5EF4-FFF2-40B4-BE49-F238E27FC236}">
                  <a16:creationId xmlns:a16="http://schemas.microsoft.com/office/drawing/2014/main" id="{07EFEDF0-D081-10EF-4CD0-B138C012EB47}"/>
                </a:ext>
              </a:extLst>
            </p:cNvPr>
            <p:cNvSpPr/>
            <p:nvPr/>
          </p:nvSpPr>
          <p:spPr>
            <a:xfrm>
              <a:off x="4935562" y="3148525"/>
              <a:ext cx="239933" cy="417484"/>
            </a:xfrm>
            <a:custGeom>
              <a:avLst/>
              <a:gdLst/>
              <a:ahLst/>
              <a:cxnLst/>
              <a:rect l="l" t="t" r="r" b="b"/>
              <a:pathLst>
                <a:path w="11454" h="19930" extrusionOk="0">
                  <a:moveTo>
                    <a:pt x="6532" y="1"/>
                  </a:moveTo>
                  <a:cubicBezTo>
                    <a:pt x="6430" y="1"/>
                    <a:pt x="6325" y="38"/>
                    <a:pt x="6236" y="120"/>
                  </a:cubicBezTo>
                  <a:cubicBezTo>
                    <a:pt x="5384" y="910"/>
                    <a:pt x="3825" y="2365"/>
                    <a:pt x="3679" y="2864"/>
                  </a:cubicBezTo>
                  <a:cubicBezTo>
                    <a:pt x="3472" y="3550"/>
                    <a:pt x="3014" y="6231"/>
                    <a:pt x="2869" y="6938"/>
                  </a:cubicBezTo>
                  <a:cubicBezTo>
                    <a:pt x="2744" y="7624"/>
                    <a:pt x="3638" y="12218"/>
                    <a:pt x="3638" y="12218"/>
                  </a:cubicBezTo>
                  <a:lnTo>
                    <a:pt x="0" y="17539"/>
                  </a:lnTo>
                  <a:lnTo>
                    <a:pt x="5488" y="19930"/>
                  </a:lnTo>
                  <a:lnTo>
                    <a:pt x="7753" y="14193"/>
                  </a:lnTo>
                  <a:cubicBezTo>
                    <a:pt x="9645" y="11532"/>
                    <a:pt x="9292" y="9827"/>
                    <a:pt x="9292" y="9827"/>
                  </a:cubicBezTo>
                  <a:lnTo>
                    <a:pt x="10310" y="7686"/>
                  </a:lnTo>
                  <a:lnTo>
                    <a:pt x="11308" y="6585"/>
                  </a:lnTo>
                  <a:cubicBezTo>
                    <a:pt x="11433" y="6439"/>
                    <a:pt x="11453" y="6211"/>
                    <a:pt x="11370" y="6044"/>
                  </a:cubicBezTo>
                  <a:cubicBezTo>
                    <a:pt x="11285" y="5873"/>
                    <a:pt x="11110" y="5770"/>
                    <a:pt x="10935" y="5770"/>
                  </a:cubicBezTo>
                  <a:cubicBezTo>
                    <a:pt x="10856" y="5770"/>
                    <a:pt x="10776" y="5791"/>
                    <a:pt x="10705" y="5836"/>
                  </a:cubicBezTo>
                  <a:lnTo>
                    <a:pt x="9811" y="6315"/>
                  </a:lnTo>
                  <a:lnTo>
                    <a:pt x="8211" y="7957"/>
                  </a:lnTo>
                  <a:lnTo>
                    <a:pt x="8211" y="7957"/>
                  </a:lnTo>
                  <a:lnTo>
                    <a:pt x="9042" y="6252"/>
                  </a:lnTo>
                  <a:cubicBezTo>
                    <a:pt x="9042" y="6252"/>
                    <a:pt x="10206" y="5151"/>
                    <a:pt x="10331" y="4797"/>
                  </a:cubicBezTo>
                  <a:cubicBezTo>
                    <a:pt x="10393" y="4631"/>
                    <a:pt x="10373" y="4402"/>
                    <a:pt x="10352" y="4194"/>
                  </a:cubicBezTo>
                  <a:cubicBezTo>
                    <a:pt x="10299" y="4002"/>
                    <a:pt x="10129" y="3868"/>
                    <a:pt x="9927" y="3868"/>
                  </a:cubicBezTo>
                  <a:cubicBezTo>
                    <a:pt x="9889" y="3868"/>
                    <a:pt x="9851" y="3873"/>
                    <a:pt x="9811" y="3883"/>
                  </a:cubicBezTo>
                  <a:lnTo>
                    <a:pt x="8398" y="4319"/>
                  </a:lnTo>
                  <a:cubicBezTo>
                    <a:pt x="8398" y="4319"/>
                    <a:pt x="9645" y="2926"/>
                    <a:pt x="9811" y="2656"/>
                  </a:cubicBezTo>
                  <a:cubicBezTo>
                    <a:pt x="9894" y="2511"/>
                    <a:pt x="9894" y="2199"/>
                    <a:pt x="9894" y="1887"/>
                  </a:cubicBezTo>
                  <a:cubicBezTo>
                    <a:pt x="9878" y="1651"/>
                    <a:pt x="9684" y="1484"/>
                    <a:pt x="9467" y="1484"/>
                  </a:cubicBezTo>
                  <a:cubicBezTo>
                    <a:pt x="9416" y="1484"/>
                    <a:pt x="9364" y="1493"/>
                    <a:pt x="9312" y="1513"/>
                  </a:cubicBezTo>
                  <a:lnTo>
                    <a:pt x="7525" y="2220"/>
                  </a:lnTo>
                  <a:cubicBezTo>
                    <a:pt x="7525" y="2220"/>
                    <a:pt x="7088" y="2531"/>
                    <a:pt x="6506" y="3259"/>
                  </a:cubicBezTo>
                  <a:cubicBezTo>
                    <a:pt x="5924" y="4007"/>
                    <a:pt x="5134" y="5816"/>
                    <a:pt x="5134" y="5816"/>
                  </a:cubicBezTo>
                  <a:lnTo>
                    <a:pt x="5425" y="3384"/>
                  </a:lnTo>
                  <a:cubicBezTo>
                    <a:pt x="5425" y="3384"/>
                    <a:pt x="6839" y="1284"/>
                    <a:pt x="6964" y="973"/>
                  </a:cubicBezTo>
                  <a:cubicBezTo>
                    <a:pt x="7005" y="848"/>
                    <a:pt x="7005" y="619"/>
                    <a:pt x="6964" y="390"/>
                  </a:cubicBezTo>
                  <a:cubicBezTo>
                    <a:pt x="6936" y="154"/>
                    <a:pt x="6740" y="1"/>
                    <a:pt x="6532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35;p71">
              <a:extLst>
                <a:ext uri="{FF2B5EF4-FFF2-40B4-BE49-F238E27FC236}">
                  <a16:creationId xmlns:a16="http://schemas.microsoft.com/office/drawing/2014/main" id="{B3CCD797-075B-2D41-12AC-9545C59C5EC1}"/>
                </a:ext>
              </a:extLst>
            </p:cNvPr>
            <p:cNvSpPr/>
            <p:nvPr/>
          </p:nvSpPr>
          <p:spPr>
            <a:xfrm>
              <a:off x="4935562" y="3145802"/>
              <a:ext cx="239933" cy="420207"/>
            </a:xfrm>
            <a:custGeom>
              <a:avLst/>
              <a:gdLst/>
              <a:ahLst/>
              <a:cxnLst/>
              <a:rect l="l" t="t" r="r" b="b"/>
              <a:pathLst>
                <a:path w="11454" h="20060" fill="none" extrusionOk="0">
                  <a:moveTo>
                    <a:pt x="0" y="17669"/>
                  </a:moveTo>
                  <a:lnTo>
                    <a:pt x="3638" y="12348"/>
                  </a:lnTo>
                  <a:cubicBezTo>
                    <a:pt x="3638" y="12348"/>
                    <a:pt x="2744" y="7754"/>
                    <a:pt x="2869" y="7068"/>
                  </a:cubicBezTo>
                  <a:cubicBezTo>
                    <a:pt x="3014" y="6361"/>
                    <a:pt x="3472" y="3680"/>
                    <a:pt x="3679" y="2994"/>
                  </a:cubicBezTo>
                  <a:cubicBezTo>
                    <a:pt x="3825" y="2495"/>
                    <a:pt x="5384" y="1040"/>
                    <a:pt x="6236" y="250"/>
                  </a:cubicBezTo>
                  <a:cubicBezTo>
                    <a:pt x="6506" y="1"/>
                    <a:pt x="6922" y="167"/>
                    <a:pt x="6964" y="520"/>
                  </a:cubicBezTo>
                  <a:cubicBezTo>
                    <a:pt x="7005" y="749"/>
                    <a:pt x="7005" y="978"/>
                    <a:pt x="6964" y="1103"/>
                  </a:cubicBezTo>
                  <a:cubicBezTo>
                    <a:pt x="6839" y="1414"/>
                    <a:pt x="5425" y="3514"/>
                    <a:pt x="5425" y="3514"/>
                  </a:cubicBezTo>
                  <a:lnTo>
                    <a:pt x="5134" y="5946"/>
                  </a:lnTo>
                  <a:cubicBezTo>
                    <a:pt x="5134" y="5946"/>
                    <a:pt x="5924" y="4137"/>
                    <a:pt x="6506" y="3389"/>
                  </a:cubicBezTo>
                  <a:cubicBezTo>
                    <a:pt x="7088" y="2661"/>
                    <a:pt x="7525" y="2350"/>
                    <a:pt x="7525" y="2350"/>
                  </a:cubicBezTo>
                  <a:lnTo>
                    <a:pt x="9312" y="1643"/>
                  </a:lnTo>
                  <a:cubicBezTo>
                    <a:pt x="9583" y="1539"/>
                    <a:pt x="9874" y="1726"/>
                    <a:pt x="9894" y="2017"/>
                  </a:cubicBezTo>
                  <a:cubicBezTo>
                    <a:pt x="9894" y="2329"/>
                    <a:pt x="9894" y="2641"/>
                    <a:pt x="9811" y="2786"/>
                  </a:cubicBezTo>
                  <a:cubicBezTo>
                    <a:pt x="9645" y="3056"/>
                    <a:pt x="8398" y="4449"/>
                    <a:pt x="8398" y="4449"/>
                  </a:cubicBezTo>
                  <a:lnTo>
                    <a:pt x="9811" y="4013"/>
                  </a:lnTo>
                  <a:cubicBezTo>
                    <a:pt x="10061" y="3950"/>
                    <a:pt x="10289" y="4096"/>
                    <a:pt x="10352" y="4324"/>
                  </a:cubicBezTo>
                  <a:cubicBezTo>
                    <a:pt x="10373" y="4532"/>
                    <a:pt x="10393" y="4761"/>
                    <a:pt x="10331" y="4927"/>
                  </a:cubicBezTo>
                  <a:cubicBezTo>
                    <a:pt x="10206" y="5281"/>
                    <a:pt x="9042" y="6382"/>
                    <a:pt x="9042" y="6382"/>
                  </a:cubicBezTo>
                  <a:lnTo>
                    <a:pt x="8211" y="8087"/>
                  </a:lnTo>
                  <a:lnTo>
                    <a:pt x="9811" y="6445"/>
                  </a:lnTo>
                  <a:lnTo>
                    <a:pt x="10705" y="5966"/>
                  </a:lnTo>
                  <a:cubicBezTo>
                    <a:pt x="10934" y="5821"/>
                    <a:pt x="11246" y="5925"/>
                    <a:pt x="11370" y="6174"/>
                  </a:cubicBezTo>
                  <a:lnTo>
                    <a:pt x="11370" y="6174"/>
                  </a:lnTo>
                  <a:cubicBezTo>
                    <a:pt x="11453" y="6341"/>
                    <a:pt x="11433" y="6569"/>
                    <a:pt x="11308" y="6715"/>
                  </a:cubicBezTo>
                  <a:lnTo>
                    <a:pt x="10310" y="7816"/>
                  </a:lnTo>
                  <a:lnTo>
                    <a:pt x="9292" y="9957"/>
                  </a:lnTo>
                  <a:cubicBezTo>
                    <a:pt x="9292" y="9957"/>
                    <a:pt x="9645" y="11662"/>
                    <a:pt x="7753" y="14323"/>
                  </a:cubicBezTo>
                  <a:lnTo>
                    <a:pt x="5488" y="2006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236;p71">
              <a:extLst>
                <a:ext uri="{FF2B5EF4-FFF2-40B4-BE49-F238E27FC236}">
                  <a16:creationId xmlns:a16="http://schemas.microsoft.com/office/drawing/2014/main" id="{F5BCDD61-9004-8614-1F50-57A07EA6AE7A}"/>
                </a:ext>
              </a:extLst>
            </p:cNvPr>
            <p:cNvSpPr/>
            <p:nvPr/>
          </p:nvSpPr>
          <p:spPr>
            <a:xfrm>
              <a:off x="4954708" y="3475851"/>
              <a:ext cx="116719" cy="90158"/>
            </a:xfrm>
            <a:custGeom>
              <a:avLst/>
              <a:gdLst/>
              <a:ahLst/>
              <a:cxnLst/>
              <a:rect l="l" t="t" r="r" b="b"/>
              <a:pathLst>
                <a:path w="5572" h="4304" extrusionOk="0">
                  <a:moveTo>
                    <a:pt x="874" y="1"/>
                  </a:moveTo>
                  <a:lnTo>
                    <a:pt x="1" y="2308"/>
                  </a:lnTo>
                  <a:lnTo>
                    <a:pt x="4574" y="4304"/>
                  </a:lnTo>
                  <a:lnTo>
                    <a:pt x="5572" y="1768"/>
                  </a:lnTo>
                  <a:cubicBezTo>
                    <a:pt x="3846" y="1414"/>
                    <a:pt x="1851" y="832"/>
                    <a:pt x="874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237;p71">
              <a:extLst>
                <a:ext uri="{FF2B5EF4-FFF2-40B4-BE49-F238E27FC236}">
                  <a16:creationId xmlns:a16="http://schemas.microsoft.com/office/drawing/2014/main" id="{033BD535-D1A2-ECBB-4978-58025B2BAD25}"/>
                </a:ext>
              </a:extLst>
            </p:cNvPr>
            <p:cNvSpPr/>
            <p:nvPr/>
          </p:nvSpPr>
          <p:spPr>
            <a:xfrm>
              <a:off x="5076622" y="3238997"/>
              <a:ext cx="34857" cy="47467"/>
            </a:xfrm>
            <a:custGeom>
              <a:avLst/>
              <a:gdLst/>
              <a:ahLst/>
              <a:cxnLst/>
              <a:rect l="l" t="t" r="r" b="b"/>
              <a:pathLst>
                <a:path w="1664" h="2266" fill="none" extrusionOk="0">
                  <a:moveTo>
                    <a:pt x="1664" y="0"/>
                  </a:moveTo>
                  <a:cubicBezTo>
                    <a:pt x="728" y="811"/>
                    <a:pt x="1" y="2266"/>
                    <a:pt x="1" y="2266"/>
                  </a:cubicBezTo>
                </a:path>
              </a:pathLst>
            </a:custGeom>
            <a:noFill/>
            <a:ln w="20275" cap="rnd" cmpd="sng">
              <a:solidFill>
                <a:srgbClr val="0C1A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2238;p71">
              <a:extLst>
                <a:ext uri="{FF2B5EF4-FFF2-40B4-BE49-F238E27FC236}">
                  <a16:creationId xmlns:a16="http://schemas.microsoft.com/office/drawing/2014/main" id="{D581C644-D154-F09D-3C54-99ED58A62691}"/>
                </a:ext>
              </a:extLst>
            </p:cNvPr>
            <p:cNvSpPr/>
            <p:nvPr/>
          </p:nvSpPr>
          <p:spPr>
            <a:xfrm>
              <a:off x="4679102" y="3292665"/>
              <a:ext cx="395803" cy="521111"/>
            </a:xfrm>
            <a:custGeom>
              <a:avLst/>
              <a:gdLst/>
              <a:ahLst/>
              <a:cxnLst/>
              <a:rect l="l" t="t" r="r" b="b"/>
              <a:pathLst>
                <a:path w="18895" h="24877" extrusionOk="0">
                  <a:moveTo>
                    <a:pt x="5920" y="1"/>
                  </a:moveTo>
                  <a:cubicBezTo>
                    <a:pt x="5718" y="1"/>
                    <a:pt x="5515" y="61"/>
                    <a:pt x="5342" y="182"/>
                  </a:cubicBezTo>
                  <a:cubicBezTo>
                    <a:pt x="2349" y="2177"/>
                    <a:pt x="166" y="4110"/>
                    <a:pt x="83" y="6459"/>
                  </a:cubicBezTo>
                  <a:cubicBezTo>
                    <a:pt x="0" y="9016"/>
                    <a:pt x="2952" y="20074"/>
                    <a:pt x="5342" y="22091"/>
                  </a:cubicBezTo>
                  <a:cubicBezTo>
                    <a:pt x="7712" y="24128"/>
                    <a:pt x="9458" y="24855"/>
                    <a:pt x="11370" y="24876"/>
                  </a:cubicBezTo>
                  <a:cubicBezTo>
                    <a:pt x="11376" y="24876"/>
                    <a:pt x="11382" y="24876"/>
                    <a:pt x="11388" y="24876"/>
                  </a:cubicBezTo>
                  <a:cubicBezTo>
                    <a:pt x="13305" y="24876"/>
                    <a:pt x="17066" y="18079"/>
                    <a:pt x="17066" y="18079"/>
                  </a:cubicBezTo>
                  <a:cubicBezTo>
                    <a:pt x="17066" y="18079"/>
                    <a:pt x="18687" y="14628"/>
                    <a:pt x="18895" y="12737"/>
                  </a:cubicBezTo>
                  <a:cubicBezTo>
                    <a:pt x="18895" y="12737"/>
                    <a:pt x="13740" y="8787"/>
                    <a:pt x="12846" y="7540"/>
                  </a:cubicBezTo>
                  <a:lnTo>
                    <a:pt x="10996" y="9702"/>
                  </a:lnTo>
                  <a:cubicBezTo>
                    <a:pt x="10996" y="9702"/>
                    <a:pt x="11245" y="8413"/>
                    <a:pt x="10767" y="6210"/>
                  </a:cubicBezTo>
                  <a:cubicBezTo>
                    <a:pt x="10497" y="4963"/>
                    <a:pt x="8980" y="2843"/>
                    <a:pt x="8980" y="2843"/>
                  </a:cubicBezTo>
                  <a:lnTo>
                    <a:pt x="6693" y="348"/>
                  </a:lnTo>
                  <a:cubicBezTo>
                    <a:pt x="6487" y="118"/>
                    <a:pt x="6203" y="1"/>
                    <a:pt x="5920" y="1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2239;p71">
              <a:extLst>
                <a:ext uri="{FF2B5EF4-FFF2-40B4-BE49-F238E27FC236}">
                  <a16:creationId xmlns:a16="http://schemas.microsoft.com/office/drawing/2014/main" id="{C8188A10-7514-5546-4702-09BB120EFAC1}"/>
                </a:ext>
              </a:extLst>
            </p:cNvPr>
            <p:cNvSpPr/>
            <p:nvPr/>
          </p:nvSpPr>
          <p:spPr>
            <a:xfrm>
              <a:off x="4778372" y="3495876"/>
              <a:ext cx="131069" cy="148078"/>
            </a:xfrm>
            <a:custGeom>
              <a:avLst/>
              <a:gdLst/>
              <a:ahLst/>
              <a:cxnLst/>
              <a:rect l="l" t="t" r="r" b="b"/>
              <a:pathLst>
                <a:path w="6257" h="7069" fill="none" extrusionOk="0">
                  <a:moveTo>
                    <a:pt x="6257" y="1"/>
                  </a:moveTo>
                  <a:cubicBezTo>
                    <a:pt x="6257" y="1"/>
                    <a:pt x="4303" y="1144"/>
                    <a:pt x="3950" y="2059"/>
                  </a:cubicBezTo>
                  <a:cubicBezTo>
                    <a:pt x="3576" y="2973"/>
                    <a:pt x="3659" y="3639"/>
                    <a:pt x="3659" y="3639"/>
                  </a:cubicBezTo>
                  <a:cubicBezTo>
                    <a:pt x="3659" y="3639"/>
                    <a:pt x="2058" y="5551"/>
                    <a:pt x="1809" y="7068"/>
                  </a:cubicBezTo>
                  <a:cubicBezTo>
                    <a:pt x="1809" y="7068"/>
                    <a:pt x="0" y="4428"/>
                    <a:pt x="3659" y="363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240;p71">
              <a:extLst>
                <a:ext uri="{FF2B5EF4-FFF2-40B4-BE49-F238E27FC236}">
                  <a16:creationId xmlns:a16="http://schemas.microsoft.com/office/drawing/2014/main" id="{DE5D79BB-9C9A-6A63-814F-F475DB1DA24B}"/>
                </a:ext>
              </a:extLst>
            </p:cNvPr>
            <p:cNvSpPr/>
            <p:nvPr/>
          </p:nvSpPr>
          <p:spPr>
            <a:xfrm>
              <a:off x="4871107" y="3592989"/>
              <a:ext cx="162448" cy="91017"/>
            </a:xfrm>
            <a:custGeom>
              <a:avLst/>
              <a:gdLst/>
              <a:ahLst/>
              <a:cxnLst/>
              <a:rect l="l" t="t" r="r" b="b"/>
              <a:pathLst>
                <a:path w="7755" h="4345" fill="none" extrusionOk="0">
                  <a:moveTo>
                    <a:pt x="1" y="0"/>
                  </a:moveTo>
                  <a:cubicBezTo>
                    <a:pt x="874" y="1164"/>
                    <a:pt x="4449" y="4345"/>
                    <a:pt x="7754" y="401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241;p71">
              <a:extLst>
                <a:ext uri="{FF2B5EF4-FFF2-40B4-BE49-F238E27FC236}">
                  <a16:creationId xmlns:a16="http://schemas.microsoft.com/office/drawing/2014/main" id="{15808492-3D73-2ED6-3AB5-0045DF93BE61}"/>
                </a:ext>
              </a:extLst>
            </p:cNvPr>
            <p:cNvSpPr/>
            <p:nvPr/>
          </p:nvSpPr>
          <p:spPr>
            <a:xfrm>
              <a:off x="5008271" y="3599755"/>
              <a:ext cx="22665" cy="21744"/>
            </a:xfrm>
            <a:custGeom>
              <a:avLst/>
              <a:gdLst/>
              <a:ahLst/>
              <a:cxnLst/>
              <a:rect l="l" t="t" r="r" b="b"/>
              <a:pathLst>
                <a:path w="1082" h="1038" extrusionOk="0">
                  <a:moveTo>
                    <a:pt x="437" y="1"/>
                  </a:moveTo>
                  <a:cubicBezTo>
                    <a:pt x="356" y="1"/>
                    <a:pt x="278" y="24"/>
                    <a:pt x="208" y="72"/>
                  </a:cubicBezTo>
                  <a:cubicBezTo>
                    <a:pt x="21" y="218"/>
                    <a:pt x="1" y="550"/>
                    <a:pt x="188" y="779"/>
                  </a:cubicBezTo>
                  <a:cubicBezTo>
                    <a:pt x="312" y="945"/>
                    <a:pt x="483" y="1038"/>
                    <a:pt x="645" y="1038"/>
                  </a:cubicBezTo>
                  <a:cubicBezTo>
                    <a:pt x="726" y="1038"/>
                    <a:pt x="804" y="1015"/>
                    <a:pt x="874" y="966"/>
                  </a:cubicBezTo>
                  <a:cubicBezTo>
                    <a:pt x="1061" y="800"/>
                    <a:pt x="1081" y="488"/>
                    <a:pt x="894" y="259"/>
                  </a:cubicBezTo>
                  <a:cubicBezTo>
                    <a:pt x="770" y="93"/>
                    <a:pt x="59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242;p71">
              <a:extLst>
                <a:ext uri="{FF2B5EF4-FFF2-40B4-BE49-F238E27FC236}">
                  <a16:creationId xmlns:a16="http://schemas.microsoft.com/office/drawing/2014/main" id="{01852A4A-CFA7-DA64-97FD-191554E8760F}"/>
                </a:ext>
              </a:extLst>
            </p:cNvPr>
            <p:cNvSpPr/>
            <p:nvPr/>
          </p:nvSpPr>
          <p:spPr>
            <a:xfrm>
              <a:off x="4696509" y="3473253"/>
              <a:ext cx="86241" cy="95374"/>
            </a:xfrm>
            <a:custGeom>
              <a:avLst/>
              <a:gdLst/>
              <a:ahLst/>
              <a:cxnLst/>
              <a:rect l="l" t="t" r="r" b="b"/>
              <a:pathLst>
                <a:path w="4117" h="4553" extrusionOk="0">
                  <a:moveTo>
                    <a:pt x="2058" y="0"/>
                  </a:moveTo>
                  <a:cubicBezTo>
                    <a:pt x="915" y="0"/>
                    <a:pt x="0" y="1019"/>
                    <a:pt x="0" y="2266"/>
                  </a:cubicBezTo>
                  <a:cubicBezTo>
                    <a:pt x="0" y="3534"/>
                    <a:pt x="915" y="4552"/>
                    <a:pt x="2058" y="4552"/>
                  </a:cubicBezTo>
                  <a:cubicBezTo>
                    <a:pt x="3181" y="4552"/>
                    <a:pt x="4116" y="3534"/>
                    <a:pt x="4116" y="2266"/>
                  </a:cubicBezTo>
                  <a:cubicBezTo>
                    <a:pt x="4116" y="1019"/>
                    <a:pt x="3181" y="0"/>
                    <a:pt x="205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243;p71">
              <a:extLst>
                <a:ext uri="{FF2B5EF4-FFF2-40B4-BE49-F238E27FC236}">
                  <a16:creationId xmlns:a16="http://schemas.microsoft.com/office/drawing/2014/main" id="{57ED957D-7913-B172-AF79-165376762788}"/>
                </a:ext>
              </a:extLst>
            </p:cNvPr>
            <p:cNvSpPr/>
            <p:nvPr/>
          </p:nvSpPr>
          <p:spPr>
            <a:xfrm>
              <a:off x="4554129" y="4130732"/>
              <a:ext cx="364026" cy="282163"/>
            </a:xfrm>
            <a:custGeom>
              <a:avLst/>
              <a:gdLst/>
              <a:ahLst/>
              <a:cxnLst/>
              <a:rect l="l" t="t" r="r" b="b"/>
              <a:pathLst>
                <a:path w="17378" h="13470" fill="none" extrusionOk="0">
                  <a:moveTo>
                    <a:pt x="17378" y="0"/>
                  </a:moveTo>
                  <a:cubicBezTo>
                    <a:pt x="15881" y="2162"/>
                    <a:pt x="14384" y="8980"/>
                    <a:pt x="14031" y="11994"/>
                  </a:cubicBezTo>
                  <a:cubicBezTo>
                    <a:pt x="13927" y="12784"/>
                    <a:pt x="13740" y="13470"/>
                    <a:pt x="12950" y="13449"/>
                  </a:cubicBezTo>
                  <a:cubicBezTo>
                    <a:pt x="10206" y="13387"/>
                    <a:pt x="3991" y="12721"/>
                    <a:pt x="0" y="8543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244;p71">
              <a:extLst>
                <a:ext uri="{FF2B5EF4-FFF2-40B4-BE49-F238E27FC236}">
                  <a16:creationId xmlns:a16="http://schemas.microsoft.com/office/drawing/2014/main" id="{38749B3F-C00E-B356-FDF8-B14E109A0B14}"/>
                </a:ext>
              </a:extLst>
            </p:cNvPr>
            <p:cNvSpPr/>
            <p:nvPr/>
          </p:nvSpPr>
          <p:spPr>
            <a:xfrm>
              <a:off x="4593322" y="4142044"/>
              <a:ext cx="283483" cy="123255"/>
            </a:xfrm>
            <a:custGeom>
              <a:avLst/>
              <a:gdLst/>
              <a:ahLst/>
              <a:cxnLst/>
              <a:rect l="l" t="t" r="r" b="b"/>
              <a:pathLst>
                <a:path w="13533" h="5884" fill="none" extrusionOk="0">
                  <a:moveTo>
                    <a:pt x="13532" y="4657"/>
                  </a:moveTo>
                  <a:cubicBezTo>
                    <a:pt x="13532" y="4657"/>
                    <a:pt x="4739" y="5883"/>
                    <a:pt x="0" y="1"/>
                  </a:cubicBezTo>
                </a:path>
              </a:pathLst>
            </a:cu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245;p71">
              <a:extLst>
                <a:ext uri="{FF2B5EF4-FFF2-40B4-BE49-F238E27FC236}">
                  <a16:creationId xmlns:a16="http://schemas.microsoft.com/office/drawing/2014/main" id="{00B69047-D08C-4D31-3A67-E5DEEBAC5F17}"/>
                </a:ext>
              </a:extLst>
            </p:cNvPr>
            <p:cNvSpPr/>
            <p:nvPr/>
          </p:nvSpPr>
          <p:spPr>
            <a:xfrm>
              <a:off x="4739619" y="4145919"/>
              <a:ext cx="31358" cy="36428"/>
            </a:xfrm>
            <a:custGeom>
              <a:avLst/>
              <a:gdLst/>
              <a:ahLst/>
              <a:cxnLst/>
              <a:rect l="l" t="t" r="r" b="b"/>
              <a:pathLst>
                <a:path w="1497" h="1739" extrusionOk="0">
                  <a:moveTo>
                    <a:pt x="1045" y="1"/>
                  </a:moveTo>
                  <a:cubicBezTo>
                    <a:pt x="787" y="1"/>
                    <a:pt x="469" y="220"/>
                    <a:pt x="271" y="585"/>
                  </a:cubicBezTo>
                  <a:cubicBezTo>
                    <a:pt x="0" y="1042"/>
                    <a:pt x="0" y="1541"/>
                    <a:pt x="271" y="1686"/>
                  </a:cubicBezTo>
                  <a:cubicBezTo>
                    <a:pt x="328" y="1722"/>
                    <a:pt x="392" y="1738"/>
                    <a:pt x="461" y="1738"/>
                  </a:cubicBezTo>
                  <a:cubicBezTo>
                    <a:pt x="717" y="1738"/>
                    <a:pt x="1030" y="1507"/>
                    <a:pt x="1227" y="1146"/>
                  </a:cubicBezTo>
                  <a:cubicBezTo>
                    <a:pt x="1497" y="689"/>
                    <a:pt x="1497" y="190"/>
                    <a:pt x="1227" y="44"/>
                  </a:cubicBezTo>
                  <a:cubicBezTo>
                    <a:pt x="1172" y="15"/>
                    <a:pt x="1111" y="1"/>
                    <a:pt x="1045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246;p71">
              <a:extLst>
                <a:ext uri="{FF2B5EF4-FFF2-40B4-BE49-F238E27FC236}">
                  <a16:creationId xmlns:a16="http://schemas.microsoft.com/office/drawing/2014/main" id="{CB8EC37F-45F9-5360-3E18-863E6F47C087}"/>
                </a:ext>
              </a:extLst>
            </p:cNvPr>
            <p:cNvSpPr/>
            <p:nvPr/>
          </p:nvSpPr>
          <p:spPr>
            <a:xfrm>
              <a:off x="4879821" y="4117200"/>
              <a:ext cx="122375" cy="331117"/>
            </a:xfrm>
            <a:custGeom>
              <a:avLst/>
              <a:gdLst/>
              <a:ahLst/>
              <a:cxnLst/>
              <a:rect l="l" t="t" r="r" b="b"/>
              <a:pathLst>
                <a:path w="5842" h="15807" extrusionOk="0">
                  <a:moveTo>
                    <a:pt x="4618" y="0"/>
                  </a:moveTo>
                  <a:cubicBezTo>
                    <a:pt x="3977" y="0"/>
                    <a:pt x="990" y="6530"/>
                    <a:pt x="125" y="13243"/>
                  </a:cubicBezTo>
                  <a:cubicBezTo>
                    <a:pt x="1" y="14303"/>
                    <a:pt x="21" y="15155"/>
                    <a:pt x="167" y="15799"/>
                  </a:cubicBezTo>
                  <a:cubicBezTo>
                    <a:pt x="350" y="15804"/>
                    <a:pt x="528" y="15806"/>
                    <a:pt x="700" y="15806"/>
                  </a:cubicBezTo>
                  <a:cubicBezTo>
                    <a:pt x="2062" y="15806"/>
                    <a:pt x="3024" y="15661"/>
                    <a:pt x="3264" y="15384"/>
                  </a:cubicBezTo>
                  <a:cubicBezTo>
                    <a:pt x="4386" y="14074"/>
                    <a:pt x="5841" y="2746"/>
                    <a:pt x="4636" y="2"/>
                  </a:cubicBezTo>
                  <a:cubicBezTo>
                    <a:pt x="4630" y="1"/>
                    <a:pt x="4624" y="0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247;p71">
              <a:extLst>
                <a:ext uri="{FF2B5EF4-FFF2-40B4-BE49-F238E27FC236}">
                  <a16:creationId xmlns:a16="http://schemas.microsoft.com/office/drawing/2014/main" id="{81A703EF-6C52-EB1F-EDB1-34C5C4D0B3CA}"/>
                </a:ext>
              </a:extLst>
            </p:cNvPr>
            <p:cNvSpPr/>
            <p:nvPr/>
          </p:nvSpPr>
          <p:spPr>
            <a:xfrm>
              <a:off x="5177212" y="2461761"/>
              <a:ext cx="431958" cy="313039"/>
            </a:xfrm>
            <a:custGeom>
              <a:avLst/>
              <a:gdLst/>
              <a:ahLst/>
              <a:cxnLst/>
              <a:rect l="l" t="t" r="r" b="b"/>
              <a:pathLst>
                <a:path w="20621" h="14944" extrusionOk="0">
                  <a:moveTo>
                    <a:pt x="271" y="1"/>
                  </a:moveTo>
                  <a:cubicBezTo>
                    <a:pt x="125" y="1"/>
                    <a:pt x="1" y="105"/>
                    <a:pt x="1" y="250"/>
                  </a:cubicBezTo>
                  <a:lnTo>
                    <a:pt x="1" y="10311"/>
                  </a:lnTo>
                  <a:cubicBezTo>
                    <a:pt x="1" y="10456"/>
                    <a:pt x="125" y="10581"/>
                    <a:pt x="271" y="10581"/>
                  </a:cubicBezTo>
                  <a:lnTo>
                    <a:pt x="8419" y="10581"/>
                  </a:lnTo>
                  <a:cubicBezTo>
                    <a:pt x="8606" y="10581"/>
                    <a:pt x="8752" y="10768"/>
                    <a:pt x="8669" y="10955"/>
                  </a:cubicBezTo>
                  <a:lnTo>
                    <a:pt x="7026" y="14572"/>
                  </a:lnTo>
                  <a:cubicBezTo>
                    <a:pt x="6936" y="14769"/>
                    <a:pt x="7098" y="14944"/>
                    <a:pt x="7274" y="14944"/>
                  </a:cubicBezTo>
                  <a:cubicBezTo>
                    <a:pt x="7339" y="14944"/>
                    <a:pt x="7406" y="14919"/>
                    <a:pt x="7463" y="14863"/>
                  </a:cubicBezTo>
                  <a:lnTo>
                    <a:pt x="11412" y="10664"/>
                  </a:lnTo>
                  <a:cubicBezTo>
                    <a:pt x="11454" y="10602"/>
                    <a:pt x="11537" y="10581"/>
                    <a:pt x="11599" y="10581"/>
                  </a:cubicBezTo>
                  <a:lnTo>
                    <a:pt x="20350" y="10581"/>
                  </a:lnTo>
                  <a:cubicBezTo>
                    <a:pt x="20496" y="10581"/>
                    <a:pt x="20621" y="10456"/>
                    <a:pt x="20621" y="10311"/>
                  </a:cubicBezTo>
                  <a:lnTo>
                    <a:pt x="20621" y="250"/>
                  </a:lnTo>
                  <a:cubicBezTo>
                    <a:pt x="20621" y="105"/>
                    <a:pt x="20496" y="1"/>
                    <a:pt x="2035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248;p71">
              <a:extLst>
                <a:ext uri="{FF2B5EF4-FFF2-40B4-BE49-F238E27FC236}">
                  <a16:creationId xmlns:a16="http://schemas.microsoft.com/office/drawing/2014/main" id="{2EC5E85A-E908-0BC6-E91E-301E4CBA38E8}"/>
                </a:ext>
              </a:extLst>
            </p:cNvPr>
            <p:cNvSpPr/>
            <p:nvPr/>
          </p:nvSpPr>
          <p:spPr>
            <a:xfrm>
              <a:off x="5308721" y="2502253"/>
              <a:ext cx="168523" cy="50546"/>
            </a:xfrm>
            <a:custGeom>
              <a:avLst/>
              <a:gdLst/>
              <a:ahLst/>
              <a:cxnLst/>
              <a:rect l="l" t="t" r="r" b="b"/>
              <a:pathLst>
                <a:path w="8045" h="2413" extrusionOk="0">
                  <a:moveTo>
                    <a:pt x="4033" y="1"/>
                  </a:moveTo>
                  <a:cubicBezTo>
                    <a:pt x="2120" y="1"/>
                    <a:pt x="541" y="770"/>
                    <a:pt x="125" y="1768"/>
                  </a:cubicBezTo>
                  <a:cubicBezTo>
                    <a:pt x="0" y="2079"/>
                    <a:pt x="229" y="2412"/>
                    <a:pt x="561" y="2412"/>
                  </a:cubicBezTo>
                  <a:lnTo>
                    <a:pt x="7483" y="2412"/>
                  </a:lnTo>
                  <a:cubicBezTo>
                    <a:pt x="7816" y="2412"/>
                    <a:pt x="8044" y="2079"/>
                    <a:pt x="7920" y="1768"/>
                  </a:cubicBezTo>
                  <a:cubicBezTo>
                    <a:pt x="7525" y="770"/>
                    <a:pt x="5924" y="1"/>
                    <a:pt x="40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249;p71">
              <a:extLst>
                <a:ext uri="{FF2B5EF4-FFF2-40B4-BE49-F238E27FC236}">
                  <a16:creationId xmlns:a16="http://schemas.microsoft.com/office/drawing/2014/main" id="{8B832913-A960-5949-8058-4A348D3CE828}"/>
                </a:ext>
              </a:extLst>
            </p:cNvPr>
            <p:cNvSpPr/>
            <p:nvPr/>
          </p:nvSpPr>
          <p:spPr>
            <a:xfrm>
              <a:off x="5309140" y="2565388"/>
              <a:ext cx="167664" cy="24844"/>
            </a:xfrm>
            <a:custGeom>
              <a:avLst/>
              <a:gdLst/>
              <a:ahLst/>
              <a:cxnLst/>
              <a:rect l="l" t="t" r="r" b="b"/>
              <a:pathLst>
                <a:path w="8004" h="1186" extrusionOk="0">
                  <a:moveTo>
                    <a:pt x="1331" y="1"/>
                  </a:moveTo>
                  <a:cubicBezTo>
                    <a:pt x="895" y="1"/>
                    <a:pt x="645" y="146"/>
                    <a:pt x="479" y="250"/>
                  </a:cubicBezTo>
                  <a:cubicBezTo>
                    <a:pt x="396" y="292"/>
                    <a:pt x="333" y="333"/>
                    <a:pt x="271" y="354"/>
                  </a:cubicBezTo>
                  <a:cubicBezTo>
                    <a:pt x="126" y="417"/>
                    <a:pt x="1" y="562"/>
                    <a:pt x="1" y="728"/>
                  </a:cubicBezTo>
                  <a:cubicBezTo>
                    <a:pt x="1" y="954"/>
                    <a:pt x="205" y="1122"/>
                    <a:pt x="417" y="1122"/>
                  </a:cubicBezTo>
                  <a:cubicBezTo>
                    <a:pt x="459" y="1122"/>
                    <a:pt x="501" y="1116"/>
                    <a:pt x="541" y="1102"/>
                  </a:cubicBezTo>
                  <a:cubicBezTo>
                    <a:pt x="687" y="1061"/>
                    <a:pt x="791" y="978"/>
                    <a:pt x="895" y="936"/>
                  </a:cubicBezTo>
                  <a:cubicBezTo>
                    <a:pt x="1040" y="832"/>
                    <a:pt x="1123" y="791"/>
                    <a:pt x="1352" y="791"/>
                  </a:cubicBezTo>
                  <a:cubicBezTo>
                    <a:pt x="1560" y="791"/>
                    <a:pt x="1664" y="853"/>
                    <a:pt x="1809" y="936"/>
                  </a:cubicBezTo>
                  <a:cubicBezTo>
                    <a:pt x="1996" y="1040"/>
                    <a:pt x="2246" y="1186"/>
                    <a:pt x="2682" y="1186"/>
                  </a:cubicBezTo>
                  <a:cubicBezTo>
                    <a:pt x="3119" y="1186"/>
                    <a:pt x="3368" y="1040"/>
                    <a:pt x="3555" y="936"/>
                  </a:cubicBezTo>
                  <a:cubicBezTo>
                    <a:pt x="3701" y="832"/>
                    <a:pt x="3784" y="791"/>
                    <a:pt x="4013" y="791"/>
                  </a:cubicBezTo>
                  <a:cubicBezTo>
                    <a:pt x="4221" y="791"/>
                    <a:pt x="4324" y="853"/>
                    <a:pt x="4470" y="936"/>
                  </a:cubicBezTo>
                  <a:cubicBezTo>
                    <a:pt x="4657" y="1040"/>
                    <a:pt x="4906" y="1186"/>
                    <a:pt x="5343" y="1186"/>
                  </a:cubicBezTo>
                  <a:cubicBezTo>
                    <a:pt x="5779" y="1186"/>
                    <a:pt x="6029" y="1040"/>
                    <a:pt x="6216" y="936"/>
                  </a:cubicBezTo>
                  <a:cubicBezTo>
                    <a:pt x="6362" y="832"/>
                    <a:pt x="6445" y="791"/>
                    <a:pt x="6673" y="791"/>
                  </a:cubicBezTo>
                  <a:cubicBezTo>
                    <a:pt x="6881" y="791"/>
                    <a:pt x="6985" y="853"/>
                    <a:pt x="7131" y="936"/>
                  </a:cubicBezTo>
                  <a:cubicBezTo>
                    <a:pt x="7214" y="978"/>
                    <a:pt x="7318" y="1040"/>
                    <a:pt x="7463" y="1102"/>
                  </a:cubicBezTo>
                  <a:cubicBezTo>
                    <a:pt x="7507" y="1116"/>
                    <a:pt x="7551" y="1122"/>
                    <a:pt x="7594" y="1122"/>
                  </a:cubicBezTo>
                  <a:cubicBezTo>
                    <a:pt x="7814" y="1122"/>
                    <a:pt x="8004" y="954"/>
                    <a:pt x="8004" y="728"/>
                  </a:cubicBezTo>
                  <a:lnTo>
                    <a:pt x="8004" y="708"/>
                  </a:lnTo>
                  <a:cubicBezTo>
                    <a:pt x="8004" y="520"/>
                    <a:pt x="7879" y="375"/>
                    <a:pt x="7713" y="333"/>
                  </a:cubicBezTo>
                  <a:cubicBezTo>
                    <a:pt x="7650" y="292"/>
                    <a:pt x="7588" y="271"/>
                    <a:pt x="7526" y="250"/>
                  </a:cubicBezTo>
                  <a:cubicBezTo>
                    <a:pt x="7359" y="146"/>
                    <a:pt x="7110" y="1"/>
                    <a:pt x="6673" y="1"/>
                  </a:cubicBezTo>
                  <a:cubicBezTo>
                    <a:pt x="6216" y="1"/>
                    <a:pt x="5967" y="146"/>
                    <a:pt x="5800" y="250"/>
                  </a:cubicBezTo>
                  <a:cubicBezTo>
                    <a:pt x="5634" y="333"/>
                    <a:pt x="5551" y="396"/>
                    <a:pt x="5343" y="396"/>
                  </a:cubicBezTo>
                  <a:cubicBezTo>
                    <a:pt x="5114" y="396"/>
                    <a:pt x="5010" y="333"/>
                    <a:pt x="4865" y="250"/>
                  </a:cubicBezTo>
                  <a:cubicBezTo>
                    <a:pt x="4699" y="146"/>
                    <a:pt x="4449" y="1"/>
                    <a:pt x="4013" y="1"/>
                  </a:cubicBezTo>
                  <a:cubicBezTo>
                    <a:pt x="3555" y="1"/>
                    <a:pt x="3306" y="146"/>
                    <a:pt x="3140" y="250"/>
                  </a:cubicBezTo>
                  <a:cubicBezTo>
                    <a:pt x="2973" y="333"/>
                    <a:pt x="2890" y="396"/>
                    <a:pt x="2662" y="396"/>
                  </a:cubicBezTo>
                  <a:cubicBezTo>
                    <a:pt x="2454" y="396"/>
                    <a:pt x="2350" y="333"/>
                    <a:pt x="2204" y="250"/>
                  </a:cubicBezTo>
                  <a:cubicBezTo>
                    <a:pt x="2038" y="146"/>
                    <a:pt x="1789" y="1"/>
                    <a:pt x="1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250;p71">
              <a:extLst>
                <a:ext uri="{FF2B5EF4-FFF2-40B4-BE49-F238E27FC236}">
                  <a16:creationId xmlns:a16="http://schemas.microsoft.com/office/drawing/2014/main" id="{FB24FCF1-7234-C157-1031-B8A550C395E7}"/>
                </a:ext>
              </a:extLst>
            </p:cNvPr>
            <p:cNvSpPr/>
            <p:nvPr/>
          </p:nvSpPr>
          <p:spPr>
            <a:xfrm>
              <a:off x="5309580" y="2602842"/>
              <a:ext cx="167224" cy="33537"/>
            </a:xfrm>
            <a:custGeom>
              <a:avLst/>
              <a:gdLst/>
              <a:ahLst/>
              <a:cxnLst/>
              <a:rect l="l" t="t" r="r" b="b"/>
              <a:pathLst>
                <a:path w="7983" h="1601" extrusionOk="0">
                  <a:moveTo>
                    <a:pt x="229" y="0"/>
                  </a:moveTo>
                  <a:cubicBezTo>
                    <a:pt x="105" y="0"/>
                    <a:pt x="1" y="104"/>
                    <a:pt x="1" y="229"/>
                  </a:cubicBezTo>
                  <a:lnTo>
                    <a:pt x="1" y="790"/>
                  </a:lnTo>
                  <a:cubicBezTo>
                    <a:pt x="1" y="1227"/>
                    <a:pt x="354" y="1601"/>
                    <a:pt x="791" y="1601"/>
                  </a:cubicBezTo>
                  <a:lnTo>
                    <a:pt x="7172" y="1601"/>
                  </a:lnTo>
                  <a:cubicBezTo>
                    <a:pt x="7608" y="1601"/>
                    <a:pt x="7983" y="1227"/>
                    <a:pt x="7983" y="790"/>
                  </a:cubicBezTo>
                  <a:lnTo>
                    <a:pt x="7983" y="229"/>
                  </a:lnTo>
                  <a:cubicBezTo>
                    <a:pt x="7983" y="104"/>
                    <a:pt x="7879" y="0"/>
                    <a:pt x="7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1" name="Rectangle 780">
            <a:extLst>
              <a:ext uri="{FF2B5EF4-FFF2-40B4-BE49-F238E27FC236}">
                <a16:creationId xmlns:a16="http://schemas.microsoft.com/office/drawing/2014/main" id="{FA177424-51CC-1733-BAE6-D51036A52111}"/>
              </a:ext>
            </a:extLst>
          </p:cNvPr>
          <p:cNvSpPr/>
          <p:nvPr/>
        </p:nvSpPr>
        <p:spPr>
          <a:xfrm>
            <a:off x="1005840" y="2895600"/>
            <a:ext cx="480060" cy="350520"/>
          </a:xfrm>
          <a:prstGeom prst="rect">
            <a:avLst/>
          </a:prstGeom>
          <a:solidFill>
            <a:srgbClr val="E3E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9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Findings</a:t>
            </a:r>
            <a:endParaRPr dirty="0"/>
          </a:p>
        </p:txBody>
      </p:sp>
      <p:sp>
        <p:nvSpPr>
          <p:cNvPr id="746" name="Google Shape;746;p41"/>
          <p:cNvSpPr txBox="1">
            <a:spLocks noGrp="1"/>
          </p:cNvSpPr>
          <p:nvPr>
            <p:ph type="subTitle" idx="1"/>
          </p:nvPr>
        </p:nvSpPr>
        <p:spPr>
          <a:xfrm>
            <a:off x="686132" y="1424943"/>
            <a:ext cx="4294800" cy="18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600"/>
              </a:spcAft>
              <a:buSzPts val="1100"/>
            </a:pPr>
            <a:r>
              <a:rPr lang="en-US" sz="1600" dirty="0"/>
              <a:t>Clear link found between stress levels and phone addiction</a:t>
            </a:r>
          </a:p>
          <a:p>
            <a:pPr marL="285750" indent="-285750">
              <a:spcAft>
                <a:spcPts val="600"/>
              </a:spcAft>
              <a:buSzPts val="1100"/>
            </a:pPr>
            <a:r>
              <a:rPr lang="en-US" sz="1600" dirty="0"/>
              <a:t>Students with higher stress used their phones more, especially at night</a:t>
            </a:r>
          </a:p>
          <a:p>
            <a:pPr marL="285750" indent="-285750">
              <a:spcAft>
                <a:spcPts val="600"/>
              </a:spcAft>
              <a:buSzPts val="1100"/>
            </a:pPr>
            <a:r>
              <a:rPr lang="en-US" sz="1600" dirty="0"/>
              <a:t>Higher stress levels were also linked to receiving more notifications</a:t>
            </a:r>
          </a:p>
          <a:p>
            <a:pPr marL="285750" indent="-285750">
              <a:spcAft>
                <a:spcPts val="600"/>
              </a:spcAft>
              <a:buSzPts val="1100"/>
            </a:pPr>
            <a:r>
              <a:rPr lang="en-US" sz="1600" dirty="0"/>
              <a:t>Addicted users spent less time on work/study activities</a:t>
            </a:r>
          </a:p>
        </p:txBody>
      </p:sp>
      <p:grpSp>
        <p:nvGrpSpPr>
          <p:cNvPr id="747" name="Google Shape;747;p41"/>
          <p:cNvGrpSpPr/>
          <p:nvPr/>
        </p:nvGrpSpPr>
        <p:grpSpPr>
          <a:xfrm>
            <a:off x="5365093" y="1263660"/>
            <a:ext cx="2744301" cy="2917742"/>
            <a:chOff x="5365093" y="1263660"/>
            <a:chExt cx="2744301" cy="2917742"/>
          </a:xfrm>
        </p:grpSpPr>
        <p:sp>
          <p:nvSpPr>
            <p:cNvPr id="748" name="Google Shape;748;p41"/>
            <p:cNvSpPr/>
            <p:nvPr/>
          </p:nvSpPr>
          <p:spPr>
            <a:xfrm>
              <a:off x="5506027" y="1518184"/>
              <a:ext cx="2529709" cy="2663218"/>
            </a:xfrm>
            <a:custGeom>
              <a:avLst/>
              <a:gdLst/>
              <a:ahLst/>
              <a:cxnLst/>
              <a:rect l="l" t="t" r="r" b="b"/>
              <a:pathLst>
                <a:path w="16693" h="17574" extrusionOk="0">
                  <a:moveTo>
                    <a:pt x="1" y="0"/>
                  </a:moveTo>
                  <a:lnTo>
                    <a:pt x="841" y="17574"/>
                  </a:lnTo>
                  <a:lnTo>
                    <a:pt x="16692" y="17574"/>
                  </a:lnTo>
                  <a:lnTo>
                    <a:pt x="16692" y="1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6512418" y="2077677"/>
              <a:ext cx="466753" cy="531613"/>
            </a:xfrm>
            <a:custGeom>
              <a:avLst/>
              <a:gdLst/>
              <a:ahLst/>
              <a:cxnLst/>
              <a:rect l="l" t="t" r="r" b="b"/>
              <a:pathLst>
                <a:path w="3080" h="3508" extrusionOk="0">
                  <a:moveTo>
                    <a:pt x="1683" y="1"/>
                  </a:moveTo>
                  <a:cubicBezTo>
                    <a:pt x="1430" y="1"/>
                    <a:pt x="1199" y="469"/>
                    <a:pt x="1199" y="469"/>
                  </a:cubicBezTo>
                  <a:cubicBezTo>
                    <a:pt x="1199" y="469"/>
                    <a:pt x="1190" y="468"/>
                    <a:pt x="1174" y="468"/>
                  </a:cubicBezTo>
                  <a:cubicBezTo>
                    <a:pt x="1109" y="468"/>
                    <a:pt x="937" y="486"/>
                    <a:pt x="827" y="662"/>
                  </a:cubicBezTo>
                  <a:cubicBezTo>
                    <a:pt x="696" y="882"/>
                    <a:pt x="242" y="2439"/>
                    <a:pt x="242" y="2439"/>
                  </a:cubicBezTo>
                  <a:lnTo>
                    <a:pt x="1" y="2901"/>
                  </a:lnTo>
                  <a:lnTo>
                    <a:pt x="1006" y="3507"/>
                  </a:lnTo>
                  <a:cubicBezTo>
                    <a:pt x="1006" y="3507"/>
                    <a:pt x="1805" y="3163"/>
                    <a:pt x="2081" y="2901"/>
                  </a:cubicBezTo>
                  <a:cubicBezTo>
                    <a:pt x="2377" y="2625"/>
                    <a:pt x="2653" y="2047"/>
                    <a:pt x="2866" y="1916"/>
                  </a:cubicBezTo>
                  <a:cubicBezTo>
                    <a:pt x="3080" y="1792"/>
                    <a:pt x="2887" y="1392"/>
                    <a:pt x="2887" y="1392"/>
                  </a:cubicBezTo>
                  <a:lnTo>
                    <a:pt x="2274" y="1392"/>
                  </a:lnTo>
                  <a:cubicBezTo>
                    <a:pt x="2274" y="1392"/>
                    <a:pt x="1936" y="8"/>
                    <a:pt x="1688" y="1"/>
                  </a:cubicBezTo>
                  <a:cubicBezTo>
                    <a:pt x="1686" y="1"/>
                    <a:pt x="1685" y="1"/>
                    <a:pt x="1683" y="1"/>
                  </a:cubicBezTo>
                  <a:close/>
                </a:path>
              </a:pathLst>
            </a:custGeom>
            <a:solidFill>
              <a:srgbClr val="633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6512418" y="2076617"/>
              <a:ext cx="466753" cy="532674"/>
            </a:xfrm>
            <a:custGeom>
              <a:avLst/>
              <a:gdLst/>
              <a:ahLst/>
              <a:cxnLst/>
              <a:rect l="l" t="t" r="r" b="b"/>
              <a:pathLst>
                <a:path w="3080" h="3515" fill="none" extrusionOk="0">
                  <a:moveTo>
                    <a:pt x="1006" y="3514"/>
                  </a:moveTo>
                  <a:cubicBezTo>
                    <a:pt x="1006" y="3514"/>
                    <a:pt x="1805" y="3170"/>
                    <a:pt x="2081" y="2908"/>
                  </a:cubicBezTo>
                  <a:cubicBezTo>
                    <a:pt x="2377" y="2632"/>
                    <a:pt x="2653" y="2054"/>
                    <a:pt x="2866" y="1923"/>
                  </a:cubicBezTo>
                  <a:cubicBezTo>
                    <a:pt x="3080" y="1799"/>
                    <a:pt x="2887" y="1399"/>
                    <a:pt x="2887" y="1399"/>
                  </a:cubicBezTo>
                  <a:lnTo>
                    <a:pt x="2274" y="1399"/>
                  </a:lnTo>
                  <a:cubicBezTo>
                    <a:pt x="2274" y="1399"/>
                    <a:pt x="1936" y="15"/>
                    <a:pt x="1688" y="8"/>
                  </a:cubicBezTo>
                  <a:cubicBezTo>
                    <a:pt x="1433" y="1"/>
                    <a:pt x="1199" y="476"/>
                    <a:pt x="1199" y="476"/>
                  </a:cubicBezTo>
                  <a:cubicBezTo>
                    <a:pt x="1199" y="476"/>
                    <a:pt x="965" y="449"/>
                    <a:pt x="827" y="669"/>
                  </a:cubicBezTo>
                  <a:cubicBezTo>
                    <a:pt x="696" y="889"/>
                    <a:pt x="242" y="2446"/>
                    <a:pt x="242" y="2446"/>
                  </a:cubicBezTo>
                  <a:lnTo>
                    <a:pt x="1" y="2908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6663809" y="2380459"/>
              <a:ext cx="152604" cy="66982"/>
            </a:xfrm>
            <a:custGeom>
              <a:avLst/>
              <a:gdLst/>
              <a:ahLst/>
              <a:cxnLst/>
              <a:rect l="l" t="t" r="r" b="b"/>
              <a:pathLst>
                <a:path w="1007" h="442" fill="none" extrusionOk="0">
                  <a:moveTo>
                    <a:pt x="0" y="441"/>
                  </a:moveTo>
                  <a:cubicBezTo>
                    <a:pt x="421" y="21"/>
                    <a:pt x="1006" y="0"/>
                    <a:pt x="1006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6694117" y="1874156"/>
              <a:ext cx="460539" cy="549192"/>
            </a:xfrm>
            <a:custGeom>
              <a:avLst/>
              <a:gdLst/>
              <a:ahLst/>
              <a:cxnLst/>
              <a:rect l="l" t="t" r="r" b="b"/>
              <a:pathLst>
                <a:path w="3039" h="3624" extrusionOk="0">
                  <a:moveTo>
                    <a:pt x="2205" y="0"/>
                  </a:moveTo>
                  <a:lnTo>
                    <a:pt x="0" y="2095"/>
                  </a:lnTo>
                  <a:lnTo>
                    <a:pt x="985" y="3624"/>
                  </a:lnTo>
                  <a:lnTo>
                    <a:pt x="3038" y="1564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6694117" y="1874156"/>
              <a:ext cx="346731" cy="549192"/>
            </a:xfrm>
            <a:custGeom>
              <a:avLst/>
              <a:gdLst/>
              <a:ahLst/>
              <a:cxnLst/>
              <a:rect l="l" t="t" r="r" b="b"/>
              <a:pathLst>
                <a:path w="2288" h="3624" extrusionOk="0">
                  <a:moveTo>
                    <a:pt x="2205" y="0"/>
                  </a:moveTo>
                  <a:lnTo>
                    <a:pt x="0" y="2095"/>
                  </a:lnTo>
                  <a:lnTo>
                    <a:pt x="985" y="3624"/>
                  </a:lnTo>
                  <a:lnTo>
                    <a:pt x="1137" y="3472"/>
                  </a:lnTo>
                  <a:lnTo>
                    <a:pt x="248" y="2095"/>
                  </a:lnTo>
                  <a:lnTo>
                    <a:pt x="2287" y="152"/>
                  </a:lnTo>
                  <a:lnTo>
                    <a:pt x="2205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6491505" y="2191182"/>
              <a:ext cx="306723" cy="298995"/>
            </a:xfrm>
            <a:custGeom>
              <a:avLst/>
              <a:gdLst/>
              <a:ahLst/>
              <a:cxnLst/>
              <a:rect l="l" t="t" r="r" b="b"/>
              <a:pathLst>
                <a:path w="2024" h="1973" extrusionOk="0">
                  <a:moveTo>
                    <a:pt x="1358" y="0"/>
                  </a:moveTo>
                  <a:cubicBezTo>
                    <a:pt x="1351" y="0"/>
                    <a:pt x="1344" y="1"/>
                    <a:pt x="1337" y="3"/>
                  </a:cubicBezTo>
                  <a:cubicBezTo>
                    <a:pt x="1131" y="58"/>
                    <a:pt x="614" y="409"/>
                    <a:pt x="490" y="705"/>
                  </a:cubicBezTo>
                  <a:cubicBezTo>
                    <a:pt x="366" y="1001"/>
                    <a:pt x="1" y="1973"/>
                    <a:pt x="1" y="1973"/>
                  </a:cubicBezTo>
                  <a:lnTo>
                    <a:pt x="1069" y="1814"/>
                  </a:lnTo>
                  <a:cubicBezTo>
                    <a:pt x="1337" y="1408"/>
                    <a:pt x="1234" y="995"/>
                    <a:pt x="1172" y="822"/>
                  </a:cubicBezTo>
                  <a:cubicBezTo>
                    <a:pt x="1137" y="730"/>
                    <a:pt x="1204" y="638"/>
                    <a:pt x="1290" y="638"/>
                  </a:cubicBezTo>
                  <a:cubicBezTo>
                    <a:pt x="1308" y="638"/>
                    <a:pt x="1326" y="642"/>
                    <a:pt x="1344" y="650"/>
                  </a:cubicBezTo>
                  <a:cubicBezTo>
                    <a:pt x="1372" y="664"/>
                    <a:pt x="1399" y="685"/>
                    <a:pt x="1434" y="719"/>
                  </a:cubicBezTo>
                  <a:cubicBezTo>
                    <a:pt x="1547" y="841"/>
                    <a:pt x="1705" y="897"/>
                    <a:pt x="1816" y="897"/>
                  </a:cubicBezTo>
                  <a:cubicBezTo>
                    <a:pt x="1880" y="897"/>
                    <a:pt x="1928" y="878"/>
                    <a:pt x="1943" y="843"/>
                  </a:cubicBezTo>
                  <a:cubicBezTo>
                    <a:pt x="2023" y="670"/>
                    <a:pt x="1575" y="0"/>
                    <a:pt x="1358" y="0"/>
                  </a:cubicBezTo>
                  <a:close/>
                </a:path>
              </a:pathLst>
            </a:custGeom>
            <a:solidFill>
              <a:srgbClr val="633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6491505" y="2184211"/>
              <a:ext cx="307178" cy="305965"/>
            </a:xfrm>
            <a:custGeom>
              <a:avLst/>
              <a:gdLst/>
              <a:ahLst/>
              <a:cxnLst/>
              <a:rect l="l" t="t" r="r" b="b"/>
              <a:pathLst>
                <a:path w="2027" h="2019" fill="none" extrusionOk="0">
                  <a:moveTo>
                    <a:pt x="1" y="2019"/>
                  </a:moveTo>
                  <a:cubicBezTo>
                    <a:pt x="1" y="2019"/>
                    <a:pt x="366" y="1047"/>
                    <a:pt x="490" y="751"/>
                  </a:cubicBezTo>
                  <a:cubicBezTo>
                    <a:pt x="614" y="455"/>
                    <a:pt x="1131" y="104"/>
                    <a:pt x="1337" y="49"/>
                  </a:cubicBezTo>
                  <a:cubicBezTo>
                    <a:pt x="1544" y="0"/>
                    <a:pt x="2026" y="710"/>
                    <a:pt x="1943" y="889"/>
                  </a:cubicBezTo>
                  <a:cubicBezTo>
                    <a:pt x="1902" y="985"/>
                    <a:pt x="1613" y="958"/>
                    <a:pt x="1434" y="765"/>
                  </a:cubicBezTo>
                  <a:cubicBezTo>
                    <a:pt x="1399" y="731"/>
                    <a:pt x="1372" y="710"/>
                    <a:pt x="1344" y="696"/>
                  </a:cubicBezTo>
                  <a:cubicBezTo>
                    <a:pt x="1234" y="648"/>
                    <a:pt x="1131" y="758"/>
                    <a:pt x="1172" y="868"/>
                  </a:cubicBezTo>
                  <a:cubicBezTo>
                    <a:pt x="1234" y="1041"/>
                    <a:pt x="1337" y="1454"/>
                    <a:pt x="1069" y="186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6328749" y="1839605"/>
              <a:ext cx="324757" cy="219434"/>
            </a:xfrm>
            <a:custGeom>
              <a:avLst/>
              <a:gdLst/>
              <a:ahLst/>
              <a:cxnLst/>
              <a:rect l="l" t="t" r="r" b="b"/>
              <a:pathLst>
                <a:path w="2143" h="1448" fill="none" extrusionOk="0">
                  <a:moveTo>
                    <a:pt x="2143" y="1448"/>
                  </a:moveTo>
                  <a:cubicBezTo>
                    <a:pt x="2143" y="1448"/>
                    <a:pt x="971" y="1324"/>
                    <a:pt x="599" y="662"/>
                  </a:cubicBezTo>
                  <a:cubicBezTo>
                    <a:pt x="234" y="1"/>
                    <a:pt x="889" y="8"/>
                    <a:pt x="923" y="270"/>
                  </a:cubicBezTo>
                  <a:cubicBezTo>
                    <a:pt x="965" y="525"/>
                    <a:pt x="661" y="965"/>
                    <a:pt x="0" y="54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6648200" y="1852183"/>
              <a:ext cx="63800" cy="138965"/>
            </a:xfrm>
            <a:custGeom>
              <a:avLst/>
              <a:gdLst/>
              <a:ahLst/>
              <a:cxnLst/>
              <a:rect l="l" t="t" r="r" b="b"/>
              <a:pathLst>
                <a:path w="421" h="917" fill="none" extrusionOk="0">
                  <a:moveTo>
                    <a:pt x="420" y="917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6151748" y="2447289"/>
              <a:ext cx="589503" cy="1116418"/>
            </a:xfrm>
            <a:custGeom>
              <a:avLst/>
              <a:gdLst/>
              <a:ahLst/>
              <a:cxnLst/>
              <a:rect l="l" t="t" r="r" b="b"/>
              <a:pathLst>
                <a:path w="3890" h="7367" extrusionOk="0">
                  <a:moveTo>
                    <a:pt x="2360" y="0"/>
                  </a:moveTo>
                  <a:lnTo>
                    <a:pt x="2064" y="710"/>
                  </a:lnTo>
                  <a:cubicBezTo>
                    <a:pt x="2064" y="710"/>
                    <a:pt x="479" y="3982"/>
                    <a:pt x="231" y="5546"/>
                  </a:cubicBezTo>
                  <a:cubicBezTo>
                    <a:pt x="0" y="7050"/>
                    <a:pt x="369" y="7366"/>
                    <a:pt x="1375" y="7366"/>
                  </a:cubicBezTo>
                  <a:cubicBezTo>
                    <a:pt x="1420" y="7366"/>
                    <a:pt x="1465" y="7366"/>
                    <a:pt x="1513" y="7364"/>
                  </a:cubicBezTo>
                  <a:cubicBezTo>
                    <a:pt x="2615" y="7337"/>
                    <a:pt x="3889" y="6648"/>
                    <a:pt x="3889" y="6648"/>
                  </a:cubicBezTo>
                  <a:lnTo>
                    <a:pt x="3221" y="3817"/>
                  </a:lnTo>
                  <a:lnTo>
                    <a:pt x="2573" y="4216"/>
                  </a:lnTo>
                  <a:cubicBezTo>
                    <a:pt x="2945" y="3148"/>
                    <a:pt x="3221" y="1137"/>
                    <a:pt x="3221" y="1137"/>
                  </a:cubicBezTo>
                  <a:lnTo>
                    <a:pt x="3669" y="951"/>
                  </a:lnTo>
                  <a:lnTo>
                    <a:pt x="2360" y="0"/>
                  </a:lnTo>
                  <a:close/>
                </a:path>
              </a:pathLst>
            </a:custGeom>
            <a:solidFill>
              <a:srgbClr val="633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6150232" y="2447289"/>
              <a:ext cx="591018" cy="1120358"/>
            </a:xfrm>
            <a:custGeom>
              <a:avLst/>
              <a:gdLst/>
              <a:ahLst/>
              <a:cxnLst/>
              <a:rect l="l" t="t" r="r" b="b"/>
              <a:pathLst>
                <a:path w="3900" h="7393" fill="none" extrusionOk="0">
                  <a:moveTo>
                    <a:pt x="2370" y="0"/>
                  </a:moveTo>
                  <a:lnTo>
                    <a:pt x="2074" y="710"/>
                  </a:lnTo>
                  <a:cubicBezTo>
                    <a:pt x="2074" y="710"/>
                    <a:pt x="489" y="3982"/>
                    <a:pt x="241" y="5546"/>
                  </a:cubicBezTo>
                  <a:cubicBezTo>
                    <a:pt x="0" y="7116"/>
                    <a:pt x="413" y="7392"/>
                    <a:pt x="1523" y="7364"/>
                  </a:cubicBezTo>
                  <a:cubicBezTo>
                    <a:pt x="2625" y="7337"/>
                    <a:pt x="3899" y="6648"/>
                    <a:pt x="3899" y="6648"/>
                  </a:cubicBezTo>
                  <a:lnTo>
                    <a:pt x="3231" y="3817"/>
                  </a:lnTo>
                  <a:lnTo>
                    <a:pt x="2583" y="4216"/>
                  </a:lnTo>
                  <a:cubicBezTo>
                    <a:pt x="2955" y="3148"/>
                    <a:pt x="3231" y="1137"/>
                    <a:pt x="3231" y="1137"/>
                  </a:cubicBezTo>
                  <a:lnTo>
                    <a:pt x="3679" y="95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6309958" y="3283498"/>
              <a:ext cx="431292" cy="279900"/>
            </a:xfrm>
            <a:custGeom>
              <a:avLst/>
              <a:gdLst/>
              <a:ahLst/>
              <a:cxnLst/>
              <a:rect l="l" t="t" r="r" b="b"/>
              <a:pathLst>
                <a:path w="2846" h="1847" extrusionOk="0">
                  <a:moveTo>
                    <a:pt x="1688" y="0"/>
                  </a:moveTo>
                  <a:cubicBezTo>
                    <a:pt x="1412" y="910"/>
                    <a:pt x="689" y="1481"/>
                    <a:pt x="0" y="1833"/>
                  </a:cubicBezTo>
                  <a:cubicBezTo>
                    <a:pt x="138" y="1846"/>
                    <a:pt x="296" y="1846"/>
                    <a:pt x="469" y="1846"/>
                  </a:cubicBezTo>
                  <a:cubicBezTo>
                    <a:pt x="1571" y="1819"/>
                    <a:pt x="2845" y="1130"/>
                    <a:pt x="2845" y="1130"/>
                  </a:cubicBezTo>
                  <a:lnTo>
                    <a:pt x="2625" y="200"/>
                  </a:lnTo>
                  <a:lnTo>
                    <a:pt x="1688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6396488" y="3038151"/>
              <a:ext cx="208978" cy="135783"/>
            </a:xfrm>
            <a:custGeom>
              <a:avLst/>
              <a:gdLst/>
              <a:ahLst/>
              <a:cxnLst/>
              <a:rect l="l" t="t" r="r" b="b"/>
              <a:pathLst>
                <a:path w="1379" h="896" fill="none" extrusionOk="0">
                  <a:moveTo>
                    <a:pt x="1" y="896"/>
                  </a:moveTo>
                  <a:cubicBezTo>
                    <a:pt x="628" y="448"/>
                    <a:pt x="1379" y="0"/>
                    <a:pt x="1379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6530149" y="2753101"/>
              <a:ext cx="643300" cy="798784"/>
            </a:xfrm>
            <a:custGeom>
              <a:avLst/>
              <a:gdLst/>
              <a:ahLst/>
              <a:cxnLst/>
              <a:rect l="l" t="t" r="r" b="b"/>
              <a:pathLst>
                <a:path w="4245" h="5271" extrusionOk="0">
                  <a:moveTo>
                    <a:pt x="2102" y="1"/>
                  </a:moveTo>
                  <a:cubicBezTo>
                    <a:pt x="1289" y="752"/>
                    <a:pt x="76" y="1833"/>
                    <a:pt x="76" y="1833"/>
                  </a:cubicBezTo>
                  <a:cubicBezTo>
                    <a:pt x="76" y="1833"/>
                    <a:pt x="1" y="3542"/>
                    <a:pt x="814" y="5271"/>
                  </a:cubicBezTo>
                  <a:cubicBezTo>
                    <a:pt x="814" y="5271"/>
                    <a:pt x="2377" y="4995"/>
                    <a:pt x="3218" y="4348"/>
                  </a:cubicBezTo>
                  <a:cubicBezTo>
                    <a:pt x="4058" y="3700"/>
                    <a:pt x="4244" y="1964"/>
                    <a:pt x="4244" y="1964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6530149" y="2753101"/>
              <a:ext cx="643300" cy="798784"/>
            </a:xfrm>
            <a:custGeom>
              <a:avLst/>
              <a:gdLst/>
              <a:ahLst/>
              <a:cxnLst/>
              <a:rect l="l" t="t" r="r" b="b"/>
              <a:pathLst>
                <a:path w="4245" h="5271" fill="none" extrusionOk="0">
                  <a:moveTo>
                    <a:pt x="2102" y="1"/>
                  </a:moveTo>
                  <a:cubicBezTo>
                    <a:pt x="1289" y="752"/>
                    <a:pt x="76" y="1833"/>
                    <a:pt x="76" y="1833"/>
                  </a:cubicBezTo>
                  <a:cubicBezTo>
                    <a:pt x="76" y="1833"/>
                    <a:pt x="1" y="3542"/>
                    <a:pt x="814" y="5271"/>
                  </a:cubicBezTo>
                  <a:cubicBezTo>
                    <a:pt x="814" y="5271"/>
                    <a:pt x="2377" y="4995"/>
                    <a:pt x="3218" y="4348"/>
                  </a:cubicBezTo>
                  <a:cubicBezTo>
                    <a:pt x="4058" y="3700"/>
                    <a:pt x="4244" y="1964"/>
                    <a:pt x="4244" y="196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6565609" y="2753101"/>
              <a:ext cx="607839" cy="798784"/>
            </a:xfrm>
            <a:custGeom>
              <a:avLst/>
              <a:gdLst/>
              <a:ahLst/>
              <a:cxnLst/>
              <a:rect l="l" t="t" r="r" b="b"/>
              <a:pathLst>
                <a:path w="4011" h="5271" extrusionOk="0">
                  <a:moveTo>
                    <a:pt x="1868" y="1"/>
                  </a:moveTo>
                  <a:cubicBezTo>
                    <a:pt x="1475" y="366"/>
                    <a:pt x="979" y="814"/>
                    <a:pt x="573" y="1172"/>
                  </a:cubicBezTo>
                  <a:cubicBezTo>
                    <a:pt x="476" y="2178"/>
                    <a:pt x="201" y="3004"/>
                    <a:pt x="1" y="3500"/>
                  </a:cubicBezTo>
                  <a:cubicBezTo>
                    <a:pt x="111" y="4038"/>
                    <a:pt x="290" y="4651"/>
                    <a:pt x="580" y="5271"/>
                  </a:cubicBezTo>
                  <a:cubicBezTo>
                    <a:pt x="580" y="5271"/>
                    <a:pt x="2143" y="4995"/>
                    <a:pt x="2984" y="4348"/>
                  </a:cubicBezTo>
                  <a:cubicBezTo>
                    <a:pt x="3824" y="3700"/>
                    <a:pt x="4010" y="1964"/>
                    <a:pt x="4010" y="1964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6765342" y="1780503"/>
              <a:ext cx="120477" cy="187459"/>
            </a:xfrm>
            <a:custGeom>
              <a:avLst/>
              <a:gdLst/>
              <a:ahLst/>
              <a:cxnLst/>
              <a:rect l="l" t="t" r="r" b="b"/>
              <a:pathLst>
                <a:path w="795" h="1237" extrusionOk="0">
                  <a:moveTo>
                    <a:pt x="462" y="0"/>
                  </a:moveTo>
                  <a:cubicBezTo>
                    <a:pt x="251" y="0"/>
                    <a:pt x="1" y="299"/>
                    <a:pt x="226" y="894"/>
                  </a:cubicBezTo>
                  <a:cubicBezTo>
                    <a:pt x="317" y="1139"/>
                    <a:pt x="405" y="1236"/>
                    <a:pt x="481" y="1236"/>
                  </a:cubicBezTo>
                  <a:cubicBezTo>
                    <a:pt x="677" y="1236"/>
                    <a:pt x="795" y="600"/>
                    <a:pt x="681" y="198"/>
                  </a:cubicBezTo>
                  <a:cubicBezTo>
                    <a:pt x="652" y="66"/>
                    <a:pt x="56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6758826" y="1591530"/>
              <a:ext cx="745440" cy="1079290"/>
            </a:xfrm>
            <a:custGeom>
              <a:avLst/>
              <a:gdLst/>
              <a:ahLst/>
              <a:cxnLst/>
              <a:rect l="l" t="t" r="r" b="b"/>
              <a:pathLst>
                <a:path w="4919" h="7122" extrusionOk="0">
                  <a:moveTo>
                    <a:pt x="2642" y="0"/>
                  </a:moveTo>
                  <a:cubicBezTo>
                    <a:pt x="2093" y="0"/>
                    <a:pt x="1577" y="138"/>
                    <a:pt x="1295" y="405"/>
                  </a:cubicBezTo>
                  <a:cubicBezTo>
                    <a:pt x="703" y="1087"/>
                    <a:pt x="717" y="1555"/>
                    <a:pt x="717" y="1555"/>
                  </a:cubicBezTo>
                  <a:cubicBezTo>
                    <a:pt x="717" y="1555"/>
                    <a:pt x="131" y="2148"/>
                    <a:pt x="69" y="2382"/>
                  </a:cubicBezTo>
                  <a:cubicBezTo>
                    <a:pt x="0" y="2616"/>
                    <a:pt x="524" y="2885"/>
                    <a:pt x="524" y="2885"/>
                  </a:cubicBezTo>
                  <a:cubicBezTo>
                    <a:pt x="524" y="2885"/>
                    <a:pt x="262" y="4194"/>
                    <a:pt x="310" y="4456"/>
                  </a:cubicBezTo>
                  <a:cubicBezTo>
                    <a:pt x="365" y="4710"/>
                    <a:pt x="1144" y="4841"/>
                    <a:pt x="1144" y="4841"/>
                  </a:cubicBezTo>
                  <a:lnTo>
                    <a:pt x="1488" y="7122"/>
                  </a:lnTo>
                  <a:lnTo>
                    <a:pt x="3927" y="5647"/>
                  </a:lnTo>
                  <a:lnTo>
                    <a:pt x="3755" y="4104"/>
                  </a:lnTo>
                  <a:cubicBezTo>
                    <a:pt x="3755" y="4104"/>
                    <a:pt x="4919" y="2644"/>
                    <a:pt x="4740" y="1273"/>
                  </a:cubicBezTo>
                  <a:cubicBezTo>
                    <a:pt x="4622" y="407"/>
                    <a:pt x="3584" y="0"/>
                    <a:pt x="2642" y="0"/>
                  </a:cubicBezTo>
                  <a:close/>
                </a:path>
              </a:pathLst>
            </a:custGeom>
            <a:solidFill>
              <a:srgbClr val="633E19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6866269" y="1724887"/>
              <a:ext cx="169274" cy="191247"/>
            </a:xfrm>
            <a:custGeom>
              <a:avLst/>
              <a:gdLst/>
              <a:ahLst/>
              <a:cxnLst/>
              <a:rect l="l" t="t" r="r" b="b"/>
              <a:pathLst>
                <a:path w="1117" h="1262" extrusionOk="0">
                  <a:moveTo>
                    <a:pt x="590" y="0"/>
                  </a:moveTo>
                  <a:cubicBezTo>
                    <a:pt x="349" y="0"/>
                    <a:pt x="95" y="161"/>
                    <a:pt x="15" y="565"/>
                  </a:cubicBezTo>
                  <a:cubicBezTo>
                    <a:pt x="1" y="724"/>
                    <a:pt x="22" y="861"/>
                    <a:pt x="63" y="965"/>
                  </a:cubicBezTo>
                  <a:cubicBezTo>
                    <a:pt x="139" y="1161"/>
                    <a:pt x="316" y="1262"/>
                    <a:pt x="495" y="1262"/>
                  </a:cubicBezTo>
                  <a:cubicBezTo>
                    <a:pt x="655" y="1262"/>
                    <a:pt x="816" y="1182"/>
                    <a:pt x="910" y="1020"/>
                  </a:cubicBezTo>
                  <a:cubicBezTo>
                    <a:pt x="1020" y="827"/>
                    <a:pt x="1117" y="593"/>
                    <a:pt x="1082" y="386"/>
                  </a:cubicBezTo>
                  <a:cubicBezTo>
                    <a:pt x="1048" y="154"/>
                    <a:pt x="826" y="0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6895517" y="2288624"/>
              <a:ext cx="188065" cy="158817"/>
            </a:xfrm>
            <a:custGeom>
              <a:avLst/>
              <a:gdLst/>
              <a:ahLst/>
              <a:cxnLst/>
              <a:rect l="l" t="t" r="r" b="b"/>
              <a:pathLst>
                <a:path w="1241" h="1048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1241" y="0"/>
                    <a:pt x="649" y="201"/>
                    <a:pt x="159" y="201"/>
                  </a:cubicBezTo>
                  <a:cubicBezTo>
                    <a:pt x="105" y="201"/>
                    <a:pt x="52" y="199"/>
                    <a:pt x="1" y="193"/>
                  </a:cubicBezTo>
                  <a:lnTo>
                    <a:pt x="1" y="193"/>
                  </a:lnTo>
                  <a:cubicBezTo>
                    <a:pt x="139" y="228"/>
                    <a:pt x="235" y="241"/>
                    <a:pt x="235" y="241"/>
                  </a:cubicBezTo>
                  <a:lnTo>
                    <a:pt x="359" y="1047"/>
                  </a:lnTo>
                  <a:cubicBezTo>
                    <a:pt x="910" y="765"/>
                    <a:pt x="1241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6888243" y="2049491"/>
              <a:ext cx="125478" cy="56526"/>
            </a:xfrm>
            <a:custGeom>
              <a:avLst/>
              <a:gdLst/>
              <a:ahLst/>
              <a:cxnLst/>
              <a:rect l="l" t="t" r="r" b="b"/>
              <a:pathLst>
                <a:path w="828" h="373" fill="none" extrusionOk="0">
                  <a:moveTo>
                    <a:pt x="1" y="373"/>
                  </a:moveTo>
                  <a:cubicBezTo>
                    <a:pt x="655" y="352"/>
                    <a:pt x="827" y="1"/>
                    <a:pt x="827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7028116" y="1819904"/>
              <a:ext cx="217313" cy="68952"/>
            </a:xfrm>
            <a:custGeom>
              <a:avLst/>
              <a:gdLst/>
              <a:ahLst/>
              <a:cxnLst/>
              <a:rect l="l" t="t" r="r" b="b"/>
              <a:pathLst>
                <a:path w="1434" h="455" fill="none" extrusionOk="0">
                  <a:moveTo>
                    <a:pt x="1" y="0"/>
                  </a:moveTo>
                  <a:lnTo>
                    <a:pt x="1433" y="455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6927947" y="1801719"/>
              <a:ext cx="37734" cy="42432"/>
            </a:xfrm>
            <a:custGeom>
              <a:avLst/>
              <a:gdLst/>
              <a:ahLst/>
              <a:cxnLst/>
              <a:rect l="l" t="t" r="r" b="b"/>
              <a:pathLst>
                <a:path w="249" h="280" extrusionOk="0">
                  <a:moveTo>
                    <a:pt x="126" y="1"/>
                  </a:moveTo>
                  <a:cubicBezTo>
                    <a:pt x="71" y="1"/>
                    <a:pt x="20" y="52"/>
                    <a:pt x="7" y="120"/>
                  </a:cubicBezTo>
                  <a:cubicBezTo>
                    <a:pt x="0" y="196"/>
                    <a:pt x="42" y="265"/>
                    <a:pt x="97" y="279"/>
                  </a:cubicBezTo>
                  <a:cubicBezTo>
                    <a:pt x="101" y="279"/>
                    <a:pt x="104" y="279"/>
                    <a:pt x="108" y="279"/>
                  </a:cubicBezTo>
                  <a:cubicBezTo>
                    <a:pt x="172" y="279"/>
                    <a:pt x="222" y="226"/>
                    <a:pt x="235" y="155"/>
                  </a:cubicBezTo>
                  <a:cubicBezTo>
                    <a:pt x="248" y="79"/>
                    <a:pt x="207" y="10"/>
                    <a:pt x="145" y="3"/>
                  </a:cubicBezTo>
                  <a:cubicBezTo>
                    <a:pt x="139" y="2"/>
                    <a:pt x="132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6518631" y="2446228"/>
              <a:ext cx="1287359" cy="1735168"/>
            </a:xfrm>
            <a:custGeom>
              <a:avLst/>
              <a:gdLst/>
              <a:ahLst/>
              <a:cxnLst/>
              <a:rect l="l" t="t" r="r" b="b"/>
              <a:pathLst>
                <a:path w="8495" h="11450" extrusionOk="0">
                  <a:moveTo>
                    <a:pt x="5505" y="0"/>
                  </a:moveTo>
                  <a:lnTo>
                    <a:pt x="3032" y="1213"/>
                  </a:lnTo>
                  <a:cubicBezTo>
                    <a:pt x="1971" y="1964"/>
                    <a:pt x="1799" y="2749"/>
                    <a:pt x="1799" y="2749"/>
                  </a:cubicBezTo>
                  <a:cubicBezTo>
                    <a:pt x="1799" y="2749"/>
                    <a:pt x="697" y="5704"/>
                    <a:pt x="352" y="8053"/>
                  </a:cubicBezTo>
                  <a:cubicBezTo>
                    <a:pt x="1" y="10396"/>
                    <a:pt x="90" y="11450"/>
                    <a:pt x="90" y="11450"/>
                  </a:cubicBezTo>
                  <a:lnTo>
                    <a:pt x="7523" y="11450"/>
                  </a:lnTo>
                  <a:cubicBezTo>
                    <a:pt x="7523" y="11450"/>
                    <a:pt x="8495" y="4878"/>
                    <a:pt x="8288" y="3204"/>
                  </a:cubicBezTo>
                  <a:cubicBezTo>
                    <a:pt x="8081" y="1530"/>
                    <a:pt x="5925" y="290"/>
                    <a:pt x="5925" y="290"/>
                  </a:cubicBezTo>
                  <a:lnTo>
                    <a:pt x="5505" y="0"/>
                  </a:ln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6991594" y="2998447"/>
              <a:ext cx="793631" cy="1182945"/>
            </a:xfrm>
            <a:custGeom>
              <a:avLst/>
              <a:gdLst/>
              <a:ahLst/>
              <a:cxnLst/>
              <a:rect l="l" t="t" r="r" b="b"/>
              <a:pathLst>
                <a:path w="5237" h="7806" extrusionOk="0">
                  <a:moveTo>
                    <a:pt x="5195" y="1"/>
                  </a:moveTo>
                  <a:lnTo>
                    <a:pt x="1778" y="979"/>
                  </a:lnTo>
                  <a:cubicBezTo>
                    <a:pt x="1557" y="3535"/>
                    <a:pt x="634" y="6207"/>
                    <a:pt x="1" y="7806"/>
                  </a:cubicBezTo>
                  <a:lnTo>
                    <a:pt x="4402" y="7806"/>
                  </a:lnTo>
                  <a:cubicBezTo>
                    <a:pt x="4402" y="7806"/>
                    <a:pt x="5236" y="2157"/>
                    <a:pt x="5195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7368480" y="3525662"/>
              <a:ext cx="489787" cy="655727"/>
            </a:xfrm>
            <a:custGeom>
              <a:avLst/>
              <a:gdLst/>
              <a:ahLst/>
              <a:cxnLst/>
              <a:rect l="l" t="t" r="r" b="b"/>
              <a:pathLst>
                <a:path w="3232" h="4327" extrusionOk="0">
                  <a:moveTo>
                    <a:pt x="3038" y="0"/>
                  </a:moveTo>
                  <a:lnTo>
                    <a:pt x="0" y="965"/>
                  </a:lnTo>
                  <a:lnTo>
                    <a:pt x="469" y="4327"/>
                  </a:lnTo>
                  <a:lnTo>
                    <a:pt x="3231" y="4327"/>
                  </a:lnTo>
                  <a:cubicBezTo>
                    <a:pt x="3231" y="4327"/>
                    <a:pt x="3142" y="724"/>
                    <a:pt x="3038" y="0"/>
                  </a:cubicBezTo>
                  <a:close/>
                </a:path>
              </a:pathLst>
            </a:custGeom>
            <a:solidFill>
              <a:srgbClr val="633E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7368480" y="3525662"/>
              <a:ext cx="489787" cy="655727"/>
            </a:xfrm>
            <a:custGeom>
              <a:avLst/>
              <a:gdLst/>
              <a:ahLst/>
              <a:cxnLst/>
              <a:rect l="l" t="t" r="r" b="b"/>
              <a:pathLst>
                <a:path w="3232" h="4327" fill="none" extrusionOk="0">
                  <a:moveTo>
                    <a:pt x="0" y="965"/>
                  </a:moveTo>
                  <a:lnTo>
                    <a:pt x="469" y="4327"/>
                  </a:lnTo>
                  <a:lnTo>
                    <a:pt x="3231" y="4327"/>
                  </a:lnTo>
                  <a:cubicBezTo>
                    <a:pt x="3231" y="4327"/>
                    <a:pt x="3142" y="724"/>
                    <a:pt x="303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7496836" y="3525662"/>
              <a:ext cx="348852" cy="270504"/>
            </a:xfrm>
            <a:custGeom>
              <a:avLst/>
              <a:gdLst/>
              <a:ahLst/>
              <a:cxnLst/>
              <a:rect l="l" t="t" r="r" b="b"/>
              <a:pathLst>
                <a:path w="2302" h="1785" extrusionOk="0">
                  <a:moveTo>
                    <a:pt x="2191" y="0"/>
                  </a:moveTo>
                  <a:lnTo>
                    <a:pt x="483" y="545"/>
                  </a:lnTo>
                  <a:lnTo>
                    <a:pt x="1" y="1199"/>
                  </a:lnTo>
                  <a:cubicBezTo>
                    <a:pt x="67" y="1196"/>
                    <a:pt x="133" y="1195"/>
                    <a:pt x="198" y="1195"/>
                  </a:cubicBezTo>
                  <a:cubicBezTo>
                    <a:pt x="1147" y="1195"/>
                    <a:pt x="1863" y="1514"/>
                    <a:pt x="2302" y="1785"/>
                  </a:cubicBezTo>
                  <a:cubicBezTo>
                    <a:pt x="2274" y="1013"/>
                    <a:pt x="2233" y="283"/>
                    <a:pt x="2191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7247397" y="2683694"/>
              <a:ext cx="649514" cy="1047769"/>
            </a:xfrm>
            <a:custGeom>
              <a:avLst/>
              <a:gdLst/>
              <a:ahLst/>
              <a:cxnLst/>
              <a:rect l="l" t="t" r="r" b="b"/>
              <a:pathLst>
                <a:path w="4286" h="6914" extrusionOk="0">
                  <a:moveTo>
                    <a:pt x="2083" y="1"/>
                  </a:moveTo>
                  <a:cubicBezTo>
                    <a:pt x="1937" y="1"/>
                    <a:pt x="1773" y="19"/>
                    <a:pt x="1592" y="66"/>
                  </a:cubicBezTo>
                  <a:lnTo>
                    <a:pt x="55" y="1768"/>
                  </a:lnTo>
                  <a:cubicBezTo>
                    <a:pt x="0" y="3676"/>
                    <a:pt x="620" y="6914"/>
                    <a:pt x="620" y="6914"/>
                  </a:cubicBezTo>
                  <a:cubicBezTo>
                    <a:pt x="2067" y="6693"/>
                    <a:pt x="3355" y="6507"/>
                    <a:pt x="4285" y="5984"/>
                  </a:cubicBezTo>
                  <a:cubicBezTo>
                    <a:pt x="4285" y="5984"/>
                    <a:pt x="4244" y="3628"/>
                    <a:pt x="3975" y="2394"/>
                  </a:cubicBezTo>
                  <a:cubicBezTo>
                    <a:pt x="3700" y="1168"/>
                    <a:pt x="2797" y="169"/>
                    <a:pt x="2797" y="169"/>
                  </a:cubicBezTo>
                  <a:cubicBezTo>
                    <a:pt x="2797" y="169"/>
                    <a:pt x="2531" y="1"/>
                    <a:pt x="2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7247397" y="2664448"/>
              <a:ext cx="649514" cy="1067015"/>
            </a:xfrm>
            <a:custGeom>
              <a:avLst/>
              <a:gdLst/>
              <a:ahLst/>
              <a:cxnLst/>
              <a:rect l="l" t="t" r="r" b="b"/>
              <a:pathLst>
                <a:path w="4286" h="7041" fill="none" extrusionOk="0">
                  <a:moveTo>
                    <a:pt x="55" y="1895"/>
                  </a:moveTo>
                  <a:cubicBezTo>
                    <a:pt x="0" y="3803"/>
                    <a:pt x="620" y="7041"/>
                    <a:pt x="620" y="7041"/>
                  </a:cubicBezTo>
                  <a:cubicBezTo>
                    <a:pt x="2067" y="6820"/>
                    <a:pt x="3355" y="6634"/>
                    <a:pt x="4285" y="6111"/>
                  </a:cubicBezTo>
                  <a:cubicBezTo>
                    <a:pt x="4285" y="6111"/>
                    <a:pt x="4244" y="3755"/>
                    <a:pt x="3975" y="2521"/>
                  </a:cubicBezTo>
                  <a:cubicBezTo>
                    <a:pt x="3700" y="1295"/>
                    <a:pt x="2797" y="296"/>
                    <a:pt x="2797" y="296"/>
                  </a:cubicBezTo>
                  <a:cubicBezTo>
                    <a:pt x="2797" y="296"/>
                    <a:pt x="2329" y="0"/>
                    <a:pt x="1592" y="19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7272402" y="2722792"/>
              <a:ext cx="137904" cy="145330"/>
            </a:xfrm>
            <a:custGeom>
              <a:avLst/>
              <a:gdLst/>
              <a:ahLst/>
              <a:cxnLst/>
              <a:rect l="l" t="t" r="r" b="b"/>
              <a:pathLst>
                <a:path w="910" h="959" fill="none" extrusionOk="0">
                  <a:moveTo>
                    <a:pt x="910" y="1"/>
                  </a:moveTo>
                  <a:cubicBezTo>
                    <a:pt x="173" y="600"/>
                    <a:pt x="1" y="958"/>
                    <a:pt x="1" y="95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7330897" y="3422311"/>
              <a:ext cx="549192" cy="217313"/>
            </a:xfrm>
            <a:custGeom>
              <a:avLst/>
              <a:gdLst/>
              <a:ahLst/>
              <a:cxnLst/>
              <a:rect l="l" t="t" r="r" b="b"/>
              <a:pathLst>
                <a:path w="3624" h="1434" extrusionOk="0">
                  <a:moveTo>
                    <a:pt x="3603" y="0"/>
                  </a:moveTo>
                  <a:cubicBezTo>
                    <a:pt x="2797" y="372"/>
                    <a:pt x="1557" y="855"/>
                    <a:pt x="0" y="1144"/>
                  </a:cubicBezTo>
                  <a:cubicBezTo>
                    <a:pt x="21" y="1247"/>
                    <a:pt x="35" y="1344"/>
                    <a:pt x="49" y="1433"/>
                  </a:cubicBezTo>
                  <a:cubicBezTo>
                    <a:pt x="1537" y="1296"/>
                    <a:pt x="2804" y="820"/>
                    <a:pt x="3624" y="428"/>
                  </a:cubicBezTo>
                  <a:cubicBezTo>
                    <a:pt x="3617" y="297"/>
                    <a:pt x="3610" y="152"/>
                    <a:pt x="3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5365093" y="2045399"/>
              <a:ext cx="831214" cy="665123"/>
            </a:xfrm>
            <a:custGeom>
              <a:avLst/>
              <a:gdLst/>
              <a:ahLst/>
              <a:cxnLst/>
              <a:rect l="l" t="t" r="r" b="b"/>
              <a:pathLst>
                <a:path w="5485" h="4389" extrusionOk="0">
                  <a:moveTo>
                    <a:pt x="1" y="0"/>
                  </a:moveTo>
                  <a:lnTo>
                    <a:pt x="1" y="3507"/>
                  </a:lnTo>
                  <a:lnTo>
                    <a:pt x="3025" y="3507"/>
                  </a:lnTo>
                  <a:lnTo>
                    <a:pt x="3624" y="4388"/>
                  </a:lnTo>
                  <a:lnTo>
                    <a:pt x="3900" y="3507"/>
                  </a:lnTo>
                  <a:lnTo>
                    <a:pt x="5484" y="3507"/>
                  </a:lnTo>
                  <a:lnTo>
                    <a:pt x="548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 rot="2119544" flipH="1">
              <a:off x="6702988" y="1538616"/>
              <a:ext cx="1250023" cy="938951"/>
            </a:xfrm>
            <a:custGeom>
              <a:avLst/>
              <a:gdLst/>
              <a:ahLst/>
              <a:cxnLst/>
              <a:rect l="l" t="t" r="r" b="b"/>
              <a:pathLst>
                <a:path w="6059" h="4551" extrusionOk="0">
                  <a:moveTo>
                    <a:pt x="3868" y="1"/>
                  </a:moveTo>
                  <a:cubicBezTo>
                    <a:pt x="3790" y="1"/>
                    <a:pt x="3716" y="8"/>
                    <a:pt x="3647" y="24"/>
                  </a:cubicBezTo>
                  <a:cubicBezTo>
                    <a:pt x="3227" y="113"/>
                    <a:pt x="2669" y="589"/>
                    <a:pt x="2262" y="981"/>
                  </a:cubicBezTo>
                  <a:cubicBezTo>
                    <a:pt x="1945" y="1291"/>
                    <a:pt x="1580" y="1546"/>
                    <a:pt x="1174" y="1725"/>
                  </a:cubicBezTo>
                  <a:cubicBezTo>
                    <a:pt x="692" y="1932"/>
                    <a:pt x="78" y="2304"/>
                    <a:pt x="44" y="2862"/>
                  </a:cubicBezTo>
                  <a:cubicBezTo>
                    <a:pt x="1" y="3680"/>
                    <a:pt x="748" y="3724"/>
                    <a:pt x="909" y="3724"/>
                  </a:cubicBezTo>
                  <a:cubicBezTo>
                    <a:pt x="929" y="3724"/>
                    <a:pt x="940" y="3723"/>
                    <a:pt x="940" y="3723"/>
                  </a:cubicBezTo>
                  <a:cubicBezTo>
                    <a:pt x="940" y="3723"/>
                    <a:pt x="1285" y="4550"/>
                    <a:pt x="1976" y="4550"/>
                  </a:cubicBezTo>
                  <a:cubicBezTo>
                    <a:pt x="2047" y="4550"/>
                    <a:pt x="2122" y="4541"/>
                    <a:pt x="2200" y="4522"/>
                  </a:cubicBezTo>
                  <a:cubicBezTo>
                    <a:pt x="3041" y="4322"/>
                    <a:pt x="3743" y="2152"/>
                    <a:pt x="3743" y="2152"/>
                  </a:cubicBezTo>
                  <a:cubicBezTo>
                    <a:pt x="3743" y="2152"/>
                    <a:pt x="5066" y="1987"/>
                    <a:pt x="5286" y="1519"/>
                  </a:cubicBezTo>
                  <a:cubicBezTo>
                    <a:pt x="5486" y="1939"/>
                    <a:pt x="5417" y="2641"/>
                    <a:pt x="5417" y="2641"/>
                  </a:cubicBezTo>
                  <a:cubicBezTo>
                    <a:pt x="5417" y="2641"/>
                    <a:pt x="6058" y="2331"/>
                    <a:pt x="6051" y="1849"/>
                  </a:cubicBezTo>
                  <a:cubicBezTo>
                    <a:pt x="6037" y="1367"/>
                    <a:pt x="5645" y="1271"/>
                    <a:pt x="5645" y="1271"/>
                  </a:cubicBezTo>
                  <a:cubicBezTo>
                    <a:pt x="5676" y="684"/>
                    <a:pt x="4615" y="1"/>
                    <a:pt x="3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0"/>
          <p:cNvSpPr txBox="1">
            <a:spLocks noGrp="1"/>
          </p:cNvSpPr>
          <p:nvPr>
            <p:ph type="title"/>
          </p:nvPr>
        </p:nvSpPr>
        <p:spPr>
          <a:xfrm>
            <a:off x="720000" y="4907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 Contributions</a:t>
            </a:r>
            <a:endParaRPr dirty="0"/>
          </a:p>
        </p:txBody>
      </p:sp>
      <p:sp>
        <p:nvSpPr>
          <p:cNvPr id="1130" name="Google Shape;1130;p50"/>
          <p:cNvSpPr txBox="1"/>
          <p:nvPr/>
        </p:nvSpPr>
        <p:spPr>
          <a:xfrm flipH="1">
            <a:off x="6283710" y="1806276"/>
            <a:ext cx="228879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Data Visualization</a:t>
            </a:r>
            <a:endParaRPr sz="20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32" name="Google Shape;1132;p50"/>
          <p:cNvSpPr txBox="1"/>
          <p:nvPr/>
        </p:nvSpPr>
        <p:spPr>
          <a:xfrm flipH="1">
            <a:off x="6154184" y="2966764"/>
            <a:ext cx="2860275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Classification Models</a:t>
            </a:r>
            <a:endParaRPr sz="20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33" name="Google Shape;1133;p50"/>
          <p:cNvSpPr txBox="1"/>
          <p:nvPr/>
        </p:nvSpPr>
        <p:spPr>
          <a:xfrm flipH="1">
            <a:off x="6283712" y="204967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Noureen Ibrahim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35" name="Google Shape;1135;p50"/>
          <p:cNvSpPr txBox="1"/>
          <p:nvPr/>
        </p:nvSpPr>
        <p:spPr>
          <a:xfrm flipH="1">
            <a:off x="6283727" y="321016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Ethar Mostafa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Arwa Mostafa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36" name="Google Shape;1136;p50"/>
          <p:cNvSpPr txBox="1"/>
          <p:nvPr/>
        </p:nvSpPr>
        <p:spPr>
          <a:xfrm flipH="1">
            <a:off x="381000" y="1806276"/>
            <a:ext cx="248221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Data Wrangling</a:t>
            </a:r>
            <a:endParaRPr sz="20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38" name="Google Shape;1138;p50"/>
          <p:cNvSpPr txBox="1"/>
          <p:nvPr/>
        </p:nvSpPr>
        <p:spPr>
          <a:xfrm flipH="1">
            <a:off x="447563" y="2966764"/>
            <a:ext cx="2415662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Regression Models</a:t>
            </a:r>
            <a:endParaRPr sz="2000" b="1"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1139" name="Google Shape;1139;p50"/>
          <p:cNvSpPr txBox="1"/>
          <p:nvPr/>
        </p:nvSpPr>
        <p:spPr>
          <a:xfrm flipH="1">
            <a:off x="720012" y="204967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Abdelrahman Mahdi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41" name="Google Shape;1141;p50"/>
          <p:cNvSpPr txBox="1"/>
          <p:nvPr/>
        </p:nvSpPr>
        <p:spPr>
          <a:xfrm flipH="1">
            <a:off x="720027" y="321016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Rana Wael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Kareem El Kenany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142" name="Google Shape;1142;p50"/>
          <p:cNvSpPr/>
          <p:nvPr/>
        </p:nvSpPr>
        <p:spPr>
          <a:xfrm>
            <a:off x="3141975" y="1856438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50"/>
          <p:cNvSpPr/>
          <p:nvPr/>
        </p:nvSpPr>
        <p:spPr>
          <a:xfrm>
            <a:off x="3141975" y="3022863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50"/>
          <p:cNvSpPr/>
          <p:nvPr/>
        </p:nvSpPr>
        <p:spPr>
          <a:xfrm>
            <a:off x="5081325" y="1856438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50"/>
          <p:cNvSpPr/>
          <p:nvPr/>
        </p:nvSpPr>
        <p:spPr>
          <a:xfrm>
            <a:off x="5081325" y="3022863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8" name="Google Shape;1148;p50"/>
          <p:cNvCxnSpPr>
            <a:stCxn id="1142" idx="3"/>
            <a:endCxn id="1145" idx="1"/>
          </p:cNvCxnSpPr>
          <p:nvPr/>
        </p:nvCxnSpPr>
        <p:spPr>
          <a:xfrm>
            <a:off x="4062675" y="2142788"/>
            <a:ext cx="1018800" cy="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50"/>
          <p:cNvCxnSpPr>
            <a:stCxn id="1145" idx="4"/>
            <a:endCxn id="1143" idx="0"/>
          </p:cNvCxnSpPr>
          <p:nvPr/>
        </p:nvCxnSpPr>
        <p:spPr>
          <a:xfrm rot="5400000">
            <a:off x="4408549" y="1851761"/>
            <a:ext cx="364800" cy="1977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p50"/>
          <p:cNvCxnSpPr>
            <a:endCxn id="1146" idx="1"/>
          </p:cNvCxnSpPr>
          <p:nvPr/>
        </p:nvCxnSpPr>
        <p:spPr>
          <a:xfrm>
            <a:off x="4062525" y="3308613"/>
            <a:ext cx="10188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7363;p85">
            <a:extLst>
              <a:ext uri="{FF2B5EF4-FFF2-40B4-BE49-F238E27FC236}">
                <a16:creationId xmlns:a16="http://schemas.microsoft.com/office/drawing/2014/main" id="{F6C3D12F-A585-5F0B-B0F8-ACF3615B1B53}"/>
              </a:ext>
            </a:extLst>
          </p:cNvPr>
          <p:cNvGrpSpPr/>
          <p:nvPr/>
        </p:nvGrpSpPr>
        <p:grpSpPr>
          <a:xfrm>
            <a:off x="5380201" y="3103728"/>
            <a:ext cx="368126" cy="364211"/>
            <a:chOff x="4263650" y="3963700"/>
            <a:chExt cx="298550" cy="295375"/>
          </a:xfrm>
          <a:solidFill>
            <a:schemeClr val="tx1"/>
          </a:solidFill>
        </p:grpSpPr>
        <p:sp>
          <p:nvSpPr>
            <p:cNvPr id="3" name="Google Shape;7364;p85">
              <a:extLst>
                <a:ext uri="{FF2B5EF4-FFF2-40B4-BE49-F238E27FC236}">
                  <a16:creationId xmlns:a16="http://schemas.microsoft.com/office/drawing/2014/main" id="{A9B5AA12-7D91-FB33-F3BD-4F785C25A92B}"/>
                </a:ext>
              </a:extLst>
            </p:cNvPr>
            <p:cNvSpPr/>
            <p:nvPr/>
          </p:nvSpPr>
          <p:spPr>
            <a:xfrm>
              <a:off x="4384950" y="3963700"/>
              <a:ext cx="53575" cy="51225"/>
            </a:xfrm>
            <a:custGeom>
              <a:avLst/>
              <a:gdLst/>
              <a:ahLst/>
              <a:cxnLst/>
              <a:rect l="l" t="t" r="r" b="b"/>
              <a:pathLst>
                <a:path w="2143" h="2049" extrusionOk="0"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cubicBezTo>
                    <a:pt x="1" y="1607"/>
                    <a:pt x="473" y="2048"/>
                    <a:pt x="1072" y="2048"/>
                  </a:cubicBezTo>
                  <a:cubicBezTo>
                    <a:pt x="1670" y="2048"/>
                    <a:pt x="2143" y="1576"/>
                    <a:pt x="2143" y="1040"/>
                  </a:cubicBezTo>
                  <a:cubicBezTo>
                    <a:pt x="2143" y="442"/>
                    <a:pt x="1670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65;p85">
              <a:extLst>
                <a:ext uri="{FF2B5EF4-FFF2-40B4-BE49-F238E27FC236}">
                  <a16:creationId xmlns:a16="http://schemas.microsoft.com/office/drawing/2014/main" id="{48428C2E-AABC-55C0-A8FE-A9B9AF534800}"/>
                </a:ext>
              </a:extLst>
            </p:cNvPr>
            <p:cNvSpPr/>
            <p:nvPr/>
          </p:nvSpPr>
          <p:spPr>
            <a:xfrm>
              <a:off x="43156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48" y="473"/>
                    <a:pt x="1607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66;p85">
              <a:extLst>
                <a:ext uri="{FF2B5EF4-FFF2-40B4-BE49-F238E27FC236}">
                  <a16:creationId xmlns:a16="http://schemas.microsoft.com/office/drawing/2014/main" id="{E5DCA759-BB01-66DA-8B4F-478B35ECFCEB}"/>
                </a:ext>
              </a:extLst>
            </p:cNvPr>
            <p:cNvSpPr/>
            <p:nvPr/>
          </p:nvSpPr>
          <p:spPr>
            <a:xfrm>
              <a:off x="4455850" y="4136975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40" y="1"/>
                  </a:moveTo>
                  <a:cubicBezTo>
                    <a:pt x="473" y="1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cubicBezTo>
                    <a:pt x="1575" y="2048"/>
                    <a:pt x="2048" y="1576"/>
                    <a:pt x="2048" y="1040"/>
                  </a:cubicBezTo>
                  <a:cubicBezTo>
                    <a:pt x="2048" y="473"/>
                    <a:pt x="1575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67;p85">
              <a:extLst>
                <a:ext uri="{FF2B5EF4-FFF2-40B4-BE49-F238E27FC236}">
                  <a16:creationId xmlns:a16="http://schemas.microsoft.com/office/drawing/2014/main" id="{F6750BDB-B743-DD37-F3E7-6EB58B660839}"/>
                </a:ext>
              </a:extLst>
            </p:cNvPr>
            <p:cNvSpPr/>
            <p:nvPr/>
          </p:nvSpPr>
          <p:spPr>
            <a:xfrm>
              <a:off x="4263650" y="4085000"/>
              <a:ext cx="298550" cy="122100"/>
            </a:xfrm>
            <a:custGeom>
              <a:avLst/>
              <a:gdLst/>
              <a:ahLst/>
              <a:cxnLst/>
              <a:rect l="l" t="t" r="r" b="b"/>
              <a:pathLst>
                <a:path w="11942" h="4884" extrusionOk="0">
                  <a:moveTo>
                    <a:pt x="1545" y="0"/>
                  </a:moveTo>
                  <a:cubicBezTo>
                    <a:pt x="1041" y="0"/>
                    <a:pt x="599" y="347"/>
                    <a:pt x="505" y="851"/>
                  </a:cubicBezTo>
                  <a:lnTo>
                    <a:pt x="64" y="3655"/>
                  </a:lnTo>
                  <a:cubicBezTo>
                    <a:pt x="1" y="3970"/>
                    <a:pt x="95" y="4253"/>
                    <a:pt x="284" y="4474"/>
                  </a:cubicBezTo>
                  <a:cubicBezTo>
                    <a:pt x="410" y="4631"/>
                    <a:pt x="599" y="4757"/>
                    <a:pt x="788" y="4789"/>
                  </a:cubicBezTo>
                  <a:cubicBezTo>
                    <a:pt x="1009" y="4442"/>
                    <a:pt x="1324" y="4127"/>
                    <a:pt x="1639" y="3938"/>
                  </a:cubicBezTo>
                  <a:cubicBezTo>
                    <a:pt x="1513" y="3686"/>
                    <a:pt x="1419" y="3434"/>
                    <a:pt x="1419" y="3151"/>
                  </a:cubicBezTo>
                  <a:cubicBezTo>
                    <a:pt x="1419" y="2206"/>
                    <a:pt x="2206" y="1418"/>
                    <a:pt x="3151" y="1418"/>
                  </a:cubicBezTo>
                  <a:cubicBezTo>
                    <a:pt x="4097" y="1418"/>
                    <a:pt x="4884" y="2206"/>
                    <a:pt x="4884" y="3151"/>
                  </a:cubicBezTo>
                  <a:cubicBezTo>
                    <a:pt x="4884" y="3434"/>
                    <a:pt x="4821" y="3686"/>
                    <a:pt x="4695" y="3938"/>
                  </a:cubicBezTo>
                  <a:cubicBezTo>
                    <a:pt x="5042" y="4159"/>
                    <a:pt x="5325" y="4474"/>
                    <a:pt x="5577" y="4883"/>
                  </a:cubicBezTo>
                  <a:lnTo>
                    <a:pt x="6396" y="4883"/>
                  </a:lnTo>
                  <a:cubicBezTo>
                    <a:pt x="6585" y="4537"/>
                    <a:pt x="6900" y="4159"/>
                    <a:pt x="7247" y="3938"/>
                  </a:cubicBezTo>
                  <a:cubicBezTo>
                    <a:pt x="7152" y="3686"/>
                    <a:pt x="7058" y="3434"/>
                    <a:pt x="7058" y="3151"/>
                  </a:cubicBezTo>
                  <a:cubicBezTo>
                    <a:pt x="7058" y="2206"/>
                    <a:pt x="7846" y="1418"/>
                    <a:pt x="8791" y="1418"/>
                  </a:cubicBezTo>
                  <a:cubicBezTo>
                    <a:pt x="9736" y="1418"/>
                    <a:pt x="10524" y="2206"/>
                    <a:pt x="10524" y="3151"/>
                  </a:cubicBezTo>
                  <a:cubicBezTo>
                    <a:pt x="10524" y="3434"/>
                    <a:pt x="10461" y="3686"/>
                    <a:pt x="10334" y="3938"/>
                  </a:cubicBezTo>
                  <a:cubicBezTo>
                    <a:pt x="10681" y="4159"/>
                    <a:pt x="10965" y="4442"/>
                    <a:pt x="11154" y="4789"/>
                  </a:cubicBezTo>
                  <a:cubicBezTo>
                    <a:pt x="11343" y="4757"/>
                    <a:pt x="11563" y="4631"/>
                    <a:pt x="11658" y="4474"/>
                  </a:cubicBezTo>
                  <a:cubicBezTo>
                    <a:pt x="11878" y="4253"/>
                    <a:pt x="11941" y="3938"/>
                    <a:pt x="11910" y="3655"/>
                  </a:cubicBezTo>
                  <a:lnTo>
                    <a:pt x="11343" y="851"/>
                  </a:lnTo>
                  <a:cubicBezTo>
                    <a:pt x="11280" y="347"/>
                    <a:pt x="10839" y="0"/>
                    <a:pt x="103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68;p85">
              <a:extLst>
                <a:ext uri="{FF2B5EF4-FFF2-40B4-BE49-F238E27FC236}">
                  <a16:creationId xmlns:a16="http://schemas.microsoft.com/office/drawing/2014/main" id="{F8C4DDD6-E217-D1B1-ADD9-19D3BF642614}"/>
                </a:ext>
              </a:extLst>
            </p:cNvPr>
            <p:cNvSpPr/>
            <p:nvPr/>
          </p:nvSpPr>
          <p:spPr>
            <a:xfrm>
              <a:off x="4431425" y="4196825"/>
              <a:ext cx="104000" cy="62250"/>
            </a:xfrm>
            <a:custGeom>
              <a:avLst/>
              <a:gdLst/>
              <a:ahLst/>
              <a:cxnLst/>
              <a:rect l="l" t="t" r="r" b="b"/>
              <a:pathLst>
                <a:path w="4160" h="2490" extrusionOk="0">
                  <a:moveTo>
                    <a:pt x="977" y="1"/>
                  </a:moveTo>
                  <a:cubicBezTo>
                    <a:pt x="536" y="284"/>
                    <a:pt x="189" y="694"/>
                    <a:pt x="63" y="1198"/>
                  </a:cubicBezTo>
                  <a:cubicBezTo>
                    <a:pt x="32" y="1387"/>
                    <a:pt x="0" y="1576"/>
                    <a:pt x="0" y="1797"/>
                  </a:cubicBezTo>
                  <a:lnTo>
                    <a:pt x="0" y="2143"/>
                  </a:lnTo>
                  <a:cubicBezTo>
                    <a:pt x="0" y="2332"/>
                    <a:pt x="158" y="2490"/>
                    <a:pt x="347" y="2490"/>
                  </a:cubicBezTo>
                  <a:lnTo>
                    <a:pt x="3813" y="2490"/>
                  </a:lnTo>
                  <a:cubicBezTo>
                    <a:pt x="4002" y="2490"/>
                    <a:pt x="4159" y="2332"/>
                    <a:pt x="4159" y="2143"/>
                  </a:cubicBezTo>
                  <a:lnTo>
                    <a:pt x="4159" y="1797"/>
                  </a:lnTo>
                  <a:cubicBezTo>
                    <a:pt x="4096" y="1576"/>
                    <a:pt x="4065" y="1356"/>
                    <a:pt x="4002" y="1198"/>
                  </a:cubicBezTo>
                  <a:cubicBezTo>
                    <a:pt x="3844" y="694"/>
                    <a:pt x="3529" y="284"/>
                    <a:pt x="3119" y="1"/>
                  </a:cubicBezTo>
                  <a:cubicBezTo>
                    <a:pt x="2804" y="253"/>
                    <a:pt x="2426" y="410"/>
                    <a:pt x="2048" y="410"/>
                  </a:cubicBezTo>
                  <a:cubicBezTo>
                    <a:pt x="1639" y="410"/>
                    <a:pt x="1261" y="253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69;p85">
              <a:extLst>
                <a:ext uri="{FF2B5EF4-FFF2-40B4-BE49-F238E27FC236}">
                  <a16:creationId xmlns:a16="http://schemas.microsoft.com/office/drawing/2014/main" id="{5987A6E8-D3F2-2705-7DA7-7F947C0C3C25}"/>
                </a:ext>
              </a:extLst>
            </p:cNvPr>
            <p:cNvSpPr/>
            <p:nvPr/>
          </p:nvSpPr>
          <p:spPr>
            <a:xfrm>
              <a:off x="4359750" y="4022775"/>
              <a:ext cx="104775" cy="44125"/>
            </a:xfrm>
            <a:custGeom>
              <a:avLst/>
              <a:gdLst/>
              <a:ahLst/>
              <a:cxnLst/>
              <a:rect l="l" t="t" r="r" b="b"/>
              <a:pathLst>
                <a:path w="4191" h="1765" extrusionOk="0">
                  <a:moveTo>
                    <a:pt x="1009" y="0"/>
                  </a:moveTo>
                  <a:cubicBezTo>
                    <a:pt x="379" y="347"/>
                    <a:pt x="0" y="1040"/>
                    <a:pt x="0" y="1765"/>
                  </a:cubicBezTo>
                  <a:lnTo>
                    <a:pt x="4191" y="1765"/>
                  </a:lnTo>
                  <a:cubicBezTo>
                    <a:pt x="4191" y="1040"/>
                    <a:pt x="3813" y="347"/>
                    <a:pt x="3214" y="0"/>
                  </a:cubicBezTo>
                  <a:cubicBezTo>
                    <a:pt x="2899" y="252"/>
                    <a:pt x="2521" y="378"/>
                    <a:pt x="2111" y="378"/>
                  </a:cubicBezTo>
                  <a:cubicBezTo>
                    <a:pt x="1733" y="378"/>
                    <a:pt x="1324" y="252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0;p85">
              <a:extLst>
                <a:ext uri="{FF2B5EF4-FFF2-40B4-BE49-F238E27FC236}">
                  <a16:creationId xmlns:a16="http://schemas.microsoft.com/office/drawing/2014/main" id="{20D9777D-4F9B-7DE5-3067-5C77769FD2DA}"/>
                </a:ext>
              </a:extLst>
            </p:cNvPr>
            <p:cNvSpPr/>
            <p:nvPr/>
          </p:nvSpPr>
          <p:spPr>
            <a:xfrm>
              <a:off x="4291225" y="4196825"/>
              <a:ext cx="102425" cy="62250"/>
            </a:xfrm>
            <a:custGeom>
              <a:avLst/>
              <a:gdLst/>
              <a:ahLst/>
              <a:cxnLst/>
              <a:rect l="l" t="t" r="r" b="b"/>
              <a:pathLst>
                <a:path w="4097" h="2490" extrusionOk="0">
                  <a:moveTo>
                    <a:pt x="1009" y="1"/>
                  </a:moveTo>
                  <a:cubicBezTo>
                    <a:pt x="568" y="284"/>
                    <a:pt x="221" y="694"/>
                    <a:pt x="95" y="1198"/>
                  </a:cubicBezTo>
                  <a:cubicBezTo>
                    <a:pt x="64" y="1387"/>
                    <a:pt x="1" y="1576"/>
                    <a:pt x="1" y="1797"/>
                  </a:cubicBezTo>
                  <a:lnTo>
                    <a:pt x="1" y="2143"/>
                  </a:lnTo>
                  <a:cubicBezTo>
                    <a:pt x="1" y="2332"/>
                    <a:pt x="158" y="2490"/>
                    <a:pt x="379" y="2490"/>
                  </a:cubicBezTo>
                  <a:lnTo>
                    <a:pt x="3844" y="2490"/>
                  </a:lnTo>
                  <a:cubicBezTo>
                    <a:pt x="3939" y="2490"/>
                    <a:pt x="4096" y="2332"/>
                    <a:pt x="4096" y="2143"/>
                  </a:cubicBezTo>
                  <a:lnTo>
                    <a:pt x="4096" y="1797"/>
                  </a:lnTo>
                  <a:cubicBezTo>
                    <a:pt x="4096" y="1576"/>
                    <a:pt x="4065" y="1356"/>
                    <a:pt x="4033" y="1198"/>
                  </a:cubicBezTo>
                  <a:cubicBezTo>
                    <a:pt x="3876" y="694"/>
                    <a:pt x="3561" y="284"/>
                    <a:pt x="3120" y="1"/>
                  </a:cubicBezTo>
                  <a:cubicBezTo>
                    <a:pt x="2804" y="253"/>
                    <a:pt x="2458" y="410"/>
                    <a:pt x="2048" y="410"/>
                  </a:cubicBezTo>
                  <a:cubicBezTo>
                    <a:pt x="1670" y="410"/>
                    <a:pt x="1261" y="253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7304;p85">
            <a:extLst>
              <a:ext uri="{FF2B5EF4-FFF2-40B4-BE49-F238E27FC236}">
                <a16:creationId xmlns:a16="http://schemas.microsoft.com/office/drawing/2014/main" id="{5CF1594A-4DB0-E77F-6644-B37383E050F6}"/>
              </a:ext>
            </a:extLst>
          </p:cNvPr>
          <p:cNvGrpSpPr/>
          <p:nvPr/>
        </p:nvGrpSpPr>
        <p:grpSpPr>
          <a:xfrm>
            <a:off x="3424471" y="3108615"/>
            <a:ext cx="366364" cy="367290"/>
            <a:chOff x="-61783350" y="3743950"/>
            <a:chExt cx="316650" cy="317450"/>
          </a:xfrm>
          <a:solidFill>
            <a:schemeClr val="tx1"/>
          </a:solidFill>
        </p:grpSpPr>
        <p:sp>
          <p:nvSpPr>
            <p:cNvPr id="11" name="Google Shape;7305;p85">
              <a:extLst>
                <a:ext uri="{FF2B5EF4-FFF2-40B4-BE49-F238E27FC236}">
                  <a16:creationId xmlns:a16="http://schemas.microsoft.com/office/drawing/2014/main" id="{8B8B28D6-4960-2343-4B47-12AF637439FE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06;p85">
              <a:extLst>
                <a:ext uri="{FF2B5EF4-FFF2-40B4-BE49-F238E27FC236}">
                  <a16:creationId xmlns:a16="http://schemas.microsoft.com/office/drawing/2014/main" id="{AD11D77E-EE3B-BEA2-C504-118F164958FF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7264;p85">
            <a:extLst>
              <a:ext uri="{FF2B5EF4-FFF2-40B4-BE49-F238E27FC236}">
                <a16:creationId xmlns:a16="http://schemas.microsoft.com/office/drawing/2014/main" id="{BC14A59D-FEAA-E2B6-FB52-539ACE84A204}"/>
              </a:ext>
            </a:extLst>
          </p:cNvPr>
          <p:cNvGrpSpPr/>
          <p:nvPr/>
        </p:nvGrpSpPr>
        <p:grpSpPr>
          <a:xfrm>
            <a:off x="5395506" y="1943404"/>
            <a:ext cx="368186" cy="366364"/>
            <a:chOff x="-62151950" y="4111775"/>
            <a:chExt cx="318225" cy="316650"/>
          </a:xfrm>
          <a:solidFill>
            <a:schemeClr val="tx1"/>
          </a:solidFill>
        </p:grpSpPr>
        <p:sp>
          <p:nvSpPr>
            <p:cNvPr id="14" name="Google Shape;7265;p85">
              <a:extLst>
                <a:ext uri="{FF2B5EF4-FFF2-40B4-BE49-F238E27FC236}">
                  <a16:creationId xmlns:a16="http://schemas.microsoft.com/office/drawing/2014/main" id="{3A7084F2-8D9D-F1B2-20EF-0613C37E9C30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66;p85">
              <a:extLst>
                <a:ext uri="{FF2B5EF4-FFF2-40B4-BE49-F238E27FC236}">
                  <a16:creationId xmlns:a16="http://schemas.microsoft.com/office/drawing/2014/main" id="{959EE2F2-2C5D-12C5-94FB-55E7E9023736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67;p85">
              <a:extLst>
                <a:ext uri="{FF2B5EF4-FFF2-40B4-BE49-F238E27FC236}">
                  <a16:creationId xmlns:a16="http://schemas.microsoft.com/office/drawing/2014/main" id="{728BFCAD-B3F4-6588-57B7-F9E246406269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8;p85">
              <a:extLst>
                <a:ext uri="{FF2B5EF4-FFF2-40B4-BE49-F238E27FC236}">
                  <a16:creationId xmlns:a16="http://schemas.microsoft.com/office/drawing/2014/main" id="{EA751D7D-34DF-F8C5-FDA0-0F2A014A2841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732;p86">
            <a:extLst>
              <a:ext uri="{FF2B5EF4-FFF2-40B4-BE49-F238E27FC236}">
                <a16:creationId xmlns:a16="http://schemas.microsoft.com/office/drawing/2014/main" id="{5367CC78-3762-C7BE-C586-7EAE765FBB09}"/>
              </a:ext>
            </a:extLst>
          </p:cNvPr>
          <p:cNvGrpSpPr/>
          <p:nvPr/>
        </p:nvGrpSpPr>
        <p:grpSpPr>
          <a:xfrm>
            <a:off x="3450153" y="1970686"/>
            <a:ext cx="366052" cy="356831"/>
            <a:chOff x="-31817400" y="3910025"/>
            <a:chExt cx="301675" cy="294075"/>
          </a:xfrm>
          <a:solidFill>
            <a:schemeClr val="tx1"/>
          </a:solidFill>
        </p:grpSpPr>
        <p:sp>
          <p:nvSpPr>
            <p:cNvPr id="19" name="Google Shape;7733;p86">
              <a:extLst>
                <a:ext uri="{FF2B5EF4-FFF2-40B4-BE49-F238E27FC236}">
                  <a16:creationId xmlns:a16="http://schemas.microsoft.com/office/drawing/2014/main" id="{4718E486-00E1-CD2B-7312-740B719DA66E}"/>
                </a:ext>
              </a:extLst>
            </p:cNvPr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34;p86">
              <a:extLst>
                <a:ext uri="{FF2B5EF4-FFF2-40B4-BE49-F238E27FC236}">
                  <a16:creationId xmlns:a16="http://schemas.microsoft.com/office/drawing/2014/main" id="{07FDEE00-E263-9707-09C9-C5EA0CC19562}"/>
                </a:ext>
              </a:extLst>
            </p:cNvPr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35;p86">
              <a:extLst>
                <a:ext uri="{FF2B5EF4-FFF2-40B4-BE49-F238E27FC236}">
                  <a16:creationId xmlns:a16="http://schemas.microsoft.com/office/drawing/2014/main" id="{9AEE7168-070B-4C2F-72E9-4BDE0A722427}"/>
                </a:ext>
              </a:extLst>
            </p:cNvPr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69"/>
          <p:cNvSpPr txBox="1">
            <a:spLocks noGrp="1"/>
          </p:cNvSpPr>
          <p:nvPr>
            <p:ph type="title"/>
          </p:nvPr>
        </p:nvSpPr>
        <p:spPr>
          <a:xfrm>
            <a:off x="815800" y="1836151"/>
            <a:ext cx="4448100" cy="122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765" name="Google Shape;1765;p69"/>
          <p:cNvGrpSpPr/>
          <p:nvPr/>
        </p:nvGrpSpPr>
        <p:grpSpPr>
          <a:xfrm>
            <a:off x="5263900" y="1183600"/>
            <a:ext cx="3525036" cy="3159996"/>
            <a:chOff x="5263900" y="1183600"/>
            <a:chExt cx="3525036" cy="3159996"/>
          </a:xfrm>
        </p:grpSpPr>
        <p:sp>
          <p:nvSpPr>
            <p:cNvPr id="1766" name="Google Shape;1766;p69"/>
            <p:cNvSpPr/>
            <p:nvPr/>
          </p:nvSpPr>
          <p:spPr>
            <a:xfrm>
              <a:off x="5263900" y="4181125"/>
              <a:ext cx="3525036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7" name="Google Shape;1767;p69"/>
            <p:cNvGrpSpPr/>
            <p:nvPr/>
          </p:nvGrpSpPr>
          <p:grpSpPr>
            <a:xfrm>
              <a:off x="5879703" y="1272721"/>
              <a:ext cx="1235831" cy="3013791"/>
              <a:chOff x="5643628" y="1272721"/>
              <a:chExt cx="1235831" cy="3013791"/>
            </a:xfrm>
          </p:grpSpPr>
          <p:sp>
            <p:nvSpPr>
              <p:cNvPr id="1768" name="Google Shape;1768;p69"/>
              <p:cNvSpPr/>
              <p:nvPr/>
            </p:nvSpPr>
            <p:spPr>
              <a:xfrm>
                <a:off x="5925385" y="3962064"/>
                <a:ext cx="360878" cy="177349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2181" extrusionOk="0">
                    <a:moveTo>
                      <a:pt x="2515" y="0"/>
                    </a:moveTo>
                    <a:cubicBezTo>
                      <a:pt x="1613" y="1013"/>
                      <a:pt x="153" y="1413"/>
                      <a:pt x="111" y="1495"/>
                    </a:cubicBezTo>
                    <a:cubicBezTo>
                      <a:pt x="70" y="1578"/>
                      <a:pt x="1" y="2012"/>
                      <a:pt x="194" y="2095"/>
                    </a:cubicBezTo>
                    <a:cubicBezTo>
                      <a:pt x="314" y="2148"/>
                      <a:pt x="533" y="2181"/>
                      <a:pt x="819" y="2181"/>
                    </a:cubicBezTo>
                    <a:cubicBezTo>
                      <a:pt x="1270" y="2181"/>
                      <a:pt x="1886" y="2099"/>
                      <a:pt x="2536" y="1888"/>
                    </a:cubicBezTo>
                    <a:cubicBezTo>
                      <a:pt x="2995" y="1738"/>
                      <a:pt x="3504" y="1702"/>
                      <a:pt x="3880" y="1702"/>
                    </a:cubicBezTo>
                    <a:cubicBezTo>
                      <a:pt x="4210" y="1702"/>
                      <a:pt x="4437" y="1729"/>
                      <a:pt x="4437" y="1729"/>
                    </a:cubicBezTo>
                    <a:cubicBezTo>
                      <a:pt x="4437" y="1729"/>
                      <a:pt x="4431" y="1357"/>
                      <a:pt x="4300" y="648"/>
                    </a:cubicBezTo>
                    <a:lnTo>
                      <a:pt x="251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69"/>
              <p:cNvSpPr/>
              <p:nvPr/>
            </p:nvSpPr>
            <p:spPr>
              <a:xfrm>
                <a:off x="5925385" y="3962064"/>
                <a:ext cx="360878" cy="181577"/>
              </a:xfrm>
              <a:custGeom>
                <a:avLst/>
                <a:gdLst/>
                <a:ahLst/>
                <a:cxnLst/>
                <a:rect l="l" t="t" r="r" b="b"/>
                <a:pathLst>
                  <a:path w="4438" h="2233" fill="none" extrusionOk="0">
                    <a:moveTo>
                      <a:pt x="2515" y="0"/>
                    </a:moveTo>
                    <a:cubicBezTo>
                      <a:pt x="1613" y="1013"/>
                      <a:pt x="153" y="1413"/>
                      <a:pt x="111" y="1495"/>
                    </a:cubicBezTo>
                    <a:cubicBezTo>
                      <a:pt x="70" y="1578"/>
                      <a:pt x="1" y="2012"/>
                      <a:pt x="194" y="2095"/>
                    </a:cubicBezTo>
                    <a:cubicBezTo>
                      <a:pt x="504" y="2232"/>
                      <a:pt x="1475" y="2232"/>
                      <a:pt x="2536" y="1888"/>
                    </a:cubicBezTo>
                    <a:cubicBezTo>
                      <a:pt x="3397" y="1605"/>
                      <a:pt x="4437" y="1729"/>
                      <a:pt x="4437" y="1729"/>
                    </a:cubicBezTo>
                    <a:cubicBezTo>
                      <a:pt x="4437" y="1729"/>
                      <a:pt x="4431" y="1357"/>
                      <a:pt x="4300" y="6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69"/>
              <p:cNvSpPr/>
              <p:nvPr/>
            </p:nvSpPr>
            <p:spPr>
              <a:xfrm>
                <a:off x="5930427" y="4069644"/>
                <a:ext cx="385516" cy="57734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710" fill="none" extrusionOk="0">
                    <a:moveTo>
                      <a:pt x="1" y="503"/>
                    </a:moveTo>
                    <a:cubicBezTo>
                      <a:pt x="1021" y="710"/>
                      <a:pt x="2192" y="110"/>
                      <a:pt x="3149" y="55"/>
                    </a:cubicBezTo>
                    <a:cubicBezTo>
                      <a:pt x="4100" y="0"/>
                      <a:pt x="4741" y="7"/>
                      <a:pt x="4741" y="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69"/>
              <p:cNvSpPr/>
              <p:nvPr/>
            </p:nvSpPr>
            <p:spPr>
              <a:xfrm>
                <a:off x="5909204" y="2719240"/>
                <a:ext cx="411781" cy="1350811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16612" extrusionOk="0">
                    <a:moveTo>
                      <a:pt x="1694" y="0"/>
                    </a:moveTo>
                    <a:cubicBezTo>
                      <a:pt x="931" y="0"/>
                      <a:pt x="348" y="597"/>
                      <a:pt x="228" y="1396"/>
                    </a:cubicBezTo>
                    <a:lnTo>
                      <a:pt x="62" y="2492"/>
                    </a:lnTo>
                    <a:cubicBezTo>
                      <a:pt x="0" y="5860"/>
                      <a:pt x="682" y="8278"/>
                      <a:pt x="965" y="9401"/>
                    </a:cubicBezTo>
                    <a:cubicBezTo>
                      <a:pt x="1240" y="10517"/>
                      <a:pt x="965" y="10448"/>
                      <a:pt x="1523" y="11620"/>
                    </a:cubicBezTo>
                    <a:cubicBezTo>
                      <a:pt x="1957" y="12529"/>
                      <a:pt x="2280" y="14547"/>
                      <a:pt x="2404" y="15381"/>
                    </a:cubicBezTo>
                    <a:cubicBezTo>
                      <a:pt x="2439" y="15643"/>
                      <a:pt x="2584" y="15877"/>
                      <a:pt x="2797" y="16028"/>
                    </a:cubicBezTo>
                    <a:cubicBezTo>
                      <a:pt x="3165" y="16278"/>
                      <a:pt x="3803" y="16612"/>
                      <a:pt x="4600" y="16612"/>
                    </a:cubicBezTo>
                    <a:cubicBezTo>
                      <a:pt x="4684" y="16612"/>
                      <a:pt x="4770" y="16608"/>
                      <a:pt x="4857" y="16600"/>
                    </a:cubicBezTo>
                    <a:cubicBezTo>
                      <a:pt x="4857" y="16600"/>
                      <a:pt x="5064" y="13500"/>
                      <a:pt x="4223" y="11013"/>
                    </a:cubicBezTo>
                    <a:cubicBezTo>
                      <a:pt x="3383" y="8526"/>
                      <a:pt x="3210" y="6108"/>
                      <a:pt x="3176" y="4586"/>
                    </a:cubicBezTo>
                    <a:cubicBezTo>
                      <a:pt x="3135" y="3064"/>
                      <a:pt x="3789" y="949"/>
                      <a:pt x="2604" y="267"/>
                    </a:cubicBezTo>
                    <a:cubicBezTo>
                      <a:pt x="2286" y="82"/>
                      <a:pt x="1977" y="0"/>
                      <a:pt x="1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69"/>
              <p:cNvSpPr/>
              <p:nvPr/>
            </p:nvSpPr>
            <p:spPr>
              <a:xfrm>
                <a:off x="5909204" y="2685413"/>
                <a:ext cx="411781" cy="1390411"/>
              </a:xfrm>
              <a:custGeom>
                <a:avLst/>
                <a:gdLst/>
                <a:ahLst/>
                <a:cxnLst/>
                <a:rect l="l" t="t" r="r" b="b"/>
                <a:pathLst>
                  <a:path w="5064" h="17099" fill="none" extrusionOk="0">
                    <a:moveTo>
                      <a:pt x="62" y="2908"/>
                    </a:moveTo>
                    <a:cubicBezTo>
                      <a:pt x="0" y="6276"/>
                      <a:pt x="682" y="8694"/>
                      <a:pt x="965" y="9817"/>
                    </a:cubicBezTo>
                    <a:cubicBezTo>
                      <a:pt x="1240" y="10933"/>
                      <a:pt x="965" y="10864"/>
                      <a:pt x="1523" y="12036"/>
                    </a:cubicBezTo>
                    <a:cubicBezTo>
                      <a:pt x="1957" y="12945"/>
                      <a:pt x="2280" y="14963"/>
                      <a:pt x="2404" y="15797"/>
                    </a:cubicBezTo>
                    <a:cubicBezTo>
                      <a:pt x="2439" y="16059"/>
                      <a:pt x="2584" y="16293"/>
                      <a:pt x="2797" y="16444"/>
                    </a:cubicBezTo>
                    <a:cubicBezTo>
                      <a:pt x="3204" y="16720"/>
                      <a:pt x="3941" y="17099"/>
                      <a:pt x="4857" y="17016"/>
                    </a:cubicBezTo>
                    <a:cubicBezTo>
                      <a:pt x="4857" y="17016"/>
                      <a:pt x="5064" y="13916"/>
                      <a:pt x="4223" y="11429"/>
                    </a:cubicBezTo>
                    <a:cubicBezTo>
                      <a:pt x="3383" y="8942"/>
                      <a:pt x="3210" y="6524"/>
                      <a:pt x="3176" y="5002"/>
                    </a:cubicBezTo>
                    <a:cubicBezTo>
                      <a:pt x="3135" y="3480"/>
                      <a:pt x="3789" y="1365"/>
                      <a:pt x="2604" y="683"/>
                    </a:cubicBezTo>
                    <a:cubicBezTo>
                      <a:pt x="1426" y="1"/>
                      <a:pt x="393" y="717"/>
                      <a:pt x="228" y="181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69"/>
              <p:cNvSpPr/>
              <p:nvPr/>
            </p:nvSpPr>
            <p:spPr>
              <a:xfrm>
                <a:off x="6001009" y="2967171"/>
                <a:ext cx="60092" cy="254436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129" fill="none" extrusionOk="0">
                    <a:moveTo>
                      <a:pt x="1" y="1"/>
                    </a:moveTo>
                    <a:cubicBezTo>
                      <a:pt x="111" y="779"/>
                      <a:pt x="187" y="1868"/>
                      <a:pt x="187" y="2322"/>
                    </a:cubicBezTo>
                    <a:cubicBezTo>
                      <a:pt x="187" y="3004"/>
                      <a:pt x="738" y="3128"/>
                      <a:pt x="738" y="31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69"/>
              <p:cNvSpPr/>
              <p:nvPr/>
            </p:nvSpPr>
            <p:spPr>
              <a:xfrm>
                <a:off x="5913107" y="2787952"/>
                <a:ext cx="89691" cy="324936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3996" extrusionOk="0">
                    <a:moveTo>
                      <a:pt x="352" y="0"/>
                    </a:moveTo>
                    <a:cubicBezTo>
                      <a:pt x="269" y="166"/>
                      <a:pt x="207" y="352"/>
                      <a:pt x="180" y="551"/>
                    </a:cubicBezTo>
                    <a:lnTo>
                      <a:pt x="14" y="1647"/>
                    </a:lnTo>
                    <a:cubicBezTo>
                      <a:pt x="0" y="2494"/>
                      <a:pt x="28" y="3279"/>
                      <a:pt x="90" y="3996"/>
                    </a:cubicBezTo>
                    <a:cubicBezTo>
                      <a:pt x="42" y="3286"/>
                      <a:pt x="372" y="2219"/>
                      <a:pt x="1103" y="848"/>
                    </a:cubicBez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69"/>
              <p:cNvSpPr/>
              <p:nvPr/>
            </p:nvSpPr>
            <p:spPr>
              <a:xfrm>
                <a:off x="6051424" y="3341953"/>
                <a:ext cx="269560" cy="728098"/>
              </a:xfrm>
              <a:custGeom>
                <a:avLst/>
                <a:gdLst/>
                <a:ahLst/>
                <a:cxnLst/>
                <a:rect l="l" t="t" r="r" b="b"/>
                <a:pathLst>
                  <a:path w="3315" h="8954" extrusionOk="0">
                    <a:moveTo>
                      <a:pt x="366" y="0"/>
                    </a:moveTo>
                    <a:lnTo>
                      <a:pt x="366" y="0"/>
                    </a:lnTo>
                    <a:cubicBezTo>
                      <a:pt x="545" y="896"/>
                      <a:pt x="394" y="3059"/>
                      <a:pt x="139" y="3741"/>
                    </a:cubicBezTo>
                    <a:cubicBezTo>
                      <a:pt x="1" y="4120"/>
                      <a:pt x="1" y="4533"/>
                      <a:pt x="104" y="4926"/>
                    </a:cubicBezTo>
                    <a:cubicBezTo>
                      <a:pt x="380" y="5918"/>
                      <a:pt x="573" y="7172"/>
                      <a:pt x="655" y="7764"/>
                    </a:cubicBezTo>
                    <a:cubicBezTo>
                      <a:pt x="690" y="7998"/>
                      <a:pt x="821" y="8212"/>
                      <a:pt x="1021" y="8350"/>
                    </a:cubicBezTo>
                    <a:cubicBezTo>
                      <a:pt x="1384" y="8600"/>
                      <a:pt x="2037" y="8953"/>
                      <a:pt x="2857" y="8953"/>
                    </a:cubicBezTo>
                    <a:cubicBezTo>
                      <a:pt x="2939" y="8953"/>
                      <a:pt x="3023" y="8950"/>
                      <a:pt x="3108" y="8942"/>
                    </a:cubicBezTo>
                    <a:cubicBezTo>
                      <a:pt x="3108" y="8942"/>
                      <a:pt x="3315" y="5835"/>
                      <a:pt x="2474" y="3355"/>
                    </a:cubicBezTo>
                    <a:cubicBezTo>
                      <a:pt x="2102" y="2246"/>
                      <a:pt x="1861" y="1151"/>
                      <a:pt x="1703" y="138"/>
                    </a:cubicBezTo>
                    <a:lnTo>
                      <a:pt x="36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69"/>
              <p:cNvSpPr/>
              <p:nvPr/>
            </p:nvSpPr>
            <p:spPr>
              <a:xfrm>
                <a:off x="6078340" y="4113880"/>
                <a:ext cx="446015" cy="163769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2014" extrusionOk="0">
                    <a:moveTo>
                      <a:pt x="4954" y="0"/>
                    </a:moveTo>
                    <a:lnTo>
                      <a:pt x="2178" y="138"/>
                    </a:lnTo>
                    <a:cubicBezTo>
                      <a:pt x="1709" y="634"/>
                      <a:pt x="76" y="1268"/>
                      <a:pt x="76" y="1268"/>
                    </a:cubicBezTo>
                    <a:cubicBezTo>
                      <a:pt x="76" y="1268"/>
                      <a:pt x="1" y="1626"/>
                      <a:pt x="76" y="1826"/>
                    </a:cubicBezTo>
                    <a:cubicBezTo>
                      <a:pt x="122" y="1935"/>
                      <a:pt x="639" y="2014"/>
                      <a:pt x="1290" y="2014"/>
                    </a:cubicBezTo>
                    <a:cubicBezTo>
                      <a:pt x="1828" y="2014"/>
                      <a:pt x="2456" y="1960"/>
                      <a:pt x="2984" y="1826"/>
                    </a:cubicBezTo>
                    <a:cubicBezTo>
                      <a:pt x="4148" y="1530"/>
                      <a:pt x="4892" y="1592"/>
                      <a:pt x="5188" y="1364"/>
                    </a:cubicBezTo>
                    <a:cubicBezTo>
                      <a:pt x="5484" y="1130"/>
                      <a:pt x="5112" y="448"/>
                      <a:pt x="49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69"/>
              <p:cNvSpPr/>
              <p:nvPr/>
            </p:nvSpPr>
            <p:spPr>
              <a:xfrm>
                <a:off x="6078340" y="4113880"/>
                <a:ext cx="446015" cy="172633"/>
              </a:xfrm>
              <a:custGeom>
                <a:avLst/>
                <a:gdLst/>
                <a:ahLst/>
                <a:cxnLst/>
                <a:rect l="l" t="t" r="r" b="b"/>
                <a:pathLst>
                  <a:path w="5485" h="2123" fill="none" extrusionOk="0">
                    <a:moveTo>
                      <a:pt x="2178" y="138"/>
                    </a:moveTo>
                    <a:cubicBezTo>
                      <a:pt x="1709" y="634"/>
                      <a:pt x="76" y="1268"/>
                      <a:pt x="76" y="1268"/>
                    </a:cubicBezTo>
                    <a:cubicBezTo>
                      <a:pt x="76" y="1268"/>
                      <a:pt x="1" y="1626"/>
                      <a:pt x="76" y="1826"/>
                    </a:cubicBezTo>
                    <a:cubicBezTo>
                      <a:pt x="159" y="2026"/>
                      <a:pt x="1819" y="2122"/>
                      <a:pt x="2984" y="1826"/>
                    </a:cubicBezTo>
                    <a:cubicBezTo>
                      <a:pt x="4148" y="1530"/>
                      <a:pt x="4892" y="1592"/>
                      <a:pt x="5188" y="1364"/>
                    </a:cubicBezTo>
                    <a:cubicBezTo>
                      <a:pt x="5484" y="1130"/>
                      <a:pt x="5112" y="448"/>
                      <a:pt x="4954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69"/>
              <p:cNvSpPr/>
              <p:nvPr/>
            </p:nvSpPr>
            <p:spPr>
              <a:xfrm>
                <a:off x="6081674" y="4204628"/>
                <a:ext cx="383239" cy="52692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648" fill="none" extrusionOk="0">
                    <a:moveTo>
                      <a:pt x="1" y="476"/>
                    </a:moveTo>
                    <a:cubicBezTo>
                      <a:pt x="1076" y="648"/>
                      <a:pt x="2013" y="551"/>
                      <a:pt x="3094" y="276"/>
                    </a:cubicBezTo>
                    <a:cubicBezTo>
                      <a:pt x="4176" y="0"/>
                      <a:pt x="4713" y="28"/>
                      <a:pt x="4713" y="2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69"/>
              <p:cNvSpPr/>
              <p:nvPr/>
            </p:nvSpPr>
            <p:spPr>
              <a:xfrm>
                <a:off x="6306348" y="4113880"/>
                <a:ext cx="218006" cy="123843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1523" extrusionOk="0">
                    <a:moveTo>
                      <a:pt x="2150" y="0"/>
                    </a:moveTo>
                    <a:lnTo>
                      <a:pt x="386" y="83"/>
                    </a:lnTo>
                    <a:lnTo>
                      <a:pt x="0" y="434"/>
                    </a:lnTo>
                    <a:cubicBezTo>
                      <a:pt x="868" y="696"/>
                      <a:pt x="1509" y="1151"/>
                      <a:pt x="1922" y="1523"/>
                    </a:cubicBezTo>
                    <a:cubicBezTo>
                      <a:pt x="2129" y="1488"/>
                      <a:pt x="2281" y="1440"/>
                      <a:pt x="2384" y="1364"/>
                    </a:cubicBezTo>
                    <a:cubicBezTo>
                      <a:pt x="2680" y="1130"/>
                      <a:pt x="2308" y="448"/>
                      <a:pt x="21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69"/>
              <p:cNvSpPr/>
              <p:nvPr/>
            </p:nvSpPr>
            <p:spPr>
              <a:xfrm>
                <a:off x="6048090" y="2739162"/>
                <a:ext cx="471792" cy="1423669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17508" extrusionOk="0">
                    <a:moveTo>
                      <a:pt x="1253" y="1"/>
                    </a:moveTo>
                    <a:cubicBezTo>
                      <a:pt x="866" y="1"/>
                      <a:pt x="460" y="67"/>
                      <a:pt x="56" y="194"/>
                    </a:cubicBezTo>
                    <a:lnTo>
                      <a:pt x="63" y="3783"/>
                    </a:lnTo>
                    <a:cubicBezTo>
                      <a:pt x="1" y="6883"/>
                      <a:pt x="738" y="7971"/>
                      <a:pt x="634" y="9184"/>
                    </a:cubicBezTo>
                    <a:cubicBezTo>
                      <a:pt x="531" y="10396"/>
                      <a:pt x="614" y="10458"/>
                      <a:pt x="1179" y="11698"/>
                    </a:cubicBezTo>
                    <a:cubicBezTo>
                      <a:pt x="1737" y="12938"/>
                      <a:pt x="2701" y="16293"/>
                      <a:pt x="2550" y="17037"/>
                    </a:cubicBezTo>
                    <a:cubicBezTo>
                      <a:pt x="2550" y="17037"/>
                      <a:pt x="3170" y="17478"/>
                      <a:pt x="4099" y="17506"/>
                    </a:cubicBezTo>
                    <a:cubicBezTo>
                      <a:pt x="4142" y="17507"/>
                      <a:pt x="4184" y="17508"/>
                      <a:pt x="4226" y="17508"/>
                    </a:cubicBezTo>
                    <a:cubicBezTo>
                      <a:pt x="5099" y="17508"/>
                      <a:pt x="5801" y="17182"/>
                      <a:pt x="5801" y="17182"/>
                    </a:cubicBezTo>
                    <a:lnTo>
                      <a:pt x="5463" y="15508"/>
                    </a:lnTo>
                    <a:cubicBezTo>
                      <a:pt x="5463" y="15508"/>
                      <a:pt x="5450" y="13593"/>
                      <a:pt x="4575" y="11574"/>
                    </a:cubicBezTo>
                    <a:cubicBezTo>
                      <a:pt x="3693" y="9556"/>
                      <a:pt x="3542" y="9652"/>
                      <a:pt x="3507" y="8254"/>
                    </a:cubicBezTo>
                    <a:cubicBezTo>
                      <a:pt x="3480" y="6855"/>
                      <a:pt x="3879" y="4286"/>
                      <a:pt x="3693" y="2247"/>
                    </a:cubicBezTo>
                    <a:cubicBezTo>
                      <a:pt x="3551" y="690"/>
                      <a:pt x="2502" y="1"/>
                      <a:pt x="1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69"/>
              <p:cNvSpPr/>
              <p:nvPr/>
            </p:nvSpPr>
            <p:spPr>
              <a:xfrm>
                <a:off x="6048090" y="2711190"/>
                <a:ext cx="471792" cy="1454325"/>
              </a:xfrm>
              <a:custGeom>
                <a:avLst/>
                <a:gdLst/>
                <a:ahLst/>
                <a:cxnLst/>
                <a:rect l="l" t="t" r="r" b="b"/>
                <a:pathLst>
                  <a:path w="5802" h="17885" fill="none" extrusionOk="0">
                    <a:moveTo>
                      <a:pt x="63" y="4127"/>
                    </a:moveTo>
                    <a:cubicBezTo>
                      <a:pt x="1" y="7227"/>
                      <a:pt x="738" y="8315"/>
                      <a:pt x="634" y="9528"/>
                    </a:cubicBezTo>
                    <a:cubicBezTo>
                      <a:pt x="531" y="10740"/>
                      <a:pt x="614" y="10802"/>
                      <a:pt x="1179" y="12042"/>
                    </a:cubicBezTo>
                    <a:cubicBezTo>
                      <a:pt x="1737" y="13282"/>
                      <a:pt x="2701" y="16637"/>
                      <a:pt x="2550" y="17381"/>
                    </a:cubicBezTo>
                    <a:cubicBezTo>
                      <a:pt x="2550" y="17381"/>
                      <a:pt x="3170" y="17822"/>
                      <a:pt x="4099" y="17850"/>
                    </a:cubicBezTo>
                    <a:cubicBezTo>
                      <a:pt x="5029" y="17884"/>
                      <a:pt x="5801" y="17526"/>
                      <a:pt x="5801" y="17526"/>
                    </a:cubicBezTo>
                    <a:lnTo>
                      <a:pt x="5463" y="15852"/>
                    </a:lnTo>
                    <a:cubicBezTo>
                      <a:pt x="5463" y="15852"/>
                      <a:pt x="5450" y="13937"/>
                      <a:pt x="4575" y="11918"/>
                    </a:cubicBezTo>
                    <a:cubicBezTo>
                      <a:pt x="3693" y="9900"/>
                      <a:pt x="3542" y="9996"/>
                      <a:pt x="3507" y="8598"/>
                    </a:cubicBezTo>
                    <a:cubicBezTo>
                      <a:pt x="3480" y="7199"/>
                      <a:pt x="3879" y="4630"/>
                      <a:pt x="3693" y="2591"/>
                    </a:cubicBezTo>
                    <a:cubicBezTo>
                      <a:pt x="3507" y="552"/>
                      <a:pt x="1764" y="1"/>
                      <a:pt x="56" y="53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9"/>
              <p:cNvSpPr/>
              <p:nvPr/>
            </p:nvSpPr>
            <p:spPr>
              <a:xfrm>
                <a:off x="6066549" y="3225428"/>
                <a:ext cx="239880" cy="918213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1292" extrusionOk="0">
                    <a:moveTo>
                      <a:pt x="1" y="1"/>
                    </a:moveTo>
                    <a:cubicBezTo>
                      <a:pt x="77" y="634"/>
                      <a:pt x="180" y="1144"/>
                      <a:pt x="277" y="1599"/>
                    </a:cubicBezTo>
                    <a:cubicBezTo>
                      <a:pt x="407" y="2212"/>
                      <a:pt x="511" y="2694"/>
                      <a:pt x="463" y="3211"/>
                    </a:cubicBezTo>
                    <a:cubicBezTo>
                      <a:pt x="373" y="4306"/>
                      <a:pt x="428" y="4430"/>
                      <a:pt x="876" y="5408"/>
                    </a:cubicBezTo>
                    <a:lnTo>
                      <a:pt x="1007" y="5691"/>
                    </a:lnTo>
                    <a:cubicBezTo>
                      <a:pt x="1530" y="6862"/>
                      <a:pt x="2515" y="10162"/>
                      <a:pt x="2385" y="11030"/>
                    </a:cubicBezTo>
                    <a:cubicBezTo>
                      <a:pt x="2460" y="11078"/>
                      <a:pt x="2660" y="11195"/>
                      <a:pt x="2949" y="11291"/>
                    </a:cubicBezTo>
                    <a:cubicBezTo>
                      <a:pt x="2674" y="9693"/>
                      <a:pt x="1833" y="6628"/>
                      <a:pt x="1337" y="5670"/>
                    </a:cubicBezTo>
                    <a:lnTo>
                      <a:pt x="1193" y="5401"/>
                    </a:lnTo>
                    <a:cubicBezTo>
                      <a:pt x="690" y="4444"/>
                      <a:pt x="607" y="4292"/>
                      <a:pt x="642" y="3163"/>
                    </a:cubicBezTo>
                    <a:cubicBezTo>
                      <a:pt x="655" y="2667"/>
                      <a:pt x="531" y="2198"/>
                      <a:pt x="366" y="1599"/>
                    </a:cubicBezTo>
                    <a:cubicBezTo>
                      <a:pt x="256" y="1165"/>
                      <a:pt x="111" y="64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9"/>
              <p:cNvSpPr/>
              <p:nvPr/>
            </p:nvSpPr>
            <p:spPr>
              <a:xfrm>
                <a:off x="6328222" y="3422049"/>
                <a:ext cx="25289" cy="242076"/>
              </a:xfrm>
              <a:custGeom>
                <a:avLst/>
                <a:gdLst/>
                <a:ahLst/>
                <a:cxnLst/>
                <a:rect l="l" t="t" r="r" b="b"/>
                <a:pathLst>
                  <a:path w="311" h="2977" fill="none" extrusionOk="0">
                    <a:moveTo>
                      <a:pt x="69" y="1"/>
                    </a:moveTo>
                    <a:cubicBezTo>
                      <a:pt x="0" y="1874"/>
                      <a:pt x="310" y="2977"/>
                      <a:pt x="310" y="297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9"/>
              <p:cNvSpPr/>
              <p:nvPr/>
            </p:nvSpPr>
            <p:spPr>
              <a:xfrm>
                <a:off x="6274391" y="4074117"/>
                <a:ext cx="197271" cy="26346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24" fill="none" extrusionOk="0">
                    <a:moveTo>
                      <a:pt x="2426" y="131"/>
                    </a:moveTo>
                    <a:cubicBezTo>
                      <a:pt x="1998" y="248"/>
                      <a:pt x="1227" y="324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9"/>
              <p:cNvSpPr/>
              <p:nvPr/>
            </p:nvSpPr>
            <p:spPr>
              <a:xfrm>
                <a:off x="5827400" y="1784683"/>
                <a:ext cx="223617" cy="220771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715" extrusionOk="0">
                    <a:moveTo>
                      <a:pt x="1633" y="0"/>
                    </a:moveTo>
                    <a:cubicBezTo>
                      <a:pt x="1436" y="0"/>
                      <a:pt x="1254" y="304"/>
                      <a:pt x="1254" y="304"/>
                    </a:cubicBezTo>
                    <a:cubicBezTo>
                      <a:pt x="1254" y="304"/>
                      <a:pt x="1249" y="303"/>
                      <a:pt x="1241" y="303"/>
                    </a:cubicBezTo>
                    <a:cubicBezTo>
                      <a:pt x="1195" y="303"/>
                      <a:pt x="1045" y="313"/>
                      <a:pt x="958" y="434"/>
                    </a:cubicBezTo>
                    <a:cubicBezTo>
                      <a:pt x="848" y="572"/>
                      <a:pt x="180" y="1778"/>
                      <a:pt x="180" y="1778"/>
                    </a:cubicBezTo>
                    <a:lnTo>
                      <a:pt x="0" y="2260"/>
                    </a:lnTo>
                    <a:lnTo>
                      <a:pt x="882" y="2715"/>
                    </a:lnTo>
                    <a:lnTo>
                      <a:pt x="1096" y="2288"/>
                    </a:lnTo>
                    <a:cubicBezTo>
                      <a:pt x="1096" y="2288"/>
                      <a:pt x="1730" y="2060"/>
                      <a:pt x="1957" y="1895"/>
                    </a:cubicBezTo>
                    <a:cubicBezTo>
                      <a:pt x="2191" y="1716"/>
                      <a:pt x="2405" y="1337"/>
                      <a:pt x="2577" y="1247"/>
                    </a:cubicBezTo>
                    <a:cubicBezTo>
                      <a:pt x="2749" y="1165"/>
                      <a:pt x="2591" y="910"/>
                      <a:pt x="2591" y="910"/>
                    </a:cubicBezTo>
                    <a:lnTo>
                      <a:pt x="2108" y="910"/>
                    </a:lnTo>
                    <a:cubicBezTo>
                      <a:pt x="2108" y="910"/>
                      <a:pt x="1840" y="0"/>
                      <a:pt x="1640" y="0"/>
                    </a:cubicBezTo>
                    <a:cubicBezTo>
                      <a:pt x="1638" y="0"/>
                      <a:pt x="1636" y="0"/>
                      <a:pt x="1633" y="0"/>
                    </a:cubicBezTo>
                    <a:close/>
                  </a:path>
                </a:pathLst>
              </a:custGeom>
              <a:solidFill>
                <a:srgbClr val="4B27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9"/>
              <p:cNvSpPr/>
              <p:nvPr/>
            </p:nvSpPr>
            <p:spPr>
              <a:xfrm>
                <a:off x="5827400" y="1784114"/>
                <a:ext cx="223617" cy="221340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722" fill="none" extrusionOk="0">
                    <a:moveTo>
                      <a:pt x="0" y="2267"/>
                    </a:moveTo>
                    <a:lnTo>
                      <a:pt x="180" y="1785"/>
                    </a:lnTo>
                    <a:cubicBezTo>
                      <a:pt x="180" y="1785"/>
                      <a:pt x="848" y="579"/>
                      <a:pt x="958" y="441"/>
                    </a:cubicBezTo>
                    <a:cubicBezTo>
                      <a:pt x="1061" y="297"/>
                      <a:pt x="1254" y="311"/>
                      <a:pt x="1254" y="311"/>
                    </a:cubicBezTo>
                    <a:cubicBezTo>
                      <a:pt x="1254" y="311"/>
                      <a:pt x="1440" y="1"/>
                      <a:pt x="1640" y="7"/>
                    </a:cubicBezTo>
                    <a:cubicBezTo>
                      <a:pt x="1840" y="7"/>
                      <a:pt x="2108" y="917"/>
                      <a:pt x="2108" y="917"/>
                    </a:cubicBezTo>
                    <a:lnTo>
                      <a:pt x="2591" y="917"/>
                    </a:lnTo>
                    <a:cubicBezTo>
                      <a:pt x="2591" y="917"/>
                      <a:pt x="2749" y="1172"/>
                      <a:pt x="2577" y="1254"/>
                    </a:cubicBezTo>
                    <a:cubicBezTo>
                      <a:pt x="2405" y="1344"/>
                      <a:pt x="2191" y="1723"/>
                      <a:pt x="1957" y="1902"/>
                    </a:cubicBezTo>
                    <a:cubicBezTo>
                      <a:pt x="1730" y="2067"/>
                      <a:pt x="1096" y="2295"/>
                      <a:pt x="1096" y="2295"/>
                    </a:cubicBezTo>
                    <a:lnTo>
                      <a:pt x="882" y="2722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9"/>
              <p:cNvSpPr/>
              <p:nvPr/>
            </p:nvSpPr>
            <p:spPr>
              <a:xfrm>
                <a:off x="5881719" y="1917959"/>
                <a:ext cx="124982" cy="57815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711" extrusionOk="0">
                    <a:moveTo>
                      <a:pt x="1537" y="1"/>
                    </a:moveTo>
                    <a:cubicBezTo>
                      <a:pt x="1105" y="354"/>
                      <a:pt x="636" y="424"/>
                      <a:pt x="331" y="424"/>
                    </a:cubicBezTo>
                    <a:cubicBezTo>
                      <a:pt x="130" y="424"/>
                      <a:pt x="1" y="394"/>
                      <a:pt x="1" y="394"/>
                    </a:cubicBezTo>
                    <a:lnTo>
                      <a:pt x="1" y="394"/>
                    </a:lnTo>
                    <a:lnTo>
                      <a:pt x="400" y="711"/>
                    </a:lnTo>
                    <a:lnTo>
                      <a:pt x="428" y="649"/>
                    </a:lnTo>
                    <a:cubicBezTo>
                      <a:pt x="428" y="649"/>
                      <a:pt x="1062" y="421"/>
                      <a:pt x="1289" y="256"/>
                    </a:cubicBezTo>
                    <a:cubicBezTo>
                      <a:pt x="1372" y="187"/>
                      <a:pt x="1461" y="97"/>
                      <a:pt x="1537" y="1"/>
                    </a:cubicBez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9"/>
              <p:cNvSpPr/>
              <p:nvPr/>
            </p:nvSpPr>
            <p:spPr>
              <a:xfrm>
                <a:off x="5916441" y="1890555"/>
                <a:ext cx="64483" cy="23581"/>
              </a:xfrm>
              <a:custGeom>
                <a:avLst/>
                <a:gdLst/>
                <a:ahLst/>
                <a:cxnLst/>
                <a:rect l="l" t="t" r="r" b="b"/>
                <a:pathLst>
                  <a:path w="793" h="290" fill="none" extrusionOk="0">
                    <a:moveTo>
                      <a:pt x="1" y="290"/>
                    </a:moveTo>
                    <a:cubicBezTo>
                      <a:pt x="331" y="14"/>
                      <a:pt x="793" y="0"/>
                      <a:pt x="793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9"/>
              <p:cNvSpPr/>
              <p:nvPr/>
            </p:nvSpPr>
            <p:spPr>
              <a:xfrm>
                <a:off x="5929370" y="1712963"/>
                <a:ext cx="196701" cy="192798"/>
              </a:xfrm>
              <a:custGeom>
                <a:avLst/>
                <a:gdLst/>
                <a:ahLst/>
                <a:cxnLst/>
                <a:rect l="l" t="t" r="r" b="b"/>
                <a:pathLst>
                  <a:path w="2419" h="2371" extrusionOk="0">
                    <a:moveTo>
                      <a:pt x="1750" y="1"/>
                    </a:moveTo>
                    <a:lnTo>
                      <a:pt x="0" y="1372"/>
                    </a:lnTo>
                    <a:lnTo>
                      <a:pt x="779" y="2370"/>
                    </a:lnTo>
                    <a:lnTo>
                      <a:pt x="2418" y="1027"/>
                    </a:lnTo>
                    <a:lnTo>
                      <a:pt x="175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9"/>
              <p:cNvSpPr/>
              <p:nvPr/>
            </p:nvSpPr>
            <p:spPr>
              <a:xfrm>
                <a:off x="5929370" y="1712963"/>
                <a:ext cx="147913" cy="192799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371" extrusionOk="0">
                    <a:moveTo>
                      <a:pt x="1750" y="1"/>
                    </a:moveTo>
                    <a:lnTo>
                      <a:pt x="0" y="1372"/>
                    </a:lnTo>
                    <a:lnTo>
                      <a:pt x="779" y="2370"/>
                    </a:lnTo>
                    <a:lnTo>
                      <a:pt x="903" y="2274"/>
                    </a:lnTo>
                    <a:lnTo>
                      <a:pt x="193" y="1372"/>
                    </a:lnTo>
                    <a:lnTo>
                      <a:pt x="1819" y="104"/>
                    </a:lnTo>
                    <a:lnTo>
                      <a:pt x="1750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9"/>
              <p:cNvSpPr/>
              <p:nvPr/>
            </p:nvSpPr>
            <p:spPr>
              <a:xfrm>
                <a:off x="5842525" y="1824283"/>
                <a:ext cx="130918" cy="104978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291" extrusionOk="0">
                    <a:moveTo>
                      <a:pt x="1087" y="1"/>
                    </a:moveTo>
                    <a:cubicBezTo>
                      <a:pt x="1080" y="1"/>
                      <a:pt x="1074" y="1"/>
                      <a:pt x="1068" y="3"/>
                    </a:cubicBezTo>
                    <a:cubicBezTo>
                      <a:pt x="903" y="37"/>
                      <a:pt x="490" y="264"/>
                      <a:pt x="393" y="457"/>
                    </a:cubicBezTo>
                    <a:cubicBezTo>
                      <a:pt x="290" y="657"/>
                      <a:pt x="0" y="1291"/>
                      <a:pt x="0" y="1291"/>
                    </a:cubicBezTo>
                    <a:lnTo>
                      <a:pt x="848" y="1187"/>
                    </a:lnTo>
                    <a:cubicBezTo>
                      <a:pt x="1061" y="919"/>
                      <a:pt x="979" y="650"/>
                      <a:pt x="930" y="540"/>
                    </a:cubicBezTo>
                    <a:cubicBezTo>
                      <a:pt x="901" y="481"/>
                      <a:pt x="962" y="417"/>
                      <a:pt x="1032" y="417"/>
                    </a:cubicBezTo>
                    <a:cubicBezTo>
                      <a:pt x="1044" y="417"/>
                      <a:pt x="1056" y="419"/>
                      <a:pt x="1068" y="423"/>
                    </a:cubicBezTo>
                    <a:cubicBezTo>
                      <a:pt x="1089" y="430"/>
                      <a:pt x="1110" y="443"/>
                      <a:pt x="1137" y="471"/>
                    </a:cubicBezTo>
                    <a:cubicBezTo>
                      <a:pt x="1230" y="550"/>
                      <a:pt x="1359" y="584"/>
                      <a:pt x="1447" y="584"/>
                    </a:cubicBezTo>
                    <a:cubicBezTo>
                      <a:pt x="1497" y="584"/>
                      <a:pt x="1534" y="574"/>
                      <a:pt x="1544" y="554"/>
                    </a:cubicBezTo>
                    <a:cubicBezTo>
                      <a:pt x="1610" y="434"/>
                      <a:pt x="1260" y="1"/>
                      <a:pt x="1087" y="1"/>
                    </a:cubicBezTo>
                    <a:close/>
                  </a:path>
                </a:pathLst>
              </a:custGeom>
              <a:solidFill>
                <a:srgbClr val="4B270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9"/>
              <p:cNvSpPr/>
              <p:nvPr/>
            </p:nvSpPr>
            <p:spPr>
              <a:xfrm>
                <a:off x="5842525" y="1821681"/>
                <a:ext cx="131162" cy="107580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1323" fill="none" extrusionOk="0">
                    <a:moveTo>
                      <a:pt x="0" y="1323"/>
                    </a:moveTo>
                    <a:cubicBezTo>
                      <a:pt x="0" y="1323"/>
                      <a:pt x="290" y="689"/>
                      <a:pt x="393" y="489"/>
                    </a:cubicBezTo>
                    <a:cubicBezTo>
                      <a:pt x="490" y="296"/>
                      <a:pt x="903" y="69"/>
                      <a:pt x="1068" y="35"/>
                    </a:cubicBezTo>
                    <a:cubicBezTo>
                      <a:pt x="1234" y="0"/>
                      <a:pt x="1612" y="462"/>
                      <a:pt x="1544" y="586"/>
                    </a:cubicBezTo>
                    <a:cubicBezTo>
                      <a:pt x="1516" y="641"/>
                      <a:pt x="1282" y="627"/>
                      <a:pt x="1137" y="503"/>
                    </a:cubicBezTo>
                    <a:cubicBezTo>
                      <a:pt x="1110" y="475"/>
                      <a:pt x="1089" y="462"/>
                      <a:pt x="1068" y="455"/>
                    </a:cubicBezTo>
                    <a:cubicBezTo>
                      <a:pt x="986" y="427"/>
                      <a:pt x="896" y="503"/>
                      <a:pt x="930" y="572"/>
                    </a:cubicBezTo>
                    <a:cubicBezTo>
                      <a:pt x="979" y="682"/>
                      <a:pt x="1061" y="951"/>
                      <a:pt x="848" y="121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9"/>
              <p:cNvSpPr/>
              <p:nvPr/>
            </p:nvSpPr>
            <p:spPr>
              <a:xfrm>
                <a:off x="5643628" y="1921374"/>
                <a:ext cx="325587" cy="429833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286" extrusionOk="0">
                    <a:moveTo>
                      <a:pt x="2426" y="0"/>
                    </a:moveTo>
                    <a:lnTo>
                      <a:pt x="1599" y="1034"/>
                    </a:lnTo>
                    <a:cubicBezTo>
                      <a:pt x="1599" y="1034"/>
                      <a:pt x="524" y="2501"/>
                      <a:pt x="263" y="3162"/>
                    </a:cubicBezTo>
                    <a:cubicBezTo>
                      <a:pt x="1" y="3831"/>
                      <a:pt x="111" y="4650"/>
                      <a:pt x="697" y="4960"/>
                    </a:cubicBezTo>
                    <a:cubicBezTo>
                      <a:pt x="1099" y="5166"/>
                      <a:pt x="1418" y="5286"/>
                      <a:pt x="1773" y="5286"/>
                    </a:cubicBezTo>
                    <a:cubicBezTo>
                      <a:pt x="1942" y="5286"/>
                      <a:pt x="2118" y="5259"/>
                      <a:pt x="2316" y="5201"/>
                    </a:cubicBezTo>
                    <a:cubicBezTo>
                      <a:pt x="2922" y="5029"/>
                      <a:pt x="3666" y="4905"/>
                      <a:pt x="3666" y="4905"/>
                    </a:cubicBezTo>
                    <a:lnTo>
                      <a:pt x="4003" y="1550"/>
                    </a:lnTo>
                    <a:lnTo>
                      <a:pt x="4003" y="1550"/>
                    </a:lnTo>
                    <a:cubicBezTo>
                      <a:pt x="3955" y="1612"/>
                      <a:pt x="3170" y="2618"/>
                      <a:pt x="2936" y="2742"/>
                    </a:cubicBezTo>
                    <a:cubicBezTo>
                      <a:pt x="2755" y="2835"/>
                      <a:pt x="2675" y="2847"/>
                      <a:pt x="2646" y="2847"/>
                    </a:cubicBezTo>
                    <a:cubicBezTo>
                      <a:pt x="2636" y="2847"/>
                      <a:pt x="2632" y="2845"/>
                      <a:pt x="2632" y="2845"/>
                    </a:cubicBezTo>
                    <a:cubicBezTo>
                      <a:pt x="2632" y="2845"/>
                      <a:pt x="2631" y="2848"/>
                      <a:pt x="2630" y="2848"/>
                    </a:cubicBezTo>
                    <a:cubicBezTo>
                      <a:pt x="2627" y="2848"/>
                      <a:pt x="2630" y="2805"/>
                      <a:pt x="2729" y="2377"/>
                    </a:cubicBezTo>
                    <a:cubicBezTo>
                      <a:pt x="2853" y="1840"/>
                      <a:pt x="2812" y="1847"/>
                      <a:pt x="3101" y="1454"/>
                    </a:cubicBezTo>
                    <a:cubicBezTo>
                      <a:pt x="3390" y="1061"/>
                      <a:pt x="3583" y="531"/>
                      <a:pt x="3583" y="531"/>
                    </a:cubicBezTo>
                    <a:cubicBezTo>
                      <a:pt x="3583" y="531"/>
                      <a:pt x="2729" y="379"/>
                      <a:pt x="24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9"/>
              <p:cNvSpPr/>
              <p:nvPr/>
            </p:nvSpPr>
            <p:spPr>
              <a:xfrm>
                <a:off x="5643628" y="1921374"/>
                <a:ext cx="325587" cy="437558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5381" fill="none" extrusionOk="0">
                    <a:moveTo>
                      <a:pt x="4003" y="1550"/>
                    </a:moveTo>
                    <a:cubicBezTo>
                      <a:pt x="3955" y="1612"/>
                      <a:pt x="3170" y="2618"/>
                      <a:pt x="2936" y="2742"/>
                    </a:cubicBezTo>
                    <a:cubicBezTo>
                      <a:pt x="2694" y="2866"/>
                      <a:pt x="2632" y="2845"/>
                      <a:pt x="2632" y="2845"/>
                    </a:cubicBezTo>
                    <a:cubicBezTo>
                      <a:pt x="2632" y="2845"/>
                      <a:pt x="2605" y="2914"/>
                      <a:pt x="2729" y="2377"/>
                    </a:cubicBezTo>
                    <a:cubicBezTo>
                      <a:pt x="2853" y="1840"/>
                      <a:pt x="2812" y="1847"/>
                      <a:pt x="3101" y="1454"/>
                    </a:cubicBezTo>
                    <a:cubicBezTo>
                      <a:pt x="3390" y="1061"/>
                      <a:pt x="3583" y="531"/>
                      <a:pt x="3583" y="531"/>
                    </a:cubicBezTo>
                    <a:cubicBezTo>
                      <a:pt x="3583" y="531"/>
                      <a:pt x="2729" y="379"/>
                      <a:pt x="2426" y="0"/>
                    </a:cubicBezTo>
                    <a:lnTo>
                      <a:pt x="1599" y="1034"/>
                    </a:lnTo>
                    <a:cubicBezTo>
                      <a:pt x="1599" y="1034"/>
                      <a:pt x="524" y="2501"/>
                      <a:pt x="263" y="3162"/>
                    </a:cubicBezTo>
                    <a:cubicBezTo>
                      <a:pt x="1" y="3831"/>
                      <a:pt x="111" y="4650"/>
                      <a:pt x="697" y="4960"/>
                    </a:cubicBezTo>
                    <a:cubicBezTo>
                      <a:pt x="1289" y="5263"/>
                      <a:pt x="1702" y="5381"/>
                      <a:pt x="2316" y="5201"/>
                    </a:cubicBezTo>
                    <a:cubicBezTo>
                      <a:pt x="2922" y="5029"/>
                      <a:pt x="3666" y="4905"/>
                      <a:pt x="3666" y="490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9"/>
              <p:cNvSpPr/>
              <p:nvPr/>
            </p:nvSpPr>
            <p:spPr>
              <a:xfrm>
                <a:off x="5802762" y="2047413"/>
                <a:ext cx="166452" cy="302573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3721" extrusionOk="0">
                    <a:moveTo>
                      <a:pt x="2046" y="0"/>
                    </a:moveTo>
                    <a:cubicBezTo>
                      <a:pt x="2005" y="49"/>
                      <a:pt x="1481" y="724"/>
                      <a:pt x="1158" y="1041"/>
                    </a:cubicBezTo>
                    <a:cubicBezTo>
                      <a:pt x="1137" y="1061"/>
                      <a:pt x="1116" y="1082"/>
                      <a:pt x="1096" y="1103"/>
                    </a:cubicBezTo>
                    <a:cubicBezTo>
                      <a:pt x="1089" y="1103"/>
                      <a:pt x="1082" y="1109"/>
                      <a:pt x="1082" y="1116"/>
                    </a:cubicBezTo>
                    <a:cubicBezTo>
                      <a:pt x="1068" y="1130"/>
                      <a:pt x="1054" y="1137"/>
                      <a:pt x="1041" y="1151"/>
                    </a:cubicBezTo>
                    <a:cubicBezTo>
                      <a:pt x="1034" y="1151"/>
                      <a:pt x="1027" y="1158"/>
                      <a:pt x="1027" y="1158"/>
                    </a:cubicBezTo>
                    <a:cubicBezTo>
                      <a:pt x="1006" y="1171"/>
                      <a:pt x="992" y="1185"/>
                      <a:pt x="979" y="1192"/>
                    </a:cubicBezTo>
                    <a:cubicBezTo>
                      <a:pt x="798" y="1285"/>
                      <a:pt x="718" y="1297"/>
                      <a:pt x="689" y="1297"/>
                    </a:cubicBezTo>
                    <a:cubicBezTo>
                      <a:pt x="679" y="1297"/>
                      <a:pt x="675" y="1295"/>
                      <a:pt x="675" y="1295"/>
                    </a:cubicBezTo>
                    <a:cubicBezTo>
                      <a:pt x="675" y="1294"/>
                      <a:pt x="675" y="1292"/>
                      <a:pt x="675" y="1289"/>
                    </a:cubicBezTo>
                    <a:lnTo>
                      <a:pt x="600" y="1599"/>
                    </a:lnTo>
                    <a:cubicBezTo>
                      <a:pt x="600" y="1599"/>
                      <a:pt x="1075" y="1688"/>
                      <a:pt x="944" y="2322"/>
                    </a:cubicBezTo>
                    <a:lnTo>
                      <a:pt x="1006" y="2046"/>
                    </a:lnTo>
                    <a:lnTo>
                      <a:pt x="1006" y="2046"/>
                    </a:lnTo>
                    <a:cubicBezTo>
                      <a:pt x="992" y="2136"/>
                      <a:pt x="972" y="2225"/>
                      <a:pt x="944" y="2322"/>
                    </a:cubicBezTo>
                    <a:cubicBezTo>
                      <a:pt x="799" y="2839"/>
                      <a:pt x="476" y="3369"/>
                      <a:pt x="0" y="3720"/>
                    </a:cubicBezTo>
                    <a:cubicBezTo>
                      <a:pt x="111" y="3713"/>
                      <a:pt x="228" y="3686"/>
                      <a:pt x="359" y="3651"/>
                    </a:cubicBezTo>
                    <a:cubicBezTo>
                      <a:pt x="965" y="3479"/>
                      <a:pt x="1716" y="3355"/>
                      <a:pt x="1716" y="3355"/>
                    </a:cubicBezTo>
                    <a:lnTo>
                      <a:pt x="204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9"/>
              <p:cNvSpPr/>
              <p:nvPr/>
            </p:nvSpPr>
            <p:spPr>
              <a:xfrm>
                <a:off x="5817317" y="2152716"/>
                <a:ext cx="40414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351" fill="none" extrusionOk="0">
                    <a:moveTo>
                      <a:pt x="496" y="0"/>
                    </a:moveTo>
                    <a:cubicBezTo>
                      <a:pt x="290" y="620"/>
                      <a:pt x="428" y="1075"/>
                      <a:pt x="0" y="135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9"/>
              <p:cNvSpPr/>
              <p:nvPr/>
            </p:nvSpPr>
            <p:spPr>
              <a:xfrm>
                <a:off x="5844233" y="2203132"/>
                <a:ext cx="12929" cy="67329"/>
              </a:xfrm>
              <a:custGeom>
                <a:avLst/>
                <a:gdLst/>
                <a:ahLst/>
                <a:cxnLst/>
                <a:rect l="l" t="t" r="r" b="b"/>
                <a:pathLst>
                  <a:path w="159" h="828" fill="none" extrusionOk="0">
                    <a:moveTo>
                      <a:pt x="0" y="827"/>
                    </a:moveTo>
                    <a:cubicBezTo>
                      <a:pt x="159" y="441"/>
                      <a:pt x="35" y="0"/>
                      <a:pt x="35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9"/>
              <p:cNvSpPr/>
              <p:nvPr/>
            </p:nvSpPr>
            <p:spPr>
              <a:xfrm>
                <a:off x="5778693" y="1999193"/>
                <a:ext cx="107580" cy="53912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663" fill="none" extrusionOk="0">
                    <a:moveTo>
                      <a:pt x="1323" y="662"/>
                    </a:moveTo>
                    <a:cubicBezTo>
                      <a:pt x="1323" y="662"/>
                      <a:pt x="799" y="531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9"/>
              <p:cNvSpPr/>
              <p:nvPr/>
            </p:nvSpPr>
            <p:spPr>
              <a:xfrm>
                <a:off x="5796582" y="1934222"/>
                <a:ext cx="61718" cy="76843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45" fill="none" extrusionOk="0">
                    <a:moveTo>
                      <a:pt x="717" y="1"/>
                    </a:moveTo>
                    <a:cubicBezTo>
                      <a:pt x="717" y="1"/>
                      <a:pt x="758" y="483"/>
                      <a:pt x="503" y="628"/>
                    </a:cubicBezTo>
                    <a:cubicBezTo>
                      <a:pt x="249" y="772"/>
                      <a:pt x="1" y="945"/>
                      <a:pt x="1" y="94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9"/>
              <p:cNvSpPr/>
              <p:nvPr/>
            </p:nvSpPr>
            <p:spPr>
              <a:xfrm>
                <a:off x="5844233" y="1941133"/>
                <a:ext cx="628568" cy="1069378"/>
              </a:xfrm>
              <a:custGeom>
                <a:avLst/>
                <a:gdLst/>
                <a:ahLst/>
                <a:cxnLst/>
                <a:rect l="l" t="t" r="r" b="b"/>
                <a:pathLst>
                  <a:path w="7730" h="13151" extrusionOk="0">
                    <a:moveTo>
                      <a:pt x="4367" y="0"/>
                    </a:moveTo>
                    <a:cubicBezTo>
                      <a:pt x="4013" y="0"/>
                      <a:pt x="3599" y="55"/>
                      <a:pt x="3141" y="212"/>
                    </a:cubicBezTo>
                    <a:cubicBezTo>
                      <a:pt x="2797" y="329"/>
                      <a:pt x="2501" y="488"/>
                      <a:pt x="2246" y="667"/>
                    </a:cubicBezTo>
                    <a:cubicBezTo>
                      <a:pt x="1633" y="1080"/>
                      <a:pt x="1171" y="1693"/>
                      <a:pt x="896" y="2389"/>
                    </a:cubicBezTo>
                    <a:cubicBezTo>
                      <a:pt x="834" y="2547"/>
                      <a:pt x="799" y="2720"/>
                      <a:pt x="792" y="2892"/>
                    </a:cubicBezTo>
                    <a:lnTo>
                      <a:pt x="765" y="4056"/>
                    </a:lnTo>
                    <a:cubicBezTo>
                      <a:pt x="689" y="6109"/>
                      <a:pt x="765" y="9774"/>
                      <a:pt x="723" y="10469"/>
                    </a:cubicBezTo>
                    <a:cubicBezTo>
                      <a:pt x="675" y="11172"/>
                      <a:pt x="0" y="12522"/>
                      <a:pt x="0" y="12522"/>
                    </a:cubicBezTo>
                    <a:lnTo>
                      <a:pt x="1123" y="12894"/>
                    </a:lnTo>
                    <a:lnTo>
                      <a:pt x="1481" y="11854"/>
                    </a:lnTo>
                    <a:lnTo>
                      <a:pt x="2115" y="12943"/>
                    </a:lnTo>
                    <a:cubicBezTo>
                      <a:pt x="2115" y="12943"/>
                      <a:pt x="2984" y="11237"/>
                      <a:pt x="3668" y="11237"/>
                    </a:cubicBezTo>
                    <a:cubicBezTo>
                      <a:pt x="3700" y="11237"/>
                      <a:pt x="3731" y="11240"/>
                      <a:pt x="3761" y="11248"/>
                    </a:cubicBezTo>
                    <a:cubicBezTo>
                      <a:pt x="4464" y="11420"/>
                      <a:pt x="6049" y="13080"/>
                      <a:pt x="6049" y="13080"/>
                    </a:cubicBezTo>
                    <a:cubicBezTo>
                      <a:pt x="6049" y="13080"/>
                      <a:pt x="6208" y="13151"/>
                      <a:pt x="6355" y="13151"/>
                    </a:cubicBezTo>
                    <a:cubicBezTo>
                      <a:pt x="6428" y="13151"/>
                      <a:pt x="6499" y="13133"/>
                      <a:pt x="6545" y="13080"/>
                    </a:cubicBezTo>
                    <a:cubicBezTo>
                      <a:pt x="6682" y="12922"/>
                      <a:pt x="6421" y="9849"/>
                      <a:pt x="6620" y="8113"/>
                    </a:cubicBezTo>
                    <a:cubicBezTo>
                      <a:pt x="6827" y="6371"/>
                      <a:pt x="7729" y="2175"/>
                      <a:pt x="7729" y="2175"/>
                    </a:cubicBezTo>
                    <a:cubicBezTo>
                      <a:pt x="7392" y="1314"/>
                      <a:pt x="6620" y="742"/>
                      <a:pt x="5677" y="288"/>
                    </a:cubicBezTo>
                    <a:cubicBezTo>
                      <a:pt x="5677" y="288"/>
                      <a:pt x="5179" y="0"/>
                      <a:pt x="436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9"/>
              <p:cNvSpPr/>
              <p:nvPr/>
            </p:nvSpPr>
            <p:spPr>
              <a:xfrm>
                <a:off x="6138838" y="2432197"/>
                <a:ext cx="65621" cy="25858"/>
              </a:xfrm>
              <a:custGeom>
                <a:avLst/>
                <a:gdLst/>
                <a:ahLst/>
                <a:cxnLst/>
                <a:rect l="l" t="t" r="r" b="b"/>
                <a:pathLst>
                  <a:path w="807" h="318" fill="none" extrusionOk="0">
                    <a:moveTo>
                      <a:pt x="1" y="318"/>
                    </a:moveTo>
                    <a:cubicBezTo>
                      <a:pt x="331" y="318"/>
                      <a:pt x="586" y="159"/>
                      <a:pt x="807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9"/>
              <p:cNvSpPr/>
              <p:nvPr/>
            </p:nvSpPr>
            <p:spPr>
              <a:xfrm>
                <a:off x="6071591" y="2274852"/>
                <a:ext cx="132869" cy="178162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2191" fill="none" extrusionOk="0">
                    <a:moveTo>
                      <a:pt x="1634" y="159"/>
                    </a:moveTo>
                    <a:cubicBezTo>
                      <a:pt x="593" y="186"/>
                      <a:pt x="111" y="0"/>
                      <a:pt x="111" y="0"/>
                    </a:cubicBezTo>
                    <a:lnTo>
                      <a:pt x="22" y="1392"/>
                    </a:lnTo>
                    <a:cubicBezTo>
                      <a:pt x="1" y="1729"/>
                      <a:pt x="187" y="2046"/>
                      <a:pt x="497" y="2191"/>
                    </a:cubicBez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9"/>
              <p:cNvSpPr/>
              <p:nvPr/>
            </p:nvSpPr>
            <p:spPr>
              <a:xfrm>
                <a:off x="6151767" y="2294449"/>
                <a:ext cx="268341" cy="716063"/>
              </a:xfrm>
              <a:custGeom>
                <a:avLst/>
                <a:gdLst/>
                <a:ahLst/>
                <a:cxnLst/>
                <a:rect l="l" t="t" r="r" b="b"/>
                <a:pathLst>
                  <a:path w="3300" h="8806" extrusionOk="0">
                    <a:moveTo>
                      <a:pt x="1502" y="0"/>
                    </a:moveTo>
                    <a:cubicBezTo>
                      <a:pt x="1461" y="2549"/>
                      <a:pt x="503" y="5511"/>
                      <a:pt x="0" y="6910"/>
                    </a:cubicBezTo>
                    <a:cubicBezTo>
                      <a:pt x="703" y="7096"/>
                      <a:pt x="2267" y="8735"/>
                      <a:pt x="2267" y="8735"/>
                    </a:cubicBezTo>
                    <a:cubicBezTo>
                      <a:pt x="2267" y="8735"/>
                      <a:pt x="2426" y="8806"/>
                      <a:pt x="2573" y="8806"/>
                    </a:cubicBezTo>
                    <a:cubicBezTo>
                      <a:pt x="2646" y="8806"/>
                      <a:pt x="2717" y="8788"/>
                      <a:pt x="2763" y="8735"/>
                    </a:cubicBezTo>
                    <a:cubicBezTo>
                      <a:pt x="2900" y="8584"/>
                      <a:pt x="2639" y="5504"/>
                      <a:pt x="2838" y="3768"/>
                    </a:cubicBezTo>
                    <a:cubicBezTo>
                      <a:pt x="2921" y="3093"/>
                      <a:pt x="3100" y="2046"/>
                      <a:pt x="3300" y="1027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9"/>
              <p:cNvSpPr/>
              <p:nvPr/>
            </p:nvSpPr>
            <p:spPr>
              <a:xfrm>
                <a:off x="5947829" y="2093356"/>
                <a:ext cx="122786" cy="811771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9983" fill="none" extrusionOk="0">
                    <a:moveTo>
                      <a:pt x="1509" y="0"/>
                    </a:moveTo>
                    <a:cubicBezTo>
                      <a:pt x="600" y="1722"/>
                      <a:pt x="579" y="3686"/>
                      <a:pt x="579" y="3686"/>
                    </a:cubicBezTo>
                    <a:cubicBezTo>
                      <a:pt x="579" y="3686"/>
                      <a:pt x="1" y="8308"/>
                      <a:pt x="207" y="99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9"/>
              <p:cNvSpPr/>
              <p:nvPr/>
            </p:nvSpPr>
            <p:spPr>
              <a:xfrm>
                <a:off x="5984258" y="1588143"/>
                <a:ext cx="321033" cy="505294"/>
              </a:xfrm>
              <a:custGeom>
                <a:avLst/>
                <a:gdLst/>
                <a:ahLst/>
                <a:cxnLst/>
                <a:rect l="l" t="t" r="r" b="b"/>
                <a:pathLst>
                  <a:path w="3948" h="6214" extrusionOk="0">
                    <a:moveTo>
                      <a:pt x="2238" y="0"/>
                    </a:moveTo>
                    <a:cubicBezTo>
                      <a:pt x="1231" y="0"/>
                      <a:pt x="689" y="461"/>
                      <a:pt x="689" y="461"/>
                    </a:cubicBezTo>
                    <a:cubicBezTo>
                      <a:pt x="386" y="771"/>
                      <a:pt x="372" y="1060"/>
                      <a:pt x="414" y="1246"/>
                    </a:cubicBezTo>
                    <a:cubicBezTo>
                      <a:pt x="455" y="1419"/>
                      <a:pt x="421" y="1598"/>
                      <a:pt x="345" y="1756"/>
                    </a:cubicBezTo>
                    <a:lnTo>
                      <a:pt x="0" y="2445"/>
                    </a:lnTo>
                    <a:lnTo>
                      <a:pt x="455" y="2590"/>
                    </a:lnTo>
                    <a:cubicBezTo>
                      <a:pt x="455" y="2590"/>
                      <a:pt x="352" y="3533"/>
                      <a:pt x="517" y="3754"/>
                    </a:cubicBezTo>
                    <a:cubicBezTo>
                      <a:pt x="631" y="3901"/>
                      <a:pt x="856" y="3924"/>
                      <a:pt x="985" y="3924"/>
                    </a:cubicBezTo>
                    <a:cubicBezTo>
                      <a:pt x="1043" y="3924"/>
                      <a:pt x="1082" y="3919"/>
                      <a:pt x="1082" y="3919"/>
                    </a:cubicBezTo>
                    <a:cubicBezTo>
                      <a:pt x="1082" y="3919"/>
                      <a:pt x="1282" y="4422"/>
                      <a:pt x="1309" y="4773"/>
                    </a:cubicBezTo>
                    <a:cubicBezTo>
                      <a:pt x="1344" y="5132"/>
                      <a:pt x="1061" y="6213"/>
                      <a:pt x="1061" y="6213"/>
                    </a:cubicBezTo>
                    <a:cubicBezTo>
                      <a:pt x="1061" y="6213"/>
                      <a:pt x="2150" y="5366"/>
                      <a:pt x="2666" y="4856"/>
                    </a:cubicBezTo>
                    <a:cubicBezTo>
                      <a:pt x="3183" y="4353"/>
                      <a:pt x="3307" y="4064"/>
                      <a:pt x="3307" y="4064"/>
                    </a:cubicBezTo>
                    <a:lnTo>
                      <a:pt x="3176" y="2686"/>
                    </a:lnTo>
                    <a:cubicBezTo>
                      <a:pt x="3176" y="2686"/>
                      <a:pt x="3651" y="2590"/>
                      <a:pt x="3782" y="1983"/>
                    </a:cubicBezTo>
                    <a:cubicBezTo>
                      <a:pt x="3920" y="1370"/>
                      <a:pt x="3948" y="179"/>
                      <a:pt x="2666" y="27"/>
                    </a:cubicBezTo>
                    <a:cubicBezTo>
                      <a:pt x="2515" y="8"/>
                      <a:pt x="2372" y="0"/>
                      <a:pt x="2238" y="0"/>
                    </a:cubicBezTo>
                    <a:close/>
                  </a:path>
                </a:pathLst>
              </a:custGeom>
              <a:solidFill>
                <a:srgbClr val="4B270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9"/>
              <p:cNvSpPr/>
              <p:nvPr/>
            </p:nvSpPr>
            <p:spPr>
              <a:xfrm>
                <a:off x="6072729" y="1892263"/>
                <a:ext cx="53912" cy="57734"/>
              </a:xfrm>
              <a:custGeom>
                <a:avLst/>
                <a:gdLst/>
                <a:ahLst/>
                <a:cxnLst/>
                <a:rect l="l" t="t" r="r" b="b"/>
                <a:pathLst>
                  <a:path w="663" h="710" extrusionOk="0">
                    <a:moveTo>
                      <a:pt x="662" y="0"/>
                    </a:moveTo>
                    <a:lnTo>
                      <a:pt x="662" y="0"/>
                    </a:lnTo>
                    <a:cubicBezTo>
                      <a:pt x="662" y="0"/>
                      <a:pt x="311" y="117"/>
                      <a:pt x="1" y="179"/>
                    </a:cubicBezTo>
                    <a:cubicBezTo>
                      <a:pt x="1" y="179"/>
                      <a:pt x="97" y="434"/>
                      <a:pt x="166" y="710"/>
                    </a:cubicBezTo>
                    <a:cubicBezTo>
                      <a:pt x="655" y="462"/>
                      <a:pt x="662" y="0"/>
                      <a:pt x="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9"/>
              <p:cNvSpPr/>
              <p:nvPr/>
            </p:nvSpPr>
            <p:spPr>
              <a:xfrm>
                <a:off x="6072729" y="1713532"/>
                <a:ext cx="16344" cy="2024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97" y="1"/>
                    </a:moveTo>
                    <a:cubicBezTo>
                      <a:pt x="42" y="1"/>
                      <a:pt x="1" y="56"/>
                      <a:pt x="1" y="125"/>
                    </a:cubicBezTo>
                    <a:cubicBezTo>
                      <a:pt x="1" y="193"/>
                      <a:pt x="42" y="249"/>
                      <a:pt x="97" y="249"/>
                    </a:cubicBezTo>
                    <a:cubicBezTo>
                      <a:pt x="152" y="249"/>
                      <a:pt x="201" y="193"/>
                      <a:pt x="201" y="125"/>
                    </a:cubicBezTo>
                    <a:cubicBezTo>
                      <a:pt x="201" y="56"/>
                      <a:pt x="152" y="1"/>
                      <a:pt x="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9"/>
              <p:cNvSpPr/>
              <p:nvPr/>
            </p:nvSpPr>
            <p:spPr>
              <a:xfrm>
                <a:off x="5975882" y="1528295"/>
                <a:ext cx="404463" cy="353966"/>
              </a:xfrm>
              <a:custGeom>
                <a:avLst/>
                <a:gdLst/>
                <a:ahLst/>
                <a:cxnLst/>
                <a:rect l="l" t="t" r="r" b="b"/>
                <a:pathLst>
                  <a:path w="4974" h="4353" extrusionOk="0">
                    <a:moveTo>
                      <a:pt x="2005" y="1"/>
                    </a:moveTo>
                    <a:cubicBezTo>
                      <a:pt x="1584" y="1"/>
                      <a:pt x="1003" y="216"/>
                      <a:pt x="296" y="1018"/>
                    </a:cubicBezTo>
                    <a:cubicBezTo>
                      <a:pt x="1" y="1353"/>
                      <a:pt x="114" y="1618"/>
                      <a:pt x="437" y="1618"/>
                    </a:cubicBezTo>
                    <a:cubicBezTo>
                      <a:pt x="565" y="1618"/>
                      <a:pt x="727" y="1576"/>
                      <a:pt x="909" y="1479"/>
                    </a:cubicBezTo>
                    <a:cubicBezTo>
                      <a:pt x="1135" y="1358"/>
                      <a:pt x="1316" y="1322"/>
                      <a:pt x="1483" y="1322"/>
                    </a:cubicBezTo>
                    <a:cubicBezTo>
                      <a:pt x="1723" y="1322"/>
                      <a:pt x="1932" y="1396"/>
                      <a:pt x="2201" y="1396"/>
                    </a:cubicBezTo>
                    <a:cubicBezTo>
                      <a:pt x="2275" y="1396"/>
                      <a:pt x="2354" y="1391"/>
                      <a:pt x="2439" y="1376"/>
                    </a:cubicBezTo>
                    <a:lnTo>
                      <a:pt x="2439" y="1376"/>
                    </a:lnTo>
                    <a:cubicBezTo>
                      <a:pt x="2439" y="1376"/>
                      <a:pt x="2287" y="2093"/>
                      <a:pt x="2680" y="2279"/>
                    </a:cubicBezTo>
                    <a:lnTo>
                      <a:pt x="2597" y="2781"/>
                    </a:lnTo>
                    <a:cubicBezTo>
                      <a:pt x="2597" y="2781"/>
                      <a:pt x="3081" y="2525"/>
                      <a:pt x="3382" y="2525"/>
                    </a:cubicBezTo>
                    <a:cubicBezTo>
                      <a:pt x="3470" y="2525"/>
                      <a:pt x="3542" y="2547"/>
                      <a:pt x="3582" y="2602"/>
                    </a:cubicBezTo>
                    <a:cubicBezTo>
                      <a:pt x="3754" y="2850"/>
                      <a:pt x="3479" y="3312"/>
                      <a:pt x="3279" y="3422"/>
                    </a:cubicBezTo>
                    <a:lnTo>
                      <a:pt x="3369" y="4352"/>
                    </a:lnTo>
                    <a:cubicBezTo>
                      <a:pt x="3369" y="4352"/>
                      <a:pt x="4126" y="4180"/>
                      <a:pt x="4126" y="3546"/>
                    </a:cubicBezTo>
                    <a:cubicBezTo>
                      <a:pt x="4126" y="2912"/>
                      <a:pt x="4974" y="2037"/>
                      <a:pt x="4354" y="1101"/>
                    </a:cubicBezTo>
                    <a:cubicBezTo>
                      <a:pt x="3858" y="358"/>
                      <a:pt x="3139" y="283"/>
                      <a:pt x="2870" y="283"/>
                    </a:cubicBezTo>
                    <a:cubicBezTo>
                      <a:pt x="2802" y="283"/>
                      <a:pt x="2762" y="288"/>
                      <a:pt x="2762" y="288"/>
                    </a:cubicBezTo>
                    <a:cubicBezTo>
                      <a:pt x="2762" y="288"/>
                      <a:pt x="2491" y="1"/>
                      <a:pt x="20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9"/>
              <p:cNvSpPr/>
              <p:nvPr/>
            </p:nvSpPr>
            <p:spPr>
              <a:xfrm>
                <a:off x="6055409" y="1808183"/>
                <a:ext cx="44317" cy="28135"/>
              </a:xfrm>
              <a:custGeom>
                <a:avLst/>
                <a:gdLst/>
                <a:ahLst/>
                <a:cxnLst/>
                <a:rect l="l" t="t" r="r" b="b"/>
                <a:pathLst>
                  <a:path w="545" h="346" fill="none" extrusionOk="0">
                    <a:moveTo>
                      <a:pt x="0" y="290"/>
                    </a:moveTo>
                    <a:cubicBezTo>
                      <a:pt x="414" y="345"/>
                      <a:pt x="544" y="1"/>
                      <a:pt x="54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69"/>
              <p:cNvSpPr/>
              <p:nvPr/>
            </p:nvSpPr>
            <p:spPr>
              <a:xfrm>
                <a:off x="6137700" y="1907388"/>
                <a:ext cx="170437" cy="16189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91" extrusionOk="0">
                    <a:moveTo>
                      <a:pt x="1413" y="0"/>
                    </a:moveTo>
                    <a:cubicBezTo>
                      <a:pt x="1337" y="469"/>
                      <a:pt x="511" y="641"/>
                      <a:pt x="1" y="1626"/>
                    </a:cubicBezTo>
                    <a:cubicBezTo>
                      <a:pt x="1" y="1626"/>
                      <a:pt x="232" y="1363"/>
                      <a:pt x="607" y="1363"/>
                    </a:cubicBezTo>
                    <a:cubicBezTo>
                      <a:pt x="665" y="1363"/>
                      <a:pt x="728" y="1370"/>
                      <a:pt x="793" y="1385"/>
                    </a:cubicBezTo>
                    <a:cubicBezTo>
                      <a:pt x="1275" y="1495"/>
                      <a:pt x="1585" y="1991"/>
                      <a:pt x="1585" y="1991"/>
                    </a:cubicBezTo>
                    <a:cubicBezTo>
                      <a:pt x="1585" y="1991"/>
                      <a:pt x="2095" y="1206"/>
                      <a:pt x="2068" y="703"/>
                    </a:cubicBezTo>
                    <a:cubicBezTo>
                      <a:pt x="2033" y="207"/>
                      <a:pt x="1413" y="0"/>
                      <a:pt x="14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69"/>
              <p:cNvSpPr/>
              <p:nvPr/>
            </p:nvSpPr>
            <p:spPr>
              <a:xfrm>
                <a:off x="5984258" y="1944874"/>
                <a:ext cx="112134" cy="120509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482" extrusionOk="0">
                    <a:moveTo>
                      <a:pt x="1233" y="1"/>
                    </a:moveTo>
                    <a:cubicBezTo>
                      <a:pt x="682" y="276"/>
                      <a:pt x="352" y="869"/>
                      <a:pt x="0" y="1310"/>
                    </a:cubicBezTo>
                    <a:cubicBezTo>
                      <a:pt x="0" y="1310"/>
                      <a:pt x="166" y="1186"/>
                      <a:pt x="476" y="1165"/>
                    </a:cubicBezTo>
                    <a:cubicBezTo>
                      <a:pt x="485" y="1164"/>
                      <a:pt x="494" y="1164"/>
                      <a:pt x="503" y="1164"/>
                    </a:cubicBezTo>
                    <a:cubicBezTo>
                      <a:pt x="807" y="1164"/>
                      <a:pt x="1151" y="1482"/>
                      <a:pt x="1151" y="1482"/>
                    </a:cubicBezTo>
                    <a:cubicBezTo>
                      <a:pt x="1275" y="1041"/>
                      <a:pt x="1378" y="448"/>
                      <a:pt x="12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69"/>
              <p:cNvSpPr/>
              <p:nvPr/>
            </p:nvSpPr>
            <p:spPr>
              <a:xfrm>
                <a:off x="6078340" y="2843409"/>
                <a:ext cx="131162" cy="92049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1132" extrusionOk="0">
                    <a:moveTo>
                      <a:pt x="559" y="0"/>
                    </a:moveTo>
                    <a:cubicBezTo>
                      <a:pt x="221" y="448"/>
                      <a:pt x="1" y="965"/>
                      <a:pt x="1" y="965"/>
                    </a:cubicBezTo>
                    <a:cubicBezTo>
                      <a:pt x="1" y="965"/>
                      <a:pt x="810" y="1132"/>
                      <a:pt x="1337" y="1132"/>
                    </a:cubicBezTo>
                    <a:cubicBezTo>
                      <a:pt x="1425" y="1132"/>
                      <a:pt x="1504" y="1127"/>
                      <a:pt x="1571" y="1116"/>
                    </a:cubicBezTo>
                    <a:lnTo>
                      <a:pt x="1613" y="565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rgbClr val="4B270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69"/>
              <p:cNvSpPr/>
              <p:nvPr/>
            </p:nvSpPr>
            <p:spPr>
              <a:xfrm>
                <a:off x="6099644" y="2097503"/>
                <a:ext cx="453821" cy="824375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10138" extrusionOk="0">
                    <a:moveTo>
                      <a:pt x="4089" y="1"/>
                    </a:moveTo>
                    <a:cubicBezTo>
                      <a:pt x="4052" y="1"/>
                      <a:pt x="4013" y="4"/>
                      <a:pt x="3975" y="11"/>
                    </a:cubicBezTo>
                    <a:cubicBezTo>
                      <a:pt x="3658" y="80"/>
                      <a:pt x="3252" y="204"/>
                      <a:pt x="2935" y="452"/>
                    </a:cubicBezTo>
                    <a:lnTo>
                      <a:pt x="2432" y="996"/>
                    </a:lnTo>
                    <a:cubicBezTo>
                      <a:pt x="2425" y="1003"/>
                      <a:pt x="2418" y="1010"/>
                      <a:pt x="2412" y="1017"/>
                    </a:cubicBezTo>
                    <a:cubicBezTo>
                      <a:pt x="2143" y="1430"/>
                      <a:pt x="2053" y="1933"/>
                      <a:pt x="2143" y="2422"/>
                    </a:cubicBezTo>
                    <a:cubicBezTo>
                      <a:pt x="2205" y="2767"/>
                      <a:pt x="2267" y="3201"/>
                      <a:pt x="2232" y="3552"/>
                    </a:cubicBezTo>
                    <a:cubicBezTo>
                      <a:pt x="2170" y="4255"/>
                      <a:pt x="2536" y="5247"/>
                      <a:pt x="2536" y="5247"/>
                    </a:cubicBezTo>
                    <a:cubicBezTo>
                      <a:pt x="2536" y="5247"/>
                      <a:pt x="2522" y="5915"/>
                      <a:pt x="1984" y="6294"/>
                    </a:cubicBezTo>
                    <a:cubicBezTo>
                      <a:pt x="1447" y="6673"/>
                      <a:pt x="834" y="8085"/>
                      <a:pt x="834" y="8085"/>
                    </a:cubicBezTo>
                    <a:lnTo>
                      <a:pt x="0" y="9270"/>
                    </a:lnTo>
                    <a:lnTo>
                      <a:pt x="1502" y="10138"/>
                    </a:lnTo>
                    <a:cubicBezTo>
                      <a:pt x="1502" y="10138"/>
                      <a:pt x="1778" y="9642"/>
                      <a:pt x="2770" y="8960"/>
                    </a:cubicBezTo>
                    <a:cubicBezTo>
                      <a:pt x="3769" y="8278"/>
                      <a:pt x="4926" y="6742"/>
                      <a:pt x="5250" y="5522"/>
                    </a:cubicBezTo>
                    <a:cubicBezTo>
                      <a:pt x="5580" y="4296"/>
                      <a:pt x="5091" y="4675"/>
                      <a:pt x="5236" y="3311"/>
                    </a:cubicBezTo>
                    <a:cubicBezTo>
                      <a:pt x="5339" y="2353"/>
                      <a:pt x="4926" y="1072"/>
                      <a:pt x="4671" y="404"/>
                    </a:cubicBezTo>
                    <a:cubicBezTo>
                      <a:pt x="4581" y="158"/>
                      <a:pt x="4345" y="1"/>
                      <a:pt x="40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9"/>
              <p:cNvSpPr/>
              <p:nvPr/>
            </p:nvSpPr>
            <p:spPr>
              <a:xfrm>
                <a:off x="6099644" y="2093925"/>
                <a:ext cx="453821" cy="827953"/>
              </a:xfrm>
              <a:custGeom>
                <a:avLst/>
                <a:gdLst/>
                <a:ahLst/>
                <a:cxnLst/>
                <a:rect l="l" t="t" r="r" b="b"/>
                <a:pathLst>
                  <a:path w="5581" h="10182" fill="none" extrusionOk="0">
                    <a:moveTo>
                      <a:pt x="2935" y="496"/>
                    </a:moveTo>
                    <a:cubicBezTo>
                      <a:pt x="3252" y="248"/>
                      <a:pt x="3658" y="124"/>
                      <a:pt x="3975" y="55"/>
                    </a:cubicBezTo>
                    <a:cubicBezTo>
                      <a:pt x="4271" y="0"/>
                      <a:pt x="4568" y="165"/>
                      <a:pt x="4671" y="448"/>
                    </a:cubicBezTo>
                    <a:cubicBezTo>
                      <a:pt x="4926" y="1116"/>
                      <a:pt x="5339" y="2397"/>
                      <a:pt x="5236" y="3355"/>
                    </a:cubicBezTo>
                    <a:cubicBezTo>
                      <a:pt x="5091" y="4719"/>
                      <a:pt x="5580" y="4340"/>
                      <a:pt x="5250" y="5566"/>
                    </a:cubicBezTo>
                    <a:cubicBezTo>
                      <a:pt x="4926" y="6786"/>
                      <a:pt x="3769" y="8322"/>
                      <a:pt x="2770" y="9004"/>
                    </a:cubicBezTo>
                    <a:cubicBezTo>
                      <a:pt x="1778" y="9686"/>
                      <a:pt x="1502" y="10182"/>
                      <a:pt x="1502" y="10182"/>
                    </a:cubicBezTo>
                    <a:lnTo>
                      <a:pt x="0" y="9314"/>
                    </a:lnTo>
                    <a:lnTo>
                      <a:pt x="834" y="8129"/>
                    </a:lnTo>
                    <a:cubicBezTo>
                      <a:pt x="834" y="8129"/>
                      <a:pt x="1447" y="6717"/>
                      <a:pt x="1984" y="6338"/>
                    </a:cubicBezTo>
                    <a:cubicBezTo>
                      <a:pt x="2522" y="5959"/>
                      <a:pt x="2536" y="5291"/>
                      <a:pt x="2536" y="5291"/>
                    </a:cubicBezTo>
                    <a:cubicBezTo>
                      <a:pt x="2536" y="5291"/>
                      <a:pt x="2170" y="4299"/>
                      <a:pt x="2232" y="3596"/>
                    </a:cubicBezTo>
                    <a:cubicBezTo>
                      <a:pt x="2267" y="3245"/>
                      <a:pt x="2205" y="2811"/>
                      <a:pt x="2143" y="2466"/>
                    </a:cubicBezTo>
                    <a:cubicBezTo>
                      <a:pt x="2053" y="1977"/>
                      <a:pt x="2143" y="1474"/>
                      <a:pt x="2412" y="1061"/>
                    </a:cubicBezTo>
                    <a:cubicBezTo>
                      <a:pt x="2418" y="1054"/>
                      <a:pt x="2425" y="1047"/>
                      <a:pt x="2432" y="104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9"/>
              <p:cNvSpPr/>
              <p:nvPr/>
            </p:nvSpPr>
            <p:spPr>
              <a:xfrm>
                <a:off x="6304071" y="2501152"/>
                <a:ext cx="98717" cy="36998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55" fill="none" extrusionOk="0">
                    <a:moveTo>
                      <a:pt x="1" y="455"/>
                    </a:moveTo>
                    <a:cubicBezTo>
                      <a:pt x="276" y="0"/>
                      <a:pt x="1213" y="290"/>
                      <a:pt x="1213" y="29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69"/>
              <p:cNvSpPr/>
              <p:nvPr/>
            </p:nvSpPr>
            <p:spPr>
              <a:xfrm>
                <a:off x="6348388" y="2477571"/>
                <a:ext cx="66109" cy="20248"/>
              </a:xfrm>
              <a:custGeom>
                <a:avLst/>
                <a:gdLst/>
                <a:ahLst/>
                <a:cxnLst/>
                <a:rect l="l" t="t" r="r" b="b"/>
                <a:pathLst>
                  <a:path w="813" h="249" fill="none" extrusionOk="0">
                    <a:moveTo>
                      <a:pt x="0" y="249"/>
                    </a:moveTo>
                    <a:cubicBezTo>
                      <a:pt x="503" y="1"/>
                      <a:pt x="813" y="132"/>
                      <a:pt x="813" y="13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69"/>
              <p:cNvSpPr/>
              <p:nvPr/>
            </p:nvSpPr>
            <p:spPr>
              <a:xfrm>
                <a:off x="6167380" y="2754856"/>
                <a:ext cx="108800" cy="77981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959" fill="none" extrusionOk="0">
                    <a:moveTo>
                      <a:pt x="1337" y="958"/>
                    </a:moveTo>
                    <a:cubicBezTo>
                      <a:pt x="1337" y="958"/>
                      <a:pt x="897" y="152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69"/>
              <p:cNvSpPr/>
              <p:nvPr/>
            </p:nvSpPr>
            <p:spPr>
              <a:xfrm>
                <a:off x="6432956" y="1272721"/>
                <a:ext cx="446503" cy="510904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6283" extrusionOk="0">
                    <a:moveTo>
                      <a:pt x="0" y="0"/>
                    </a:moveTo>
                    <a:lnTo>
                      <a:pt x="0" y="5153"/>
                    </a:lnTo>
                    <a:lnTo>
                      <a:pt x="1585" y="5153"/>
                    </a:lnTo>
                    <a:lnTo>
                      <a:pt x="1302" y="6283"/>
                    </a:lnTo>
                    <a:lnTo>
                      <a:pt x="1302" y="6283"/>
                    </a:lnTo>
                    <a:lnTo>
                      <a:pt x="2466" y="5153"/>
                    </a:lnTo>
                    <a:lnTo>
                      <a:pt x="5491" y="5153"/>
                    </a:lnTo>
                    <a:lnTo>
                      <a:pt x="5491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69"/>
              <p:cNvSpPr/>
              <p:nvPr/>
            </p:nvSpPr>
            <p:spPr>
              <a:xfrm>
                <a:off x="6560621" y="1384123"/>
                <a:ext cx="191172" cy="210200"/>
              </a:xfrm>
              <a:custGeom>
                <a:avLst/>
                <a:gdLst/>
                <a:ahLst/>
                <a:cxnLst/>
                <a:rect l="l" t="t" r="r" b="b"/>
                <a:pathLst>
                  <a:path w="2351" h="2585" extrusionOk="0">
                    <a:moveTo>
                      <a:pt x="2081" y="242"/>
                    </a:moveTo>
                    <a:lnTo>
                      <a:pt x="2019" y="786"/>
                    </a:lnTo>
                    <a:lnTo>
                      <a:pt x="332" y="786"/>
                    </a:lnTo>
                    <a:lnTo>
                      <a:pt x="270" y="242"/>
                    </a:lnTo>
                    <a:close/>
                    <a:moveTo>
                      <a:pt x="1179" y="1516"/>
                    </a:moveTo>
                    <a:cubicBezTo>
                      <a:pt x="1227" y="1578"/>
                      <a:pt x="1262" y="1640"/>
                      <a:pt x="1289" y="1696"/>
                    </a:cubicBezTo>
                    <a:cubicBezTo>
                      <a:pt x="1310" y="1751"/>
                      <a:pt x="1324" y="1806"/>
                      <a:pt x="1324" y="1847"/>
                    </a:cubicBezTo>
                    <a:cubicBezTo>
                      <a:pt x="1324" y="1888"/>
                      <a:pt x="1310" y="1923"/>
                      <a:pt x="1282" y="1950"/>
                    </a:cubicBezTo>
                    <a:cubicBezTo>
                      <a:pt x="1248" y="1985"/>
                      <a:pt x="1220" y="1999"/>
                      <a:pt x="1179" y="1999"/>
                    </a:cubicBezTo>
                    <a:cubicBezTo>
                      <a:pt x="1138" y="1999"/>
                      <a:pt x="1103" y="1985"/>
                      <a:pt x="1076" y="1950"/>
                    </a:cubicBezTo>
                    <a:cubicBezTo>
                      <a:pt x="1048" y="1923"/>
                      <a:pt x="1034" y="1888"/>
                      <a:pt x="1034" y="1854"/>
                    </a:cubicBezTo>
                    <a:cubicBezTo>
                      <a:pt x="1034" y="1806"/>
                      <a:pt x="1041" y="1751"/>
                      <a:pt x="1069" y="1696"/>
                    </a:cubicBezTo>
                    <a:cubicBezTo>
                      <a:pt x="1089" y="1640"/>
                      <a:pt x="1124" y="1578"/>
                      <a:pt x="1179" y="1516"/>
                    </a:cubicBezTo>
                    <a:close/>
                    <a:moveTo>
                      <a:pt x="1172" y="1220"/>
                    </a:moveTo>
                    <a:cubicBezTo>
                      <a:pt x="1069" y="1324"/>
                      <a:pt x="986" y="1427"/>
                      <a:pt x="931" y="1537"/>
                    </a:cubicBezTo>
                    <a:cubicBezTo>
                      <a:pt x="876" y="1647"/>
                      <a:pt x="848" y="1751"/>
                      <a:pt x="848" y="1847"/>
                    </a:cubicBezTo>
                    <a:cubicBezTo>
                      <a:pt x="848" y="1944"/>
                      <a:pt x="876" y="2019"/>
                      <a:pt x="945" y="2081"/>
                    </a:cubicBezTo>
                    <a:cubicBezTo>
                      <a:pt x="1007" y="2143"/>
                      <a:pt x="1082" y="2178"/>
                      <a:pt x="1179" y="2178"/>
                    </a:cubicBezTo>
                    <a:cubicBezTo>
                      <a:pt x="1268" y="2178"/>
                      <a:pt x="1344" y="2143"/>
                      <a:pt x="1413" y="2081"/>
                    </a:cubicBezTo>
                    <a:cubicBezTo>
                      <a:pt x="1475" y="2019"/>
                      <a:pt x="1510" y="1937"/>
                      <a:pt x="1510" y="1847"/>
                    </a:cubicBezTo>
                    <a:cubicBezTo>
                      <a:pt x="1510" y="1751"/>
                      <a:pt x="1475" y="1647"/>
                      <a:pt x="1420" y="1537"/>
                    </a:cubicBezTo>
                    <a:cubicBezTo>
                      <a:pt x="1365" y="1427"/>
                      <a:pt x="1282" y="1324"/>
                      <a:pt x="1172" y="1220"/>
                    </a:cubicBezTo>
                    <a:close/>
                    <a:moveTo>
                      <a:pt x="1999" y="1000"/>
                    </a:moveTo>
                    <a:lnTo>
                      <a:pt x="1847" y="2343"/>
                    </a:lnTo>
                    <a:lnTo>
                      <a:pt x="497" y="2343"/>
                    </a:lnTo>
                    <a:lnTo>
                      <a:pt x="359" y="1000"/>
                    </a:lnTo>
                    <a:close/>
                    <a:moveTo>
                      <a:pt x="1" y="1"/>
                    </a:moveTo>
                    <a:lnTo>
                      <a:pt x="263" y="2336"/>
                    </a:lnTo>
                    <a:cubicBezTo>
                      <a:pt x="270" y="2412"/>
                      <a:pt x="297" y="2474"/>
                      <a:pt x="345" y="2515"/>
                    </a:cubicBezTo>
                    <a:cubicBezTo>
                      <a:pt x="387" y="2564"/>
                      <a:pt x="449" y="2584"/>
                      <a:pt x="531" y="2584"/>
                    </a:cubicBezTo>
                    <a:lnTo>
                      <a:pt x="1826" y="2584"/>
                    </a:lnTo>
                    <a:cubicBezTo>
                      <a:pt x="1902" y="2584"/>
                      <a:pt x="1964" y="2564"/>
                      <a:pt x="2012" y="2515"/>
                    </a:cubicBezTo>
                    <a:cubicBezTo>
                      <a:pt x="2054" y="2474"/>
                      <a:pt x="2081" y="2412"/>
                      <a:pt x="2088" y="2336"/>
                    </a:cubicBezTo>
                    <a:lnTo>
                      <a:pt x="23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0" name="Google Shape;1820;p69"/>
            <p:cNvGrpSpPr/>
            <p:nvPr/>
          </p:nvGrpSpPr>
          <p:grpSpPr>
            <a:xfrm>
              <a:off x="6817432" y="1183600"/>
              <a:ext cx="1355690" cy="3159996"/>
              <a:chOff x="6581357" y="1183600"/>
              <a:chExt cx="1355690" cy="3159996"/>
            </a:xfrm>
          </p:grpSpPr>
          <p:sp>
            <p:nvSpPr>
              <p:cNvPr id="1821" name="Google Shape;1821;p69"/>
              <p:cNvSpPr/>
              <p:nvPr/>
            </p:nvSpPr>
            <p:spPr>
              <a:xfrm>
                <a:off x="7459725" y="4034354"/>
                <a:ext cx="382670" cy="193449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2379" extrusionOk="0">
                    <a:moveTo>
                      <a:pt x="1716" y="0"/>
                    </a:moveTo>
                    <a:lnTo>
                      <a:pt x="228" y="358"/>
                    </a:lnTo>
                    <a:cubicBezTo>
                      <a:pt x="1" y="1157"/>
                      <a:pt x="90" y="2060"/>
                      <a:pt x="90" y="2060"/>
                    </a:cubicBezTo>
                    <a:cubicBezTo>
                      <a:pt x="510" y="2273"/>
                      <a:pt x="863" y="2313"/>
                      <a:pt x="1191" y="2313"/>
                    </a:cubicBezTo>
                    <a:cubicBezTo>
                      <a:pt x="1385" y="2313"/>
                      <a:pt x="1570" y="2299"/>
                      <a:pt x="1755" y="2299"/>
                    </a:cubicBezTo>
                    <a:cubicBezTo>
                      <a:pt x="1883" y="2299"/>
                      <a:pt x="2012" y="2306"/>
                      <a:pt x="2143" y="2328"/>
                    </a:cubicBezTo>
                    <a:cubicBezTo>
                      <a:pt x="2347" y="2364"/>
                      <a:pt x="2666" y="2378"/>
                      <a:pt x="3008" y="2378"/>
                    </a:cubicBezTo>
                    <a:cubicBezTo>
                      <a:pt x="3728" y="2378"/>
                      <a:pt x="4548" y="2316"/>
                      <a:pt x="4609" y="2260"/>
                    </a:cubicBezTo>
                    <a:cubicBezTo>
                      <a:pt x="4706" y="2170"/>
                      <a:pt x="4706" y="1536"/>
                      <a:pt x="4609" y="1495"/>
                    </a:cubicBezTo>
                    <a:cubicBezTo>
                      <a:pt x="4520" y="1460"/>
                      <a:pt x="3803" y="1150"/>
                      <a:pt x="3287" y="1047"/>
                    </a:cubicBezTo>
                    <a:cubicBezTo>
                      <a:pt x="2777" y="944"/>
                      <a:pt x="1957" y="234"/>
                      <a:pt x="1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9"/>
              <p:cNvSpPr/>
              <p:nvPr/>
            </p:nvSpPr>
            <p:spPr>
              <a:xfrm>
                <a:off x="7459725" y="4034354"/>
                <a:ext cx="382670" cy="202231"/>
              </a:xfrm>
              <a:custGeom>
                <a:avLst/>
                <a:gdLst/>
                <a:ahLst/>
                <a:cxnLst/>
                <a:rect l="l" t="t" r="r" b="b"/>
                <a:pathLst>
                  <a:path w="4706" h="2487" fill="none" extrusionOk="0">
                    <a:moveTo>
                      <a:pt x="1716" y="0"/>
                    </a:moveTo>
                    <a:cubicBezTo>
                      <a:pt x="1957" y="234"/>
                      <a:pt x="2777" y="944"/>
                      <a:pt x="3287" y="1047"/>
                    </a:cubicBezTo>
                    <a:cubicBezTo>
                      <a:pt x="3803" y="1150"/>
                      <a:pt x="4520" y="1460"/>
                      <a:pt x="4609" y="1495"/>
                    </a:cubicBezTo>
                    <a:cubicBezTo>
                      <a:pt x="4706" y="1536"/>
                      <a:pt x="4706" y="2170"/>
                      <a:pt x="4609" y="2260"/>
                    </a:cubicBezTo>
                    <a:cubicBezTo>
                      <a:pt x="4520" y="2342"/>
                      <a:pt x="2777" y="2439"/>
                      <a:pt x="2143" y="2328"/>
                    </a:cubicBezTo>
                    <a:cubicBezTo>
                      <a:pt x="1502" y="2218"/>
                      <a:pt x="931" y="2487"/>
                      <a:pt x="90" y="2060"/>
                    </a:cubicBezTo>
                    <a:cubicBezTo>
                      <a:pt x="90" y="2060"/>
                      <a:pt x="1" y="1157"/>
                      <a:pt x="228" y="35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9"/>
              <p:cNvSpPr/>
              <p:nvPr/>
            </p:nvSpPr>
            <p:spPr>
              <a:xfrm>
                <a:off x="7465336" y="4163726"/>
                <a:ext cx="37486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88" extrusionOk="0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283"/>
                      <a:pt x="21" y="469"/>
                      <a:pt x="21" y="469"/>
                    </a:cubicBezTo>
                    <a:cubicBezTo>
                      <a:pt x="441" y="682"/>
                      <a:pt x="794" y="722"/>
                      <a:pt x="1122" y="722"/>
                    </a:cubicBezTo>
                    <a:cubicBezTo>
                      <a:pt x="1316" y="722"/>
                      <a:pt x="1501" y="708"/>
                      <a:pt x="1686" y="708"/>
                    </a:cubicBezTo>
                    <a:cubicBezTo>
                      <a:pt x="1814" y="708"/>
                      <a:pt x="1943" y="715"/>
                      <a:pt x="2074" y="737"/>
                    </a:cubicBezTo>
                    <a:cubicBezTo>
                      <a:pt x="2278" y="773"/>
                      <a:pt x="2597" y="787"/>
                      <a:pt x="2939" y="787"/>
                    </a:cubicBezTo>
                    <a:cubicBezTo>
                      <a:pt x="3659" y="787"/>
                      <a:pt x="4479" y="725"/>
                      <a:pt x="4540" y="669"/>
                    </a:cubicBezTo>
                    <a:cubicBezTo>
                      <a:pt x="4582" y="627"/>
                      <a:pt x="4602" y="476"/>
                      <a:pt x="4609" y="324"/>
                    </a:cubicBezTo>
                    <a:lnTo>
                      <a:pt x="4609" y="324"/>
                    </a:lnTo>
                    <a:cubicBezTo>
                      <a:pt x="4399" y="351"/>
                      <a:pt x="4169" y="362"/>
                      <a:pt x="3930" y="362"/>
                    </a:cubicBezTo>
                    <a:cubicBezTo>
                      <a:pt x="3205" y="362"/>
                      <a:pt x="2403" y="266"/>
                      <a:pt x="1874" y="255"/>
                    </a:cubicBezTo>
                    <a:cubicBezTo>
                      <a:pt x="1151" y="241"/>
                      <a:pt x="882" y="290"/>
                      <a:pt x="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9"/>
              <p:cNvSpPr/>
              <p:nvPr/>
            </p:nvSpPr>
            <p:spPr>
              <a:xfrm>
                <a:off x="7203744" y="2814867"/>
                <a:ext cx="414058" cy="1264210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15547" extrusionOk="0">
                    <a:moveTo>
                      <a:pt x="1819" y="0"/>
                    </a:moveTo>
                    <a:cubicBezTo>
                      <a:pt x="517" y="90"/>
                      <a:pt x="0" y="654"/>
                      <a:pt x="207" y="2094"/>
                    </a:cubicBezTo>
                    <a:cubicBezTo>
                      <a:pt x="414" y="3541"/>
                      <a:pt x="1481" y="7034"/>
                      <a:pt x="1902" y="8150"/>
                    </a:cubicBezTo>
                    <a:cubicBezTo>
                      <a:pt x="2329" y="9272"/>
                      <a:pt x="1881" y="9975"/>
                      <a:pt x="2308" y="11752"/>
                    </a:cubicBezTo>
                    <a:cubicBezTo>
                      <a:pt x="2728" y="13537"/>
                      <a:pt x="3025" y="15397"/>
                      <a:pt x="3025" y="15397"/>
                    </a:cubicBezTo>
                    <a:cubicBezTo>
                      <a:pt x="3387" y="15504"/>
                      <a:pt x="3687" y="15547"/>
                      <a:pt x="3935" y="15547"/>
                    </a:cubicBezTo>
                    <a:cubicBezTo>
                      <a:pt x="4945" y="15547"/>
                      <a:pt x="5091" y="14832"/>
                      <a:pt x="5091" y="14832"/>
                    </a:cubicBezTo>
                    <a:cubicBezTo>
                      <a:pt x="5091" y="14832"/>
                      <a:pt x="4781" y="11856"/>
                      <a:pt x="4823" y="10650"/>
                    </a:cubicBezTo>
                    <a:cubicBezTo>
                      <a:pt x="4864" y="9445"/>
                      <a:pt x="4885" y="8590"/>
                      <a:pt x="4823" y="7888"/>
                    </a:cubicBezTo>
                    <a:cubicBezTo>
                      <a:pt x="4761" y="7185"/>
                      <a:pt x="4554" y="6682"/>
                      <a:pt x="4182" y="4698"/>
                    </a:cubicBezTo>
                    <a:cubicBezTo>
                      <a:pt x="3810" y="2707"/>
                      <a:pt x="3190" y="606"/>
                      <a:pt x="3190" y="606"/>
                    </a:cubicBezTo>
                    <a:lnTo>
                      <a:pt x="1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9"/>
              <p:cNvSpPr/>
              <p:nvPr/>
            </p:nvSpPr>
            <p:spPr>
              <a:xfrm>
                <a:off x="7203744" y="2814867"/>
                <a:ext cx="414058" cy="1296248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15941" fill="none" extrusionOk="0">
                    <a:moveTo>
                      <a:pt x="3190" y="606"/>
                    </a:moveTo>
                    <a:cubicBezTo>
                      <a:pt x="3190" y="606"/>
                      <a:pt x="3810" y="2707"/>
                      <a:pt x="4182" y="4698"/>
                    </a:cubicBezTo>
                    <a:cubicBezTo>
                      <a:pt x="4554" y="6682"/>
                      <a:pt x="4761" y="7185"/>
                      <a:pt x="4823" y="7888"/>
                    </a:cubicBezTo>
                    <a:cubicBezTo>
                      <a:pt x="4885" y="8590"/>
                      <a:pt x="4864" y="9445"/>
                      <a:pt x="4823" y="10650"/>
                    </a:cubicBezTo>
                    <a:cubicBezTo>
                      <a:pt x="4781" y="11856"/>
                      <a:pt x="5091" y="14832"/>
                      <a:pt x="5091" y="14832"/>
                    </a:cubicBezTo>
                    <a:cubicBezTo>
                      <a:pt x="5091" y="14832"/>
                      <a:pt x="4864" y="15941"/>
                      <a:pt x="3025" y="15397"/>
                    </a:cubicBezTo>
                    <a:cubicBezTo>
                      <a:pt x="3025" y="15397"/>
                      <a:pt x="2728" y="13537"/>
                      <a:pt x="2308" y="11752"/>
                    </a:cubicBezTo>
                    <a:cubicBezTo>
                      <a:pt x="1881" y="9975"/>
                      <a:pt x="2329" y="9272"/>
                      <a:pt x="1902" y="8150"/>
                    </a:cubicBezTo>
                    <a:cubicBezTo>
                      <a:pt x="1481" y="7034"/>
                      <a:pt x="414" y="3541"/>
                      <a:pt x="207" y="2094"/>
                    </a:cubicBezTo>
                    <a:cubicBezTo>
                      <a:pt x="0" y="654"/>
                      <a:pt x="517" y="90"/>
                      <a:pt x="181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9"/>
              <p:cNvSpPr/>
              <p:nvPr/>
            </p:nvSpPr>
            <p:spPr>
              <a:xfrm>
                <a:off x="7510141" y="3387327"/>
                <a:ext cx="90260" cy="26557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3266" extrusionOk="0">
                    <a:moveTo>
                      <a:pt x="910" y="0"/>
                    </a:moveTo>
                    <a:lnTo>
                      <a:pt x="910" y="0"/>
                    </a:lnTo>
                    <a:cubicBezTo>
                      <a:pt x="187" y="848"/>
                      <a:pt x="1" y="2301"/>
                      <a:pt x="1068" y="3266"/>
                    </a:cubicBezTo>
                    <a:cubicBezTo>
                      <a:pt x="1103" y="2239"/>
                      <a:pt x="1110" y="1482"/>
                      <a:pt x="1055" y="848"/>
                    </a:cubicBezTo>
                    <a:cubicBezTo>
                      <a:pt x="1034" y="572"/>
                      <a:pt x="986" y="324"/>
                      <a:pt x="9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9"/>
              <p:cNvSpPr/>
              <p:nvPr/>
            </p:nvSpPr>
            <p:spPr>
              <a:xfrm>
                <a:off x="7253021" y="3066945"/>
                <a:ext cx="364781" cy="1012458"/>
              </a:xfrm>
              <a:custGeom>
                <a:avLst/>
                <a:gdLst/>
                <a:ahLst/>
                <a:cxnLst/>
                <a:rect l="l" t="t" r="r" b="b"/>
                <a:pathLst>
                  <a:path w="4486" h="12451" extrusionOk="0">
                    <a:moveTo>
                      <a:pt x="1123" y="0"/>
                    </a:moveTo>
                    <a:lnTo>
                      <a:pt x="1" y="165"/>
                    </a:lnTo>
                    <a:cubicBezTo>
                      <a:pt x="49" y="393"/>
                      <a:pt x="56" y="648"/>
                      <a:pt x="28" y="916"/>
                    </a:cubicBezTo>
                    <a:cubicBezTo>
                      <a:pt x="435" y="2473"/>
                      <a:pt x="1013" y="4299"/>
                      <a:pt x="1296" y="5056"/>
                    </a:cubicBezTo>
                    <a:cubicBezTo>
                      <a:pt x="1723" y="6172"/>
                      <a:pt x="1275" y="6875"/>
                      <a:pt x="1702" y="8659"/>
                    </a:cubicBezTo>
                    <a:cubicBezTo>
                      <a:pt x="2122" y="10437"/>
                      <a:pt x="2419" y="12303"/>
                      <a:pt x="2419" y="12303"/>
                    </a:cubicBezTo>
                    <a:cubicBezTo>
                      <a:pt x="2777" y="12408"/>
                      <a:pt x="3075" y="12450"/>
                      <a:pt x="3321" y="12450"/>
                    </a:cubicBezTo>
                    <a:cubicBezTo>
                      <a:pt x="4338" y="12450"/>
                      <a:pt x="4485" y="11732"/>
                      <a:pt x="4485" y="11732"/>
                    </a:cubicBezTo>
                    <a:cubicBezTo>
                      <a:pt x="4485" y="11732"/>
                      <a:pt x="4471" y="11587"/>
                      <a:pt x="4451" y="11339"/>
                    </a:cubicBezTo>
                    <a:cubicBezTo>
                      <a:pt x="4214" y="11439"/>
                      <a:pt x="4001" y="11484"/>
                      <a:pt x="3809" y="11484"/>
                    </a:cubicBezTo>
                    <a:cubicBezTo>
                      <a:pt x="2320" y="11484"/>
                      <a:pt x="2132" y="8730"/>
                      <a:pt x="2102" y="7247"/>
                    </a:cubicBezTo>
                    <a:cubicBezTo>
                      <a:pt x="2076" y="5671"/>
                      <a:pt x="2388" y="5607"/>
                      <a:pt x="2439" y="5607"/>
                    </a:cubicBezTo>
                    <a:cubicBezTo>
                      <a:pt x="2444" y="5607"/>
                      <a:pt x="2446" y="5608"/>
                      <a:pt x="2446" y="5608"/>
                    </a:cubicBezTo>
                    <a:cubicBezTo>
                      <a:pt x="2446" y="5608"/>
                      <a:pt x="1330" y="3376"/>
                      <a:pt x="11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9"/>
              <p:cNvSpPr/>
              <p:nvPr/>
            </p:nvSpPr>
            <p:spPr>
              <a:xfrm>
                <a:off x="7090553" y="4072409"/>
                <a:ext cx="281839" cy="258908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184" extrusionOk="0">
                    <a:moveTo>
                      <a:pt x="283" y="0"/>
                    </a:moveTo>
                    <a:lnTo>
                      <a:pt x="283" y="0"/>
                    </a:lnTo>
                    <a:cubicBezTo>
                      <a:pt x="283" y="1"/>
                      <a:pt x="325" y="441"/>
                      <a:pt x="283" y="772"/>
                    </a:cubicBezTo>
                    <a:cubicBezTo>
                      <a:pt x="242" y="1103"/>
                      <a:pt x="1" y="1764"/>
                      <a:pt x="111" y="2033"/>
                    </a:cubicBezTo>
                    <a:cubicBezTo>
                      <a:pt x="221" y="2294"/>
                      <a:pt x="1413" y="2866"/>
                      <a:pt x="2129" y="3100"/>
                    </a:cubicBezTo>
                    <a:cubicBezTo>
                      <a:pt x="2314" y="3161"/>
                      <a:pt x="2492" y="3183"/>
                      <a:pt x="2655" y="3183"/>
                    </a:cubicBezTo>
                    <a:cubicBezTo>
                      <a:pt x="3124" y="3183"/>
                      <a:pt x="3466" y="2997"/>
                      <a:pt x="3466" y="2997"/>
                    </a:cubicBezTo>
                    <a:lnTo>
                      <a:pt x="3466" y="2281"/>
                    </a:lnTo>
                    <a:cubicBezTo>
                      <a:pt x="3307" y="2046"/>
                      <a:pt x="2253" y="1020"/>
                      <a:pt x="1744" y="83"/>
                    </a:cubicBezTo>
                    <a:lnTo>
                      <a:pt x="2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9"/>
              <p:cNvSpPr/>
              <p:nvPr/>
            </p:nvSpPr>
            <p:spPr>
              <a:xfrm>
                <a:off x="7090553" y="4072409"/>
                <a:ext cx="281839" cy="271187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3335" fill="none" extrusionOk="0">
                    <a:moveTo>
                      <a:pt x="1744" y="83"/>
                    </a:moveTo>
                    <a:cubicBezTo>
                      <a:pt x="2253" y="1020"/>
                      <a:pt x="3307" y="2046"/>
                      <a:pt x="3466" y="2281"/>
                    </a:cubicBezTo>
                    <a:lnTo>
                      <a:pt x="3466" y="2997"/>
                    </a:lnTo>
                    <a:cubicBezTo>
                      <a:pt x="3466" y="2997"/>
                      <a:pt x="2846" y="3335"/>
                      <a:pt x="2129" y="3100"/>
                    </a:cubicBezTo>
                    <a:cubicBezTo>
                      <a:pt x="1413" y="2866"/>
                      <a:pt x="221" y="2294"/>
                      <a:pt x="111" y="2033"/>
                    </a:cubicBezTo>
                    <a:cubicBezTo>
                      <a:pt x="1" y="1764"/>
                      <a:pt x="242" y="1103"/>
                      <a:pt x="283" y="772"/>
                    </a:cubicBezTo>
                    <a:cubicBezTo>
                      <a:pt x="325" y="441"/>
                      <a:pt x="283" y="0"/>
                      <a:pt x="283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9"/>
              <p:cNvSpPr/>
              <p:nvPr/>
            </p:nvSpPr>
            <p:spPr>
              <a:xfrm>
                <a:off x="7096164" y="4202920"/>
                <a:ext cx="276228" cy="128397"/>
              </a:xfrm>
              <a:custGeom>
                <a:avLst/>
                <a:gdLst/>
                <a:ahLst/>
                <a:cxnLst/>
                <a:rect l="l" t="t" r="r" b="b"/>
                <a:pathLst>
                  <a:path w="3397" h="1579" extrusionOk="0">
                    <a:moveTo>
                      <a:pt x="42" y="1"/>
                    </a:moveTo>
                    <a:cubicBezTo>
                      <a:pt x="8" y="173"/>
                      <a:pt x="1" y="324"/>
                      <a:pt x="42" y="428"/>
                    </a:cubicBezTo>
                    <a:cubicBezTo>
                      <a:pt x="152" y="689"/>
                      <a:pt x="1351" y="1261"/>
                      <a:pt x="2060" y="1495"/>
                    </a:cubicBezTo>
                    <a:cubicBezTo>
                      <a:pt x="2245" y="1556"/>
                      <a:pt x="2423" y="1578"/>
                      <a:pt x="2586" y="1578"/>
                    </a:cubicBezTo>
                    <a:cubicBezTo>
                      <a:pt x="3055" y="1578"/>
                      <a:pt x="3397" y="1392"/>
                      <a:pt x="3397" y="1392"/>
                    </a:cubicBezTo>
                    <a:lnTo>
                      <a:pt x="3397" y="772"/>
                    </a:lnTo>
                    <a:cubicBezTo>
                      <a:pt x="3222" y="956"/>
                      <a:pt x="2925" y="1078"/>
                      <a:pt x="2549" y="1078"/>
                    </a:cubicBezTo>
                    <a:cubicBezTo>
                      <a:pt x="2361" y="1078"/>
                      <a:pt x="2152" y="1048"/>
                      <a:pt x="1930" y="979"/>
                    </a:cubicBezTo>
                    <a:cubicBezTo>
                      <a:pt x="1447" y="834"/>
                      <a:pt x="524" y="297"/>
                      <a:pt x="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9"/>
              <p:cNvSpPr/>
              <p:nvPr/>
            </p:nvSpPr>
            <p:spPr>
              <a:xfrm>
                <a:off x="6960611" y="2803158"/>
                <a:ext cx="385516" cy="1316414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6189" extrusionOk="0">
                    <a:moveTo>
                      <a:pt x="2937" y="0"/>
                    </a:moveTo>
                    <a:cubicBezTo>
                      <a:pt x="1809" y="0"/>
                      <a:pt x="568" y="411"/>
                      <a:pt x="338" y="1088"/>
                    </a:cubicBezTo>
                    <a:cubicBezTo>
                      <a:pt x="1" y="2073"/>
                      <a:pt x="283" y="2541"/>
                      <a:pt x="565" y="3223"/>
                    </a:cubicBezTo>
                    <a:cubicBezTo>
                      <a:pt x="848" y="3905"/>
                      <a:pt x="848" y="4133"/>
                      <a:pt x="772" y="5400"/>
                    </a:cubicBezTo>
                    <a:cubicBezTo>
                      <a:pt x="703" y="6661"/>
                      <a:pt x="1096" y="8011"/>
                      <a:pt x="1096" y="8011"/>
                    </a:cubicBezTo>
                    <a:cubicBezTo>
                      <a:pt x="745" y="8858"/>
                      <a:pt x="765" y="10946"/>
                      <a:pt x="1096" y="12627"/>
                    </a:cubicBezTo>
                    <a:cubicBezTo>
                      <a:pt x="1427" y="14301"/>
                      <a:pt x="1654" y="15878"/>
                      <a:pt x="1654" y="15878"/>
                    </a:cubicBezTo>
                    <a:cubicBezTo>
                      <a:pt x="1654" y="15878"/>
                      <a:pt x="1943" y="16188"/>
                      <a:pt x="2625" y="16188"/>
                    </a:cubicBezTo>
                    <a:cubicBezTo>
                      <a:pt x="2631" y="16188"/>
                      <a:pt x="2636" y="16188"/>
                      <a:pt x="2642" y="16188"/>
                    </a:cubicBezTo>
                    <a:cubicBezTo>
                      <a:pt x="3311" y="16188"/>
                      <a:pt x="3555" y="15775"/>
                      <a:pt x="3555" y="15775"/>
                    </a:cubicBezTo>
                    <a:cubicBezTo>
                      <a:pt x="3555" y="15775"/>
                      <a:pt x="3535" y="14652"/>
                      <a:pt x="3452" y="13777"/>
                    </a:cubicBezTo>
                    <a:cubicBezTo>
                      <a:pt x="3369" y="12902"/>
                      <a:pt x="3514" y="10946"/>
                      <a:pt x="3721" y="10140"/>
                    </a:cubicBezTo>
                    <a:cubicBezTo>
                      <a:pt x="3927" y="9334"/>
                      <a:pt x="4099" y="8858"/>
                      <a:pt x="4161" y="7729"/>
                    </a:cubicBezTo>
                    <a:cubicBezTo>
                      <a:pt x="4223" y="6592"/>
                      <a:pt x="4595" y="5256"/>
                      <a:pt x="4740" y="2975"/>
                    </a:cubicBezTo>
                    <a:lnTo>
                      <a:pt x="4327" y="282"/>
                    </a:lnTo>
                    <a:cubicBezTo>
                      <a:pt x="3964" y="89"/>
                      <a:pt x="3463" y="0"/>
                      <a:pt x="29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9"/>
              <p:cNvSpPr/>
              <p:nvPr/>
            </p:nvSpPr>
            <p:spPr>
              <a:xfrm>
                <a:off x="6960611" y="2776730"/>
                <a:ext cx="385516" cy="1343411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16521" fill="none" extrusionOk="0">
                    <a:moveTo>
                      <a:pt x="4740" y="3300"/>
                    </a:moveTo>
                    <a:cubicBezTo>
                      <a:pt x="4595" y="5581"/>
                      <a:pt x="4223" y="6917"/>
                      <a:pt x="4161" y="8054"/>
                    </a:cubicBezTo>
                    <a:cubicBezTo>
                      <a:pt x="4099" y="9183"/>
                      <a:pt x="3927" y="9659"/>
                      <a:pt x="3721" y="10465"/>
                    </a:cubicBezTo>
                    <a:cubicBezTo>
                      <a:pt x="3514" y="11271"/>
                      <a:pt x="3369" y="13227"/>
                      <a:pt x="3452" y="14102"/>
                    </a:cubicBezTo>
                    <a:cubicBezTo>
                      <a:pt x="3535" y="14977"/>
                      <a:pt x="3555" y="16100"/>
                      <a:pt x="3555" y="16100"/>
                    </a:cubicBezTo>
                    <a:cubicBezTo>
                      <a:pt x="3555" y="16100"/>
                      <a:pt x="3307" y="16520"/>
                      <a:pt x="2625" y="16513"/>
                    </a:cubicBezTo>
                    <a:cubicBezTo>
                      <a:pt x="1943" y="16513"/>
                      <a:pt x="1654" y="16203"/>
                      <a:pt x="1654" y="16203"/>
                    </a:cubicBezTo>
                    <a:cubicBezTo>
                      <a:pt x="1654" y="16203"/>
                      <a:pt x="1427" y="14626"/>
                      <a:pt x="1096" y="12952"/>
                    </a:cubicBezTo>
                    <a:cubicBezTo>
                      <a:pt x="765" y="11271"/>
                      <a:pt x="745" y="9183"/>
                      <a:pt x="1096" y="8336"/>
                    </a:cubicBezTo>
                    <a:cubicBezTo>
                      <a:pt x="1096" y="8336"/>
                      <a:pt x="703" y="6986"/>
                      <a:pt x="772" y="5725"/>
                    </a:cubicBezTo>
                    <a:cubicBezTo>
                      <a:pt x="848" y="4458"/>
                      <a:pt x="848" y="4230"/>
                      <a:pt x="565" y="3548"/>
                    </a:cubicBezTo>
                    <a:cubicBezTo>
                      <a:pt x="283" y="2866"/>
                      <a:pt x="1" y="2398"/>
                      <a:pt x="338" y="1413"/>
                    </a:cubicBezTo>
                    <a:cubicBezTo>
                      <a:pt x="676" y="421"/>
                      <a:pt x="3183" y="1"/>
                      <a:pt x="4327" y="60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9"/>
              <p:cNvSpPr/>
              <p:nvPr/>
            </p:nvSpPr>
            <p:spPr>
              <a:xfrm>
                <a:off x="7117469" y="4038826"/>
                <a:ext cx="131162" cy="36998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455" fill="none" extrusionOk="0">
                    <a:moveTo>
                      <a:pt x="0" y="303"/>
                    </a:moveTo>
                    <a:cubicBezTo>
                      <a:pt x="710" y="455"/>
                      <a:pt x="1144" y="303"/>
                      <a:pt x="1144" y="303"/>
                    </a:cubicBezTo>
                    <a:lnTo>
                      <a:pt x="1612" y="0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9"/>
              <p:cNvSpPr/>
              <p:nvPr/>
            </p:nvSpPr>
            <p:spPr>
              <a:xfrm>
                <a:off x="7049652" y="3454006"/>
                <a:ext cx="9677" cy="104246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282" fill="none" extrusionOk="0">
                    <a:moveTo>
                      <a:pt x="1" y="0"/>
                    </a:moveTo>
                    <a:cubicBezTo>
                      <a:pt x="118" y="786"/>
                      <a:pt x="104" y="1282"/>
                      <a:pt x="104" y="1282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9"/>
              <p:cNvSpPr/>
              <p:nvPr/>
            </p:nvSpPr>
            <p:spPr>
              <a:xfrm>
                <a:off x="6960611" y="2804784"/>
                <a:ext cx="292491" cy="285173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07" extrusionOk="0">
                    <a:moveTo>
                      <a:pt x="2529" y="0"/>
                    </a:moveTo>
                    <a:cubicBezTo>
                      <a:pt x="1530" y="83"/>
                      <a:pt x="545" y="475"/>
                      <a:pt x="338" y="1068"/>
                    </a:cubicBezTo>
                    <a:cubicBezTo>
                      <a:pt x="1" y="2053"/>
                      <a:pt x="290" y="2521"/>
                      <a:pt x="565" y="3203"/>
                    </a:cubicBezTo>
                    <a:cubicBezTo>
                      <a:pt x="614" y="3314"/>
                      <a:pt x="648" y="3410"/>
                      <a:pt x="683" y="3506"/>
                    </a:cubicBezTo>
                    <a:cubicBezTo>
                      <a:pt x="1082" y="2818"/>
                      <a:pt x="1929" y="1908"/>
                      <a:pt x="3597" y="1894"/>
                    </a:cubicBezTo>
                    <a:lnTo>
                      <a:pt x="3328" y="41"/>
                    </a:lnTo>
                    <a:lnTo>
                      <a:pt x="252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9"/>
              <p:cNvSpPr/>
              <p:nvPr/>
            </p:nvSpPr>
            <p:spPr>
              <a:xfrm>
                <a:off x="7163412" y="3423756"/>
                <a:ext cx="135634" cy="28801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542" extrusionOk="0">
                    <a:moveTo>
                      <a:pt x="1667" y="0"/>
                    </a:moveTo>
                    <a:cubicBezTo>
                      <a:pt x="303" y="641"/>
                      <a:pt x="0" y="2542"/>
                      <a:pt x="1054" y="3541"/>
                    </a:cubicBezTo>
                    <a:cubicBezTo>
                      <a:pt x="1103" y="3128"/>
                      <a:pt x="1165" y="2763"/>
                      <a:pt x="1227" y="2508"/>
                    </a:cubicBezTo>
                    <a:cubicBezTo>
                      <a:pt x="1433" y="1702"/>
                      <a:pt x="1605" y="1226"/>
                      <a:pt x="1667" y="90"/>
                    </a:cubicBezTo>
                    <a:cubicBezTo>
                      <a:pt x="1667" y="62"/>
                      <a:pt x="1667" y="35"/>
                      <a:pt x="16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9"/>
              <p:cNvSpPr/>
              <p:nvPr/>
            </p:nvSpPr>
            <p:spPr>
              <a:xfrm>
                <a:off x="7683830" y="2408697"/>
                <a:ext cx="211257" cy="176617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172" extrusionOk="0">
                    <a:moveTo>
                      <a:pt x="2597" y="1"/>
                    </a:moveTo>
                    <a:lnTo>
                      <a:pt x="1722" y="717"/>
                    </a:lnTo>
                    <a:cubicBezTo>
                      <a:pt x="1722" y="717"/>
                      <a:pt x="1702" y="708"/>
                      <a:pt x="1671" y="695"/>
                    </a:cubicBezTo>
                    <a:lnTo>
                      <a:pt x="1671" y="695"/>
                    </a:lnTo>
                    <a:lnTo>
                      <a:pt x="1819" y="414"/>
                    </a:lnTo>
                    <a:lnTo>
                      <a:pt x="744" y="242"/>
                    </a:lnTo>
                    <a:cubicBezTo>
                      <a:pt x="675" y="283"/>
                      <a:pt x="593" y="359"/>
                      <a:pt x="503" y="483"/>
                    </a:cubicBezTo>
                    <a:cubicBezTo>
                      <a:pt x="283" y="772"/>
                      <a:pt x="0" y="1323"/>
                      <a:pt x="0" y="1323"/>
                    </a:cubicBezTo>
                    <a:lnTo>
                      <a:pt x="255" y="2150"/>
                    </a:lnTo>
                    <a:cubicBezTo>
                      <a:pt x="255" y="2150"/>
                      <a:pt x="405" y="2171"/>
                      <a:pt x="601" y="2171"/>
                    </a:cubicBezTo>
                    <a:cubicBezTo>
                      <a:pt x="699" y="2171"/>
                      <a:pt x="808" y="2166"/>
                      <a:pt x="916" y="2150"/>
                    </a:cubicBezTo>
                    <a:cubicBezTo>
                      <a:pt x="1240" y="2095"/>
                      <a:pt x="1481" y="1861"/>
                      <a:pt x="1681" y="1557"/>
                    </a:cubicBezTo>
                    <a:cubicBezTo>
                      <a:pt x="1874" y="1261"/>
                      <a:pt x="1970" y="1041"/>
                      <a:pt x="1970" y="1041"/>
                    </a:cubicBezTo>
                    <a:cubicBezTo>
                      <a:pt x="1970" y="1041"/>
                      <a:pt x="2391" y="676"/>
                      <a:pt x="2480" y="524"/>
                    </a:cubicBezTo>
                    <a:cubicBezTo>
                      <a:pt x="2577" y="373"/>
                      <a:pt x="2597" y="1"/>
                      <a:pt x="2597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9"/>
              <p:cNvSpPr/>
              <p:nvPr/>
            </p:nvSpPr>
            <p:spPr>
              <a:xfrm>
                <a:off x="7683830" y="2408697"/>
                <a:ext cx="211257" cy="1788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2199" fill="none" extrusionOk="0">
                    <a:moveTo>
                      <a:pt x="1089" y="1799"/>
                    </a:moveTo>
                    <a:cubicBezTo>
                      <a:pt x="1089" y="1799"/>
                      <a:pt x="730" y="1385"/>
                      <a:pt x="744" y="1220"/>
                    </a:cubicBezTo>
                    <a:cubicBezTo>
                      <a:pt x="765" y="1055"/>
                      <a:pt x="1171" y="717"/>
                      <a:pt x="1295" y="648"/>
                    </a:cubicBezTo>
                    <a:cubicBezTo>
                      <a:pt x="1419" y="572"/>
                      <a:pt x="1722" y="717"/>
                      <a:pt x="1722" y="717"/>
                    </a:cubicBezTo>
                    <a:lnTo>
                      <a:pt x="2597" y="1"/>
                    </a:lnTo>
                    <a:cubicBezTo>
                      <a:pt x="2597" y="1"/>
                      <a:pt x="2577" y="373"/>
                      <a:pt x="2480" y="524"/>
                    </a:cubicBezTo>
                    <a:cubicBezTo>
                      <a:pt x="2391" y="676"/>
                      <a:pt x="1970" y="1041"/>
                      <a:pt x="1970" y="1041"/>
                    </a:cubicBezTo>
                    <a:cubicBezTo>
                      <a:pt x="1970" y="1041"/>
                      <a:pt x="1874" y="1261"/>
                      <a:pt x="1681" y="1557"/>
                    </a:cubicBezTo>
                    <a:cubicBezTo>
                      <a:pt x="1481" y="1861"/>
                      <a:pt x="1240" y="2095"/>
                      <a:pt x="916" y="2150"/>
                    </a:cubicBezTo>
                    <a:cubicBezTo>
                      <a:pt x="593" y="2198"/>
                      <a:pt x="255" y="2150"/>
                      <a:pt x="255" y="2150"/>
                    </a:cubicBezTo>
                    <a:lnTo>
                      <a:pt x="0" y="1323"/>
                    </a:lnTo>
                    <a:cubicBezTo>
                      <a:pt x="0" y="1323"/>
                      <a:pt x="283" y="772"/>
                      <a:pt x="503" y="483"/>
                    </a:cubicBezTo>
                    <a:cubicBezTo>
                      <a:pt x="593" y="359"/>
                      <a:pt x="675" y="283"/>
                      <a:pt x="744" y="242"/>
                    </a:cubicBezTo>
                    <a:lnTo>
                      <a:pt x="1819" y="414"/>
                    </a:ln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9"/>
              <p:cNvSpPr/>
              <p:nvPr/>
            </p:nvSpPr>
            <p:spPr>
              <a:xfrm>
                <a:off x="7723593" y="2501152"/>
                <a:ext cx="23012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69" fill="none" extrusionOk="0">
                    <a:moveTo>
                      <a:pt x="283" y="0"/>
                    </a:moveTo>
                    <a:cubicBezTo>
                      <a:pt x="193" y="214"/>
                      <a:pt x="90" y="365"/>
                      <a:pt x="0" y="46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9"/>
              <p:cNvSpPr/>
              <p:nvPr/>
            </p:nvSpPr>
            <p:spPr>
              <a:xfrm>
                <a:off x="7729204" y="2343157"/>
                <a:ext cx="207842" cy="164745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026" extrusionOk="0">
                    <a:moveTo>
                      <a:pt x="2556" y="1"/>
                    </a:moveTo>
                    <a:lnTo>
                      <a:pt x="1991" y="70"/>
                    </a:lnTo>
                    <a:lnTo>
                      <a:pt x="0" y="1750"/>
                    </a:lnTo>
                    <a:lnTo>
                      <a:pt x="76" y="1916"/>
                    </a:lnTo>
                    <a:lnTo>
                      <a:pt x="558" y="2026"/>
                    </a:lnTo>
                    <a:lnTo>
                      <a:pt x="2556" y="311"/>
                    </a:lnTo>
                    <a:lnTo>
                      <a:pt x="2556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9"/>
              <p:cNvSpPr/>
              <p:nvPr/>
            </p:nvSpPr>
            <p:spPr>
              <a:xfrm>
                <a:off x="7729204" y="2343157"/>
                <a:ext cx="207842" cy="164745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026" extrusionOk="0">
                    <a:moveTo>
                      <a:pt x="2556" y="1"/>
                    </a:moveTo>
                    <a:lnTo>
                      <a:pt x="475" y="1805"/>
                    </a:lnTo>
                    <a:lnTo>
                      <a:pt x="21" y="1730"/>
                    </a:lnTo>
                    <a:lnTo>
                      <a:pt x="0" y="1750"/>
                    </a:lnTo>
                    <a:lnTo>
                      <a:pt x="76" y="1916"/>
                    </a:lnTo>
                    <a:lnTo>
                      <a:pt x="558" y="2026"/>
                    </a:lnTo>
                    <a:lnTo>
                      <a:pt x="2556" y="311"/>
                    </a:lnTo>
                    <a:lnTo>
                      <a:pt x="2556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9"/>
              <p:cNvSpPr/>
              <p:nvPr/>
            </p:nvSpPr>
            <p:spPr>
              <a:xfrm>
                <a:off x="7738718" y="2417479"/>
                <a:ext cx="90667" cy="38137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469" extrusionOk="0">
                    <a:moveTo>
                      <a:pt x="436" y="1"/>
                    </a:moveTo>
                    <a:cubicBezTo>
                      <a:pt x="403" y="1"/>
                      <a:pt x="372" y="5"/>
                      <a:pt x="345" y="17"/>
                    </a:cubicBezTo>
                    <a:cubicBezTo>
                      <a:pt x="255" y="51"/>
                      <a:pt x="117" y="86"/>
                      <a:pt x="0" y="182"/>
                    </a:cubicBezTo>
                    <a:lnTo>
                      <a:pt x="290" y="464"/>
                    </a:lnTo>
                    <a:cubicBezTo>
                      <a:pt x="308" y="467"/>
                      <a:pt x="331" y="468"/>
                      <a:pt x="356" y="468"/>
                    </a:cubicBezTo>
                    <a:cubicBezTo>
                      <a:pt x="519" y="468"/>
                      <a:pt x="798" y="417"/>
                      <a:pt x="923" y="375"/>
                    </a:cubicBezTo>
                    <a:cubicBezTo>
                      <a:pt x="1027" y="340"/>
                      <a:pt x="1102" y="258"/>
                      <a:pt x="1109" y="148"/>
                    </a:cubicBezTo>
                    <a:cubicBezTo>
                      <a:pt x="1115" y="91"/>
                      <a:pt x="1097" y="44"/>
                      <a:pt x="1034" y="44"/>
                    </a:cubicBezTo>
                    <a:cubicBezTo>
                      <a:pt x="1020" y="44"/>
                      <a:pt x="1004" y="46"/>
                      <a:pt x="985" y="51"/>
                    </a:cubicBezTo>
                    <a:cubicBezTo>
                      <a:pt x="949" y="58"/>
                      <a:pt x="912" y="61"/>
                      <a:pt x="876" y="61"/>
                    </a:cubicBezTo>
                    <a:cubicBezTo>
                      <a:pt x="713" y="61"/>
                      <a:pt x="557" y="1"/>
                      <a:pt x="436" y="1"/>
                    </a:cubicBez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9"/>
              <p:cNvSpPr/>
              <p:nvPr/>
            </p:nvSpPr>
            <p:spPr>
              <a:xfrm>
                <a:off x="7738718" y="2413738"/>
                <a:ext cx="90829" cy="4326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532" fill="none" extrusionOk="0">
                    <a:moveTo>
                      <a:pt x="0" y="228"/>
                    </a:moveTo>
                    <a:cubicBezTo>
                      <a:pt x="117" y="132"/>
                      <a:pt x="255" y="97"/>
                      <a:pt x="345" y="63"/>
                    </a:cubicBezTo>
                    <a:cubicBezTo>
                      <a:pt x="496" y="1"/>
                      <a:pt x="737" y="145"/>
                      <a:pt x="985" y="97"/>
                    </a:cubicBezTo>
                    <a:cubicBezTo>
                      <a:pt x="1089" y="70"/>
                      <a:pt x="1116" y="125"/>
                      <a:pt x="1109" y="194"/>
                    </a:cubicBezTo>
                    <a:cubicBezTo>
                      <a:pt x="1102" y="304"/>
                      <a:pt x="1027" y="386"/>
                      <a:pt x="923" y="421"/>
                    </a:cubicBezTo>
                    <a:cubicBezTo>
                      <a:pt x="779" y="469"/>
                      <a:pt x="427" y="531"/>
                      <a:pt x="290" y="51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9"/>
              <p:cNvSpPr/>
              <p:nvPr/>
            </p:nvSpPr>
            <p:spPr>
              <a:xfrm>
                <a:off x="7743190" y="2459519"/>
                <a:ext cx="91398" cy="9546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1174" extrusionOk="0">
                    <a:moveTo>
                      <a:pt x="655" y="0"/>
                    </a:moveTo>
                    <a:cubicBezTo>
                      <a:pt x="621" y="0"/>
                      <a:pt x="589" y="7"/>
                      <a:pt x="565" y="23"/>
                    </a:cubicBezTo>
                    <a:cubicBezTo>
                      <a:pt x="441" y="92"/>
                      <a:pt x="35" y="430"/>
                      <a:pt x="14" y="595"/>
                    </a:cubicBezTo>
                    <a:cubicBezTo>
                      <a:pt x="0" y="760"/>
                      <a:pt x="359" y="1174"/>
                      <a:pt x="359" y="1174"/>
                    </a:cubicBezTo>
                    <a:lnTo>
                      <a:pt x="1020" y="588"/>
                    </a:lnTo>
                    <a:cubicBezTo>
                      <a:pt x="1123" y="416"/>
                      <a:pt x="1103" y="237"/>
                      <a:pt x="1103" y="237"/>
                    </a:cubicBezTo>
                    <a:cubicBezTo>
                      <a:pt x="1013" y="120"/>
                      <a:pt x="882" y="37"/>
                      <a:pt x="731" y="9"/>
                    </a:cubicBezTo>
                    <a:cubicBezTo>
                      <a:pt x="705" y="4"/>
                      <a:pt x="679" y="0"/>
                      <a:pt x="655" y="0"/>
                    </a:cubicBezTo>
                    <a:close/>
                  </a:path>
                </a:pathLst>
              </a:custGeom>
              <a:solidFill>
                <a:srgbClr val="CE9B8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9"/>
              <p:cNvSpPr/>
              <p:nvPr/>
            </p:nvSpPr>
            <p:spPr>
              <a:xfrm>
                <a:off x="7742621" y="2459112"/>
                <a:ext cx="102051" cy="99205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20" fill="none" extrusionOk="0">
                    <a:moveTo>
                      <a:pt x="1199" y="524"/>
                    </a:moveTo>
                    <a:cubicBezTo>
                      <a:pt x="1254" y="379"/>
                      <a:pt x="1110" y="242"/>
                      <a:pt x="1110" y="242"/>
                    </a:cubicBezTo>
                    <a:cubicBezTo>
                      <a:pt x="1013" y="125"/>
                      <a:pt x="889" y="42"/>
                      <a:pt x="738" y="14"/>
                    </a:cubicBezTo>
                    <a:cubicBezTo>
                      <a:pt x="676" y="1"/>
                      <a:pt x="614" y="1"/>
                      <a:pt x="572" y="28"/>
                    </a:cubicBezTo>
                    <a:cubicBezTo>
                      <a:pt x="448" y="104"/>
                      <a:pt x="42" y="435"/>
                      <a:pt x="21" y="600"/>
                    </a:cubicBezTo>
                    <a:cubicBezTo>
                      <a:pt x="0" y="765"/>
                      <a:pt x="366" y="1179"/>
                      <a:pt x="366" y="1179"/>
                    </a:cubicBezTo>
                    <a:cubicBezTo>
                      <a:pt x="366" y="1179"/>
                      <a:pt x="159" y="1144"/>
                      <a:pt x="21" y="122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9"/>
              <p:cNvSpPr/>
              <p:nvPr/>
            </p:nvSpPr>
            <p:spPr>
              <a:xfrm>
                <a:off x="7754900" y="2490500"/>
                <a:ext cx="37649" cy="38706"/>
              </a:xfrm>
              <a:custGeom>
                <a:avLst/>
                <a:gdLst/>
                <a:ahLst/>
                <a:cxnLst/>
                <a:rect l="l" t="t" r="r" b="b"/>
                <a:pathLst>
                  <a:path w="463" h="476" fill="none" extrusionOk="0">
                    <a:moveTo>
                      <a:pt x="1" y="0"/>
                    </a:moveTo>
                    <a:cubicBezTo>
                      <a:pt x="242" y="214"/>
                      <a:pt x="463" y="476"/>
                      <a:pt x="463" y="47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9"/>
              <p:cNvSpPr/>
              <p:nvPr/>
            </p:nvSpPr>
            <p:spPr>
              <a:xfrm>
                <a:off x="7776204" y="2470903"/>
                <a:ext cx="35941" cy="36511"/>
              </a:xfrm>
              <a:custGeom>
                <a:avLst/>
                <a:gdLst/>
                <a:ahLst/>
                <a:cxnLst/>
                <a:rect l="l" t="t" r="r" b="b"/>
                <a:pathLst>
                  <a:path w="442" h="449" fill="none" extrusionOk="0">
                    <a:moveTo>
                      <a:pt x="1" y="0"/>
                    </a:moveTo>
                    <a:cubicBezTo>
                      <a:pt x="1" y="0"/>
                      <a:pt x="228" y="172"/>
                      <a:pt x="442" y="44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9"/>
              <p:cNvSpPr/>
              <p:nvPr/>
            </p:nvSpPr>
            <p:spPr>
              <a:xfrm>
                <a:off x="7807592" y="2215410"/>
                <a:ext cx="32038" cy="13173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620" fill="none" extrusionOk="0">
                    <a:moveTo>
                      <a:pt x="187" y="1620"/>
                    </a:moveTo>
                    <a:cubicBezTo>
                      <a:pt x="1" y="952"/>
                      <a:pt x="145" y="531"/>
                      <a:pt x="393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9"/>
              <p:cNvSpPr/>
              <p:nvPr/>
            </p:nvSpPr>
            <p:spPr>
              <a:xfrm>
                <a:off x="7700012" y="2252978"/>
                <a:ext cx="99286" cy="109288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344" fill="none" extrusionOk="0">
                    <a:moveTo>
                      <a:pt x="1220" y="1323"/>
                    </a:moveTo>
                    <a:cubicBezTo>
                      <a:pt x="662" y="428"/>
                      <a:pt x="1" y="517"/>
                      <a:pt x="173" y="931"/>
                    </a:cubicBezTo>
                    <a:cubicBezTo>
                      <a:pt x="352" y="1344"/>
                      <a:pt x="910" y="593"/>
                      <a:pt x="104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9"/>
              <p:cNvSpPr/>
              <p:nvPr/>
            </p:nvSpPr>
            <p:spPr>
              <a:xfrm>
                <a:off x="7265951" y="2095551"/>
                <a:ext cx="454309" cy="570102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7011" extrusionOk="0">
                    <a:moveTo>
                      <a:pt x="1605" y="1"/>
                    </a:moveTo>
                    <a:lnTo>
                      <a:pt x="427" y="1013"/>
                    </a:lnTo>
                    <a:cubicBezTo>
                      <a:pt x="0" y="1778"/>
                      <a:pt x="517" y="2315"/>
                      <a:pt x="682" y="3562"/>
                    </a:cubicBezTo>
                    <a:cubicBezTo>
                      <a:pt x="847" y="4802"/>
                      <a:pt x="1626" y="6965"/>
                      <a:pt x="2384" y="7007"/>
                    </a:cubicBezTo>
                    <a:cubicBezTo>
                      <a:pt x="2429" y="7009"/>
                      <a:pt x="2474" y="7010"/>
                      <a:pt x="2521" y="7010"/>
                    </a:cubicBezTo>
                    <a:cubicBezTo>
                      <a:pt x="3244" y="7010"/>
                      <a:pt x="4085" y="6720"/>
                      <a:pt x="4512" y="6538"/>
                    </a:cubicBezTo>
                    <a:cubicBezTo>
                      <a:pt x="4967" y="6352"/>
                      <a:pt x="5587" y="6104"/>
                      <a:pt x="5587" y="6104"/>
                    </a:cubicBezTo>
                    <a:cubicBezTo>
                      <a:pt x="5587" y="6104"/>
                      <a:pt x="5353" y="5815"/>
                      <a:pt x="5298" y="5457"/>
                    </a:cubicBezTo>
                    <a:cubicBezTo>
                      <a:pt x="5249" y="5092"/>
                      <a:pt x="5353" y="4857"/>
                      <a:pt x="5298" y="4816"/>
                    </a:cubicBezTo>
                    <a:cubicBezTo>
                      <a:pt x="5292" y="4812"/>
                      <a:pt x="5281" y="4810"/>
                      <a:pt x="5264" y="4810"/>
                    </a:cubicBezTo>
                    <a:cubicBezTo>
                      <a:pt x="5122" y="4810"/>
                      <a:pt x="4599" y="4953"/>
                      <a:pt x="4340" y="5002"/>
                    </a:cubicBezTo>
                    <a:cubicBezTo>
                      <a:pt x="4301" y="5009"/>
                      <a:pt x="4255" y="5013"/>
                      <a:pt x="4204" y="5013"/>
                    </a:cubicBezTo>
                    <a:cubicBezTo>
                      <a:pt x="3872" y="5013"/>
                      <a:pt x="3334" y="4878"/>
                      <a:pt x="3334" y="4878"/>
                    </a:cubicBezTo>
                    <a:cubicBezTo>
                      <a:pt x="3334" y="4878"/>
                      <a:pt x="3134" y="4802"/>
                      <a:pt x="3093" y="4485"/>
                    </a:cubicBezTo>
                    <a:cubicBezTo>
                      <a:pt x="3052" y="4162"/>
                      <a:pt x="2797" y="3728"/>
                      <a:pt x="2762" y="2853"/>
                    </a:cubicBezTo>
                    <a:cubicBezTo>
                      <a:pt x="2735" y="1978"/>
                      <a:pt x="2287" y="965"/>
                      <a:pt x="16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69"/>
              <p:cNvSpPr/>
              <p:nvPr/>
            </p:nvSpPr>
            <p:spPr>
              <a:xfrm>
                <a:off x="7265951" y="2095551"/>
                <a:ext cx="454309" cy="573192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7049" fill="none" extrusionOk="0">
                    <a:moveTo>
                      <a:pt x="1605" y="1"/>
                    </a:moveTo>
                    <a:cubicBezTo>
                      <a:pt x="2287" y="965"/>
                      <a:pt x="2735" y="1978"/>
                      <a:pt x="2762" y="2853"/>
                    </a:cubicBezTo>
                    <a:cubicBezTo>
                      <a:pt x="2797" y="3728"/>
                      <a:pt x="3052" y="4162"/>
                      <a:pt x="3093" y="4485"/>
                    </a:cubicBezTo>
                    <a:cubicBezTo>
                      <a:pt x="3134" y="4802"/>
                      <a:pt x="3334" y="4878"/>
                      <a:pt x="3334" y="4878"/>
                    </a:cubicBezTo>
                    <a:cubicBezTo>
                      <a:pt x="3334" y="4878"/>
                      <a:pt x="4051" y="5057"/>
                      <a:pt x="4340" y="5002"/>
                    </a:cubicBezTo>
                    <a:cubicBezTo>
                      <a:pt x="4629" y="4947"/>
                      <a:pt x="5249" y="4775"/>
                      <a:pt x="5298" y="4816"/>
                    </a:cubicBezTo>
                    <a:cubicBezTo>
                      <a:pt x="5353" y="4857"/>
                      <a:pt x="5249" y="5092"/>
                      <a:pt x="5298" y="5457"/>
                    </a:cubicBezTo>
                    <a:cubicBezTo>
                      <a:pt x="5353" y="5815"/>
                      <a:pt x="5587" y="6104"/>
                      <a:pt x="5587" y="6104"/>
                    </a:cubicBezTo>
                    <a:cubicBezTo>
                      <a:pt x="5587" y="6104"/>
                      <a:pt x="4967" y="6352"/>
                      <a:pt x="4512" y="6538"/>
                    </a:cubicBezTo>
                    <a:cubicBezTo>
                      <a:pt x="4058" y="6731"/>
                      <a:pt x="3134" y="7048"/>
                      <a:pt x="2384" y="7007"/>
                    </a:cubicBezTo>
                    <a:cubicBezTo>
                      <a:pt x="1626" y="6965"/>
                      <a:pt x="847" y="4802"/>
                      <a:pt x="682" y="3562"/>
                    </a:cubicBezTo>
                    <a:cubicBezTo>
                      <a:pt x="517" y="2315"/>
                      <a:pt x="0" y="1778"/>
                      <a:pt x="427" y="101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69"/>
              <p:cNvSpPr/>
              <p:nvPr/>
            </p:nvSpPr>
            <p:spPr>
              <a:xfrm>
                <a:off x="7358325" y="2287700"/>
                <a:ext cx="175966" cy="378116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4650" extrusionOk="0">
                    <a:moveTo>
                      <a:pt x="690" y="1"/>
                    </a:moveTo>
                    <a:lnTo>
                      <a:pt x="1" y="1730"/>
                    </a:lnTo>
                    <a:lnTo>
                      <a:pt x="469" y="3948"/>
                    </a:lnTo>
                    <a:cubicBezTo>
                      <a:pt x="710" y="4354"/>
                      <a:pt x="979" y="4630"/>
                      <a:pt x="1248" y="4644"/>
                    </a:cubicBezTo>
                    <a:cubicBezTo>
                      <a:pt x="1299" y="4647"/>
                      <a:pt x="1351" y="4649"/>
                      <a:pt x="1404" y="4649"/>
                    </a:cubicBezTo>
                    <a:cubicBezTo>
                      <a:pt x="1649" y="4649"/>
                      <a:pt x="1909" y="4612"/>
                      <a:pt x="2164" y="4561"/>
                    </a:cubicBezTo>
                    <a:cubicBezTo>
                      <a:pt x="1723" y="3975"/>
                      <a:pt x="903" y="2453"/>
                      <a:pt x="6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9"/>
              <p:cNvSpPr/>
              <p:nvPr/>
            </p:nvSpPr>
            <p:spPr>
              <a:xfrm>
                <a:off x="7486640" y="2482612"/>
                <a:ext cx="50497" cy="9677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9" fill="none" extrusionOk="0">
                    <a:moveTo>
                      <a:pt x="620" y="118"/>
                    </a:moveTo>
                    <a:cubicBezTo>
                      <a:pt x="186" y="1"/>
                      <a:pt x="0" y="77"/>
                      <a:pt x="0" y="7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9"/>
              <p:cNvSpPr/>
              <p:nvPr/>
            </p:nvSpPr>
            <p:spPr>
              <a:xfrm>
                <a:off x="7613248" y="2525791"/>
                <a:ext cx="12929" cy="7066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869" fill="none" extrusionOk="0">
                    <a:moveTo>
                      <a:pt x="14" y="0"/>
                    </a:moveTo>
                    <a:cubicBezTo>
                      <a:pt x="0" y="317"/>
                      <a:pt x="90" y="662"/>
                      <a:pt x="159" y="86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9"/>
              <p:cNvSpPr/>
              <p:nvPr/>
            </p:nvSpPr>
            <p:spPr>
              <a:xfrm>
                <a:off x="6843517" y="1929749"/>
                <a:ext cx="686871" cy="1031892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12690" extrusionOk="0">
                    <a:moveTo>
                      <a:pt x="3383" y="1"/>
                    </a:moveTo>
                    <a:cubicBezTo>
                      <a:pt x="2267" y="442"/>
                      <a:pt x="1392" y="593"/>
                      <a:pt x="697" y="1248"/>
                    </a:cubicBezTo>
                    <a:cubicBezTo>
                      <a:pt x="1" y="1902"/>
                      <a:pt x="338" y="4065"/>
                      <a:pt x="600" y="5849"/>
                    </a:cubicBezTo>
                    <a:cubicBezTo>
                      <a:pt x="869" y="7633"/>
                      <a:pt x="1268" y="11960"/>
                      <a:pt x="1268" y="11960"/>
                    </a:cubicBezTo>
                    <a:cubicBezTo>
                      <a:pt x="1268" y="11960"/>
                      <a:pt x="1327" y="11942"/>
                      <a:pt x="1481" y="11942"/>
                    </a:cubicBezTo>
                    <a:cubicBezTo>
                      <a:pt x="1765" y="11942"/>
                      <a:pt x="2375" y="12003"/>
                      <a:pt x="3535" y="12352"/>
                    </a:cubicBezTo>
                    <a:cubicBezTo>
                      <a:pt x="4381" y="12610"/>
                      <a:pt x="5160" y="12690"/>
                      <a:pt x="5799" y="12690"/>
                    </a:cubicBezTo>
                    <a:cubicBezTo>
                      <a:pt x="6511" y="12690"/>
                      <a:pt x="7048" y="12590"/>
                      <a:pt x="7310" y="12525"/>
                    </a:cubicBezTo>
                    <a:cubicBezTo>
                      <a:pt x="7806" y="12401"/>
                      <a:pt x="8323" y="12125"/>
                      <a:pt x="8323" y="12125"/>
                    </a:cubicBezTo>
                    <a:cubicBezTo>
                      <a:pt x="8323" y="12125"/>
                      <a:pt x="8447" y="11092"/>
                      <a:pt x="8102" y="10196"/>
                    </a:cubicBezTo>
                    <a:cubicBezTo>
                      <a:pt x="7765" y="9294"/>
                      <a:pt x="7358" y="6641"/>
                      <a:pt x="7158" y="5836"/>
                    </a:cubicBezTo>
                    <a:cubicBezTo>
                      <a:pt x="6952" y="5030"/>
                      <a:pt x="7062" y="4699"/>
                      <a:pt x="6986" y="3583"/>
                    </a:cubicBezTo>
                    <a:lnTo>
                      <a:pt x="6876" y="2150"/>
                    </a:lnTo>
                    <a:cubicBezTo>
                      <a:pt x="6538" y="1626"/>
                      <a:pt x="5870" y="1144"/>
                      <a:pt x="5305" y="800"/>
                    </a:cubicBezTo>
                    <a:cubicBezTo>
                      <a:pt x="4747" y="462"/>
                      <a:pt x="3383" y="1"/>
                      <a:pt x="3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9"/>
              <p:cNvSpPr/>
              <p:nvPr/>
            </p:nvSpPr>
            <p:spPr>
              <a:xfrm>
                <a:off x="6843517" y="1929749"/>
                <a:ext cx="686871" cy="1048724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12897" fill="none" extrusionOk="0">
                    <a:moveTo>
                      <a:pt x="6986" y="3583"/>
                    </a:moveTo>
                    <a:cubicBezTo>
                      <a:pt x="7062" y="4699"/>
                      <a:pt x="6952" y="5030"/>
                      <a:pt x="7158" y="5836"/>
                    </a:cubicBezTo>
                    <a:cubicBezTo>
                      <a:pt x="7358" y="6641"/>
                      <a:pt x="7765" y="9294"/>
                      <a:pt x="8102" y="10196"/>
                    </a:cubicBezTo>
                    <a:cubicBezTo>
                      <a:pt x="8447" y="11092"/>
                      <a:pt x="8323" y="12125"/>
                      <a:pt x="8323" y="12125"/>
                    </a:cubicBezTo>
                    <a:cubicBezTo>
                      <a:pt x="8323" y="12125"/>
                      <a:pt x="7806" y="12401"/>
                      <a:pt x="7310" y="12525"/>
                    </a:cubicBezTo>
                    <a:cubicBezTo>
                      <a:pt x="6814" y="12649"/>
                      <a:pt x="5326" y="12897"/>
                      <a:pt x="3535" y="12352"/>
                    </a:cubicBezTo>
                    <a:cubicBezTo>
                      <a:pt x="1751" y="11815"/>
                      <a:pt x="1268" y="11960"/>
                      <a:pt x="1268" y="11960"/>
                    </a:cubicBezTo>
                    <a:cubicBezTo>
                      <a:pt x="1268" y="11960"/>
                      <a:pt x="869" y="7633"/>
                      <a:pt x="600" y="5849"/>
                    </a:cubicBezTo>
                    <a:cubicBezTo>
                      <a:pt x="338" y="4065"/>
                      <a:pt x="1" y="1902"/>
                      <a:pt x="697" y="1248"/>
                    </a:cubicBezTo>
                    <a:cubicBezTo>
                      <a:pt x="1392" y="593"/>
                      <a:pt x="2267" y="442"/>
                      <a:pt x="3383" y="1"/>
                    </a:cubicBezTo>
                    <a:cubicBezTo>
                      <a:pt x="3383" y="1"/>
                      <a:pt x="4747" y="462"/>
                      <a:pt x="5305" y="800"/>
                    </a:cubicBezTo>
                    <a:cubicBezTo>
                      <a:pt x="5870" y="1144"/>
                      <a:pt x="6538" y="1626"/>
                      <a:pt x="6876" y="21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9"/>
              <p:cNvSpPr/>
              <p:nvPr/>
            </p:nvSpPr>
            <p:spPr>
              <a:xfrm>
                <a:off x="7393616" y="2814298"/>
                <a:ext cx="1789" cy="117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45" extrusionOk="0">
                    <a:moveTo>
                      <a:pt x="1" y="0"/>
                    </a:moveTo>
                    <a:cubicBezTo>
                      <a:pt x="8" y="48"/>
                      <a:pt x="14" y="97"/>
                      <a:pt x="21" y="145"/>
                    </a:cubicBezTo>
                    <a:cubicBezTo>
                      <a:pt x="14" y="90"/>
                      <a:pt x="8" y="41"/>
                      <a:pt x="1" y="0"/>
                    </a:cubicBezTo>
                    <a:close/>
                  </a:path>
                </a:pathLst>
              </a:custGeom>
              <a:solidFill>
                <a:srgbClr val="0C1A3B"/>
              </a:solidFill>
              <a:ln w="3100" cap="rnd" cmpd="sng">
                <a:solidFill>
                  <a:srgbClr val="0C1A3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9"/>
              <p:cNvSpPr/>
              <p:nvPr/>
            </p:nvSpPr>
            <p:spPr>
              <a:xfrm>
                <a:off x="7386379" y="2826007"/>
                <a:ext cx="37568" cy="13116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613" extrusionOk="0">
                    <a:moveTo>
                      <a:pt x="110" y="1"/>
                    </a:moveTo>
                    <a:cubicBezTo>
                      <a:pt x="138" y="345"/>
                      <a:pt x="41" y="848"/>
                      <a:pt x="14" y="1151"/>
                    </a:cubicBezTo>
                    <a:cubicBezTo>
                      <a:pt x="0" y="1323"/>
                      <a:pt x="21" y="1489"/>
                      <a:pt x="41" y="1613"/>
                    </a:cubicBezTo>
                    <a:cubicBezTo>
                      <a:pt x="207" y="1592"/>
                      <a:pt x="351" y="1565"/>
                      <a:pt x="462" y="1544"/>
                    </a:cubicBezTo>
                    <a:cubicBezTo>
                      <a:pt x="372" y="1213"/>
                      <a:pt x="193" y="504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9"/>
              <p:cNvSpPr/>
              <p:nvPr/>
            </p:nvSpPr>
            <p:spPr>
              <a:xfrm>
                <a:off x="7120803" y="2257450"/>
                <a:ext cx="79120" cy="341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42" fill="none" extrusionOk="0">
                    <a:moveTo>
                      <a:pt x="1" y="1"/>
                    </a:moveTo>
                    <a:cubicBezTo>
                      <a:pt x="455" y="42"/>
                      <a:pt x="779" y="28"/>
                      <a:pt x="972" y="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9"/>
              <p:cNvSpPr/>
              <p:nvPr/>
            </p:nvSpPr>
            <p:spPr>
              <a:xfrm>
                <a:off x="6867099" y="2152716"/>
                <a:ext cx="156939" cy="349656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4300" extrusionOk="0">
                    <a:moveTo>
                      <a:pt x="214" y="0"/>
                    </a:moveTo>
                    <a:lnTo>
                      <a:pt x="0" y="386"/>
                    </a:lnTo>
                    <a:cubicBezTo>
                      <a:pt x="28" y="1234"/>
                      <a:pt x="179" y="2219"/>
                      <a:pt x="317" y="3107"/>
                    </a:cubicBezTo>
                    <a:cubicBezTo>
                      <a:pt x="365" y="3431"/>
                      <a:pt x="413" y="3844"/>
                      <a:pt x="469" y="4299"/>
                    </a:cubicBezTo>
                    <a:cubicBezTo>
                      <a:pt x="820" y="3755"/>
                      <a:pt x="1784" y="2157"/>
                      <a:pt x="1929" y="641"/>
                    </a:cubicBezTo>
                    <a:lnTo>
                      <a:pt x="21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9"/>
              <p:cNvSpPr/>
              <p:nvPr/>
            </p:nvSpPr>
            <p:spPr>
              <a:xfrm>
                <a:off x="6914099" y="2579540"/>
                <a:ext cx="183285" cy="322741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969" extrusionOk="0">
                    <a:moveTo>
                      <a:pt x="1" y="1"/>
                    </a:moveTo>
                    <a:cubicBezTo>
                      <a:pt x="207" y="1874"/>
                      <a:pt x="400" y="3969"/>
                      <a:pt x="400" y="3969"/>
                    </a:cubicBezTo>
                    <a:cubicBezTo>
                      <a:pt x="400" y="3969"/>
                      <a:pt x="462" y="3948"/>
                      <a:pt x="624" y="3948"/>
                    </a:cubicBezTo>
                    <a:cubicBezTo>
                      <a:pt x="692" y="3948"/>
                      <a:pt x="777" y="3952"/>
                      <a:pt x="883" y="3962"/>
                    </a:cubicBezTo>
                    <a:cubicBezTo>
                      <a:pt x="1069" y="3142"/>
                      <a:pt x="1447" y="2150"/>
                      <a:pt x="2253" y="1564"/>
                    </a:cubicBezTo>
                    <a:lnTo>
                      <a:pt x="1351" y="4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9"/>
              <p:cNvSpPr/>
              <p:nvPr/>
            </p:nvSpPr>
            <p:spPr>
              <a:xfrm>
                <a:off x="7244646" y="2040094"/>
                <a:ext cx="154662" cy="917075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11278" fill="none" extrusionOk="0">
                    <a:moveTo>
                      <a:pt x="310" y="1"/>
                    </a:moveTo>
                    <a:cubicBezTo>
                      <a:pt x="310" y="1"/>
                      <a:pt x="0" y="931"/>
                      <a:pt x="579" y="3170"/>
                    </a:cubicBezTo>
                    <a:cubicBezTo>
                      <a:pt x="1164" y="5402"/>
                      <a:pt x="1275" y="5898"/>
                      <a:pt x="1550" y="7516"/>
                    </a:cubicBezTo>
                    <a:cubicBezTo>
                      <a:pt x="1826" y="9128"/>
                      <a:pt x="1902" y="9859"/>
                      <a:pt x="1798" y="10396"/>
                    </a:cubicBezTo>
                    <a:cubicBezTo>
                      <a:pt x="1702" y="10933"/>
                      <a:pt x="1798" y="11278"/>
                      <a:pt x="1798" y="1127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69"/>
              <p:cNvSpPr/>
              <p:nvPr/>
            </p:nvSpPr>
            <p:spPr>
              <a:xfrm>
                <a:off x="7328645" y="2255255"/>
                <a:ext cx="47163" cy="227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8" fill="none" extrusionOk="0">
                    <a:moveTo>
                      <a:pt x="1" y="28"/>
                    </a:moveTo>
                    <a:cubicBezTo>
                      <a:pt x="276" y="28"/>
                      <a:pt x="462" y="14"/>
                      <a:pt x="579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69"/>
              <p:cNvSpPr/>
              <p:nvPr/>
            </p:nvSpPr>
            <p:spPr>
              <a:xfrm>
                <a:off x="7118607" y="1606358"/>
                <a:ext cx="360227" cy="433817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5335" extrusionOk="0">
                    <a:moveTo>
                      <a:pt x="2284" y="0"/>
                    </a:moveTo>
                    <a:cubicBezTo>
                      <a:pt x="1585" y="0"/>
                      <a:pt x="924" y="239"/>
                      <a:pt x="724" y="547"/>
                    </a:cubicBezTo>
                    <a:cubicBezTo>
                      <a:pt x="290" y="1222"/>
                      <a:pt x="634" y="2276"/>
                      <a:pt x="531" y="2683"/>
                    </a:cubicBezTo>
                    <a:cubicBezTo>
                      <a:pt x="427" y="3089"/>
                      <a:pt x="0" y="3978"/>
                      <a:pt x="0" y="3978"/>
                    </a:cubicBezTo>
                    <a:lnTo>
                      <a:pt x="1860" y="5335"/>
                    </a:lnTo>
                    <a:lnTo>
                      <a:pt x="2370" y="4680"/>
                    </a:lnTo>
                    <a:cubicBezTo>
                      <a:pt x="2370" y="4680"/>
                      <a:pt x="2472" y="4693"/>
                      <a:pt x="2604" y="4693"/>
                    </a:cubicBezTo>
                    <a:cubicBezTo>
                      <a:pt x="2795" y="4693"/>
                      <a:pt x="3050" y="4666"/>
                      <a:pt x="3148" y="4536"/>
                    </a:cubicBezTo>
                    <a:cubicBezTo>
                      <a:pt x="3314" y="4322"/>
                      <a:pt x="3589" y="3681"/>
                      <a:pt x="3589" y="3681"/>
                    </a:cubicBezTo>
                    <a:cubicBezTo>
                      <a:pt x="3589" y="3681"/>
                      <a:pt x="3813" y="3715"/>
                      <a:pt x="3970" y="3715"/>
                    </a:cubicBezTo>
                    <a:cubicBezTo>
                      <a:pt x="4049" y="3715"/>
                      <a:pt x="4111" y="3707"/>
                      <a:pt x="4120" y="3681"/>
                    </a:cubicBezTo>
                    <a:cubicBezTo>
                      <a:pt x="4154" y="3599"/>
                      <a:pt x="4058" y="3158"/>
                      <a:pt x="3989" y="2724"/>
                    </a:cubicBezTo>
                    <a:cubicBezTo>
                      <a:pt x="3913" y="2290"/>
                      <a:pt x="4430" y="2159"/>
                      <a:pt x="4202" y="1257"/>
                    </a:cubicBezTo>
                    <a:cubicBezTo>
                      <a:pt x="3968" y="328"/>
                      <a:pt x="3101" y="0"/>
                      <a:pt x="2284" y="0"/>
                    </a:cubicBez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69"/>
              <p:cNvSpPr/>
              <p:nvPr/>
            </p:nvSpPr>
            <p:spPr>
              <a:xfrm>
                <a:off x="7075429" y="1900638"/>
                <a:ext cx="194506" cy="194994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398" extrusionOk="0">
                    <a:moveTo>
                      <a:pt x="697" y="0"/>
                    </a:moveTo>
                    <a:cubicBezTo>
                      <a:pt x="201" y="111"/>
                      <a:pt x="1" y="558"/>
                      <a:pt x="1" y="558"/>
                    </a:cubicBezTo>
                    <a:cubicBezTo>
                      <a:pt x="1" y="558"/>
                      <a:pt x="345" y="910"/>
                      <a:pt x="697" y="1282"/>
                    </a:cubicBezTo>
                    <a:cubicBezTo>
                      <a:pt x="1048" y="1654"/>
                      <a:pt x="1372" y="2398"/>
                      <a:pt x="1372" y="2398"/>
                    </a:cubicBezTo>
                    <a:lnTo>
                      <a:pt x="2391" y="1716"/>
                    </a:lnTo>
                    <a:cubicBezTo>
                      <a:pt x="2391" y="1716"/>
                      <a:pt x="1206" y="793"/>
                      <a:pt x="6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69"/>
              <p:cNvSpPr/>
              <p:nvPr/>
            </p:nvSpPr>
            <p:spPr>
              <a:xfrm>
                <a:off x="7269854" y="1958047"/>
                <a:ext cx="61149" cy="12750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568" extrusionOk="0">
                    <a:moveTo>
                      <a:pt x="454" y="0"/>
                    </a:moveTo>
                    <a:cubicBezTo>
                      <a:pt x="429" y="0"/>
                      <a:pt x="414" y="4"/>
                      <a:pt x="414" y="4"/>
                    </a:cubicBezTo>
                    <a:cubicBezTo>
                      <a:pt x="414" y="4"/>
                      <a:pt x="544" y="500"/>
                      <a:pt x="0" y="1010"/>
                    </a:cubicBezTo>
                    <a:cubicBezTo>
                      <a:pt x="117" y="1203"/>
                      <a:pt x="159" y="1568"/>
                      <a:pt x="159" y="1568"/>
                    </a:cubicBezTo>
                    <a:cubicBezTo>
                      <a:pt x="159" y="1568"/>
                      <a:pt x="751" y="1120"/>
                      <a:pt x="751" y="521"/>
                    </a:cubicBezTo>
                    <a:cubicBezTo>
                      <a:pt x="751" y="51"/>
                      <a:pt x="544" y="0"/>
                      <a:pt x="4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69"/>
              <p:cNvSpPr/>
              <p:nvPr/>
            </p:nvSpPr>
            <p:spPr>
              <a:xfrm>
                <a:off x="7389713" y="1802084"/>
                <a:ext cx="19678" cy="1959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1" extrusionOk="0">
                    <a:moveTo>
                      <a:pt x="145" y="0"/>
                    </a:moveTo>
                    <a:cubicBezTo>
                      <a:pt x="103" y="0"/>
                      <a:pt x="56" y="27"/>
                      <a:pt x="35" y="76"/>
                    </a:cubicBezTo>
                    <a:cubicBezTo>
                      <a:pt x="0" y="138"/>
                      <a:pt x="21" y="207"/>
                      <a:pt x="69" y="234"/>
                    </a:cubicBezTo>
                    <a:cubicBezTo>
                      <a:pt x="80" y="239"/>
                      <a:pt x="92" y="241"/>
                      <a:pt x="104" y="241"/>
                    </a:cubicBezTo>
                    <a:cubicBezTo>
                      <a:pt x="146" y="241"/>
                      <a:pt x="193" y="214"/>
                      <a:pt x="214" y="165"/>
                    </a:cubicBezTo>
                    <a:cubicBezTo>
                      <a:pt x="242" y="103"/>
                      <a:pt x="228" y="34"/>
                      <a:pt x="180" y="7"/>
                    </a:cubicBezTo>
                    <a:cubicBezTo>
                      <a:pt x="169" y="2"/>
                      <a:pt x="157" y="0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69"/>
              <p:cNvSpPr/>
              <p:nvPr/>
            </p:nvSpPr>
            <p:spPr>
              <a:xfrm>
                <a:off x="7119827" y="1541387"/>
                <a:ext cx="380312" cy="480736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912" extrusionOk="0">
                    <a:moveTo>
                      <a:pt x="2090" y="1"/>
                    </a:moveTo>
                    <a:cubicBezTo>
                      <a:pt x="2006" y="1"/>
                      <a:pt x="1920" y="12"/>
                      <a:pt x="1831" y="37"/>
                    </a:cubicBezTo>
                    <a:cubicBezTo>
                      <a:pt x="1032" y="271"/>
                      <a:pt x="950" y="802"/>
                      <a:pt x="950" y="802"/>
                    </a:cubicBezTo>
                    <a:cubicBezTo>
                      <a:pt x="928" y="799"/>
                      <a:pt x="908" y="797"/>
                      <a:pt x="887" y="797"/>
                    </a:cubicBezTo>
                    <a:cubicBezTo>
                      <a:pt x="320" y="797"/>
                      <a:pt x="0" y="1867"/>
                      <a:pt x="219" y="2352"/>
                    </a:cubicBezTo>
                    <a:cubicBezTo>
                      <a:pt x="454" y="2848"/>
                      <a:pt x="461" y="3647"/>
                      <a:pt x="461" y="3647"/>
                    </a:cubicBezTo>
                    <a:cubicBezTo>
                      <a:pt x="461" y="3647"/>
                      <a:pt x="633" y="3585"/>
                      <a:pt x="846" y="3447"/>
                    </a:cubicBezTo>
                    <a:cubicBezTo>
                      <a:pt x="1067" y="3302"/>
                      <a:pt x="1163" y="3206"/>
                      <a:pt x="1163" y="3206"/>
                    </a:cubicBezTo>
                    <a:cubicBezTo>
                      <a:pt x="750" y="2958"/>
                      <a:pt x="812" y="2579"/>
                      <a:pt x="977" y="2434"/>
                    </a:cubicBezTo>
                    <a:cubicBezTo>
                      <a:pt x="1012" y="2404"/>
                      <a:pt x="1079" y="2384"/>
                      <a:pt x="1163" y="2384"/>
                    </a:cubicBezTo>
                    <a:cubicBezTo>
                      <a:pt x="1345" y="2384"/>
                      <a:pt x="1608" y="2478"/>
                      <a:pt x="1811" y="2765"/>
                    </a:cubicBezTo>
                    <a:cubicBezTo>
                      <a:pt x="2017" y="3054"/>
                      <a:pt x="1680" y="3433"/>
                      <a:pt x="1411" y="4019"/>
                    </a:cubicBezTo>
                    <a:cubicBezTo>
                      <a:pt x="1136" y="4611"/>
                      <a:pt x="1129" y="4832"/>
                      <a:pt x="1880" y="5410"/>
                    </a:cubicBezTo>
                    <a:cubicBezTo>
                      <a:pt x="2356" y="5773"/>
                      <a:pt x="2607" y="5911"/>
                      <a:pt x="2798" y="5911"/>
                    </a:cubicBezTo>
                    <a:cubicBezTo>
                      <a:pt x="2908" y="5911"/>
                      <a:pt x="2998" y="5865"/>
                      <a:pt x="3099" y="5789"/>
                    </a:cubicBezTo>
                    <a:cubicBezTo>
                      <a:pt x="3375" y="5576"/>
                      <a:pt x="3154" y="5307"/>
                      <a:pt x="3154" y="5307"/>
                    </a:cubicBezTo>
                    <a:lnTo>
                      <a:pt x="3154" y="5307"/>
                    </a:lnTo>
                    <a:cubicBezTo>
                      <a:pt x="3131" y="5316"/>
                      <a:pt x="3106" y="5320"/>
                      <a:pt x="3079" y="5320"/>
                    </a:cubicBezTo>
                    <a:cubicBezTo>
                      <a:pt x="2987" y="5320"/>
                      <a:pt x="2878" y="5271"/>
                      <a:pt x="2782" y="5218"/>
                    </a:cubicBezTo>
                    <a:cubicBezTo>
                      <a:pt x="2651" y="5149"/>
                      <a:pt x="2624" y="4970"/>
                      <a:pt x="2720" y="4852"/>
                    </a:cubicBezTo>
                    <a:cubicBezTo>
                      <a:pt x="2803" y="4763"/>
                      <a:pt x="2906" y="4673"/>
                      <a:pt x="3030" y="4660"/>
                    </a:cubicBezTo>
                    <a:cubicBezTo>
                      <a:pt x="3058" y="4656"/>
                      <a:pt x="3085" y="4654"/>
                      <a:pt x="3112" y="4654"/>
                    </a:cubicBezTo>
                    <a:cubicBezTo>
                      <a:pt x="3343" y="4654"/>
                      <a:pt x="3499" y="4777"/>
                      <a:pt x="3499" y="4777"/>
                    </a:cubicBezTo>
                    <a:cubicBezTo>
                      <a:pt x="3499" y="4777"/>
                      <a:pt x="3623" y="4604"/>
                      <a:pt x="3574" y="4480"/>
                    </a:cubicBezTo>
                    <a:cubicBezTo>
                      <a:pt x="3471" y="4437"/>
                      <a:pt x="3363" y="4420"/>
                      <a:pt x="3259" y="4420"/>
                    </a:cubicBezTo>
                    <a:cubicBezTo>
                      <a:pt x="3099" y="4420"/>
                      <a:pt x="2947" y="4459"/>
                      <a:pt x="2830" y="4501"/>
                    </a:cubicBezTo>
                    <a:cubicBezTo>
                      <a:pt x="2752" y="4527"/>
                      <a:pt x="2671" y="4540"/>
                      <a:pt x="2590" y="4540"/>
                    </a:cubicBezTo>
                    <a:cubicBezTo>
                      <a:pt x="2457" y="4540"/>
                      <a:pt x="2326" y="4505"/>
                      <a:pt x="2210" y="4432"/>
                    </a:cubicBezTo>
                    <a:cubicBezTo>
                      <a:pt x="2114" y="4377"/>
                      <a:pt x="2038" y="4301"/>
                      <a:pt x="2031" y="4205"/>
                    </a:cubicBezTo>
                    <a:cubicBezTo>
                      <a:pt x="2011" y="4012"/>
                      <a:pt x="2169" y="3461"/>
                      <a:pt x="2272" y="3130"/>
                    </a:cubicBezTo>
                    <a:cubicBezTo>
                      <a:pt x="2314" y="2986"/>
                      <a:pt x="2410" y="2862"/>
                      <a:pt x="2534" y="2779"/>
                    </a:cubicBezTo>
                    <a:cubicBezTo>
                      <a:pt x="2679" y="2669"/>
                      <a:pt x="2865" y="2490"/>
                      <a:pt x="2837" y="2248"/>
                    </a:cubicBezTo>
                    <a:cubicBezTo>
                      <a:pt x="2799" y="1931"/>
                      <a:pt x="2952" y="1696"/>
                      <a:pt x="3269" y="1696"/>
                    </a:cubicBezTo>
                    <a:cubicBezTo>
                      <a:pt x="3351" y="1696"/>
                      <a:pt x="3444" y="1712"/>
                      <a:pt x="3547" y="1746"/>
                    </a:cubicBezTo>
                    <a:cubicBezTo>
                      <a:pt x="4050" y="1911"/>
                      <a:pt x="4229" y="2242"/>
                      <a:pt x="4229" y="2242"/>
                    </a:cubicBezTo>
                    <a:cubicBezTo>
                      <a:pt x="4229" y="2242"/>
                      <a:pt x="4677" y="1938"/>
                      <a:pt x="4656" y="1318"/>
                    </a:cubicBezTo>
                    <a:cubicBezTo>
                      <a:pt x="4635" y="705"/>
                      <a:pt x="4256" y="829"/>
                      <a:pt x="3740" y="774"/>
                    </a:cubicBezTo>
                    <a:cubicBezTo>
                      <a:pt x="3280" y="725"/>
                      <a:pt x="2761" y="1"/>
                      <a:pt x="2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69"/>
              <p:cNvSpPr/>
              <p:nvPr/>
            </p:nvSpPr>
            <p:spPr>
              <a:xfrm>
                <a:off x="7220577" y="1767850"/>
                <a:ext cx="30249" cy="29761"/>
              </a:xfrm>
              <a:custGeom>
                <a:avLst/>
                <a:gdLst/>
                <a:ahLst/>
                <a:cxnLst/>
                <a:rect l="l" t="t" r="r" b="b"/>
                <a:pathLst>
                  <a:path w="372" h="366" extrusionOk="0">
                    <a:moveTo>
                      <a:pt x="186" y="1"/>
                    </a:moveTo>
                    <a:cubicBezTo>
                      <a:pt x="83" y="1"/>
                      <a:pt x="0" y="83"/>
                      <a:pt x="0" y="180"/>
                    </a:cubicBezTo>
                    <a:cubicBezTo>
                      <a:pt x="0" y="283"/>
                      <a:pt x="83" y="366"/>
                      <a:pt x="186" y="366"/>
                    </a:cubicBezTo>
                    <a:cubicBezTo>
                      <a:pt x="289" y="366"/>
                      <a:pt x="372" y="283"/>
                      <a:pt x="372" y="180"/>
                    </a:cubicBezTo>
                    <a:cubicBezTo>
                      <a:pt x="372" y="83"/>
                      <a:pt x="289" y="1"/>
                      <a:pt x="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69"/>
              <p:cNvSpPr/>
              <p:nvPr/>
            </p:nvSpPr>
            <p:spPr>
              <a:xfrm>
                <a:off x="7229521" y="1779072"/>
                <a:ext cx="17401" cy="37161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7" extrusionOk="0">
                    <a:moveTo>
                      <a:pt x="55" y="1"/>
                    </a:moveTo>
                    <a:cubicBezTo>
                      <a:pt x="21" y="7"/>
                      <a:pt x="0" y="21"/>
                      <a:pt x="0" y="42"/>
                    </a:cubicBezTo>
                    <a:lnTo>
                      <a:pt x="21" y="393"/>
                    </a:lnTo>
                    <a:cubicBezTo>
                      <a:pt x="21" y="400"/>
                      <a:pt x="21" y="400"/>
                      <a:pt x="21" y="407"/>
                    </a:cubicBezTo>
                    <a:cubicBezTo>
                      <a:pt x="33" y="437"/>
                      <a:pt x="71" y="457"/>
                      <a:pt x="113" y="457"/>
                    </a:cubicBezTo>
                    <a:cubicBezTo>
                      <a:pt x="119" y="457"/>
                      <a:pt x="125" y="456"/>
                      <a:pt x="131" y="455"/>
                    </a:cubicBezTo>
                    <a:cubicBezTo>
                      <a:pt x="186" y="441"/>
                      <a:pt x="214" y="407"/>
                      <a:pt x="207" y="373"/>
                    </a:cubicBezTo>
                    <a:lnTo>
                      <a:pt x="104" y="35"/>
                    </a:lnTo>
                    <a:cubicBezTo>
                      <a:pt x="104" y="14"/>
                      <a:pt x="76" y="1"/>
                      <a:pt x="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69"/>
              <p:cNvSpPr/>
              <p:nvPr/>
            </p:nvSpPr>
            <p:spPr>
              <a:xfrm>
                <a:off x="7364505" y="1938694"/>
                <a:ext cx="12360" cy="9107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12" fill="none" extrusionOk="0">
                    <a:moveTo>
                      <a:pt x="152" y="111"/>
                    </a:moveTo>
                    <a:cubicBezTo>
                      <a:pt x="97" y="84"/>
                      <a:pt x="42" y="42"/>
                      <a:pt x="0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69"/>
              <p:cNvSpPr/>
              <p:nvPr/>
            </p:nvSpPr>
            <p:spPr>
              <a:xfrm>
                <a:off x="7463628" y="1635144"/>
                <a:ext cx="56677" cy="88552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89" fill="none" extrusionOk="0">
                    <a:moveTo>
                      <a:pt x="697" y="0"/>
                    </a:moveTo>
                    <a:cubicBezTo>
                      <a:pt x="593" y="1006"/>
                      <a:pt x="1" y="1089"/>
                      <a:pt x="1" y="1089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69"/>
              <p:cNvSpPr/>
              <p:nvPr/>
            </p:nvSpPr>
            <p:spPr>
              <a:xfrm>
                <a:off x="6952805" y="2532540"/>
                <a:ext cx="160273" cy="189871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335" extrusionOk="0">
                    <a:moveTo>
                      <a:pt x="386" y="0"/>
                    </a:moveTo>
                    <a:cubicBezTo>
                      <a:pt x="386" y="0"/>
                      <a:pt x="0" y="530"/>
                      <a:pt x="103" y="964"/>
                    </a:cubicBezTo>
                    <a:cubicBezTo>
                      <a:pt x="207" y="1405"/>
                      <a:pt x="351" y="1584"/>
                      <a:pt x="351" y="1584"/>
                    </a:cubicBezTo>
                    <a:cubicBezTo>
                      <a:pt x="351" y="1584"/>
                      <a:pt x="214" y="1812"/>
                      <a:pt x="214" y="1922"/>
                    </a:cubicBezTo>
                    <a:cubicBezTo>
                      <a:pt x="214" y="2032"/>
                      <a:pt x="462" y="2266"/>
                      <a:pt x="641" y="2301"/>
                    </a:cubicBezTo>
                    <a:cubicBezTo>
                      <a:pt x="740" y="2320"/>
                      <a:pt x="874" y="2335"/>
                      <a:pt x="1025" y="2335"/>
                    </a:cubicBezTo>
                    <a:cubicBezTo>
                      <a:pt x="1146" y="2335"/>
                      <a:pt x="1278" y="2325"/>
                      <a:pt x="1412" y="2301"/>
                    </a:cubicBezTo>
                    <a:cubicBezTo>
                      <a:pt x="1715" y="2246"/>
                      <a:pt x="1950" y="2025"/>
                      <a:pt x="1963" y="1901"/>
                    </a:cubicBezTo>
                    <a:cubicBezTo>
                      <a:pt x="1970" y="1777"/>
                      <a:pt x="1715" y="1309"/>
                      <a:pt x="1481" y="889"/>
                    </a:cubicBezTo>
                    <a:cubicBezTo>
                      <a:pt x="1247" y="468"/>
                      <a:pt x="730" y="186"/>
                      <a:pt x="730" y="186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CE9B85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69"/>
              <p:cNvSpPr/>
              <p:nvPr/>
            </p:nvSpPr>
            <p:spPr>
              <a:xfrm>
                <a:off x="6981347" y="2661344"/>
                <a:ext cx="51066" cy="4155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511" fill="none" extrusionOk="0">
                    <a:moveTo>
                      <a:pt x="0" y="0"/>
                    </a:moveTo>
                    <a:cubicBezTo>
                      <a:pt x="283" y="400"/>
                      <a:pt x="627" y="510"/>
                      <a:pt x="627" y="51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69"/>
              <p:cNvSpPr/>
              <p:nvPr/>
            </p:nvSpPr>
            <p:spPr>
              <a:xfrm>
                <a:off x="6581357" y="2005373"/>
                <a:ext cx="458293" cy="656052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8068" extrusionOk="0">
                    <a:moveTo>
                      <a:pt x="4334" y="1"/>
                    </a:moveTo>
                    <a:cubicBezTo>
                      <a:pt x="1930" y="1378"/>
                      <a:pt x="1248" y="3039"/>
                      <a:pt x="703" y="3638"/>
                    </a:cubicBezTo>
                    <a:cubicBezTo>
                      <a:pt x="166" y="4237"/>
                      <a:pt x="1" y="4761"/>
                      <a:pt x="145" y="5009"/>
                    </a:cubicBezTo>
                    <a:cubicBezTo>
                      <a:pt x="290" y="5250"/>
                      <a:pt x="455" y="6063"/>
                      <a:pt x="1723" y="6807"/>
                    </a:cubicBezTo>
                    <a:cubicBezTo>
                      <a:pt x="2984" y="7551"/>
                      <a:pt x="4327" y="8067"/>
                      <a:pt x="4327" y="8067"/>
                    </a:cubicBezTo>
                    <a:cubicBezTo>
                      <a:pt x="4327" y="8067"/>
                      <a:pt x="5099" y="7468"/>
                      <a:pt x="5326" y="6600"/>
                    </a:cubicBezTo>
                    <a:lnTo>
                      <a:pt x="4162" y="5656"/>
                    </a:lnTo>
                    <a:lnTo>
                      <a:pt x="3252" y="4795"/>
                    </a:lnTo>
                    <a:cubicBezTo>
                      <a:pt x="3252" y="4795"/>
                      <a:pt x="5016" y="3707"/>
                      <a:pt x="5326" y="3073"/>
                    </a:cubicBezTo>
                    <a:cubicBezTo>
                      <a:pt x="5636" y="2439"/>
                      <a:pt x="5264" y="1482"/>
                      <a:pt x="4988" y="986"/>
                    </a:cubicBezTo>
                    <a:lnTo>
                      <a:pt x="4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69"/>
              <p:cNvSpPr/>
              <p:nvPr/>
            </p:nvSpPr>
            <p:spPr>
              <a:xfrm>
                <a:off x="6581357" y="2005373"/>
                <a:ext cx="458293" cy="656052"/>
              </a:xfrm>
              <a:custGeom>
                <a:avLst/>
                <a:gdLst/>
                <a:ahLst/>
                <a:cxnLst/>
                <a:rect l="l" t="t" r="r" b="b"/>
                <a:pathLst>
                  <a:path w="5636" h="8068" fill="none" extrusionOk="0">
                    <a:moveTo>
                      <a:pt x="4334" y="1"/>
                    </a:moveTo>
                    <a:cubicBezTo>
                      <a:pt x="1930" y="1378"/>
                      <a:pt x="1248" y="3039"/>
                      <a:pt x="703" y="3638"/>
                    </a:cubicBezTo>
                    <a:cubicBezTo>
                      <a:pt x="166" y="4237"/>
                      <a:pt x="1" y="4761"/>
                      <a:pt x="145" y="5009"/>
                    </a:cubicBezTo>
                    <a:cubicBezTo>
                      <a:pt x="290" y="5250"/>
                      <a:pt x="455" y="6063"/>
                      <a:pt x="1723" y="6807"/>
                    </a:cubicBezTo>
                    <a:cubicBezTo>
                      <a:pt x="2984" y="7551"/>
                      <a:pt x="4327" y="8067"/>
                      <a:pt x="4327" y="8067"/>
                    </a:cubicBezTo>
                    <a:cubicBezTo>
                      <a:pt x="4327" y="8067"/>
                      <a:pt x="5099" y="7468"/>
                      <a:pt x="5326" y="6600"/>
                    </a:cubicBezTo>
                    <a:lnTo>
                      <a:pt x="4162" y="5656"/>
                    </a:lnTo>
                    <a:lnTo>
                      <a:pt x="3252" y="4795"/>
                    </a:lnTo>
                    <a:cubicBezTo>
                      <a:pt x="3252" y="4795"/>
                      <a:pt x="5016" y="3707"/>
                      <a:pt x="5326" y="3073"/>
                    </a:cubicBezTo>
                    <a:cubicBezTo>
                      <a:pt x="5636" y="2439"/>
                      <a:pt x="5264" y="1482"/>
                      <a:pt x="4988" y="98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9"/>
              <p:cNvSpPr/>
              <p:nvPr/>
            </p:nvSpPr>
            <p:spPr>
              <a:xfrm>
                <a:off x="6588675" y="2309573"/>
                <a:ext cx="76274" cy="180439"/>
              </a:xfrm>
              <a:custGeom>
                <a:avLst/>
                <a:gdLst/>
                <a:ahLst/>
                <a:cxnLst/>
                <a:rect l="l" t="t" r="r" b="b"/>
                <a:pathLst>
                  <a:path w="938" h="2219" extrusionOk="0">
                    <a:moveTo>
                      <a:pt x="607" y="0"/>
                    </a:moveTo>
                    <a:cubicBezTo>
                      <a:pt x="111" y="579"/>
                      <a:pt x="0" y="1041"/>
                      <a:pt x="111" y="1233"/>
                    </a:cubicBezTo>
                    <a:cubicBezTo>
                      <a:pt x="138" y="1275"/>
                      <a:pt x="159" y="1337"/>
                      <a:pt x="193" y="1406"/>
                    </a:cubicBezTo>
                    <a:cubicBezTo>
                      <a:pt x="276" y="1605"/>
                      <a:pt x="407" y="1895"/>
                      <a:pt x="689" y="2218"/>
                    </a:cubicBezTo>
                    <a:cubicBezTo>
                      <a:pt x="848" y="1599"/>
                      <a:pt x="937" y="751"/>
                      <a:pt x="6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9"/>
              <p:cNvSpPr/>
              <p:nvPr/>
            </p:nvSpPr>
            <p:spPr>
              <a:xfrm>
                <a:off x="6744394" y="2313477"/>
                <a:ext cx="101482" cy="8188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07" fill="none" extrusionOk="0">
                    <a:moveTo>
                      <a:pt x="1247" y="1006"/>
                    </a:moveTo>
                    <a:cubicBezTo>
                      <a:pt x="1082" y="745"/>
                      <a:pt x="0" y="173"/>
                      <a:pt x="276" y="97"/>
                    </a:cubicBezTo>
                    <a:cubicBezTo>
                      <a:pt x="634" y="1"/>
                      <a:pt x="958" y="503"/>
                      <a:pt x="958" y="503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69"/>
              <p:cNvSpPr/>
              <p:nvPr/>
            </p:nvSpPr>
            <p:spPr>
              <a:xfrm>
                <a:off x="6873767" y="2507820"/>
                <a:ext cx="71801" cy="11050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359" fill="none" extrusionOk="0">
                    <a:moveTo>
                      <a:pt x="883" y="1"/>
                    </a:moveTo>
                    <a:cubicBezTo>
                      <a:pt x="738" y="800"/>
                      <a:pt x="1" y="1358"/>
                      <a:pt x="1" y="1358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69"/>
              <p:cNvSpPr/>
              <p:nvPr/>
            </p:nvSpPr>
            <p:spPr>
              <a:xfrm>
                <a:off x="7397031" y="1183600"/>
                <a:ext cx="446503" cy="331685"/>
              </a:xfrm>
              <a:custGeom>
                <a:avLst/>
                <a:gdLst/>
                <a:ahLst/>
                <a:cxnLst/>
                <a:rect l="l" t="t" r="r" b="b"/>
                <a:pathLst>
                  <a:path w="5491" h="4079" extrusionOk="0">
                    <a:moveTo>
                      <a:pt x="0" y="1"/>
                    </a:moveTo>
                    <a:lnTo>
                      <a:pt x="0" y="2949"/>
                    </a:lnTo>
                    <a:lnTo>
                      <a:pt x="1584" y="2949"/>
                    </a:lnTo>
                    <a:lnTo>
                      <a:pt x="1302" y="4079"/>
                    </a:lnTo>
                    <a:lnTo>
                      <a:pt x="2466" y="2949"/>
                    </a:lnTo>
                    <a:lnTo>
                      <a:pt x="5490" y="2949"/>
                    </a:lnTo>
                    <a:lnTo>
                      <a:pt x="5490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69"/>
              <p:cNvSpPr/>
              <p:nvPr/>
            </p:nvSpPr>
            <p:spPr>
              <a:xfrm>
                <a:off x="7538682" y="1291180"/>
                <a:ext cx="163119" cy="33095"/>
              </a:xfrm>
              <a:custGeom>
                <a:avLst/>
                <a:gdLst/>
                <a:ahLst/>
                <a:cxnLst/>
                <a:rect l="l" t="t" r="r" b="b"/>
                <a:pathLst>
                  <a:path w="2006" h="407" extrusionOk="0">
                    <a:moveTo>
                      <a:pt x="208" y="0"/>
                    </a:moveTo>
                    <a:cubicBezTo>
                      <a:pt x="152" y="0"/>
                      <a:pt x="104" y="21"/>
                      <a:pt x="63" y="55"/>
                    </a:cubicBezTo>
                    <a:cubicBezTo>
                      <a:pt x="22" y="97"/>
                      <a:pt x="1" y="145"/>
                      <a:pt x="1" y="207"/>
                    </a:cubicBezTo>
                    <a:cubicBezTo>
                      <a:pt x="1" y="262"/>
                      <a:pt x="22" y="310"/>
                      <a:pt x="63" y="352"/>
                    </a:cubicBezTo>
                    <a:cubicBezTo>
                      <a:pt x="104" y="393"/>
                      <a:pt x="152" y="407"/>
                      <a:pt x="208" y="407"/>
                    </a:cubicBezTo>
                    <a:cubicBezTo>
                      <a:pt x="263" y="407"/>
                      <a:pt x="311" y="386"/>
                      <a:pt x="352" y="352"/>
                    </a:cubicBezTo>
                    <a:cubicBezTo>
                      <a:pt x="394" y="310"/>
                      <a:pt x="414" y="262"/>
                      <a:pt x="414" y="207"/>
                    </a:cubicBezTo>
                    <a:cubicBezTo>
                      <a:pt x="414" y="145"/>
                      <a:pt x="394" y="97"/>
                      <a:pt x="352" y="55"/>
                    </a:cubicBezTo>
                    <a:cubicBezTo>
                      <a:pt x="311" y="21"/>
                      <a:pt x="263" y="0"/>
                      <a:pt x="208" y="0"/>
                    </a:cubicBezTo>
                    <a:close/>
                    <a:moveTo>
                      <a:pt x="1007" y="0"/>
                    </a:moveTo>
                    <a:cubicBezTo>
                      <a:pt x="945" y="0"/>
                      <a:pt x="896" y="21"/>
                      <a:pt x="862" y="55"/>
                    </a:cubicBezTo>
                    <a:cubicBezTo>
                      <a:pt x="821" y="97"/>
                      <a:pt x="800" y="145"/>
                      <a:pt x="800" y="207"/>
                    </a:cubicBezTo>
                    <a:cubicBezTo>
                      <a:pt x="800" y="262"/>
                      <a:pt x="821" y="310"/>
                      <a:pt x="862" y="352"/>
                    </a:cubicBezTo>
                    <a:cubicBezTo>
                      <a:pt x="896" y="393"/>
                      <a:pt x="945" y="407"/>
                      <a:pt x="1007" y="407"/>
                    </a:cubicBezTo>
                    <a:cubicBezTo>
                      <a:pt x="1062" y="407"/>
                      <a:pt x="1110" y="386"/>
                      <a:pt x="1151" y="352"/>
                    </a:cubicBezTo>
                    <a:cubicBezTo>
                      <a:pt x="1193" y="310"/>
                      <a:pt x="1206" y="262"/>
                      <a:pt x="1206" y="207"/>
                    </a:cubicBezTo>
                    <a:cubicBezTo>
                      <a:pt x="1206" y="145"/>
                      <a:pt x="1193" y="97"/>
                      <a:pt x="1151" y="55"/>
                    </a:cubicBezTo>
                    <a:cubicBezTo>
                      <a:pt x="1110" y="21"/>
                      <a:pt x="1062" y="0"/>
                      <a:pt x="1007" y="0"/>
                    </a:cubicBezTo>
                    <a:close/>
                    <a:moveTo>
                      <a:pt x="1799" y="0"/>
                    </a:moveTo>
                    <a:cubicBezTo>
                      <a:pt x="1737" y="0"/>
                      <a:pt x="1689" y="21"/>
                      <a:pt x="1654" y="55"/>
                    </a:cubicBezTo>
                    <a:cubicBezTo>
                      <a:pt x="1613" y="97"/>
                      <a:pt x="1592" y="145"/>
                      <a:pt x="1592" y="207"/>
                    </a:cubicBezTo>
                    <a:cubicBezTo>
                      <a:pt x="1592" y="262"/>
                      <a:pt x="1613" y="310"/>
                      <a:pt x="1654" y="352"/>
                    </a:cubicBezTo>
                    <a:cubicBezTo>
                      <a:pt x="1689" y="393"/>
                      <a:pt x="1737" y="407"/>
                      <a:pt x="1799" y="407"/>
                    </a:cubicBezTo>
                    <a:cubicBezTo>
                      <a:pt x="1854" y="407"/>
                      <a:pt x="1902" y="386"/>
                      <a:pt x="1944" y="352"/>
                    </a:cubicBezTo>
                    <a:cubicBezTo>
                      <a:pt x="1985" y="310"/>
                      <a:pt x="2006" y="262"/>
                      <a:pt x="2006" y="207"/>
                    </a:cubicBezTo>
                    <a:cubicBezTo>
                      <a:pt x="2006" y="145"/>
                      <a:pt x="1985" y="97"/>
                      <a:pt x="1944" y="55"/>
                    </a:cubicBezTo>
                    <a:cubicBezTo>
                      <a:pt x="1902" y="21"/>
                      <a:pt x="1854" y="0"/>
                      <a:pt x="17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DA315EA-4DE8-7927-40DD-0293653BCA0B}"/>
              </a:ext>
            </a:extLst>
          </p:cNvPr>
          <p:cNvSpPr/>
          <p:nvPr/>
        </p:nvSpPr>
        <p:spPr>
          <a:xfrm>
            <a:off x="701040" y="3543300"/>
            <a:ext cx="4448100" cy="922275"/>
          </a:xfrm>
          <a:prstGeom prst="rect">
            <a:avLst/>
          </a:prstGeom>
          <a:solidFill>
            <a:srgbClr val="E3E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72"/>
          <p:cNvSpPr txBox="1">
            <a:spLocks noGrp="1"/>
          </p:cNvSpPr>
          <p:nvPr>
            <p:ph type="body" idx="1"/>
          </p:nvPr>
        </p:nvSpPr>
        <p:spPr>
          <a:xfrm>
            <a:off x="613468" y="979007"/>
            <a:ext cx="8219814" cy="35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Zhang, A., Xiong, S., Peng, Y., Zeng, Y., Zeng, C., Yang, Y., &amp; Zhang, B. (2022). Perceived stress and mobile phone addiction among college students: The roles of self-control and security. </a:t>
            </a: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Frontiers in Psychiatry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13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https://doi.org/10.3389/fpsyt.2022.1005062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Zhang, X., Gao, F., Kang, Z., Zhou, H., Zhang, J., Li, J., Yan, J., Wang, J., Liu, H., Wu, Q., &amp; Liu, B. (2022). Perceived academic stress and Depression: The mediation role of mobile phone addiction and sleep quality. </a:t>
            </a: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Frontiers in Public Health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10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https://doi.org/10.3389/fpubh.2022.760387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Mobile_User_Behaviour_Dataset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(2024, November 6). Kaggle. https://www.kaggle.com/datasets/haneeshathasnin/mobile-user-behaviour-dataset</a:t>
            </a:r>
          </a:p>
          <a:p>
            <a:pPr marL="171450" indent="-1714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mobile addiction data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(2025, April 17). Kaggle. https://www.kaggle.com/datasets/cloudymts/mobile-addiction-data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Normalized Nerd. (2021, January 13). </a:t>
            </a:r>
            <a:r>
              <a:rPr lang="en-US" sz="10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Decision tree classification clearly explained!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[Video]. YouTube.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https://www.youtube.com/watch?v=ZVR2Way4nwQ</a:t>
            </a:r>
            <a:endParaRPr lang="en-US" sz="1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Normalized Nerd. (2021b, April 21). </a:t>
            </a:r>
            <a:r>
              <a:rPr lang="en-US" sz="10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Random Forest algorithm clearly explained!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[Video]. YouTube. </a:t>
            </a:r>
            <a:r>
              <a:rPr lang="en-US" sz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https://www.youtube.com/w</a:t>
            </a:r>
            <a:endParaRPr lang="en-US" sz="10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Rithp</a:t>
            </a:r>
            <a:r>
              <a:rPr lang="en-US" sz="1000" dirty="0"/>
              <a:t>. (2023, January 16). Optimizing </a:t>
            </a:r>
            <a:r>
              <a:rPr lang="en-US" sz="1000" dirty="0" err="1"/>
              <a:t>XGBOOSt</a:t>
            </a:r>
            <a:r>
              <a:rPr lang="en-US" sz="1000" dirty="0"/>
              <a:t>: A Guide to Hyperparameter tuning. Medium. https://medium.com/@rithpansanga/optimizing-xgboost-a-guide-to-hyperparameter-tuning-77b6e48e289d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GeeksforGeeks</a:t>
            </a:r>
            <a:r>
              <a:rPr lang="en-US" sz="1000" dirty="0"/>
              <a:t>. (2025, April 7). Random forest regression in Python. </a:t>
            </a:r>
            <a:r>
              <a:rPr lang="en-US" sz="1000" dirty="0" err="1"/>
              <a:t>GeeksforGeeks</a:t>
            </a:r>
            <a:r>
              <a:rPr lang="en-US" sz="1000" dirty="0"/>
              <a:t>. https://www.geeksforgeeks.org/random-forest-regression-in-python/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SkillCurb</a:t>
            </a:r>
            <a:r>
              <a:rPr lang="en-US" sz="1000" dirty="0"/>
              <a:t>. (2020, September 25). What is Data Wrangling and Data Cleaning for beginners [Video]. YouTube. https://www.youtube.com/watch?v=v7RvZiMUtt0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GeeksforGeeks</a:t>
            </a:r>
            <a:r>
              <a:rPr lang="en-US" sz="1000" dirty="0"/>
              <a:t>. (2024, July 4). Introduction to Seaborn Python. </a:t>
            </a:r>
            <a:r>
              <a:rPr lang="en-US" sz="1000" dirty="0" err="1"/>
              <a:t>GeeksforGeeks</a:t>
            </a:r>
            <a:r>
              <a:rPr lang="en-US" sz="1000" dirty="0"/>
              <a:t>. https://www.geeksforgeeks.org/introduction-to-seaborn-python/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00" dirty="0"/>
          </a:p>
        </p:txBody>
      </p:sp>
      <p:sp>
        <p:nvSpPr>
          <p:cNvPr id="2364" name="Google Shape;2364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2"/>
          <p:cNvSpPr/>
          <p:nvPr/>
        </p:nvSpPr>
        <p:spPr>
          <a:xfrm>
            <a:off x="2419501" y="170980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Used</a:t>
            </a:r>
            <a:endParaRPr dirty="0"/>
          </a:p>
        </p:txBody>
      </p:sp>
      <p:sp>
        <p:nvSpPr>
          <p:cNvPr id="789" name="Google Shape;789;p42"/>
          <p:cNvSpPr txBox="1">
            <a:spLocks noGrp="1"/>
          </p:cNvSpPr>
          <p:nvPr>
            <p:ph type="subTitle" idx="1"/>
          </p:nvPr>
        </p:nvSpPr>
        <p:spPr>
          <a:xfrm>
            <a:off x="4942359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Regression</a:t>
            </a:r>
            <a:endParaRPr dirty="0"/>
          </a:p>
        </p:txBody>
      </p:sp>
      <p:sp>
        <p:nvSpPr>
          <p:cNvPr id="790" name="Google Shape;790;p42"/>
          <p:cNvSpPr txBox="1">
            <a:spLocks noGrp="1"/>
          </p:cNvSpPr>
          <p:nvPr>
            <p:ph type="subTitle" idx="2"/>
          </p:nvPr>
        </p:nvSpPr>
        <p:spPr>
          <a:xfrm>
            <a:off x="1558038" y="2974575"/>
            <a:ext cx="2643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for Classification</a:t>
            </a:r>
            <a:endParaRPr dirty="0"/>
          </a:p>
        </p:txBody>
      </p:sp>
      <p:sp>
        <p:nvSpPr>
          <p:cNvPr id="791" name="Google Shape;791;p42"/>
          <p:cNvSpPr txBox="1">
            <a:spLocks noGrp="1"/>
          </p:cNvSpPr>
          <p:nvPr>
            <p:ph type="subTitle" idx="3"/>
          </p:nvPr>
        </p:nvSpPr>
        <p:spPr>
          <a:xfrm>
            <a:off x="1558038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Mobile_addiction</a:t>
            </a:r>
            <a:endParaRPr sz="2000" dirty="0"/>
          </a:p>
        </p:txBody>
      </p:sp>
      <p:sp>
        <p:nvSpPr>
          <p:cNvPr id="792" name="Google Shape;792;p42"/>
          <p:cNvSpPr txBox="1">
            <a:spLocks noGrp="1"/>
          </p:cNvSpPr>
          <p:nvPr>
            <p:ph type="subTitle" idx="4"/>
          </p:nvPr>
        </p:nvSpPr>
        <p:spPr>
          <a:xfrm>
            <a:off x="4942362" y="2486950"/>
            <a:ext cx="26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User_behavior</a:t>
            </a:r>
            <a:endParaRPr sz="2000" dirty="0"/>
          </a:p>
        </p:txBody>
      </p:sp>
      <p:sp>
        <p:nvSpPr>
          <p:cNvPr id="793" name="Google Shape;793;p42"/>
          <p:cNvSpPr/>
          <p:nvPr/>
        </p:nvSpPr>
        <p:spPr>
          <a:xfrm>
            <a:off x="5803801" y="1709800"/>
            <a:ext cx="920700" cy="572700"/>
          </a:xfrm>
          <a:prstGeom prst="wedgeRectCallout">
            <a:avLst>
              <a:gd name="adj1" fmla="val 4119"/>
              <a:gd name="adj2" fmla="val 89964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9345;p89">
            <a:extLst>
              <a:ext uri="{FF2B5EF4-FFF2-40B4-BE49-F238E27FC236}">
                <a16:creationId xmlns:a16="http://schemas.microsoft.com/office/drawing/2014/main" id="{7E19336F-4A74-4CC2-F3E2-ED7F57A328B8}"/>
              </a:ext>
            </a:extLst>
          </p:cNvPr>
          <p:cNvGrpSpPr/>
          <p:nvPr/>
        </p:nvGrpSpPr>
        <p:grpSpPr>
          <a:xfrm>
            <a:off x="6141911" y="1771161"/>
            <a:ext cx="425310" cy="419659"/>
            <a:chOff x="-1951475" y="3597450"/>
            <a:chExt cx="295375" cy="291450"/>
          </a:xfrm>
          <a:solidFill>
            <a:schemeClr val="tx1"/>
          </a:solidFill>
        </p:grpSpPr>
        <p:sp>
          <p:nvSpPr>
            <p:cNvPr id="3" name="Google Shape;9346;p89">
              <a:extLst>
                <a:ext uri="{FF2B5EF4-FFF2-40B4-BE49-F238E27FC236}">
                  <a16:creationId xmlns:a16="http://schemas.microsoft.com/office/drawing/2014/main" id="{4E1F2555-B49F-841D-FB03-ABA728B4CD65}"/>
                </a:ext>
              </a:extLst>
            </p:cNvPr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347;p89">
              <a:extLst>
                <a:ext uri="{FF2B5EF4-FFF2-40B4-BE49-F238E27FC236}">
                  <a16:creationId xmlns:a16="http://schemas.microsoft.com/office/drawing/2014/main" id="{1700DA32-B53C-97C3-F1BC-109B2ED80414}"/>
                </a:ext>
              </a:extLst>
            </p:cNvPr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348;p89">
              <a:extLst>
                <a:ext uri="{FF2B5EF4-FFF2-40B4-BE49-F238E27FC236}">
                  <a16:creationId xmlns:a16="http://schemas.microsoft.com/office/drawing/2014/main" id="{7303F844-4B8F-4456-82E5-C7608AF4EE26}"/>
                </a:ext>
              </a:extLst>
            </p:cNvPr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349;p89">
              <a:extLst>
                <a:ext uri="{FF2B5EF4-FFF2-40B4-BE49-F238E27FC236}">
                  <a16:creationId xmlns:a16="http://schemas.microsoft.com/office/drawing/2014/main" id="{1D9F7159-510C-7BFA-DE52-1E35B8F3E8BC}"/>
                </a:ext>
              </a:extLst>
            </p:cNvPr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6541;p83">
            <a:extLst>
              <a:ext uri="{FF2B5EF4-FFF2-40B4-BE49-F238E27FC236}">
                <a16:creationId xmlns:a16="http://schemas.microsoft.com/office/drawing/2014/main" id="{C7E95DE8-E538-5BC3-65E8-C8227B6E6B93}"/>
              </a:ext>
            </a:extLst>
          </p:cNvPr>
          <p:cNvGrpSpPr/>
          <p:nvPr/>
        </p:nvGrpSpPr>
        <p:grpSpPr>
          <a:xfrm>
            <a:off x="2774399" y="1787477"/>
            <a:ext cx="272412" cy="387441"/>
            <a:chOff x="3342725" y="2620775"/>
            <a:chExt cx="338775" cy="481825"/>
          </a:xfrm>
          <a:solidFill>
            <a:schemeClr val="tx1"/>
          </a:solidFill>
        </p:grpSpPr>
        <p:sp>
          <p:nvSpPr>
            <p:cNvPr id="8" name="Google Shape;6542;p83">
              <a:extLst>
                <a:ext uri="{FF2B5EF4-FFF2-40B4-BE49-F238E27FC236}">
                  <a16:creationId xmlns:a16="http://schemas.microsoft.com/office/drawing/2014/main" id="{BD60F6D2-AEF5-1096-28D4-DA8EAE1DE5AA}"/>
                </a:ext>
              </a:extLst>
            </p:cNvPr>
            <p:cNvSpPr/>
            <p:nvPr/>
          </p:nvSpPr>
          <p:spPr>
            <a:xfrm>
              <a:off x="3342725" y="2620775"/>
              <a:ext cx="338775" cy="56475"/>
            </a:xfrm>
            <a:custGeom>
              <a:avLst/>
              <a:gdLst/>
              <a:ahLst/>
              <a:cxnLst/>
              <a:rect l="l" t="t" r="r" b="b"/>
              <a:pathLst>
                <a:path w="13551" h="2259" extrusionOk="0">
                  <a:moveTo>
                    <a:pt x="1693" y="0"/>
                  </a:moveTo>
                  <a:cubicBezTo>
                    <a:pt x="756" y="0"/>
                    <a:pt x="0" y="759"/>
                    <a:pt x="0" y="1695"/>
                  </a:cubicBezTo>
                  <a:lnTo>
                    <a:pt x="0" y="2259"/>
                  </a:lnTo>
                  <a:lnTo>
                    <a:pt x="13551" y="2259"/>
                  </a:lnTo>
                  <a:lnTo>
                    <a:pt x="13551" y="1695"/>
                  </a:lnTo>
                  <a:cubicBezTo>
                    <a:pt x="13548" y="759"/>
                    <a:pt x="12792" y="0"/>
                    <a:pt x="118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543;p83">
              <a:extLst>
                <a:ext uri="{FF2B5EF4-FFF2-40B4-BE49-F238E27FC236}">
                  <a16:creationId xmlns:a16="http://schemas.microsoft.com/office/drawing/2014/main" id="{0B2DE262-5E1A-41DD-9950-4E15E0B7C5D0}"/>
                </a:ext>
              </a:extLst>
            </p:cNvPr>
            <p:cNvSpPr/>
            <p:nvPr/>
          </p:nvSpPr>
          <p:spPr>
            <a:xfrm>
              <a:off x="3342725" y="2705450"/>
              <a:ext cx="338775" cy="284225"/>
            </a:xfrm>
            <a:custGeom>
              <a:avLst/>
              <a:gdLst/>
              <a:ahLst/>
              <a:cxnLst/>
              <a:rect l="l" t="t" r="r" b="b"/>
              <a:pathLst>
                <a:path w="13551" h="11369" extrusionOk="0">
                  <a:moveTo>
                    <a:pt x="0" y="1"/>
                  </a:moveTo>
                  <a:lnTo>
                    <a:pt x="0" y="11368"/>
                  </a:lnTo>
                  <a:lnTo>
                    <a:pt x="13551" y="11368"/>
                  </a:lnTo>
                  <a:lnTo>
                    <a:pt x="135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6544;p83">
              <a:extLst>
                <a:ext uri="{FF2B5EF4-FFF2-40B4-BE49-F238E27FC236}">
                  <a16:creationId xmlns:a16="http://schemas.microsoft.com/office/drawing/2014/main" id="{0384C000-24D7-24A3-8063-31D9208B729D}"/>
                </a:ext>
              </a:extLst>
            </p:cNvPr>
            <p:cNvSpPr/>
            <p:nvPr/>
          </p:nvSpPr>
          <p:spPr>
            <a:xfrm>
              <a:off x="3342725" y="3017875"/>
              <a:ext cx="338775" cy="84725"/>
            </a:xfrm>
            <a:custGeom>
              <a:avLst/>
              <a:gdLst/>
              <a:ahLst/>
              <a:cxnLst/>
              <a:rect l="l" t="t" r="r" b="b"/>
              <a:pathLst>
                <a:path w="13551" h="3389" extrusionOk="0">
                  <a:moveTo>
                    <a:pt x="8224" y="1205"/>
                  </a:moveTo>
                  <a:cubicBezTo>
                    <a:pt x="8534" y="1205"/>
                    <a:pt x="8787" y="1458"/>
                    <a:pt x="8787" y="1771"/>
                  </a:cubicBezTo>
                  <a:cubicBezTo>
                    <a:pt x="8787" y="2081"/>
                    <a:pt x="8534" y="2334"/>
                    <a:pt x="8224" y="2334"/>
                  </a:cubicBezTo>
                  <a:lnTo>
                    <a:pt x="5324" y="2334"/>
                  </a:lnTo>
                  <a:cubicBezTo>
                    <a:pt x="5014" y="2334"/>
                    <a:pt x="4761" y="2081"/>
                    <a:pt x="4761" y="1771"/>
                  </a:cubicBezTo>
                  <a:cubicBezTo>
                    <a:pt x="4761" y="1458"/>
                    <a:pt x="5014" y="1205"/>
                    <a:pt x="5324" y="1205"/>
                  </a:cubicBezTo>
                  <a:close/>
                  <a:moveTo>
                    <a:pt x="0" y="0"/>
                  </a:moveTo>
                  <a:lnTo>
                    <a:pt x="0" y="1696"/>
                  </a:lnTo>
                  <a:cubicBezTo>
                    <a:pt x="0" y="2629"/>
                    <a:pt x="756" y="3388"/>
                    <a:pt x="1693" y="3388"/>
                  </a:cubicBezTo>
                  <a:lnTo>
                    <a:pt x="11855" y="3388"/>
                  </a:lnTo>
                  <a:cubicBezTo>
                    <a:pt x="12792" y="3388"/>
                    <a:pt x="13548" y="2629"/>
                    <a:pt x="13551" y="1696"/>
                  </a:cubicBezTo>
                  <a:lnTo>
                    <a:pt x="135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5B3950-4B37-EA17-971C-542623DE4A54}"/>
              </a:ext>
            </a:extLst>
          </p:cNvPr>
          <p:cNvSpPr txBox="1"/>
          <p:nvPr/>
        </p:nvSpPr>
        <p:spPr>
          <a:xfrm>
            <a:off x="3815979" y="3767627"/>
            <a:ext cx="1805594" cy="338554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Both from </a:t>
            </a:r>
            <a:r>
              <a:rPr lang="en-US" sz="1600" b="1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Kaggle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9"/>
          <p:cNvSpPr txBox="1">
            <a:spLocks noGrp="1"/>
          </p:cNvSpPr>
          <p:nvPr>
            <p:ph type="title"/>
          </p:nvPr>
        </p:nvSpPr>
        <p:spPr>
          <a:xfrm>
            <a:off x="1188450" y="2385450"/>
            <a:ext cx="4077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Wrangling</a:t>
            </a:r>
            <a:endParaRPr sz="3600" dirty="0"/>
          </a:p>
        </p:txBody>
      </p:sp>
      <p:sp>
        <p:nvSpPr>
          <p:cNvPr id="679" name="Google Shape;679;p39"/>
          <p:cNvSpPr txBox="1">
            <a:spLocks noGrp="1"/>
          </p:cNvSpPr>
          <p:nvPr>
            <p:ph type="title" idx="2"/>
          </p:nvPr>
        </p:nvSpPr>
        <p:spPr>
          <a:xfrm>
            <a:off x="1311251" y="1420025"/>
            <a:ext cx="110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80" name="Google Shape;680;p39"/>
          <p:cNvSpPr txBox="1">
            <a:spLocks noGrp="1"/>
          </p:cNvSpPr>
          <p:nvPr>
            <p:ph type="subTitle" idx="1"/>
          </p:nvPr>
        </p:nvSpPr>
        <p:spPr>
          <a:xfrm>
            <a:off x="1188450" y="3366775"/>
            <a:ext cx="4077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the Datasets</a:t>
            </a:r>
            <a:endParaRPr dirty="0"/>
          </a:p>
        </p:txBody>
      </p:sp>
      <p:grpSp>
        <p:nvGrpSpPr>
          <p:cNvPr id="681" name="Google Shape;681;p39"/>
          <p:cNvGrpSpPr/>
          <p:nvPr/>
        </p:nvGrpSpPr>
        <p:grpSpPr>
          <a:xfrm>
            <a:off x="6071028" y="1362416"/>
            <a:ext cx="2719300" cy="2869548"/>
            <a:chOff x="6071028" y="1362416"/>
            <a:chExt cx="2719300" cy="2869548"/>
          </a:xfrm>
        </p:grpSpPr>
        <p:sp>
          <p:nvSpPr>
            <p:cNvPr id="682" name="Google Shape;682;p39"/>
            <p:cNvSpPr/>
            <p:nvPr/>
          </p:nvSpPr>
          <p:spPr>
            <a:xfrm>
              <a:off x="6071028" y="4159425"/>
              <a:ext cx="2719300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683;p39"/>
            <p:cNvGrpSpPr/>
            <p:nvPr/>
          </p:nvGrpSpPr>
          <p:grpSpPr>
            <a:xfrm>
              <a:off x="6319932" y="1362416"/>
              <a:ext cx="1415799" cy="2869548"/>
              <a:chOff x="6256700" y="974350"/>
              <a:chExt cx="1782673" cy="3613130"/>
            </a:xfrm>
          </p:grpSpPr>
          <p:sp>
            <p:nvSpPr>
              <p:cNvPr id="684" name="Google Shape;684;p39"/>
              <p:cNvSpPr/>
              <p:nvPr/>
            </p:nvSpPr>
            <p:spPr>
              <a:xfrm>
                <a:off x="6986639" y="4258321"/>
                <a:ext cx="540863" cy="265929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2595" extrusionOk="0">
                    <a:moveTo>
                      <a:pt x="4025" y="0"/>
                    </a:moveTo>
                    <a:cubicBezTo>
                      <a:pt x="3725" y="0"/>
                      <a:pt x="3235" y="76"/>
                      <a:pt x="2894" y="511"/>
                    </a:cubicBezTo>
                    <a:cubicBezTo>
                      <a:pt x="2371" y="1179"/>
                      <a:pt x="545" y="1579"/>
                      <a:pt x="400" y="1634"/>
                    </a:cubicBezTo>
                    <a:cubicBezTo>
                      <a:pt x="1" y="1786"/>
                      <a:pt x="118" y="2261"/>
                      <a:pt x="263" y="2364"/>
                    </a:cubicBezTo>
                    <a:cubicBezTo>
                      <a:pt x="344" y="2419"/>
                      <a:pt x="432" y="2425"/>
                      <a:pt x="674" y="2425"/>
                    </a:cubicBezTo>
                    <a:cubicBezTo>
                      <a:pt x="745" y="2425"/>
                      <a:pt x="830" y="2424"/>
                      <a:pt x="932" y="2424"/>
                    </a:cubicBezTo>
                    <a:cubicBezTo>
                      <a:pt x="1097" y="2424"/>
                      <a:pt x="1307" y="2426"/>
                      <a:pt x="1578" y="2433"/>
                    </a:cubicBezTo>
                    <a:cubicBezTo>
                      <a:pt x="1685" y="2437"/>
                      <a:pt x="1785" y="2438"/>
                      <a:pt x="1879" y="2438"/>
                    </a:cubicBezTo>
                    <a:cubicBezTo>
                      <a:pt x="2331" y="2438"/>
                      <a:pt x="2665" y="2404"/>
                      <a:pt x="2973" y="2404"/>
                    </a:cubicBezTo>
                    <a:cubicBezTo>
                      <a:pt x="3217" y="2404"/>
                      <a:pt x="3444" y="2426"/>
                      <a:pt x="3700" y="2502"/>
                    </a:cubicBezTo>
                    <a:cubicBezTo>
                      <a:pt x="3923" y="2566"/>
                      <a:pt x="4180" y="2595"/>
                      <a:pt x="4420" y="2595"/>
                    </a:cubicBezTo>
                    <a:cubicBezTo>
                      <a:pt x="4878" y="2595"/>
                      <a:pt x="5278" y="2490"/>
                      <a:pt x="5278" y="2323"/>
                    </a:cubicBezTo>
                    <a:cubicBezTo>
                      <a:pt x="5278" y="2075"/>
                      <a:pt x="5133" y="1159"/>
                      <a:pt x="4995" y="366"/>
                    </a:cubicBezTo>
                    <a:lnTo>
                      <a:pt x="4293" y="22"/>
                    </a:lnTo>
                    <a:cubicBezTo>
                      <a:pt x="4293" y="22"/>
                      <a:pt x="4186" y="0"/>
                      <a:pt x="40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6986639" y="4242130"/>
                <a:ext cx="540863" cy="291651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2846" fill="none" extrusionOk="0">
                    <a:moveTo>
                      <a:pt x="4995" y="524"/>
                    </a:moveTo>
                    <a:cubicBezTo>
                      <a:pt x="5133" y="1317"/>
                      <a:pt x="5278" y="2233"/>
                      <a:pt x="5278" y="2481"/>
                    </a:cubicBezTo>
                    <a:cubicBezTo>
                      <a:pt x="5278" y="2736"/>
                      <a:pt x="4348" y="2846"/>
                      <a:pt x="3700" y="2660"/>
                    </a:cubicBezTo>
                    <a:cubicBezTo>
                      <a:pt x="3053" y="2467"/>
                      <a:pt x="2591" y="2626"/>
                      <a:pt x="1578" y="2591"/>
                    </a:cubicBezTo>
                    <a:cubicBezTo>
                      <a:pt x="573" y="2564"/>
                      <a:pt x="407" y="2619"/>
                      <a:pt x="263" y="2522"/>
                    </a:cubicBezTo>
                    <a:cubicBezTo>
                      <a:pt x="118" y="2419"/>
                      <a:pt x="1" y="1944"/>
                      <a:pt x="400" y="1792"/>
                    </a:cubicBezTo>
                    <a:cubicBezTo>
                      <a:pt x="545" y="1737"/>
                      <a:pt x="2371" y="1337"/>
                      <a:pt x="2894" y="669"/>
                    </a:cubicBezTo>
                    <a:cubicBezTo>
                      <a:pt x="3418" y="1"/>
                      <a:pt x="4293" y="180"/>
                      <a:pt x="4293" y="18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7128568" y="3541906"/>
                <a:ext cx="424349" cy="804858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7854" extrusionOk="0">
                    <a:moveTo>
                      <a:pt x="3128" y="0"/>
                    </a:moveTo>
                    <a:lnTo>
                      <a:pt x="1" y="538"/>
                    </a:lnTo>
                    <a:cubicBezTo>
                      <a:pt x="545" y="2397"/>
                      <a:pt x="1365" y="6097"/>
                      <a:pt x="1509" y="7502"/>
                    </a:cubicBezTo>
                    <a:cubicBezTo>
                      <a:pt x="1509" y="7502"/>
                      <a:pt x="2243" y="7854"/>
                      <a:pt x="3130" y="7854"/>
                    </a:cubicBezTo>
                    <a:cubicBezTo>
                      <a:pt x="3427" y="7854"/>
                      <a:pt x="3742" y="7814"/>
                      <a:pt x="4051" y="7709"/>
                    </a:cubicBezTo>
                    <a:cubicBezTo>
                      <a:pt x="4051" y="7709"/>
                      <a:pt x="4141" y="7295"/>
                      <a:pt x="3907" y="5566"/>
                    </a:cubicBezTo>
                    <a:cubicBezTo>
                      <a:pt x="3665" y="3741"/>
                      <a:pt x="3893" y="4058"/>
                      <a:pt x="3707" y="2735"/>
                    </a:cubicBezTo>
                    <a:cubicBezTo>
                      <a:pt x="3514" y="1419"/>
                      <a:pt x="3128" y="0"/>
                      <a:pt x="3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9"/>
              <p:cNvSpPr/>
              <p:nvPr/>
            </p:nvSpPr>
            <p:spPr>
              <a:xfrm>
                <a:off x="7128568" y="3541906"/>
                <a:ext cx="424349" cy="833040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8129" fill="none" extrusionOk="0">
                    <a:moveTo>
                      <a:pt x="1" y="538"/>
                    </a:moveTo>
                    <a:cubicBezTo>
                      <a:pt x="545" y="2397"/>
                      <a:pt x="1365" y="6097"/>
                      <a:pt x="1509" y="7502"/>
                    </a:cubicBezTo>
                    <a:cubicBezTo>
                      <a:pt x="1509" y="7502"/>
                      <a:pt x="2818" y="8129"/>
                      <a:pt x="4051" y="7709"/>
                    </a:cubicBezTo>
                    <a:cubicBezTo>
                      <a:pt x="4051" y="7709"/>
                      <a:pt x="4141" y="7295"/>
                      <a:pt x="3907" y="5566"/>
                    </a:cubicBezTo>
                    <a:cubicBezTo>
                      <a:pt x="3665" y="3741"/>
                      <a:pt x="3893" y="4058"/>
                      <a:pt x="3707" y="2735"/>
                    </a:cubicBezTo>
                    <a:cubicBezTo>
                      <a:pt x="3514" y="1419"/>
                      <a:pt x="3128" y="0"/>
                      <a:pt x="3128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7128568" y="3541906"/>
                <a:ext cx="424349" cy="789999"/>
              </a:xfrm>
              <a:custGeom>
                <a:avLst/>
                <a:gdLst/>
                <a:ahLst/>
                <a:cxnLst/>
                <a:rect l="l" t="t" r="r" b="b"/>
                <a:pathLst>
                  <a:path w="4141" h="7709" extrusionOk="0">
                    <a:moveTo>
                      <a:pt x="3128" y="0"/>
                    </a:moveTo>
                    <a:lnTo>
                      <a:pt x="1" y="538"/>
                    </a:lnTo>
                    <a:cubicBezTo>
                      <a:pt x="104" y="889"/>
                      <a:pt x="221" y="1302"/>
                      <a:pt x="331" y="1757"/>
                    </a:cubicBezTo>
                    <a:cubicBezTo>
                      <a:pt x="2543" y="2494"/>
                      <a:pt x="4051" y="7709"/>
                      <a:pt x="4051" y="7709"/>
                    </a:cubicBezTo>
                    <a:cubicBezTo>
                      <a:pt x="4051" y="7709"/>
                      <a:pt x="4141" y="7295"/>
                      <a:pt x="3907" y="5566"/>
                    </a:cubicBezTo>
                    <a:cubicBezTo>
                      <a:pt x="3665" y="3741"/>
                      <a:pt x="3893" y="4058"/>
                      <a:pt x="3707" y="2735"/>
                    </a:cubicBezTo>
                    <a:cubicBezTo>
                      <a:pt x="3514" y="1419"/>
                      <a:pt x="3128" y="0"/>
                      <a:pt x="31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7722930" y="4031848"/>
                <a:ext cx="316443" cy="543848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5307" extrusionOk="0">
                    <a:moveTo>
                      <a:pt x="1806" y="0"/>
                    </a:moveTo>
                    <a:lnTo>
                      <a:pt x="146" y="1660"/>
                    </a:lnTo>
                    <a:cubicBezTo>
                      <a:pt x="414" y="2831"/>
                      <a:pt x="290" y="4485"/>
                      <a:pt x="146" y="4726"/>
                    </a:cubicBezTo>
                    <a:cubicBezTo>
                      <a:pt x="8" y="4960"/>
                      <a:pt x="1" y="5167"/>
                      <a:pt x="304" y="5291"/>
                    </a:cubicBezTo>
                    <a:cubicBezTo>
                      <a:pt x="328" y="5301"/>
                      <a:pt x="358" y="5306"/>
                      <a:pt x="392" y="5306"/>
                    </a:cubicBezTo>
                    <a:cubicBezTo>
                      <a:pt x="782" y="5306"/>
                      <a:pt x="1755" y="4639"/>
                      <a:pt x="2047" y="3885"/>
                    </a:cubicBezTo>
                    <a:cubicBezTo>
                      <a:pt x="2357" y="3066"/>
                      <a:pt x="2260" y="2342"/>
                      <a:pt x="2488" y="2074"/>
                    </a:cubicBezTo>
                    <a:cubicBezTo>
                      <a:pt x="2671" y="1851"/>
                      <a:pt x="2839" y="1832"/>
                      <a:pt x="2892" y="1832"/>
                    </a:cubicBezTo>
                    <a:cubicBezTo>
                      <a:pt x="2902" y="1832"/>
                      <a:pt x="2908" y="1832"/>
                      <a:pt x="2908" y="1832"/>
                    </a:cubicBezTo>
                    <a:cubicBezTo>
                      <a:pt x="2908" y="1832"/>
                      <a:pt x="3053" y="1467"/>
                      <a:pt x="3066" y="999"/>
                    </a:cubicBezTo>
                    <a:cubicBezTo>
                      <a:pt x="3087" y="524"/>
                      <a:pt x="3066" y="400"/>
                      <a:pt x="3066" y="400"/>
                    </a:cubicBezTo>
                    <a:cubicBezTo>
                      <a:pt x="3066" y="400"/>
                      <a:pt x="2281" y="365"/>
                      <a:pt x="18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7722930" y="4031848"/>
                <a:ext cx="316443" cy="555633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5422" fill="none" extrusionOk="0">
                    <a:moveTo>
                      <a:pt x="146" y="1660"/>
                    </a:moveTo>
                    <a:cubicBezTo>
                      <a:pt x="414" y="2831"/>
                      <a:pt x="290" y="4485"/>
                      <a:pt x="146" y="4726"/>
                    </a:cubicBezTo>
                    <a:cubicBezTo>
                      <a:pt x="8" y="4960"/>
                      <a:pt x="1" y="5167"/>
                      <a:pt x="304" y="5291"/>
                    </a:cubicBezTo>
                    <a:cubicBezTo>
                      <a:pt x="607" y="5422"/>
                      <a:pt x="1730" y="4705"/>
                      <a:pt x="2047" y="3885"/>
                    </a:cubicBezTo>
                    <a:cubicBezTo>
                      <a:pt x="2357" y="3066"/>
                      <a:pt x="2260" y="2342"/>
                      <a:pt x="2488" y="2074"/>
                    </a:cubicBezTo>
                    <a:cubicBezTo>
                      <a:pt x="2708" y="1805"/>
                      <a:pt x="2908" y="1832"/>
                      <a:pt x="2908" y="1832"/>
                    </a:cubicBezTo>
                    <a:cubicBezTo>
                      <a:pt x="2908" y="1832"/>
                      <a:pt x="3053" y="1467"/>
                      <a:pt x="3066" y="999"/>
                    </a:cubicBezTo>
                    <a:cubicBezTo>
                      <a:pt x="3087" y="524"/>
                      <a:pt x="3066" y="400"/>
                      <a:pt x="3066" y="400"/>
                    </a:cubicBezTo>
                    <a:cubicBezTo>
                      <a:pt x="3066" y="400"/>
                      <a:pt x="2281" y="365"/>
                      <a:pt x="1806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7084093" y="2401852"/>
                <a:ext cx="853822" cy="1831990"/>
              </a:xfrm>
              <a:custGeom>
                <a:avLst/>
                <a:gdLst/>
                <a:ahLst/>
                <a:cxnLst/>
                <a:rect l="l" t="t" r="r" b="b"/>
                <a:pathLst>
                  <a:path w="8332" h="17877" extrusionOk="0">
                    <a:moveTo>
                      <a:pt x="2474" y="0"/>
                    </a:moveTo>
                    <a:cubicBezTo>
                      <a:pt x="1580" y="0"/>
                      <a:pt x="633" y="339"/>
                      <a:pt x="159" y="1343"/>
                    </a:cubicBezTo>
                    <a:lnTo>
                      <a:pt x="1" y="2652"/>
                    </a:lnTo>
                    <a:cubicBezTo>
                      <a:pt x="1" y="2652"/>
                      <a:pt x="97" y="5414"/>
                      <a:pt x="159" y="7922"/>
                    </a:cubicBezTo>
                    <a:cubicBezTo>
                      <a:pt x="221" y="10429"/>
                      <a:pt x="180" y="11284"/>
                      <a:pt x="435" y="11663"/>
                    </a:cubicBezTo>
                    <a:cubicBezTo>
                      <a:pt x="696" y="12041"/>
                      <a:pt x="3851" y="14811"/>
                      <a:pt x="4520" y="15837"/>
                    </a:cubicBezTo>
                    <a:cubicBezTo>
                      <a:pt x="5181" y="16870"/>
                      <a:pt x="6063" y="17876"/>
                      <a:pt x="6063" y="17876"/>
                    </a:cubicBezTo>
                    <a:cubicBezTo>
                      <a:pt x="6063" y="17876"/>
                      <a:pt x="6076" y="17877"/>
                      <a:pt x="6102" y="17877"/>
                    </a:cubicBezTo>
                    <a:cubicBezTo>
                      <a:pt x="6402" y="17877"/>
                      <a:pt x="8331" y="17801"/>
                      <a:pt x="8274" y="15837"/>
                    </a:cubicBezTo>
                    <a:cubicBezTo>
                      <a:pt x="8274" y="15837"/>
                      <a:pt x="7110" y="14163"/>
                      <a:pt x="6001" y="12813"/>
                    </a:cubicBezTo>
                    <a:cubicBezTo>
                      <a:pt x="4899" y="11470"/>
                      <a:pt x="3679" y="10981"/>
                      <a:pt x="3562" y="10168"/>
                    </a:cubicBezTo>
                    <a:cubicBezTo>
                      <a:pt x="3445" y="9355"/>
                      <a:pt x="4354" y="5490"/>
                      <a:pt x="4354" y="5159"/>
                    </a:cubicBezTo>
                    <a:cubicBezTo>
                      <a:pt x="4354" y="5159"/>
                      <a:pt x="4857" y="4484"/>
                      <a:pt x="4768" y="3603"/>
                    </a:cubicBezTo>
                    <a:cubicBezTo>
                      <a:pt x="4685" y="2721"/>
                      <a:pt x="4892" y="1488"/>
                      <a:pt x="4513" y="757"/>
                    </a:cubicBezTo>
                    <a:cubicBezTo>
                      <a:pt x="4317" y="384"/>
                      <a:pt x="3426" y="0"/>
                      <a:pt x="24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7084093" y="2326941"/>
                <a:ext cx="854334" cy="1916022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18697" fill="none" extrusionOk="0">
                    <a:moveTo>
                      <a:pt x="1" y="3383"/>
                    </a:moveTo>
                    <a:cubicBezTo>
                      <a:pt x="1" y="3383"/>
                      <a:pt x="97" y="6145"/>
                      <a:pt x="159" y="8653"/>
                    </a:cubicBezTo>
                    <a:cubicBezTo>
                      <a:pt x="221" y="11160"/>
                      <a:pt x="180" y="12015"/>
                      <a:pt x="435" y="12394"/>
                    </a:cubicBezTo>
                    <a:cubicBezTo>
                      <a:pt x="696" y="12772"/>
                      <a:pt x="3851" y="15542"/>
                      <a:pt x="4520" y="16568"/>
                    </a:cubicBezTo>
                    <a:cubicBezTo>
                      <a:pt x="5181" y="17601"/>
                      <a:pt x="6063" y="18607"/>
                      <a:pt x="6063" y="18607"/>
                    </a:cubicBezTo>
                    <a:cubicBezTo>
                      <a:pt x="6063" y="18607"/>
                      <a:pt x="8336" y="18697"/>
                      <a:pt x="8274" y="16568"/>
                    </a:cubicBezTo>
                    <a:cubicBezTo>
                      <a:pt x="8274" y="16568"/>
                      <a:pt x="7110" y="14894"/>
                      <a:pt x="6001" y="13544"/>
                    </a:cubicBezTo>
                    <a:cubicBezTo>
                      <a:pt x="4899" y="12201"/>
                      <a:pt x="3679" y="11712"/>
                      <a:pt x="3562" y="10899"/>
                    </a:cubicBezTo>
                    <a:cubicBezTo>
                      <a:pt x="3445" y="10086"/>
                      <a:pt x="4354" y="6221"/>
                      <a:pt x="4354" y="5890"/>
                    </a:cubicBezTo>
                    <a:cubicBezTo>
                      <a:pt x="4354" y="5890"/>
                      <a:pt x="4857" y="5215"/>
                      <a:pt x="4768" y="4334"/>
                    </a:cubicBezTo>
                    <a:cubicBezTo>
                      <a:pt x="4685" y="3452"/>
                      <a:pt x="4892" y="2219"/>
                      <a:pt x="4513" y="1488"/>
                    </a:cubicBezTo>
                    <a:cubicBezTo>
                      <a:pt x="4134" y="765"/>
                      <a:pt x="1137" y="0"/>
                      <a:pt x="159" y="207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7084093" y="2401749"/>
                <a:ext cx="490035" cy="449774"/>
              </a:xfrm>
              <a:custGeom>
                <a:avLst/>
                <a:gdLst/>
                <a:ahLst/>
                <a:cxnLst/>
                <a:rect l="l" t="t" r="r" b="b"/>
                <a:pathLst>
                  <a:path w="4782" h="4389" extrusionOk="0">
                    <a:moveTo>
                      <a:pt x="2474" y="0"/>
                    </a:moveTo>
                    <a:cubicBezTo>
                      <a:pt x="1579" y="0"/>
                      <a:pt x="632" y="340"/>
                      <a:pt x="159" y="1344"/>
                    </a:cubicBezTo>
                    <a:lnTo>
                      <a:pt x="1" y="2653"/>
                    </a:lnTo>
                    <a:cubicBezTo>
                      <a:pt x="1" y="2653"/>
                      <a:pt x="1" y="2777"/>
                      <a:pt x="14" y="2997"/>
                    </a:cubicBezTo>
                    <a:cubicBezTo>
                      <a:pt x="723" y="2862"/>
                      <a:pt x="1317" y="2805"/>
                      <a:pt x="1816" y="2805"/>
                    </a:cubicBezTo>
                    <a:cubicBezTo>
                      <a:pt x="4047" y="2805"/>
                      <a:pt x="4402" y="3944"/>
                      <a:pt x="4706" y="4389"/>
                    </a:cubicBezTo>
                    <a:cubicBezTo>
                      <a:pt x="4733" y="4279"/>
                      <a:pt x="4754" y="4162"/>
                      <a:pt x="4768" y="4038"/>
                    </a:cubicBezTo>
                    <a:cubicBezTo>
                      <a:pt x="4768" y="4024"/>
                      <a:pt x="4775" y="4010"/>
                      <a:pt x="4775" y="3989"/>
                    </a:cubicBezTo>
                    <a:cubicBezTo>
                      <a:pt x="4775" y="3948"/>
                      <a:pt x="4781" y="3900"/>
                      <a:pt x="4781" y="3852"/>
                    </a:cubicBezTo>
                    <a:cubicBezTo>
                      <a:pt x="4781" y="3831"/>
                      <a:pt x="4781" y="3817"/>
                      <a:pt x="4781" y="3796"/>
                    </a:cubicBezTo>
                    <a:cubicBezTo>
                      <a:pt x="4781" y="3734"/>
                      <a:pt x="4781" y="3666"/>
                      <a:pt x="4775" y="3604"/>
                    </a:cubicBezTo>
                    <a:cubicBezTo>
                      <a:pt x="4761" y="3493"/>
                      <a:pt x="4754" y="3376"/>
                      <a:pt x="4754" y="3259"/>
                    </a:cubicBezTo>
                    <a:cubicBezTo>
                      <a:pt x="4740" y="2839"/>
                      <a:pt x="4761" y="2377"/>
                      <a:pt x="4747" y="1936"/>
                    </a:cubicBezTo>
                    <a:cubicBezTo>
                      <a:pt x="4740" y="1682"/>
                      <a:pt x="4719" y="1440"/>
                      <a:pt x="4671" y="1213"/>
                    </a:cubicBezTo>
                    <a:cubicBezTo>
                      <a:pt x="4637" y="1048"/>
                      <a:pt x="4589" y="896"/>
                      <a:pt x="4513" y="758"/>
                    </a:cubicBezTo>
                    <a:cubicBezTo>
                      <a:pt x="4499" y="724"/>
                      <a:pt x="4430" y="648"/>
                      <a:pt x="4334" y="552"/>
                    </a:cubicBezTo>
                    <a:cubicBezTo>
                      <a:pt x="3982" y="255"/>
                      <a:pt x="3248" y="0"/>
                      <a:pt x="2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7322658" y="2734287"/>
                <a:ext cx="83415" cy="112315"/>
              </a:xfrm>
              <a:custGeom>
                <a:avLst/>
                <a:gdLst/>
                <a:ahLst/>
                <a:cxnLst/>
                <a:rect l="l" t="t" r="r" b="b"/>
                <a:pathLst>
                  <a:path w="814" h="1096" fill="none" extrusionOk="0">
                    <a:moveTo>
                      <a:pt x="1" y="0"/>
                    </a:moveTo>
                    <a:cubicBezTo>
                      <a:pt x="139" y="868"/>
                      <a:pt x="814" y="1096"/>
                      <a:pt x="814" y="1096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7271830" y="2823236"/>
                <a:ext cx="531025" cy="1289167"/>
              </a:xfrm>
              <a:custGeom>
                <a:avLst/>
                <a:gdLst/>
                <a:ahLst/>
                <a:cxnLst/>
                <a:rect l="l" t="t" r="r" b="b"/>
                <a:pathLst>
                  <a:path w="5182" h="12580" fill="none" extrusionOk="0">
                    <a:moveTo>
                      <a:pt x="952" y="0"/>
                    </a:moveTo>
                    <a:cubicBezTo>
                      <a:pt x="952" y="0"/>
                      <a:pt x="1" y="2880"/>
                      <a:pt x="159" y="4375"/>
                    </a:cubicBezTo>
                    <a:cubicBezTo>
                      <a:pt x="318" y="5877"/>
                      <a:pt x="380" y="6366"/>
                      <a:pt x="345" y="6751"/>
                    </a:cubicBezTo>
                    <a:cubicBezTo>
                      <a:pt x="318" y="7137"/>
                      <a:pt x="869" y="6951"/>
                      <a:pt x="910" y="7736"/>
                    </a:cubicBezTo>
                    <a:cubicBezTo>
                      <a:pt x="945" y="8529"/>
                      <a:pt x="1372" y="8494"/>
                      <a:pt x="1730" y="8556"/>
                    </a:cubicBezTo>
                    <a:cubicBezTo>
                      <a:pt x="2088" y="8625"/>
                      <a:pt x="2529" y="8859"/>
                      <a:pt x="2509" y="9466"/>
                    </a:cubicBezTo>
                    <a:cubicBezTo>
                      <a:pt x="2495" y="10079"/>
                      <a:pt x="2509" y="9631"/>
                      <a:pt x="3087" y="10141"/>
                    </a:cubicBezTo>
                    <a:cubicBezTo>
                      <a:pt x="3666" y="10644"/>
                      <a:pt x="3886" y="11835"/>
                      <a:pt x="4486" y="11725"/>
                    </a:cubicBezTo>
                    <a:cubicBezTo>
                      <a:pt x="5085" y="11622"/>
                      <a:pt x="4864" y="12021"/>
                      <a:pt x="5181" y="12579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7389063" y="3443733"/>
                <a:ext cx="70708" cy="120821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179" fill="none" extrusionOk="0">
                    <a:moveTo>
                      <a:pt x="586" y="1"/>
                    </a:moveTo>
                    <a:cubicBezTo>
                      <a:pt x="689" y="318"/>
                      <a:pt x="1" y="738"/>
                      <a:pt x="173" y="958"/>
                    </a:cubicBezTo>
                    <a:cubicBezTo>
                      <a:pt x="338" y="1179"/>
                      <a:pt x="586" y="696"/>
                      <a:pt x="586" y="69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6688023" y="2008546"/>
                <a:ext cx="423017" cy="262752"/>
              </a:xfrm>
              <a:custGeom>
                <a:avLst/>
                <a:gdLst/>
                <a:ahLst/>
                <a:cxnLst/>
                <a:rect l="l" t="t" r="r" b="b"/>
                <a:pathLst>
                  <a:path w="4128" h="2564" extrusionOk="0">
                    <a:moveTo>
                      <a:pt x="892" y="5"/>
                    </a:moveTo>
                    <a:cubicBezTo>
                      <a:pt x="485" y="5"/>
                      <a:pt x="1" y="187"/>
                      <a:pt x="1" y="187"/>
                    </a:cubicBezTo>
                    <a:lnTo>
                      <a:pt x="1496" y="1530"/>
                    </a:lnTo>
                    <a:lnTo>
                      <a:pt x="3893" y="2563"/>
                    </a:lnTo>
                    <a:lnTo>
                      <a:pt x="4127" y="1227"/>
                    </a:lnTo>
                    <a:cubicBezTo>
                      <a:pt x="4127" y="1227"/>
                      <a:pt x="2970" y="1130"/>
                      <a:pt x="2667" y="882"/>
                    </a:cubicBezTo>
                    <a:cubicBezTo>
                      <a:pt x="2357" y="641"/>
                      <a:pt x="2116" y="166"/>
                      <a:pt x="1909" y="83"/>
                    </a:cubicBezTo>
                    <a:cubicBezTo>
                      <a:pt x="1696" y="1"/>
                      <a:pt x="1392" y="42"/>
                      <a:pt x="972" y="7"/>
                    </a:cubicBezTo>
                    <a:cubicBezTo>
                      <a:pt x="946" y="6"/>
                      <a:pt x="919" y="5"/>
                      <a:pt x="892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7002932" y="1482020"/>
                <a:ext cx="661374" cy="1205853"/>
              </a:xfrm>
              <a:custGeom>
                <a:avLst/>
                <a:gdLst/>
                <a:ahLst/>
                <a:cxnLst/>
                <a:rect l="l" t="t" r="r" b="b"/>
                <a:pathLst>
                  <a:path w="6454" h="11767" extrusionOk="0">
                    <a:moveTo>
                      <a:pt x="3697" y="0"/>
                    </a:moveTo>
                    <a:cubicBezTo>
                      <a:pt x="3444" y="0"/>
                      <a:pt x="3194" y="92"/>
                      <a:pt x="2997" y="268"/>
                    </a:cubicBezTo>
                    <a:lnTo>
                      <a:pt x="1895" y="1260"/>
                    </a:lnTo>
                    <a:cubicBezTo>
                      <a:pt x="1895" y="1260"/>
                      <a:pt x="972" y="1811"/>
                      <a:pt x="889" y="3348"/>
                    </a:cubicBezTo>
                    <a:cubicBezTo>
                      <a:pt x="799" y="4884"/>
                      <a:pt x="634" y="6737"/>
                      <a:pt x="400" y="8232"/>
                    </a:cubicBezTo>
                    <a:cubicBezTo>
                      <a:pt x="173" y="9727"/>
                      <a:pt x="0" y="10539"/>
                      <a:pt x="400" y="10732"/>
                    </a:cubicBezTo>
                    <a:cubicBezTo>
                      <a:pt x="619" y="10836"/>
                      <a:pt x="716" y="10860"/>
                      <a:pt x="759" y="10860"/>
                    </a:cubicBezTo>
                    <a:cubicBezTo>
                      <a:pt x="788" y="10860"/>
                      <a:pt x="792" y="10849"/>
                      <a:pt x="793" y="10845"/>
                    </a:cubicBezTo>
                    <a:lnTo>
                      <a:pt x="793" y="10845"/>
                    </a:lnTo>
                    <a:lnTo>
                      <a:pt x="793" y="11628"/>
                    </a:lnTo>
                    <a:cubicBezTo>
                      <a:pt x="793" y="11628"/>
                      <a:pt x="995" y="11704"/>
                      <a:pt x="1509" y="11704"/>
                    </a:cubicBezTo>
                    <a:cubicBezTo>
                      <a:pt x="1766" y="11704"/>
                      <a:pt x="2101" y="11685"/>
                      <a:pt x="2529" y="11628"/>
                    </a:cubicBezTo>
                    <a:cubicBezTo>
                      <a:pt x="2710" y="11604"/>
                      <a:pt x="2881" y="11594"/>
                      <a:pt x="3046" y="11594"/>
                    </a:cubicBezTo>
                    <a:cubicBezTo>
                      <a:pt x="3738" y="11594"/>
                      <a:pt x="4302" y="11767"/>
                      <a:pt x="4888" y="11767"/>
                    </a:cubicBezTo>
                    <a:cubicBezTo>
                      <a:pt x="5153" y="11767"/>
                      <a:pt x="5423" y="11731"/>
                      <a:pt x="5711" y="11628"/>
                    </a:cubicBezTo>
                    <a:lnTo>
                      <a:pt x="5711" y="10567"/>
                    </a:lnTo>
                    <a:cubicBezTo>
                      <a:pt x="5711" y="10567"/>
                      <a:pt x="5755" y="10579"/>
                      <a:pt x="5820" y="10579"/>
                    </a:cubicBezTo>
                    <a:cubicBezTo>
                      <a:pt x="6029" y="10579"/>
                      <a:pt x="6454" y="10455"/>
                      <a:pt x="6338" y="9410"/>
                    </a:cubicBezTo>
                    <a:cubicBezTo>
                      <a:pt x="6193" y="8046"/>
                      <a:pt x="6193" y="6695"/>
                      <a:pt x="6235" y="5028"/>
                    </a:cubicBezTo>
                    <a:cubicBezTo>
                      <a:pt x="6276" y="3368"/>
                      <a:pt x="5856" y="1612"/>
                      <a:pt x="5181" y="868"/>
                    </a:cubicBezTo>
                    <a:cubicBezTo>
                      <a:pt x="4878" y="530"/>
                      <a:pt x="4499" y="282"/>
                      <a:pt x="4175" y="117"/>
                    </a:cubicBezTo>
                    <a:cubicBezTo>
                      <a:pt x="4024" y="38"/>
                      <a:pt x="3860" y="0"/>
                      <a:pt x="36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7034700" y="2176608"/>
                <a:ext cx="416561" cy="211104"/>
              </a:xfrm>
              <a:custGeom>
                <a:avLst/>
                <a:gdLst/>
                <a:ahLst/>
                <a:cxnLst/>
                <a:rect l="l" t="t" r="r" b="b"/>
                <a:pathLst>
                  <a:path w="4065" h="2060" extrusionOk="0">
                    <a:moveTo>
                      <a:pt x="3631" y="0"/>
                    </a:moveTo>
                    <a:lnTo>
                      <a:pt x="255" y="276"/>
                    </a:lnTo>
                    <a:cubicBezTo>
                      <a:pt x="207" y="689"/>
                      <a:pt x="152" y="1082"/>
                      <a:pt x="90" y="1454"/>
                    </a:cubicBezTo>
                    <a:cubicBezTo>
                      <a:pt x="62" y="1674"/>
                      <a:pt x="28" y="1874"/>
                      <a:pt x="0" y="2060"/>
                    </a:cubicBezTo>
                    <a:cubicBezTo>
                      <a:pt x="992" y="1901"/>
                      <a:pt x="2418" y="1619"/>
                      <a:pt x="4065" y="1171"/>
                    </a:cubicBezTo>
                    <a:lnTo>
                      <a:pt x="3631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7084093" y="2564892"/>
                <a:ext cx="504177" cy="28284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76" fill="none" extrusionOk="0">
                    <a:moveTo>
                      <a:pt x="1" y="276"/>
                    </a:moveTo>
                    <a:cubicBezTo>
                      <a:pt x="917" y="152"/>
                      <a:pt x="565" y="186"/>
                      <a:pt x="2150" y="165"/>
                    </a:cubicBezTo>
                    <a:cubicBezTo>
                      <a:pt x="3727" y="152"/>
                      <a:pt x="4451" y="110"/>
                      <a:pt x="4919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7528840" y="2574013"/>
                <a:ext cx="7173" cy="1137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1110" fill="none" extrusionOk="0">
                    <a:moveTo>
                      <a:pt x="1" y="1"/>
                    </a:moveTo>
                    <a:cubicBezTo>
                      <a:pt x="69" y="627"/>
                      <a:pt x="1" y="1110"/>
                      <a:pt x="1" y="111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7449114" y="2578932"/>
                <a:ext cx="9223" cy="10534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028" fill="none" extrusionOk="0">
                    <a:moveTo>
                      <a:pt x="0" y="1"/>
                    </a:moveTo>
                    <a:cubicBezTo>
                      <a:pt x="90" y="538"/>
                      <a:pt x="28" y="1027"/>
                      <a:pt x="28" y="102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7365083" y="2581084"/>
                <a:ext cx="6456" cy="91922"/>
              </a:xfrm>
              <a:custGeom>
                <a:avLst/>
                <a:gdLst/>
                <a:ahLst/>
                <a:cxnLst/>
                <a:rect l="l" t="t" r="r" b="b"/>
                <a:pathLst>
                  <a:path w="63" h="897" fill="none" extrusionOk="0">
                    <a:moveTo>
                      <a:pt x="35" y="0"/>
                    </a:moveTo>
                    <a:cubicBezTo>
                      <a:pt x="62" y="262"/>
                      <a:pt x="0" y="896"/>
                      <a:pt x="0" y="89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9"/>
              <p:cNvSpPr/>
              <p:nvPr/>
            </p:nvSpPr>
            <p:spPr>
              <a:xfrm>
                <a:off x="7283205" y="2581801"/>
                <a:ext cx="2152" cy="89770"/>
              </a:xfrm>
              <a:custGeom>
                <a:avLst/>
                <a:gdLst/>
                <a:ahLst/>
                <a:cxnLst/>
                <a:rect l="l" t="t" r="r" b="b"/>
                <a:pathLst>
                  <a:path w="21" h="876" fill="none" extrusionOk="0">
                    <a:moveTo>
                      <a:pt x="0" y="0"/>
                    </a:moveTo>
                    <a:cubicBezTo>
                      <a:pt x="21" y="393"/>
                      <a:pt x="0" y="875"/>
                      <a:pt x="0" y="875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7204810" y="2582518"/>
                <a:ext cx="3587" cy="96841"/>
              </a:xfrm>
              <a:custGeom>
                <a:avLst/>
                <a:gdLst/>
                <a:ahLst/>
                <a:cxnLst/>
                <a:rect l="l" t="t" r="r" b="b"/>
                <a:pathLst>
                  <a:path w="35" h="945" fill="none" extrusionOk="0">
                    <a:moveTo>
                      <a:pt x="35" y="0"/>
                    </a:moveTo>
                    <a:cubicBezTo>
                      <a:pt x="35" y="379"/>
                      <a:pt x="1" y="944"/>
                      <a:pt x="1" y="94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7123649" y="2586003"/>
                <a:ext cx="16294" cy="93357"/>
              </a:xfrm>
              <a:custGeom>
                <a:avLst/>
                <a:gdLst/>
                <a:ahLst/>
                <a:cxnLst/>
                <a:rect l="l" t="t" r="r" b="b"/>
                <a:pathLst>
                  <a:path w="159" h="911" fill="none" extrusionOk="0">
                    <a:moveTo>
                      <a:pt x="159" y="1"/>
                    </a:moveTo>
                    <a:cubicBezTo>
                      <a:pt x="0" y="517"/>
                      <a:pt x="62" y="910"/>
                      <a:pt x="62" y="91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9"/>
              <p:cNvSpPr/>
              <p:nvPr/>
            </p:nvSpPr>
            <p:spPr>
              <a:xfrm>
                <a:off x="7163820" y="2539478"/>
                <a:ext cx="317160" cy="44578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435" fill="none" extrusionOk="0">
                    <a:moveTo>
                      <a:pt x="1" y="434"/>
                    </a:moveTo>
                    <a:cubicBezTo>
                      <a:pt x="1971" y="0"/>
                      <a:pt x="3094" y="0"/>
                      <a:pt x="3094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6545478" y="1997274"/>
                <a:ext cx="329047" cy="160377"/>
              </a:xfrm>
              <a:custGeom>
                <a:avLst/>
                <a:gdLst/>
                <a:ahLst/>
                <a:cxnLst/>
                <a:rect l="l" t="t" r="r" b="b"/>
                <a:pathLst>
                  <a:path w="3211" h="1565" extrusionOk="0">
                    <a:moveTo>
                      <a:pt x="1034" y="0"/>
                    </a:moveTo>
                    <a:lnTo>
                      <a:pt x="0" y="76"/>
                    </a:lnTo>
                    <a:lnTo>
                      <a:pt x="0" y="290"/>
                    </a:lnTo>
                    <a:lnTo>
                      <a:pt x="2274" y="1475"/>
                    </a:lnTo>
                    <a:lnTo>
                      <a:pt x="3211" y="1564"/>
                    </a:lnTo>
                    <a:lnTo>
                      <a:pt x="3211" y="1309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6545478" y="1997274"/>
                <a:ext cx="324128" cy="148387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1448" extrusionOk="0">
                    <a:moveTo>
                      <a:pt x="1034" y="0"/>
                    </a:moveTo>
                    <a:lnTo>
                      <a:pt x="0" y="76"/>
                    </a:lnTo>
                    <a:lnTo>
                      <a:pt x="0" y="290"/>
                    </a:lnTo>
                    <a:lnTo>
                      <a:pt x="1013" y="228"/>
                    </a:lnTo>
                    <a:lnTo>
                      <a:pt x="3066" y="1447"/>
                    </a:lnTo>
                    <a:lnTo>
                      <a:pt x="3162" y="1282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6634428" y="2034165"/>
                <a:ext cx="589539" cy="263265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569" extrusionOk="0">
                    <a:moveTo>
                      <a:pt x="835" y="0"/>
                    </a:moveTo>
                    <a:cubicBezTo>
                      <a:pt x="802" y="0"/>
                      <a:pt x="780" y="13"/>
                      <a:pt x="772" y="47"/>
                    </a:cubicBezTo>
                    <a:cubicBezTo>
                      <a:pt x="737" y="178"/>
                      <a:pt x="1116" y="563"/>
                      <a:pt x="1116" y="563"/>
                    </a:cubicBezTo>
                    <a:cubicBezTo>
                      <a:pt x="1116" y="563"/>
                      <a:pt x="441" y="474"/>
                      <a:pt x="0" y="233"/>
                    </a:cubicBezTo>
                    <a:lnTo>
                      <a:pt x="0" y="639"/>
                    </a:lnTo>
                    <a:lnTo>
                      <a:pt x="393" y="839"/>
                    </a:lnTo>
                    <a:cubicBezTo>
                      <a:pt x="393" y="839"/>
                      <a:pt x="407" y="1163"/>
                      <a:pt x="600" y="1252"/>
                    </a:cubicBezTo>
                    <a:cubicBezTo>
                      <a:pt x="786" y="1349"/>
                      <a:pt x="648" y="1666"/>
                      <a:pt x="1027" y="1790"/>
                    </a:cubicBezTo>
                    <a:cubicBezTo>
                      <a:pt x="1406" y="1921"/>
                      <a:pt x="1481" y="2010"/>
                      <a:pt x="1481" y="2010"/>
                    </a:cubicBezTo>
                    <a:lnTo>
                      <a:pt x="2225" y="2010"/>
                    </a:lnTo>
                    <a:cubicBezTo>
                      <a:pt x="2997" y="2010"/>
                      <a:pt x="5753" y="2568"/>
                      <a:pt x="5753" y="2568"/>
                    </a:cubicBezTo>
                    <a:lnTo>
                      <a:pt x="5518" y="956"/>
                    </a:lnTo>
                    <a:cubicBezTo>
                      <a:pt x="5518" y="956"/>
                      <a:pt x="4603" y="990"/>
                      <a:pt x="3927" y="990"/>
                    </a:cubicBezTo>
                    <a:cubicBezTo>
                      <a:pt x="3589" y="990"/>
                      <a:pt x="3312" y="981"/>
                      <a:pt x="3238" y="956"/>
                    </a:cubicBezTo>
                    <a:cubicBezTo>
                      <a:pt x="3011" y="873"/>
                      <a:pt x="2432" y="315"/>
                      <a:pt x="2163" y="233"/>
                    </a:cubicBezTo>
                    <a:cubicBezTo>
                      <a:pt x="1895" y="150"/>
                      <a:pt x="1543" y="212"/>
                      <a:pt x="1309" y="164"/>
                    </a:cubicBezTo>
                    <a:cubicBezTo>
                      <a:pt x="1132" y="127"/>
                      <a:pt x="935" y="0"/>
                      <a:pt x="8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7125084" y="2132133"/>
                <a:ext cx="94687" cy="137012"/>
              </a:xfrm>
              <a:custGeom>
                <a:avLst/>
                <a:gdLst/>
                <a:ahLst/>
                <a:cxnLst/>
                <a:rect l="l" t="t" r="r" b="b"/>
                <a:pathLst>
                  <a:path w="924" h="1337" extrusionOk="0">
                    <a:moveTo>
                      <a:pt x="730" y="0"/>
                    </a:moveTo>
                    <a:cubicBezTo>
                      <a:pt x="730" y="0"/>
                      <a:pt x="407" y="14"/>
                      <a:pt x="0" y="21"/>
                    </a:cubicBezTo>
                    <a:cubicBezTo>
                      <a:pt x="145" y="310"/>
                      <a:pt x="345" y="737"/>
                      <a:pt x="551" y="1281"/>
                    </a:cubicBezTo>
                    <a:lnTo>
                      <a:pt x="923" y="1337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6634428" y="2024840"/>
                <a:ext cx="589539" cy="272590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2660" fill="none" extrusionOk="0">
                    <a:moveTo>
                      <a:pt x="1481" y="2101"/>
                    </a:moveTo>
                    <a:cubicBezTo>
                      <a:pt x="1481" y="2101"/>
                      <a:pt x="1447" y="2101"/>
                      <a:pt x="2225" y="2101"/>
                    </a:cubicBezTo>
                    <a:cubicBezTo>
                      <a:pt x="2997" y="2101"/>
                      <a:pt x="5753" y="2659"/>
                      <a:pt x="5753" y="2659"/>
                    </a:cubicBezTo>
                    <a:lnTo>
                      <a:pt x="5518" y="1047"/>
                    </a:lnTo>
                    <a:cubicBezTo>
                      <a:pt x="5518" y="1047"/>
                      <a:pt x="3452" y="1123"/>
                      <a:pt x="3238" y="1047"/>
                    </a:cubicBezTo>
                    <a:cubicBezTo>
                      <a:pt x="3011" y="964"/>
                      <a:pt x="2432" y="406"/>
                      <a:pt x="2163" y="324"/>
                    </a:cubicBezTo>
                    <a:cubicBezTo>
                      <a:pt x="1895" y="241"/>
                      <a:pt x="1543" y="303"/>
                      <a:pt x="1309" y="255"/>
                    </a:cubicBezTo>
                    <a:cubicBezTo>
                      <a:pt x="1075" y="207"/>
                      <a:pt x="806" y="0"/>
                      <a:pt x="772" y="138"/>
                    </a:cubicBezTo>
                    <a:cubicBezTo>
                      <a:pt x="737" y="269"/>
                      <a:pt x="1116" y="654"/>
                      <a:pt x="1116" y="654"/>
                    </a:cubicBezTo>
                    <a:cubicBezTo>
                      <a:pt x="1116" y="654"/>
                      <a:pt x="441" y="565"/>
                      <a:pt x="0" y="3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6634428" y="2098931"/>
                <a:ext cx="108111" cy="43143"/>
              </a:xfrm>
              <a:custGeom>
                <a:avLst/>
                <a:gdLst/>
                <a:ahLst/>
                <a:cxnLst/>
                <a:rect l="l" t="t" r="r" b="b"/>
                <a:pathLst>
                  <a:path w="1055" h="421" fill="none" extrusionOk="0">
                    <a:moveTo>
                      <a:pt x="0" y="0"/>
                    </a:moveTo>
                    <a:cubicBezTo>
                      <a:pt x="393" y="207"/>
                      <a:pt x="1054" y="421"/>
                      <a:pt x="1054" y="42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6685973" y="2154678"/>
                <a:ext cx="47343" cy="22033"/>
              </a:xfrm>
              <a:custGeom>
                <a:avLst/>
                <a:gdLst/>
                <a:ahLst/>
                <a:cxnLst/>
                <a:rect l="l" t="t" r="r" b="b"/>
                <a:pathLst>
                  <a:path w="462" h="215" fill="none" extrusionOk="0">
                    <a:moveTo>
                      <a:pt x="0" y="1"/>
                    </a:moveTo>
                    <a:cubicBezTo>
                      <a:pt x="159" y="138"/>
                      <a:pt x="462" y="214"/>
                      <a:pt x="462" y="2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6716306" y="2202022"/>
                <a:ext cx="43142" cy="1281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25" fill="none" extrusionOk="0">
                    <a:moveTo>
                      <a:pt x="0" y="0"/>
                    </a:moveTo>
                    <a:cubicBezTo>
                      <a:pt x="111" y="103"/>
                      <a:pt x="421" y="124"/>
                      <a:pt x="421" y="1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9"/>
              <p:cNvSpPr/>
              <p:nvPr/>
            </p:nvSpPr>
            <p:spPr>
              <a:xfrm>
                <a:off x="6748791" y="2091142"/>
                <a:ext cx="29718" cy="7891"/>
              </a:xfrm>
              <a:custGeom>
                <a:avLst/>
                <a:gdLst/>
                <a:ahLst/>
                <a:cxnLst/>
                <a:rect l="l" t="t" r="r" b="b"/>
                <a:pathLst>
                  <a:path w="290" h="77" fill="none" extrusionOk="0">
                    <a:moveTo>
                      <a:pt x="0" y="1"/>
                    </a:moveTo>
                    <a:cubicBezTo>
                      <a:pt x="62" y="49"/>
                      <a:pt x="290" y="76"/>
                      <a:pt x="290" y="76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9"/>
              <p:cNvSpPr/>
              <p:nvPr/>
            </p:nvSpPr>
            <p:spPr>
              <a:xfrm>
                <a:off x="7156852" y="1582345"/>
                <a:ext cx="417996" cy="737633"/>
              </a:xfrm>
              <a:custGeom>
                <a:avLst/>
                <a:gdLst/>
                <a:ahLst/>
                <a:cxnLst/>
                <a:rect l="l" t="t" r="r" b="b"/>
                <a:pathLst>
                  <a:path w="4079" h="7198" extrusionOk="0">
                    <a:moveTo>
                      <a:pt x="2639" y="0"/>
                    </a:moveTo>
                    <a:cubicBezTo>
                      <a:pt x="2417" y="0"/>
                      <a:pt x="2176" y="56"/>
                      <a:pt x="1929" y="185"/>
                    </a:cubicBezTo>
                    <a:cubicBezTo>
                      <a:pt x="1405" y="453"/>
                      <a:pt x="1137" y="1556"/>
                      <a:pt x="1137" y="1556"/>
                    </a:cubicBezTo>
                    <a:cubicBezTo>
                      <a:pt x="916" y="2362"/>
                      <a:pt x="1013" y="2933"/>
                      <a:pt x="1137" y="3498"/>
                    </a:cubicBezTo>
                    <a:cubicBezTo>
                      <a:pt x="1268" y="4070"/>
                      <a:pt x="1281" y="4828"/>
                      <a:pt x="1281" y="4828"/>
                    </a:cubicBezTo>
                    <a:lnTo>
                      <a:pt x="0" y="5269"/>
                    </a:lnTo>
                    <a:lnTo>
                      <a:pt x="317" y="7087"/>
                    </a:lnTo>
                    <a:cubicBezTo>
                      <a:pt x="317" y="7087"/>
                      <a:pt x="675" y="7198"/>
                      <a:pt x="1294" y="7198"/>
                    </a:cubicBezTo>
                    <a:cubicBezTo>
                      <a:pt x="1603" y="7198"/>
                      <a:pt x="1977" y="7170"/>
                      <a:pt x="2404" y="7087"/>
                    </a:cubicBezTo>
                    <a:cubicBezTo>
                      <a:pt x="3679" y="6832"/>
                      <a:pt x="3713" y="6550"/>
                      <a:pt x="3851" y="5572"/>
                    </a:cubicBezTo>
                    <a:cubicBezTo>
                      <a:pt x="3996" y="4587"/>
                      <a:pt x="4078" y="3925"/>
                      <a:pt x="4058" y="2899"/>
                    </a:cubicBezTo>
                    <a:cubicBezTo>
                      <a:pt x="4044" y="1873"/>
                      <a:pt x="3961" y="1080"/>
                      <a:pt x="3693" y="591"/>
                    </a:cubicBezTo>
                    <a:cubicBezTo>
                      <a:pt x="3509" y="257"/>
                      <a:pt x="3117" y="0"/>
                      <a:pt x="26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7223871" y="2098931"/>
                <a:ext cx="46729" cy="220327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150" fill="none" extrusionOk="0">
                    <a:moveTo>
                      <a:pt x="1" y="0"/>
                    </a:moveTo>
                    <a:cubicBezTo>
                      <a:pt x="97" y="675"/>
                      <a:pt x="455" y="2150"/>
                      <a:pt x="455" y="215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7288124" y="2018486"/>
                <a:ext cx="122253" cy="61487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600" fill="none" extrusionOk="0">
                    <a:moveTo>
                      <a:pt x="0" y="572"/>
                    </a:moveTo>
                    <a:cubicBezTo>
                      <a:pt x="600" y="441"/>
                      <a:pt x="1103" y="599"/>
                      <a:pt x="1144" y="489"/>
                    </a:cubicBezTo>
                    <a:cubicBezTo>
                      <a:pt x="1192" y="386"/>
                      <a:pt x="1075" y="0"/>
                      <a:pt x="421" y="32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6625205" y="1851859"/>
                <a:ext cx="39658" cy="105962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034" fill="none" extrusionOk="0">
                    <a:moveTo>
                      <a:pt x="366" y="1034"/>
                    </a:moveTo>
                    <a:cubicBezTo>
                      <a:pt x="387" y="572"/>
                      <a:pt x="235" y="317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6683821" y="1860262"/>
                <a:ext cx="70708" cy="103912"/>
              </a:xfrm>
              <a:custGeom>
                <a:avLst/>
                <a:gdLst/>
                <a:ahLst/>
                <a:cxnLst/>
                <a:rect l="l" t="t" r="r" b="b"/>
                <a:pathLst>
                  <a:path w="690" h="1014" fill="none" extrusionOk="0">
                    <a:moveTo>
                      <a:pt x="1" y="1014"/>
                    </a:moveTo>
                    <a:cubicBezTo>
                      <a:pt x="242" y="352"/>
                      <a:pt x="689" y="318"/>
                      <a:pt x="627" y="614"/>
                    </a:cubicBezTo>
                    <a:cubicBezTo>
                      <a:pt x="572" y="910"/>
                      <a:pt x="104" y="497"/>
                      <a:pt x="552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6882625" y="1086152"/>
                <a:ext cx="490958" cy="639460"/>
              </a:xfrm>
              <a:custGeom>
                <a:avLst/>
                <a:gdLst/>
                <a:ahLst/>
                <a:cxnLst/>
                <a:rect l="l" t="t" r="r" b="b"/>
                <a:pathLst>
                  <a:path w="4791" h="6240" extrusionOk="0">
                    <a:moveTo>
                      <a:pt x="2037" y="1"/>
                    </a:moveTo>
                    <a:cubicBezTo>
                      <a:pt x="1028" y="1"/>
                      <a:pt x="0" y="1171"/>
                      <a:pt x="320" y="2058"/>
                    </a:cubicBezTo>
                    <a:cubicBezTo>
                      <a:pt x="320" y="2195"/>
                      <a:pt x="637" y="3063"/>
                      <a:pt x="658" y="3484"/>
                    </a:cubicBezTo>
                    <a:cubicBezTo>
                      <a:pt x="665" y="3739"/>
                      <a:pt x="740" y="3925"/>
                      <a:pt x="802" y="4035"/>
                    </a:cubicBezTo>
                    <a:cubicBezTo>
                      <a:pt x="835" y="4089"/>
                      <a:pt x="888" y="4117"/>
                      <a:pt x="943" y="4117"/>
                    </a:cubicBezTo>
                    <a:cubicBezTo>
                      <a:pt x="958" y="4117"/>
                      <a:pt x="973" y="4115"/>
                      <a:pt x="988" y="4111"/>
                    </a:cubicBezTo>
                    <a:lnTo>
                      <a:pt x="1381" y="3987"/>
                    </a:lnTo>
                    <a:cubicBezTo>
                      <a:pt x="1381" y="3987"/>
                      <a:pt x="1843" y="4917"/>
                      <a:pt x="2077" y="4923"/>
                    </a:cubicBezTo>
                    <a:cubicBezTo>
                      <a:pt x="2079" y="4923"/>
                      <a:pt x="2081" y="4924"/>
                      <a:pt x="2084" y="4924"/>
                    </a:cubicBezTo>
                    <a:cubicBezTo>
                      <a:pt x="2322" y="4924"/>
                      <a:pt x="2869" y="4572"/>
                      <a:pt x="2869" y="4572"/>
                    </a:cubicBezTo>
                    <a:lnTo>
                      <a:pt x="3069" y="5123"/>
                    </a:lnTo>
                    <a:cubicBezTo>
                      <a:pt x="3069" y="5123"/>
                      <a:pt x="2773" y="5922"/>
                      <a:pt x="2786" y="6239"/>
                    </a:cubicBezTo>
                    <a:cubicBezTo>
                      <a:pt x="2786" y="6239"/>
                      <a:pt x="3937" y="4276"/>
                      <a:pt x="4791" y="3876"/>
                    </a:cubicBezTo>
                    <a:lnTo>
                      <a:pt x="3799" y="2423"/>
                    </a:lnTo>
                    <a:cubicBezTo>
                      <a:pt x="3799" y="2423"/>
                      <a:pt x="4006" y="1885"/>
                      <a:pt x="3875" y="1520"/>
                    </a:cubicBezTo>
                    <a:cubicBezTo>
                      <a:pt x="3751" y="1155"/>
                      <a:pt x="3179" y="81"/>
                      <a:pt x="2139" y="5"/>
                    </a:cubicBezTo>
                    <a:cubicBezTo>
                      <a:pt x="2105" y="2"/>
                      <a:pt x="2071" y="1"/>
                      <a:pt x="2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7170174" y="1285572"/>
                <a:ext cx="43962" cy="39146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82" extrusionOk="0">
                    <a:moveTo>
                      <a:pt x="218" y="1"/>
                    </a:moveTo>
                    <a:cubicBezTo>
                      <a:pt x="184" y="1"/>
                      <a:pt x="149" y="10"/>
                      <a:pt x="118" y="29"/>
                    </a:cubicBezTo>
                    <a:cubicBezTo>
                      <a:pt x="29" y="84"/>
                      <a:pt x="1" y="201"/>
                      <a:pt x="56" y="291"/>
                    </a:cubicBezTo>
                    <a:cubicBezTo>
                      <a:pt x="92" y="349"/>
                      <a:pt x="154" y="381"/>
                      <a:pt x="218" y="381"/>
                    </a:cubicBezTo>
                    <a:cubicBezTo>
                      <a:pt x="252" y="381"/>
                      <a:pt x="287" y="372"/>
                      <a:pt x="318" y="353"/>
                    </a:cubicBezTo>
                    <a:cubicBezTo>
                      <a:pt x="401" y="298"/>
                      <a:pt x="428" y="181"/>
                      <a:pt x="380" y="91"/>
                    </a:cubicBezTo>
                    <a:cubicBezTo>
                      <a:pt x="344" y="33"/>
                      <a:pt x="282" y="1"/>
                      <a:pt x="2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7188619" y="1299099"/>
                <a:ext cx="29000" cy="46525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54" extrusionOk="0">
                    <a:moveTo>
                      <a:pt x="63" y="0"/>
                    </a:moveTo>
                    <a:cubicBezTo>
                      <a:pt x="54" y="0"/>
                      <a:pt x="44" y="2"/>
                      <a:pt x="35" y="7"/>
                    </a:cubicBezTo>
                    <a:cubicBezTo>
                      <a:pt x="14" y="21"/>
                      <a:pt x="0" y="49"/>
                      <a:pt x="0" y="62"/>
                    </a:cubicBezTo>
                    <a:lnTo>
                      <a:pt x="97" y="407"/>
                    </a:lnTo>
                    <a:cubicBezTo>
                      <a:pt x="107" y="438"/>
                      <a:pt x="137" y="453"/>
                      <a:pt x="171" y="453"/>
                    </a:cubicBezTo>
                    <a:cubicBezTo>
                      <a:pt x="183" y="453"/>
                      <a:pt x="195" y="452"/>
                      <a:pt x="207" y="448"/>
                    </a:cubicBezTo>
                    <a:cubicBezTo>
                      <a:pt x="255" y="427"/>
                      <a:pt x="283" y="379"/>
                      <a:pt x="276" y="345"/>
                    </a:cubicBezTo>
                    <a:cubicBezTo>
                      <a:pt x="276" y="338"/>
                      <a:pt x="269" y="338"/>
                      <a:pt x="269" y="331"/>
                    </a:cubicBezTo>
                    <a:lnTo>
                      <a:pt x="103" y="21"/>
                    </a:lnTo>
                    <a:cubicBezTo>
                      <a:pt x="95" y="8"/>
                      <a:pt x="80" y="0"/>
                      <a:pt x="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7176527" y="1494625"/>
                <a:ext cx="54517" cy="116619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138" extrusionOk="0">
                    <a:moveTo>
                      <a:pt x="407" y="1"/>
                    </a:moveTo>
                    <a:cubicBezTo>
                      <a:pt x="407" y="1"/>
                      <a:pt x="283" y="359"/>
                      <a:pt x="1" y="586"/>
                    </a:cubicBezTo>
                    <a:lnTo>
                      <a:pt x="201" y="1137"/>
                    </a:lnTo>
                    <a:cubicBezTo>
                      <a:pt x="428" y="786"/>
                      <a:pt x="531" y="33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7001498" y="1390918"/>
                <a:ext cx="26234" cy="23775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32" extrusionOk="0">
                    <a:moveTo>
                      <a:pt x="106" y="0"/>
                    </a:moveTo>
                    <a:cubicBezTo>
                      <a:pt x="80" y="0"/>
                      <a:pt x="57" y="9"/>
                      <a:pt x="42" y="27"/>
                    </a:cubicBezTo>
                    <a:cubicBezTo>
                      <a:pt x="1" y="62"/>
                      <a:pt x="1" y="138"/>
                      <a:pt x="56" y="186"/>
                    </a:cubicBezTo>
                    <a:cubicBezTo>
                      <a:pt x="84" y="215"/>
                      <a:pt x="120" y="231"/>
                      <a:pt x="153" y="231"/>
                    </a:cubicBezTo>
                    <a:cubicBezTo>
                      <a:pt x="176" y="231"/>
                      <a:pt x="197" y="223"/>
                      <a:pt x="214" y="207"/>
                    </a:cubicBezTo>
                    <a:cubicBezTo>
                      <a:pt x="255" y="165"/>
                      <a:pt x="249" y="96"/>
                      <a:pt x="200" y="41"/>
                    </a:cubicBezTo>
                    <a:cubicBezTo>
                      <a:pt x="173" y="14"/>
                      <a:pt x="138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9"/>
              <p:cNvSpPr/>
              <p:nvPr/>
            </p:nvSpPr>
            <p:spPr>
              <a:xfrm>
                <a:off x="7084093" y="1453634"/>
                <a:ext cx="40375" cy="57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559" fill="none" extrusionOk="0">
                    <a:moveTo>
                      <a:pt x="1" y="559"/>
                    </a:moveTo>
                    <a:cubicBezTo>
                      <a:pt x="393" y="414"/>
                      <a:pt x="366" y="1"/>
                      <a:pt x="366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9"/>
              <p:cNvSpPr/>
              <p:nvPr/>
            </p:nvSpPr>
            <p:spPr>
              <a:xfrm>
                <a:off x="6793983" y="1032865"/>
                <a:ext cx="505509" cy="300874"/>
              </a:xfrm>
              <a:custGeom>
                <a:avLst/>
                <a:gdLst/>
                <a:ahLst/>
                <a:cxnLst/>
                <a:rect l="l" t="t" r="r" b="b"/>
                <a:pathLst>
                  <a:path w="4933" h="2936" extrusionOk="0">
                    <a:moveTo>
                      <a:pt x="2955" y="0"/>
                    </a:moveTo>
                    <a:cubicBezTo>
                      <a:pt x="2689" y="0"/>
                      <a:pt x="2550" y="341"/>
                      <a:pt x="1957" y="380"/>
                    </a:cubicBezTo>
                    <a:cubicBezTo>
                      <a:pt x="1226" y="428"/>
                      <a:pt x="1509" y="1028"/>
                      <a:pt x="992" y="1152"/>
                    </a:cubicBezTo>
                    <a:cubicBezTo>
                      <a:pt x="469" y="1283"/>
                      <a:pt x="0" y="1847"/>
                      <a:pt x="469" y="2378"/>
                    </a:cubicBezTo>
                    <a:cubicBezTo>
                      <a:pt x="715" y="2657"/>
                      <a:pt x="918" y="2860"/>
                      <a:pt x="1094" y="2860"/>
                    </a:cubicBezTo>
                    <a:cubicBezTo>
                      <a:pt x="1252" y="2860"/>
                      <a:pt x="1388" y="2696"/>
                      <a:pt x="1516" y="2275"/>
                    </a:cubicBezTo>
                    <a:cubicBezTo>
                      <a:pt x="1784" y="1393"/>
                      <a:pt x="2776" y="704"/>
                      <a:pt x="2776" y="704"/>
                    </a:cubicBezTo>
                    <a:lnTo>
                      <a:pt x="2776" y="704"/>
                    </a:lnTo>
                    <a:cubicBezTo>
                      <a:pt x="2336" y="1276"/>
                      <a:pt x="2026" y="1558"/>
                      <a:pt x="2384" y="1772"/>
                    </a:cubicBezTo>
                    <a:cubicBezTo>
                      <a:pt x="2735" y="1985"/>
                      <a:pt x="2363" y="2302"/>
                      <a:pt x="2776" y="2330"/>
                    </a:cubicBezTo>
                    <a:cubicBezTo>
                      <a:pt x="3190" y="2364"/>
                      <a:pt x="3272" y="2660"/>
                      <a:pt x="3272" y="2660"/>
                    </a:cubicBezTo>
                    <a:cubicBezTo>
                      <a:pt x="3272" y="2660"/>
                      <a:pt x="3868" y="2082"/>
                      <a:pt x="4221" y="2082"/>
                    </a:cubicBezTo>
                    <a:cubicBezTo>
                      <a:pt x="4251" y="2082"/>
                      <a:pt x="4280" y="2086"/>
                      <a:pt x="4306" y="2095"/>
                    </a:cubicBezTo>
                    <a:cubicBezTo>
                      <a:pt x="4636" y="2213"/>
                      <a:pt x="3961" y="2895"/>
                      <a:pt x="4664" y="2936"/>
                    </a:cubicBezTo>
                    <a:cubicBezTo>
                      <a:pt x="4664" y="2936"/>
                      <a:pt x="4850" y="2784"/>
                      <a:pt x="4891" y="2109"/>
                    </a:cubicBezTo>
                    <a:cubicBezTo>
                      <a:pt x="4933" y="1441"/>
                      <a:pt x="4574" y="1854"/>
                      <a:pt x="4526" y="1138"/>
                    </a:cubicBezTo>
                    <a:cubicBezTo>
                      <a:pt x="4499" y="635"/>
                      <a:pt x="4140" y="359"/>
                      <a:pt x="3803" y="297"/>
                    </a:cubicBezTo>
                    <a:cubicBezTo>
                      <a:pt x="3755" y="288"/>
                      <a:pt x="3706" y="284"/>
                      <a:pt x="3659" y="284"/>
                    </a:cubicBezTo>
                    <a:cubicBezTo>
                      <a:pt x="3569" y="284"/>
                      <a:pt x="3482" y="301"/>
                      <a:pt x="3406" y="334"/>
                    </a:cubicBezTo>
                    <a:lnTo>
                      <a:pt x="3406" y="334"/>
                    </a:lnTo>
                    <a:cubicBezTo>
                      <a:pt x="3438" y="317"/>
                      <a:pt x="3518" y="244"/>
                      <a:pt x="3155" y="56"/>
                    </a:cubicBezTo>
                    <a:cubicBezTo>
                      <a:pt x="3078" y="17"/>
                      <a:pt x="3014" y="0"/>
                      <a:pt x="29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6793983" y="1099987"/>
                <a:ext cx="490650" cy="257116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2509" fill="none" extrusionOk="0">
                    <a:moveTo>
                      <a:pt x="4788" y="2047"/>
                    </a:moveTo>
                    <a:cubicBezTo>
                      <a:pt x="4726" y="2233"/>
                      <a:pt x="4664" y="2281"/>
                      <a:pt x="4664" y="2281"/>
                    </a:cubicBezTo>
                    <a:cubicBezTo>
                      <a:pt x="3961" y="2281"/>
                      <a:pt x="4636" y="1558"/>
                      <a:pt x="4306" y="1440"/>
                    </a:cubicBezTo>
                    <a:cubicBezTo>
                      <a:pt x="3975" y="1323"/>
                      <a:pt x="3272" y="2005"/>
                      <a:pt x="3272" y="2005"/>
                    </a:cubicBezTo>
                    <a:cubicBezTo>
                      <a:pt x="3272" y="2005"/>
                      <a:pt x="3183" y="1709"/>
                      <a:pt x="2776" y="1675"/>
                    </a:cubicBezTo>
                    <a:cubicBezTo>
                      <a:pt x="2363" y="1640"/>
                      <a:pt x="2735" y="1330"/>
                      <a:pt x="2377" y="1117"/>
                    </a:cubicBezTo>
                    <a:cubicBezTo>
                      <a:pt x="2026" y="903"/>
                      <a:pt x="2336" y="621"/>
                      <a:pt x="2776" y="49"/>
                    </a:cubicBezTo>
                    <a:cubicBezTo>
                      <a:pt x="2776" y="49"/>
                      <a:pt x="1778" y="738"/>
                      <a:pt x="1509" y="1620"/>
                    </a:cubicBezTo>
                    <a:cubicBezTo>
                      <a:pt x="1247" y="2508"/>
                      <a:pt x="937" y="2253"/>
                      <a:pt x="469" y="1723"/>
                    </a:cubicBezTo>
                    <a:cubicBezTo>
                      <a:pt x="0" y="1192"/>
                      <a:pt x="476" y="641"/>
                      <a:pt x="992" y="497"/>
                    </a:cubicBezTo>
                    <a:cubicBezTo>
                      <a:pt x="1598" y="338"/>
                      <a:pt x="1915" y="1"/>
                      <a:pt x="1915" y="1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7117296" y="1038603"/>
                <a:ext cx="69273" cy="29001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3" fill="none" extrusionOk="0">
                    <a:moveTo>
                      <a:pt x="675" y="248"/>
                    </a:moveTo>
                    <a:cubicBezTo>
                      <a:pt x="517" y="214"/>
                      <a:pt x="365" y="228"/>
                      <a:pt x="241" y="283"/>
                    </a:cubicBezTo>
                    <a:cubicBezTo>
                      <a:pt x="241" y="283"/>
                      <a:pt x="427" y="221"/>
                      <a:pt x="0" y="0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6869508" y="1176947"/>
                <a:ext cx="105242" cy="4386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428" fill="none" extrusionOk="0">
                    <a:moveTo>
                      <a:pt x="0" y="428"/>
                    </a:moveTo>
                    <a:cubicBezTo>
                      <a:pt x="434" y="1"/>
                      <a:pt x="1027" y="14"/>
                      <a:pt x="1027" y="14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6256700" y="974350"/>
                <a:ext cx="439208" cy="326288"/>
              </a:xfrm>
              <a:custGeom>
                <a:avLst/>
                <a:gdLst/>
                <a:ahLst/>
                <a:cxnLst/>
                <a:rect l="l" t="t" r="r" b="b"/>
                <a:pathLst>
                  <a:path w="4286" h="3184" extrusionOk="0">
                    <a:moveTo>
                      <a:pt x="1" y="0"/>
                    </a:moveTo>
                    <a:lnTo>
                      <a:pt x="1" y="2301"/>
                    </a:lnTo>
                    <a:lnTo>
                      <a:pt x="2364" y="2301"/>
                    </a:lnTo>
                    <a:lnTo>
                      <a:pt x="3273" y="3183"/>
                    </a:lnTo>
                    <a:lnTo>
                      <a:pt x="3273" y="3183"/>
                    </a:lnTo>
                    <a:lnTo>
                      <a:pt x="3046" y="2301"/>
                    </a:lnTo>
                    <a:lnTo>
                      <a:pt x="4286" y="2301"/>
                    </a:lnTo>
                    <a:lnTo>
                      <a:pt x="428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6395761" y="1080209"/>
                <a:ext cx="160373" cy="32588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18" extrusionOk="0">
                    <a:moveTo>
                      <a:pt x="166" y="1"/>
                    </a:moveTo>
                    <a:cubicBezTo>
                      <a:pt x="118" y="1"/>
                      <a:pt x="84" y="15"/>
                      <a:pt x="49" y="42"/>
                    </a:cubicBezTo>
                    <a:cubicBezTo>
                      <a:pt x="22" y="77"/>
                      <a:pt x="1" y="111"/>
                      <a:pt x="1" y="159"/>
                    </a:cubicBezTo>
                    <a:cubicBezTo>
                      <a:pt x="1" y="201"/>
                      <a:pt x="22" y="242"/>
                      <a:pt x="49" y="269"/>
                    </a:cubicBezTo>
                    <a:cubicBezTo>
                      <a:pt x="84" y="304"/>
                      <a:pt x="118" y="318"/>
                      <a:pt x="166" y="318"/>
                    </a:cubicBezTo>
                    <a:cubicBezTo>
                      <a:pt x="208" y="318"/>
                      <a:pt x="249" y="304"/>
                      <a:pt x="276" y="269"/>
                    </a:cubicBezTo>
                    <a:cubicBezTo>
                      <a:pt x="311" y="242"/>
                      <a:pt x="325" y="201"/>
                      <a:pt x="325" y="159"/>
                    </a:cubicBezTo>
                    <a:cubicBezTo>
                      <a:pt x="325" y="111"/>
                      <a:pt x="311" y="77"/>
                      <a:pt x="276" y="42"/>
                    </a:cubicBezTo>
                    <a:cubicBezTo>
                      <a:pt x="249" y="15"/>
                      <a:pt x="208" y="1"/>
                      <a:pt x="166" y="1"/>
                    </a:cubicBezTo>
                    <a:close/>
                    <a:moveTo>
                      <a:pt x="786" y="1"/>
                    </a:moveTo>
                    <a:cubicBezTo>
                      <a:pt x="738" y="1"/>
                      <a:pt x="704" y="15"/>
                      <a:pt x="669" y="42"/>
                    </a:cubicBezTo>
                    <a:cubicBezTo>
                      <a:pt x="642" y="77"/>
                      <a:pt x="621" y="111"/>
                      <a:pt x="621" y="159"/>
                    </a:cubicBezTo>
                    <a:cubicBezTo>
                      <a:pt x="621" y="201"/>
                      <a:pt x="642" y="242"/>
                      <a:pt x="669" y="269"/>
                    </a:cubicBezTo>
                    <a:cubicBezTo>
                      <a:pt x="704" y="304"/>
                      <a:pt x="738" y="318"/>
                      <a:pt x="786" y="318"/>
                    </a:cubicBezTo>
                    <a:cubicBezTo>
                      <a:pt x="828" y="318"/>
                      <a:pt x="869" y="304"/>
                      <a:pt x="896" y="269"/>
                    </a:cubicBezTo>
                    <a:cubicBezTo>
                      <a:pt x="931" y="242"/>
                      <a:pt x="945" y="201"/>
                      <a:pt x="945" y="159"/>
                    </a:cubicBezTo>
                    <a:cubicBezTo>
                      <a:pt x="945" y="111"/>
                      <a:pt x="931" y="77"/>
                      <a:pt x="896" y="42"/>
                    </a:cubicBezTo>
                    <a:cubicBezTo>
                      <a:pt x="869" y="15"/>
                      <a:pt x="828" y="1"/>
                      <a:pt x="786" y="1"/>
                    </a:cubicBezTo>
                    <a:close/>
                    <a:moveTo>
                      <a:pt x="1406" y="1"/>
                    </a:moveTo>
                    <a:cubicBezTo>
                      <a:pt x="1358" y="1"/>
                      <a:pt x="1324" y="15"/>
                      <a:pt x="1289" y="42"/>
                    </a:cubicBezTo>
                    <a:cubicBezTo>
                      <a:pt x="1262" y="77"/>
                      <a:pt x="1248" y="111"/>
                      <a:pt x="1248" y="159"/>
                    </a:cubicBezTo>
                    <a:cubicBezTo>
                      <a:pt x="1248" y="201"/>
                      <a:pt x="1262" y="242"/>
                      <a:pt x="1289" y="269"/>
                    </a:cubicBezTo>
                    <a:cubicBezTo>
                      <a:pt x="1324" y="304"/>
                      <a:pt x="1358" y="318"/>
                      <a:pt x="1406" y="318"/>
                    </a:cubicBezTo>
                    <a:cubicBezTo>
                      <a:pt x="1448" y="318"/>
                      <a:pt x="1489" y="304"/>
                      <a:pt x="1516" y="269"/>
                    </a:cubicBezTo>
                    <a:cubicBezTo>
                      <a:pt x="1551" y="242"/>
                      <a:pt x="1565" y="201"/>
                      <a:pt x="1565" y="159"/>
                    </a:cubicBezTo>
                    <a:cubicBezTo>
                      <a:pt x="1565" y="111"/>
                      <a:pt x="1551" y="77"/>
                      <a:pt x="1516" y="42"/>
                    </a:cubicBezTo>
                    <a:cubicBezTo>
                      <a:pt x="1489" y="15"/>
                      <a:pt x="1448" y="1"/>
                      <a:pt x="1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A90369-EA15-9B85-45CB-74837F1E930B}"/>
              </a:ext>
            </a:extLst>
          </p:cNvPr>
          <p:cNvSpPr txBox="1"/>
          <p:nvPr/>
        </p:nvSpPr>
        <p:spPr>
          <a:xfrm>
            <a:off x="658974" y="1863617"/>
            <a:ext cx="5280187" cy="2842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Aft>
                <a:spcPts val="600"/>
              </a:spcAft>
            </a:pPr>
            <a:r>
              <a:rPr lang="en-US" sz="1300" b="1" kern="100" dirty="0">
                <a:solidFill>
                  <a:schemeClr val="tx1"/>
                </a:solidFill>
                <a:effectLst/>
                <a:latin typeface="Alata" panose="020B0604020202020204" charset="0"/>
                <a:ea typeface="Aptos" panose="020B0004020202020204" pitchFamily="34" charset="0"/>
                <a:cs typeface="Alata" panose="020B0604020202020204" charset="0"/>
              </a:rPr>
              <a:t>Data Size and Structure</a:t>
            </a:r>
            <a:endParaRPr lang="en-US" sz="1300" kern="100" dirty="0">
              <a:solidFill>
                <a:schemeClr val="tx1"/>
              </a:solidFill>
              <a:effectLst/>
              <a:latin typeface="Alata" panose="020B0604020202020204" charset="0"/>
              <a:ea typeface="Aptos" panose="020B0004020202020204" pitchFamily="34" charset="0"/>
              <a:cs typeface="Alata" panose="020B0604020202020204" charset="0"/>
            </a:endParaRPr>
          </a:p>
          <a:p>
            <a:pPr marL="182880" marR="0" algn="just">
              <a:lnSpc>
                <a:spcPct val="115000"/>
              </a:lnSpc>
              <a:spcAft>
                <a:spcPts val="600"/>
              </a:spcAft>
              <a:buNone/>
            </a:pPr>
            <a:r>
              <a:rPr lang="en-US" sz="13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contains 700 rows and multiple columns representing device details, user demographics, and phone usage statistics. </a:t>
            </a:r>
          </a:p>
          <a:p>
            <a:pPr marR="0" lvl="0" algn="just">
              <a:lnSpc>
                <a:spcPct val="115000"/>
              </a:lnSpc>
              <a:spcAft>
                <a:spcPts val="600"/>
              </a:spcAft>
            </a:pPr>
            <a:r>
              <a:rPr lang="en-US" sz="1300" b="1" kern="100" dirty="0">
                <a:solidFill>
                  <a:schemeClr val="tx1"/>
                </a:solidFill>
                <a:effectLst/>
                <a:latin typeface="Alata" panose="020B0604020202020204" charset="0"/>
                <a:ea typeface="Aptos" panose="020B0004020202020204" pitchFamily="34" charset="0"/>
                <a:cs typeface="Alata" panose="020B0604020202020204" charset="0"/>
              </a:rPr>
              <a:t>Data Cleaning and Preprocessing</a:t>
            </a:r>
            <a:endParaRPr lang="en-US" sz="1300" kern="100" dirty="0">
              <a:solidFill>
                <a:schemeClr val="tx1"/>
              </a:solidFill>
              <a:effectLst/>
              <a:latin typeface="Alata" panose="020B0604020202020204" charset="0"/>
              <a:ea typeface="Aptos" panose="020B0004020202020204" pitchFamily="34" charset="0"/>
              <a:cs typeface="Alata" panose="020B0604020202020204" charset="0"/>
            </a:endParaRPr>
          </a:p>
          <a:p>
            <a:pPr marL="365760" marR="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missing or duplicate data was found.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65760" marR="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Descriptive statistics (mean, standard deviation, quartiles) were calculated for all numerical variables.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65760" marR="0" lvl="1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 detection was performed using the IQR method, but no significant outliers were identified.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65760" marR="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showed logical consistency (e.g., screen time &gt; app usage time).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9E509-5123-65D8-ADE2-71512FEBCB63}"/>
              </a:ext>
            </a:extLst>
          </p:cNvPr>
          <p:cNvSpPr txBox="1"/>
          <p:nvPr/>
        </p:nvSpPr>
        <p:spPr>
          <a:xfrm>
            <a:off x="658974" y="1272157"/>
            <a:ext cx="4734664" cy="57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rgbClr val="0C1A3B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This dataset includes behavioral data for 700 smartphone users.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srgbClr val="0C1A3B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28313-691E-5219-57BB-27CD7A9A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331" y="1333666"/>
            <a:ext cx="2810500" cy="298729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93B4E75-FFFF-B1B8-4CAE-BEADF10CC383}"/>
              </a:ext>
            </a:extLst>
          </p:cNvPr>
          <p:cNvSpPr txBox="1">
            <a:spLocks/>
          </p:cNvSpPr>
          <p:nvPr/>
        </p:nvSpPr>
        <p:spPr>
          <a:xfrm>
            <a:off x="824385" y="534049"/>
            <a:ext cx="4157741" cy="92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6000" b="1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lata"/>
              <a:buNone/>
              <a:defRPr sz="4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pPr algn="l"/>
            <a:r>
              <a:rPr lang="en-US" sz="3600" dirty="0" err="1"/>
              <a:t>User_Behavior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265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07B9-BB07-D864-462A-101E26FF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9B07044-CAD9-B8DA-1E79-F2AA190171F1}"/>
              </a:ext>
            </a:extLst>
          </p:cNvPr>
          <p:cNvSpPr txBox="1"/>
          <p:nvPr/>
        </p:nvSpPr>
        <p:spPr>
          <a:xfrm>
            <a:off x="658974" y="1272157"/>
            <a:ext cx="4734664" cy="575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dataset includes detailed behavioral data for 13,600 participants</a:t>
            </a:r>
            <a:endParaRPr kumimoji="0" lang="en-US" sz="1600" b="0" i="0" u="none" strike="noStrike" kern="100" cap="none" spc="0" normalizeH="0" baseline="0" noProof="0" dirty="0">
              <a:ln>
                <a:noFill/>
              </a:ln>
              <a:solidFill>
                <a:srgbClr val="0C1A3B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93897-36F3-2DD8-C874-B4CAB282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61" y="494560"/>
            <a:ext cx="4157741" cy="922187"/>
          </a:xfrm>
        </p:spPr>
        <p:txBody>
          <a:bodyPr/>
          <a:lstStyle/>
          <a:p>
            <a:pPr algn="l"/>
            <a:r>
              <a:rPr lang="en-US" sz="3600" dirty="0" err="1"/>
              <a:t>Mobile_Addiction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A3726-0C45-90E8-78CE-90EF6E314F48}"/>
              </a:ext>
            </a:extLst>
          </p:cNvPr>
          <p:cNvSpPr txBox="1"/>
          <p:nvPr/>
        </p:nvSpPr>
        <p:spPr>
          <a:xfrm>
            <a:off x="601739" y="1792528"/>
            <a:ext cx="5252217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Aft>
                <a:spcPts val="400"/>
              </a:spcAft>
            </a:pPr>
            <a:r>
              <a:rPr lang="en-US" sz="1300" b="1" kern="100" dirty="0">
                <a:solidFill>
                  <a:schemeClr val="tx1"/>
                </a:solidFill>
                <a:effectLst/>
                <a:latin typeface="Alata" panose="020B0604020202020204" charset="0"/>
                <a:ea typeface="Aptos" panose="020B0004020202020204" pitchFamily="34" charset="0"/>
                <a:cs typeface="Alata" panose="020B0604020202020204" charset="0"/>
              </a:rPr>
              <a:t>Data Size and Structure</a:t>
            </a:r>
            <a:endParaRPr lang="en-US" sz="1300" kern="100" dirty="0">
              <a:solidFill>
                <a:schemeClr val="tx1"/>
              </a:solidFill>
              <a:effectLst/>
              <a:latin typeface="Alata" panose="020B0604020202020204" charset="0"/>
              <a:ea typeface="Aptos" panose="020B0004020202020204" pitchFamily="34" charset="0"/>
              <a:cs typeface="Alata" panose="020B0604020202020204" charset="0"/>
            </a:endParaRPr>
          </a:p>
          <a:p>
            <a:pPr marL="182880" marR="0" algn="just">
              <a:lnSpc>
                <a:spcPct val="115000"/>
              </a:lnSpc>
              <a:spcAft>
                <a:spcPts val="200"/>
              </a:spcAft>
              <a:buNone/>
            </a:pPr>
            <a:r>
              <a:rPr lang="en-US" sz="13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dataset originally had 13,600 records, with each row representing a participant. After removing outliers, the final size was 13,331.</a:t>
            </a:r>
          </a:p>
          <a:p>
            <a:pPr marR="0" lvl="0" algn="just">
              <a:lnSpc>
                <a:spcPct val="115000"/>
              </a:lnSpc>
              <a:spcAft>
                <a:spcPts val="400"/>
              </a:spcAft>
            </a:pPr>
            <a:r>
              <a:rPr lang="en-US" sz="1300" b="1" kern="100" dirty="0">
                <a:solidFill>
                  <a:schemeClr val="tx1"/>
                </a:solidFill>
                <a:effectLst/>
                <a:latin typeface="Alata" panose="020B0604020202020204" charset="0"/>
                <a:ea typeface="Aptos" panose="020B0004020202020204" pitchFamily="34" charset="0"/>
                <a:cs typeface="Alata" panose="020B0604020202020204" charset="0"/>
              </a:rPr>
              <a:t>Data Cleaning and Preprocessing</a:t>
            </a:r>
            <a:endParaRPr lang="en-US" sz="1300" kern="100" dirty="0">
              <a:solidFill>
                <a:schemeClr val="tx1"/>
              </a:solidFill>
              <a:effectLst/>
              <a:latin typeface="Alata" panose="020B0604020202020204" charset="0"/>
              <a:ea typeface="Aptos" panose="020B0004020202020204" pitchFamily="34" charset="0"/>
              <a:cs typeface="Alata" panose="020B0604020202020204" charset="0"/>
            </a:endParaRPr>
          </a:p>
          <a:p>
            <a:pPr marL="182880" marR="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 for and confirmed no null or duplicate values.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2880" marR="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Converted the Addicted column to a categorical variable.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2880" marR="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statistical analysis (mean, standard deviation, min, max) for all numerical columns.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2880" marR="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Detected and removed 271 outliers using the Z-test method.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82880" marR="0" lvl="1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Conducted the Anderson-Darling test, which showed the data does not follow a normal distribution.</a:t>
            </a:r>
            <a:endParaRPr lang="en-US" sz="13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oogle Shape;1474;p58">
            <a:extLst>
              <a:ext uri="{FF2B5EF4-FFF2-40B4-BE49-F238E27FC236}">
                <a16:creationId xmlns:a16="http://schemas.microsoft.com/office/drawing/2014/main" id="{B443ADF0-BE98-9547-4657-15F20D83873A}"/>
              </a:ext>
            </a:extLst>
          </p:cNvPr>
          <p:cNvGrpSpPr/>
          <p:nvPr/>
        </p:nvGrpSpPr>
        <p:grpSpPr>
          <a:xfrm>
            <a:off x="5896376" y="1365917"/>
            <a:ext cx="2658922" cy="3040611"/>
            <a:chOff x="3242543" y="1253157"/>
            <a:chExt cx="2658922" cy="3040611"/>
          </a:xfrm>
        </p:grpSpPr>
        <p:sp>
          <p:nvSpPr>
            <p:cNvPr id="5" name="Google Shape;1475;p58">
              <a:extLst>
                <a:ext uri="{FF2B5EF4-FFF2-40B4-BE49-F238E27FC236}">
                  <a16:creationId xmlns:a16="http://schemas.microsoft.com/office/drawing/2014/main" id="{5BFBB26B-353B-761A-0417-BDEDBFAE0FE1}"/>
                </a:ext>
              </a:extLst>
            </p:cNvPr>
            <p:cNvSpPr/>
            <p:nvPr/>
          </p:nvSpPr>
          <p:spPr>
            <a:xfrm>
              <a:off x="3242543" y="1540009"/>
              <a:ext cx="2442051" cy="2753759"/>
            </a:xfrm>
            <a:custGeom>
              <a:avLst/>
              <a:gdLst/>
              <a:ahLst/>
              <a:cxnLst/>
              <a:rect l="l" t="t" r="r" b="b"/>
              <a:pathLst>
                <a:path w="15426" h="17395" extrusionOk="0">
                  <a:moveTo>
                    <a:pt x="1" y="0"/>
                  </a:moveTo>
                  <a:lnTo>
                    <a:pt x="573" y="17395"/>
                  </a:lnTo>
                  <a:lnTo>
                    <a:pt x="15184" y="17395"/>
                  </a:lnTo>
                  <a:lnTo>
                    <a:pt x="15425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76;p58">
              <a:extLst>
                <a:ext uri="{FF2B5EF4-FFF2-40B4-BE49-F238E27FC236}">
                  <a16:creationId xmlns:a16="http://schemas.microsoft.com/office/drawing/2014/main" id="{B402FB89-1EE0-2821-A961-BF0909989E88}"/>
                </a:ext>
              </a:extLst>
            </p:cNvPr>
            <p:cNvSpPr/>
            <p:nvPr/>
          </p:nvSpPr>
          <p:spPr>
            <a:xfrm>
              <a:off x="3893025" y="1462597"/>
              <a:ext cx="753227" cy="1199654"/>
            </a:xfrm>
            <a:custGeom>
              <a:avLst/>
              <a:gdLst/>
              <a:ahLst/>
              <a:cxnLst/>
              <a:rect l="l" t="t" r="r" b="b"/>
              <a:pathLst>
                <a:path w="4758" h="7578" extrusionOk="0">
                  <a:moveTo>
                    <a:pt x="2126" y="0"/>
                  </a:moveTo>
                  <a:cubicBezTo>
                    <a:pt x="1042" y="0"/>
                    <a:pt x="0" y="902"/>
                    <a:pt x="142" y="2163"/>
                  </a:cubicBezTo>
                  <a:cubicBezTo>
                    <a:pt x="349" y="4003"/>
                    <a:pt x="983" y="4202"/>
                    <a:pt x="983" y="4202"/>
                  </a:cubicBezTo>
                  <a:lnTo>
                    <a:pt x="259" y="6180"/>
                  </a:lnTo>
                  <a:lnTo>
                    <a:pt x="2602" y="7578"/>
                  </a:lnTo>
                  <a:lnTo>
                    <a:pt x="3001" y="5456"/>
                  </a:lnTo>
                  <a:cubicBezTo>
                    <a:pt x="3001" y="5456"/>
                    <a:pt x="3208" y="5512"/>
                    <a:pt x="3449" y="5512"/>
                  </a:cubicBezTo>
                  <a:cubicBezTo>
                    <a:pt x="3640" y="5512"/>
                    <a:pt x="3851" y="5477"/>
                    <a:pt x="4000" y="5353"/>
                  </a:cubicBezTo>
                  <a:cubicBezTo>
                    <a:pt x="4338" y="5070"/>
                    <a:pt x="4324" y="3204"/>
                    <a:pt x="4324" y="3204"/>
                  </a:cubicBezTo>
                  <a:lnTo>
                    <a:pt x="4324" y="3204"/>
                  </a:lnTo>
                  <a:cubicBezTo>
                    <a:pt x="4324" y="3204"/>
                    <a:pt x="4329" y="3204"/>
                    <a:pt x="4339" y="3204"/>
                  </a:cubicBezTo>
                  <a:cubicBezTo>
                    <a:pt x="4416" y="3204"/>
                    <a:pt x="4757" y="3182"/>
                    <a:pt x="4696" y="2790"/>
                  </a:cubicBezTo>
                  <a:cubicBezTo>
                    <a:pt x="4634" y="2342"/>
                    <a:pt x="3518" y="606"/>
                    <a:pt x="3518" y="606"/>
                  </a:cubicBezTo>
                  <a:cubicBezTo>
                    <a:pt x="3116" y="185"/>
                    <a:pt x="2617" y="0"/>
                    <a:pt x="2126" y="0"/>
                  </a:cubicBezTo>
                  <a:close/>
                </a:path>
              </a:pathLst>
            </a:custGeom>
            <a:solidFill>
              <a:srgbClr val="CE9B85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77;p58">
              <a:extLst>
                <a:ext uri="{FF2B5EF4-FFF2-40B4-BE49-F238E27FC236}">
                  <a16:creationId xmlns:a16="http://schemas.microsoft.com/office/drawing/2014/main" id="{037128FD-12A8-D1A9-8BBF-DF0B29C2E5F7}"/>
                </a:ext>
              </a:extLst>
            </p:cNvPr>
            <p:cNvSpPr/>
            <p:nvPr/>
          </p:nvSpPr>
          <p:spPr>
            <a:xfrm>
              <a:off x="3663639" y="1295109"/>
              <a:ext cx="804994" cy="995279"/>
            </a:xfrm>
            <a:custGeom>
              <a:avLst/>
              <a:gdLst/>
              <a:ahLst/>
              <a:cxnLst/>
              <a:rect l="l" t="t" r="r" b="b"/>
              <a:pathLst>
                <a:path w="5085" h="6287" extrusionOk="0">
                  <a:moveTo>
                    <a:pt x="4592" y="1"/>
                  </a:moveTo>
                  <a:cubicBezTo>
                    <a:pt x="4179" y="1"/>
                    <a:pt x="3629" y="269"/>
                    <a:pt x="3314" y="638"/>
                  </a:cubicBezTo>
                  <a:cubicBezTo>
                    <a:pt x="2824" y="1210"/>
                    <a:pt x="1557" y="548"/>
                    <a:pt x="778" y="1465"/>
                  </a:cubicBezTo>
                  <a:cubicBezTo>
                    <a:pt x="0" y="2388"/>
                    <a:pt x="634" y="3146"/>
                    <a:pt x="634" y="3146"/>
                  </a:cubicBezTo>
                  <a:cubicBezTo>
                    <a:pt x="634" y="3146"/>
                    <a:pt x="103" y="4027"/>
                    <a:pt x="703" y="4613"/>
                  </a:cubicBezTo>
                  <a:cubicBezTo>
                    <a:pt x="1295" y="5192"/>
                    <a:pt x="2053" y="6287"/>
                    <a:pt x="2053" y="6287"/>
                  </a:cubicBezTo>
                  <a:lnTo>
                    <a:pt x="2976" y="4716"/>
                  </a:lnTo>
                  <a:cubicBezTo>
                    <a:pt x="2976" y="4716"/>
                    <a:pt x="2163" y="4289"/>
                    <a:pt x="2328" y="3979"/>
                  </a:cubicBezTo>
                  <a:cubicBezTo>
                    <a:pt x="2386" y="3878"/>
                    <a:pt x="2508" y="3844"/>
                    <a:pt x="2646" y="3844"/>
                  </a:cubicBezTo>
                  <a:cubicBezTo>
                    <a:pt x="2922" y="3844"/>
                    <a:pt x="3258" y="3979"/>
                    <a:pt x="3258" y="3979"/>
                  </a:cubicBezTo>
                  <a:cubicBezTo>
                    <a:pt x="3258" y="3979"/>
                    <a:pt x="3789" y="2863"/>
                    <a:pt x="3258" y="1981"/>
                  </a:cubicBezTo>
                  <a:lnTo>
                    <a:pt x="3258" y="1981"/>
                  </a:lnTo>
                  <a:cubicBezTo>
                    <a:pt x="3259" y="1981"/>
                    <a:pt x="3305" y="1994"/>
                    <a:pt x="3381" y="1994"/>
                  </a:cubicBezTo>
                  <a:cubicBezTo>
                    <a:pt x="3540" y="1994"/>
                    <a:pt x="3829" y="1940"/>
                    <a:pt x="4099" y="1609"/>
                  </a:cubicBezTo>
                  <a:cubicBezTo>
                    <a:pt x="4222" y="1456"/>
                    <a:pt x="4353" y="1404"/>
                    <a:pt x="4475" y="1404"/>
                  </a:cubicBezTo>
                  <a:cubicBezTo>
                    <a:pt x="4742" y="1404"/>
                    <a:pt x="4967" y="1658"/>
                    <a:pt x="4967" y="1658"/>
                  </a:cubicBezTo>
                  <a:lnTo>
                    <a:pt x="5084" y="273"/>
                  </a:lnTo>
                  <a:cubicBezTo>
                    <a:pt x="5003" y="82"/>
                    <a:pt x="4818" y="1"/>
                    <a:pt x="4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78;p58">
              <a:extLst>
                <a:ext uri="{FF2B5EF4-FFF2-40B4-BE49-F238E27FC236}">
                  <a16:creationId xmlns:a16="http://schemas.microsoft.com/office/drawing/2014/main" id="{2B7141FE-A74A-A030-6013-E4650CDEF8F5}"/>
                </a:ext>
              </a:extLst>
            </p:cNvPr>
            <p:cNvSpPr/>
            <p:nvPr/>
          </p:nvSpPr>
          <p:spPr>
            <a:xfrm>
              <a:off x="3663639" y="1253157"/>
              <a:ext cx="805943" cy="1037231"/>
            </a:xfrm>
            <a:custGeom>
              <a:avLst/>
              <a:gdLst/>
              <a:ahLst/>
              <a:cxnLst/>
              <a:rect l="l" t="t" r="r" b="b"/>
              <a:pathLst>
                <a:path w="5091" h="6552" fill="none" extrusionOk="0">
                  <a:moveTo>
                    <a:pt x="4967" y="1929"/>
                  </a:moveTo>
                  <a:cubicBezTo>
                    <a:pt x="4967" y="1929"/>
                    <a:pt x="4492" y="1385"/>
                    <a:pt x="4099" y="1874"/>
                  </a:cubicBezTo>
                  <a:cubicBezTo>
                    <a:pt x="3699" y="2363"/>
                    <a:pt x="3265" y="2253"/>
                    <a:pt x="3265" y="2253"/>
                  </a:cubicBezTo>
                  <a:cubicBezTo>
                    <a:pt x="3796" y="3128"/>
                    <a:pt x="3265" y="4244"/>
                    <a:pt x="3265" y="4244"/>
                  </a:cubicBezTo>
                  <a:cubicBezTo>
                    <a:pt x="3265" y="4244"/>
                    <a:pt x="2501" y="3941"/>
                    <a:pt x="2328" y="4244"/>
                  </a:cubicBezTo>
                  <a:cubicBezTo>
                    <a:pt x="2163" y="4554"/>
                    <a:pt x="2976" y="4981"/>
                    <a:pt x="2976" y="4981"/>
                  </a:cubicBezTo>
                  <a:lnTo>
                    <a:pt x="2060" y="6552"/>
                  </a:lnTo>
                  <a:cubicBezTo>
                    <a:pt x="2060" y="6552"/>
                    <a:pt x="1295" y="5457"/>
                    <a:pt x="703" y="4878"/>
                  </a:cubicBezTo>
                  <a:cubicBezTo>
                    <a:pt x="103" y="4292"/>
                    <a:pt x="634" y="3417"/>
                    <a:pt x="634" y="3417"/>
                  </a:cubicBezTo>
                  <a:cubicBezTo>
                    <a:pt x="634" y="3417"/>
                    <a:pt x="0" y="2653"/>
                    <a:pt x="778" y="1730"/>
                  </a:cubicBezTo>
                  <a:cubicBezTo>
                    <a:pt x="1557" y="813"/>
                    <a:pt x="2824" y="1475"/>
                    <a:pt x="3314" y="903"/>
                  </a:cubicBezTo>
                  <a:cubicBezTo>
                    <a:pt x="3803" y="338"/>
                    <a:pt x="4857" y="1"/>
                    <a:pt x="5091" y="54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9;p58">
              <a:extLst>
                <a:ext uri="{FF2B5EF4-FFF2-40B4-BE49-F238E27FC236}">
                  <a16:creationId xmlns:a16="http://schemas.microsoft.com/office/drawing/2014/main" id="{68272072-9F77-516F-C42D-2BC480B7748A}"/>
                </a:ext>
              </a:extLst>
            </p:cNvPr>
            <p:cNvSpPr/>
            <p:nvPr/>
          </p:nvSpPr>
          <p:spPr>
            <a:xfrm>
              <a:off x="4275336" y="1357798"/>
              <a:ext cx="184428" cy="92927"/>
            </a:xfrm>
            <a:custGeom>
              <a:avLst/>
              <a:gdLst/>
              <a:ahLst/>
              <a:cxnLst/>
              <a:rect l="l" t="t" r="r" b="b"/>
              <a:pathLst>
                <a:path w="1165" h="587" fill="none" extrusionOk="0">
                  <a:moveTo>
                    <a:pt x="1" y="586"/>
                  </a:moveTo>
                  <a:cubicBezTo>
                    <a:pt x="807" y="1"/>
                    <a:pt x="1165" y="552"/>
                    <a:pt x="1165" y="55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0;p58">
              <a:extLst>
                <a:ext uri="{FF2B5EF4-FFF2-40B4-BE49-F238E27FC236}">
                  <a16:creationId xmlns:a16="http://schemas.microsoft.com/office/drawing/2014/main" id="{1808E69A-37F4-1B97-6994-BFF5D323D9B1}"/>
                </a:ext>
              </a:extLst>
            </p:cNvPr>
            <p:cNvSpPr/>
            <p:nvPr/>
          </p:nvSpPr>
          <p:spPr>
            <a:xfrm>
              <a:off x="4084577" y="1571670"/>
              <a:ext cx="94985" cy="37202"/>
            </a:xfrm>
            <a:custGeom>
              <a:avLst/>
              <a:gdLst/>
              <a:ahLst/>
              <a:cxnLst/>
              <a:rect l="l" t="t" r="r" b="b"/>
              <a:pathLst>
                <a:path w="600" h="235" fill="none" extrusionOk="0">
                  <a:moveTo>
                    <a:pt x="599" y="234"/>
                  </a:moveTo>
                  <a:cubicBezTo>
                    <a:pt x="372" y="227"/>
                    <a:pt x="0" y="0"/>
                    <a:pt x="0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481;p58">
              <a:extLst>
                <a:ext uri="{FF2B5EF4-FFF2-40B4-BE49-F238E27FC236}">
                  <a16:creationId xmlns:a16="http://schemas.microsoft.com/office/drawing/2014/main" id="{EA0A9659-8ABC-1871-8EB5-AF9DEA470300}"/>
                </a:ext>
              </a:extLst>
            </p:cNvPr>
            <p:cNvGrpSpPr/>
            <p:nvPr/>
          </p:nvGrpSpPr>
          <p:grpSpPr>
            <a:xfrm>
              <a:off x="3397268" y="1775336"/>
              <a:ext cx="480898" cy="1204074"/>
              <a:chOff x="2352224" y="1818586"/>
              <a:chExt cx="212505" cy="532070"/>
            </a:xfrm>
          </p:grpSpPr>
          <p:sp>
            <p:nvSpPr>
              <p:cNvPr id="49" name="Google Shape;1482;p58">
                <a:extLst>
                  <a:ext uri="{FF2B5EF4-FFF2-40B4-BE49-F238E27FC236}">
                    <a16:creationId xmlns:a16="http://schemas.microsoft.com/office/drawing/2014/main" id="{B73F8274-FD33-4EAD-E59B-1CD52867D444}"/>
                  </a:ext>
                </a:extLst>
              </p:cNvPr>
              <p:cNvSpPr/>
              <p:nvPr/>
            </p:nvSpPr>
            <p:spPr>
              <a:xfrm>
                <a:off x="2352224" y="1826394"/>
                <a:ext cx="200395" cy="524261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6580" extrusionOk="0">
                    <a:moveTo>
                      <a:pt x="2067" y="0"/>
                    </a:moveTo>
                    <a:cubicBezTo>
                      <a:pt x="1179" y="613"/>
                      <a:pt x="1489" y="1309"/>
                      <a:pt x="765" y="2404"/>
                    </a:cubicBezTo>
                    <a:cubicBezTo>
                      <a:pt x="42" y="3500"/>
                      <a:pt x="1" y="4698"/>
                      <a:pt x="193" y="5408"/>
                    </a:cubicBezTo>
                    <a:cubicBezTo>
                      <a:pt x="343" y="5935"/>
                      <a:pt x="466" y="6579"/>
                      <a:pt x="879" y="6579"/>
                    </a:cubicBezTo>
                    <a:cubicBezTo>
                      <a:pt x="1017" y="6579"/>
                      <a:pt x="1186" y="6508"/>
                      <a:pt x="1399" y="6338"/>
                    </a:cubicBezTo>
                    <a:cubicBezTo>
                      <a:pt x="2246" y="5656"/>
                      <a:pt x="2515" y="4368"/>
                      <a:pt x="2377" y="3066"/>
                    </a:cubicBezTo>
                    <a:cubicBezTo>
                      <a:pt x="2246" y="1764"/>
                      <a:pt x="2102" y="985"/>
                      <a:pt x="2350" y="469"/>
                    </a:cubicBezTo>
                    <a:cubicBezTo>
                      <a:pt x="2350" y="469"/>
                      <a:pt x="2336" y="117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483;p58">
                <a:extLst>
                  <a:ext uri="{FF2B5EF4-FFF2-40B4-BE49-F238E27FC236}">
                    <a16:creationId xmlns:a16="http://schemas.microsoft.com/office/drawing/2014/main" id="{40CEF44E-C550-41F5-ED35-32443FD0E6B5}"/>
                  </a:ext>
                </a:extLst>
              </p:cNvPr>
              <p:cNvSpPr/>
              <p:nvPr/>
            </p:nvSpPr>
            <p:spPr>
              <a:xfrm>
                <a:off x="2448316" y="1939454"/>
                <a:ext cx="99361" cy="284360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3569" extrusionOk="0">
                    <a:moveTo>
                      <a:pt x="1013" y="0"/>
                    </a:moveTo>
                    <a:cubicBezTo>
                      <a:pt x="923" y="710"/>
                      <a:pt x="138" y="2549"/>
                      <a:pt x="48" y="3093"/>
                    </a:cubicBezTo>
                    <a:cubicBezTo>
                      <a:pt x="0" y="3396"/>
                      <a:pt x="544" y="3514"/>
                      <a:pt x="1033" y="3569"/>
                    </a:cubicBezTo>
                    <a:cubicBezTo>
                      <a:pt x="1206" y="2983"/>
                      <a:pt x="1247" y="2322"/>
                      <a:pt x="1171" y="1647"/>
                    </a:cubicBezTo>
                    <a:cubicBezTo>
                      <a:pt x="1102" y="965"/>
                      <a:pt x="1033" y="434"/>
                      <a:pt x="10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484;p58">
                <a:extLst>
                  <a:ext uri="{FF2B5EF4-FFF2-40B4-BE49-F238E27FC236}">
                    <a16:creationId xmlns:a16="http://schemas.microsoft.com/office/drawing/2014/main" id="{11E518E6-92BF-F601-0283-2F56FD236C79}"/>
                  </a:ext>
                </a:extLst>
              </p:cNvPr>
              <p:cNvSpPr/>
              <p:nvPr/>
            </p:nvSpPr>
            <p:spPr>
              <a:xfrm>
                <a:off x="2352224" y="1826394"/>
                <a:ext cx="200395" cy="50498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6338" fill="none" extrusionOk="0">
                    <a:moveTo>
                      <a:pt x="1399" y="6338"/>
                    </a:moveTo>
                    <a:cubicBezTo>
                      <a:pt x="2246" y="5656"/>
                      <a:pt x="2515" y="4368"/>
                      <a:pt x="2377" y="3066"/>
                    </a:cubicBezTo>
                    <a:cubicBezTo>
                      <a:pt x="2246" y="1764"/>
                      <a:pt x="2102" y="985"/>
                      <a:pt x="2350" y="469"/>
                    </a:cubicBezTo>
                    <a:cubicBezTo>
                      <a:pt x="2350" y="469"/>
                      <a:pt x="2336" y="117"/>
                      <a:pt x="2067" y="0"/>
                    </a:cubicBezTo>
                    <a:cubicBezTo>
                      <a:pt x="1179" y="613"/>
                      <a:pt x="1489" y="1309"/>
                      <a:pt x="765" y="2404"/>
                    </a:cubicBezTo>
                    <a:cubicBezTo>
                      <a:pt x="42" y="3500"/>
                      <a:pt x="1" y="4698"/>
                      <a:pt x="193" y="5408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485;p58">
                <a:extLst>
                  <a:ext uri="{FF2B5EF4-FFF2-40B4-BE49-F238E27FC236}">
                    <a16:creationId xmlns:a16="http://schemas.microsoft.com/office/drawing/2014/main" id="{030D115F-241A-4EAE-5AD9-DAC19A5FE498}"/>
                  </a:ext>
                </a:extLst>
              </p:cNvPr>
              <p:cNvSpPr/>
              <p:nvPr/>
            </p:nvSpPr>
            <p:spPr>
              <a:xfrm>
                <a:off x="2474610" y="1818586"/>
                <a:ext cx="90118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161" extrusionOk="0">
                    <a:moveTo>
                      <a:pt x="408" y="1"/>
                    </a:moveTo>
                    <a:cubicBezTo>
                      <a:pt x="338" y="1"/>
                      <a:pt x="272" y="19"/>
                      <a:pt x="214" y="57"/>
                    </a:cubicBezTo>
                    <a:cubicBezTo>
                      <a:pt x="8" y="195"/>
                      <a:pt x="1" y="539"/>
                      <a:pt x="194" y="828"/>
                    </a:cubicBezTo>
                    <a:cubicBezTo>
                      <a:pt x="333" y="1037"/>
                      <a:pt x="541" y="1160"/>
                      <a:pt x="723" y="1160"/>
                    </a:cubicBezTo>
                    <a:cubicBezTo>
                      <a:pt x="793" y="1160"/>
                      <a:pt x="860" y="1142"/>
                      <a:pt x="917" y="1104"/>
                    </a:cubicBezTo>
                    <a:cubicBezTo>
                      <a:pt x="1124" y="966"/>
                      <a:pt x="1131" y="622"/>
                      <a:pt x="938" y="332"/>
                    </a:cubicBezTo>
                    <a:cubicBezTo>
                      <a:pt x="798" y="123"/>
                      <a:pt x="591" y="1"/>
                      <a:pt x="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486;p58">
                <a:extLst>
                  <a:ext uri="{FF2B5EF4-FFF2-40B4-BE49-F238E27FC236}">
                    <a16:creationId xmlns:a16="http://schemas.microsoft.com/office/drawing/2014/main" id="{E2FFFFE6-5EF0-FDD0-A718-1A09C47BEBCD}"/>
                  </a:ext>
                </a:extLst>
              </p:cNvPr>
              <p:cNvSpPr/>
              <p:nvPr/>
            </p:nvSpPr>
            <p:spPr>
              <a:xfrm>
                <a:off x="2384095" y="1931725"/>
                <a:ext cx="104301" cy="418851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5257" fill="none" extrusionOk="0">
                    <a:moveTo>
                      <a:pt x="1309" y="1"/>
                    </a:moveTo>
                    <a:cubicBezTo>
                      <a:pt x="1185" y="841"/>
                      <a:pt x="407" y="1799"/>
                      <a:pt x="207" y="3025"/>
                    </a:cubicBezTo>
                    <a:cubicBezTo>
                      <a:pt x="0" y="4251"/>
                      <a:pt x="434" y="5257"/>
                      <a:pt x="434" y="5257"/>
                    </a:cubicBezTo>
                  </a:path>
                </a:pathLst>
              </a:custGeom>
              <a:noFill/>
              <a:ln w="95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" name="Google Shape;1487;p58">
              <a:extLst>
                <a:ext uri="{FF2B5EF4-FFF2-40B4-BE49-F238E27FC236}">
                  <a16:creationId xmlns:a16="http://schemas.microsoft.com/office/drawing/2014/main" id="{A34B5EB8-53F2-A03C-4DF8-505EC6033C15}"/>
                </a:ext>
              </a:extLst>
            </p:cNvPr>
            <p:cNvSpPr/>
            <p:nvPr/>
          </p:nvSpPr>
          <p:spPr>
            <a:xfrm>
              <a:off x="4255706" y="2268536"/>
              <a:ext cx="112557" cy="178887"/>
            </a:xfrm>
            <a:custGeom>
              <a:avLst/>
              <a:gdLst/>
              <a:ahLst/>
              <a:cxnLst/>
              <a:rect l="l" t="t" r="r" b="b"/>
              <a:pathLst>
                <a:path w="711" h="113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94" y="820"/>
                    <a:pt x="566" y="1130"/>
                  </a:cubicBezTo>
                  <a:lnTo>
                    <a:pt x="710" y="365"/>
                  </a:lnTo>
                  <a:cubicBezTo>
                    <a:pt x="325" y="23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C1A3B"/>
            </a:solidFill>
            <a:ln w="4475" cap="rnd" cmpd="sng">
              <a:solidFill>
                <a:srgbClr val="0C1A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88;p58">
              <a:extLst>
                <a:ext uri="{FF2B5EF4-FFF2-40B4-BE49-F238E27FC236}">
                  <a16:creationId xmlns:a16="http://schemas.microsoft.com/office/drawing/2014/main" id="{70B6C00A-DB5C-07AB-F75B-4592C6216BC8}"/>
                </a:ext>
              </a:extLst>
            </p:cNvPr>
            <p:cNvSpPr/>
            <p:nvPr/>
          </p:nvSpPr>
          <p:spPr>
            <a:xfrm>
              <a:off x="4417179" y="1779369"/>
              <a:ext cx="54616" cy="52400"/>
            </a:xfrm>
            <a:custGeom>
              <a:avLst/>
              <a:gdLst/>
              <a:ahLst/>
              <a:cxnLst/>
              <a:rect l="l" t="t" r="r" b="b"/>
              <a:pathLst>
                <a:path w="345" h="331" extrusionOk="0">
                  <a:moveTo>
                    <a:pt x="139" y="1"/>
                  </a:moveTo>
                  <a:cubicBezTo>
                    <a:pt x="112" y="1"/>
                    <a:pt x="86" y="8"/>
                    <a:pt x="62" y="25"/>
                  </a:cubicBezTo>
                  <a:cubicBezTo>
                    <a:pt x="0" y="73"/>
                    <a:pt x="0" y="169"/>
                    <a:pt x="55" y="252"/>
                  </a:cubicBezTo>
                  <a:cubicBezTo>
                    <a:pt x="92" y="302"/>
                    <a:pt x="149" y="331"/>
                    <a:pt x="202" y="331"/>
                  </a:cubicBezTo>
                  <a:cubicBezTo>
                    <a:pt x="229" y="331"/>
                    <a:pt x="255" y="323"/>
                    <a:pt x="276" y="307"/>
                  </a:cubicBezTo>
                  <a:cubicBezTo>
                    <a:pt x="338" y="259"/>
                    <a:pt x="345" y="155"/>
                    <a:pt x="283" y="80"/>
                  </a:cubicBezTo>
                  <a:cubicBezTo>
                    <a:pt x="246" y="30"/>
                    <a:pt x="192" y="1"/>
                    <a:pt x="139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89;p58">
              <a:extLst>
                <a:ext uri="{FF2B5EF4-FFF2-40B4-BE49-F238E27FC236}">
                  <a16:creationId xmlns:a16="http://schemas.microsoft.com/office/drawing/2014/main" id="{63A613EF-0674-3768-517A-CEC8760F713C}"/>
                </a:ext>
              </a:extLst>
            </p:cNvPr>
            <p:cNvSpPr/>
            <p:nvPr/>
          </p:nvSpPr>
          <p:spPr>
            <a:xfrm>
              <a:off x="4368104" y="2051498"/>
              <a:ext cx="127754" cy="51292"/>
            </a:xfrm>
            <a:custGeom>
              <a:avLst/>
              <a:gdLst/>
              <a:ahLst/>
              <a:cxnLst/>
              <a:rect l="l" t="t" r="r" b="b"/>
              <a:pathLst>
                <a:path w="807" h="324" fill="none" extrusionOk="0">
                  <a:moveTo>
                    <a:pt x="806" y="324"/>
                  </a:moveTo>
                  <a:cubicBezTo>
                    <a:pt x="365" y="248"/>
                    <a:pt x="0" y="0"/>
                    <a:pt x="0" y="0"/>
                  </a:cubicBezTo>
                </a:path>
              </a:pathLst>
            </a:custGeom>
            <a:noFill/>
            <a:ln w="4475" cap="rnd" cmpd="sng">
              <a:solidFill>
                <a:srgbClr val="0C1A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0;p58">
              <a:extLst>
                <a:ext uri="{FF2B5EF4-FFF2-40B4-BE49-F238E27FC236}">
                  <a16:creationId xmlns:a16="http://schemas.microsoft.com/office/drawing/2014/main" id="{C2E51209-A162-5B7E-0971-A30B3EC2BAF3}"/>
                </a:ext>
              </a:extLst>
            </p:cNvPr>
            <p:cNvSpPr/>
            <p:nvPr/>
          </p:nvSpPr>
          <p:spPr>
            <a:xfrm>
              <a:off x="3913289" y="1736309"/>
              <a:ext cx="219414" cy="25171"/>
            </a:xfrm>
            <a:custGeom>
              <a:avLst/>
              <a:gdLst/>
              <a:ahLst/>
              <a:cxnLst/>
              <a:rect l="l" t="t" r="r" b="b"/>
              <a:pathLst>
                <a:path w="1386" h="159" fill="none" extrusionOk="0">
                  <a:moveTo>
                    <a:pt x="1385" y="159"/>
                  </a:moveTo>
                  <a:cubicBezTo>
                    <a:pt x="407" y="0"/>
                    <a:pt x="1" y="159"/>
                    <a:pt x="1" y="15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1;p58">
              <a:extLst>
                <a:ext uri="{FF2B5EF4-FFF2-40B4-BE49-F238E27FC236}">
                  <a16:creationId xmlns:a16="http://schemas.microsoft.com/office/drawing/2014/main" id="{8917D45B-FB3A-0A46-61DE-9EA317100660}"/>
                </a:ext>
              </a:extLst>
            </p:cNvPr>
            <p:cNvSpPr/>
            <p:nvPr/>
          </p:nvSpPr>
          <p:spPr>
            <a:xfrm>
              <a:off x="3913289" y="1867071"/>
              <a:ext cx="266273" cy="58099"/>
            </a:xfrm>
            <a:custGeom>
              <a:avLst/>
              <a:gdLst/>
              <a:ahLst/>
              <a:cxnLst/>
              <a:rect l="l" t="t" r="r" b="b"/>
              <a:pathLst>
                <a:path w="1682" h="367" fill="none" extrusionOk="0">
                  <a:moveTo>
                    <a:pt x="1681" y="366"/>
                  </a:moveTo>
                  <a:cubicBezTo>
                    <a:pt x="1681" y="366"/>
                    <a:pt x="1151" y="1"/>
                    <a:pt x="1" y="23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2;p58">
              <a:extLst>
                <a:ext uri="{FF2B5EF4-FFF2-40B4-BE49-F238E27FC236}">
                  <a16:creationId xmlns:a16="http://schemas.microsoft.com/office/drawing/2014/main" id="{0D7BD5B8-B09B-3975-A8DF-9E161374C6E8}"/>
                </a:ext>
              </a:extLst>
            </p:cNvPr>
            <p:cNvSpPr/>
            <p:nvPr/>
          </p:nvSpPr>
          <p:spPr>
            <a:xfrm>
              <a:off x="5228500" y="3008936"/>
              <a:ext cx="672965" cy="560725"/>
            </a:xfrm>
            <a:custGeom>
              <a:avLst/>
              <a:gdLst/>
              <a:ahLst/>
              <a:cxnLst/>
              <a:rect l="l" t="t" r="r" b="b"/>
              <a:pathLst>
                <a:path w="4251" h="3542" extrusionOk="0">
                  <a:moveTo>
                    <a:pt x="1991" y="1"/>
                  </a:moveTo>
                  <a:cubicBezTo>
                    <a:pt x="1991" y="1"/>
                    <a:pt x="1323" y="373"/>
                    <a:pt x="889" y="882"/>
                  </a:cubicBezTo>
                  <a:cubicBezTo>
                    <a:pt x="448" y="1392"/>
                    <a:pt x="1" y="2308"/>
                    <a:pt x="1" y="2308"/>
                  </a:cubicBezTo>
                  <a:lnTo>
                    <a:pt x="703" y="3541"/>
                  </a:lnTo>
                  <a:cubicBezTo>
                    <a:pt x="1516" y="3080"/>
                    <a:pt x="3907" y="2467"/>
                    <a:pt x="3907" y="2467"/>
                  </a:cubicBezTo>
                  <a:lnTo>
                    <a:pt x="3907" y="2171"/>
                  </a:lnTo>
                  <a:lnTo>
                    <a:pt x="2935" y="2171"/>
                  </a:lnTo>
                  <a:lnTo>
                    <a:pt x="3955" y="1867"/>
                  </a:lnTo>
                  <a:lnTo>
                    <a:pt x="3872" y="1461"/>
                  </a:lnTo>
                  <a:lnTo>
                    <a:pt x="4251" y="1461"/>
                  </a:lnTo>
                  <a:lnTo>
                    <a:pt x="4148" y="1068"/>
                  </a:lnTo>
                  <a:lnTo>
                    <a:pt x="3066" y="1082"/>
                  </a:lnTo>
                  <a:lnTo>
                    <a:pt x="3989" y="834"/>
                  </a:lnTo>
                  <a:lnTo>
                    <a:pt x="3810" y="559"/>
                  </a:lnTo>
                  <a:lnTo>
                    <a:pt x="3583" y="559"/>
                  </a:lnTo>
                  <a:cubicBezTo>
                    <a:pt x="2453" y="662"/>
                    <a:pt x="1578" y="944"/>
                    <a:pt x="1578" y="944"/>
                  </a:cubicBezTo>
                  <a:cubicBezTo>
                    <a:pt x="1578" y="944"/>
                    <a:pt x="2102" y="462"/>
                    <a:pt x="2136" y="366"/>
                  </a:cubicBezTo>
                  <a:cubicBezTo>
                    <a:pt x="2171" y="269"/>
                    <a:pt x="1991" y="1"/>
                    <a:pt x="1991" y="1"/>
                  </a:cubicBezTo>
                  <a:close/>
                </a:path>
              </a:pathLst>
            </a:custGeom>
            <a:solidFill>
              <a:srgbClr val="CE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3;p58">
              <a:extLst>
                <a:ext uri="{FF2B5EF4-FFF2-40B4-BE49-F238E27FC236}">
                  <a16:creationId xmlns:a16="http://schemas.microsoft.com/office/drawing/2014/main" id="{BEB2E8DC-45DB-AB51-1413-6AF2163DE1F7}"/>
                </a:ext>
              </a:extLst>
            </p:cNvPr>
            <p:cNvSpPr/>
            <p:nvPr/>
          </p:nvSpPr>
          <p:spPr>
            <a:xfrm>
              <a:off x="5245914" y="3368768"/>
              <a:ext cx="195351" cy="200892"/>
            </a:xfrm>
            <a:custGeom>
              <a:avLst/>
              <a:gdLst/>
              <a:ahLst/>
              <a:cxnLst/>
              <a:rect l="l" t="t" r="r" b="b"/>
              <a:pathLst>
                <a:path w="1234" h="1269" extrusionOk="0">
                  <a:moveTo>
                    <a:pt x="180" y="1"/>
                  </a:moveTo>
                  <a:lnTo>
                    <a:pt x="1" y="221"/>
                  </a:lnTo>
                  <a:lnTo>
                    <a:pt x="593" y="1268"/>
                  </a:lnTo>
                  <a:cubicBezTo>
                    <a:pt x="759" y="1179"/>
                    <a:pt x="979" y="1076"/>
                    <a:pt x="1234" y="979"/>
                  </a:cubicBezTo>
                  <a:cubicBezTo>
                    <a:pt x="958" y="710"/>
                    <a:pt x="607" y="380"/>
                    <a:pt x="180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4;p58">
              <a:extLst>
                <a:ext uri="{FF2B5EF4-FFF2-40B4-BE49-F238E27FC236}">
                  <a16:creationId xmlns:a16="http://schemas.microsoft.com/office/drawing/2014/main" id="{427CD2A9-1C34-E6B2-7196-D73FEF9F6AB2}"/>
                </a:ext>
              </a:extLst>
            </p:cNvPr>
            <p:cNvSpPr/>
            <p:nvPr/>
          </p:nvSpPr>
          <p:spPr>
            <a:xfrm>
              <a:off x="5339790" y="3399321"/>
              <a:ext cx="507217" cy="170339"/>
            </a:xfrm>
            <a:custGeom>
              <a:avLst/>
              <a:gdLst/>
              <a:ahLst/>
              <a:cxnLst/>
              <a:rect l="l" t="t" r="r" b="b"/>
              <a:pathLst>
                <a:path w="3204" h="1076" fill="none" extrusionOk="0">
                  <a:moveTo>
                    <a:pt x="3204" y="1"/>
                  </a:moveTo>
                  <a:cubicBezTo>
                    <a:pt x="3204" y="1"/>
                    <a:pt x="813" y="614"/>
                    <a:pt x="0" y="107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5;p58">
              <a:extLst>
                <a:ext uri="{FF2B5EF4-FFF2-40B4-BE49-F238E27FC236}">
                  <a16:creationId xmlns:a16="http://schemas.microsoft.com/office/drawing/2014/main" id="{C2D2CEF7-218B-53B5-D558-28EAF084116B}"/>
                </a:ext>
              </a:extLst>
            </p:cNvPr>
            <p:cNvSpPr/>
            <p:nvPr/>
          </p:nvSpPr>
          <p:spPr>
            <a:xfrm>
              <a:off x="5228500" y="3008936"/>
              <a:ext cx="603310" cy="365532"/>
            </a:xfrm>
            <a:custGeom>
              <a:avLst/>
              <a:gdLst/>
              <a:ahLst/>
              <a:cxnLst/>
              <a:rect l="l" t="t" r="r" b="b"/>
              <a:pathLst>
                <a:path w="3811" h="2309" fill="none" extrusionOk="0">
                  <a:moveTo>
                    <a:pt x="1" y="2308"/>
                  </a:moveTo>
                  <a:cubicBezTo>
                    <a:pt x="1" y="2308"/>
                    <a:pt x="448" y="1392"/>
                    <a:pt x="889" y="882"/>
                  </a:cubicBezTo>
                  <a:cubicBezTo>
                    <a:pt x="1323" y="373"/>
                    <a:pt x="1991" y="1"/>
                    <a:pt x="1991" y="1"/>
                  </a:cubicBezTo>
                  <a:cubicBezTo>
                    <a:pt x="1991" y="1"/>
                    <a:pt x="2171" y="269"/>
                    <a:pt x="2136" y="366"/>
                  </a:cubicBezTo>
                  <a:cubicBezTo>
                    <a:pt x="2102" y="462"/>
                    <a:pt x="1578" y="944"/>
                    <a:pt x="1578" y="944"/>
                  </a:cubicBezTo>
                  <a:cubicBezTo>
                    <a:pt x="1578" y="944"/>
                    <a:pt x="2570" y="634"/>
                    <a:pt x="3810" y="55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6;p58">
              <a:extLst>
                <a:ext uri="{FF2B5EF4-FFF2-40B4-BE49-F238E27FC236}">
                  <a16:creationId xmlns:a16="http://schemas.microsoft.com/office/drawing/2014/main" id="{10C4E7B6-5C8F-5A32-635F-01E5E8DC2EDF}"/>
                </a:ext>
              </a:extLst>
            </p:cNvPr>
            <p:cNvSpPr/>
            <p:nvPr/>
          </p:nvSpPr>
          <p:spPr>
            <a:xfrm>
              <a:off x="5409603" y="3158378"/>
              <a:ext cx="109074" cy="259624"/>
            </a:xfrm>
            <a:custGeom>
              <a:avLst/>
              <a:gdLst/>
              <a:ahLst/>
              <a:cxnLst/>
              <a:rect l="l" t="t" r="r" b="b"/>
              <a:pathLst>
                <a:path w="689" h="1640" fill="none" extrusionOk="0">
                  <a:moveTo>
                    <a:pt x="434" y="0"/>
                  </a:moveTo>
                  <a:cubicBezTo>
                    <a:pt x="689" y="820"/>
                    <a:pt x="0" y="1640"/>
                    <a:pt x="0" y="164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7;p58">
              <a:extLst>
                <a:ext uri="{FF2B5EF4-FFF2-40B4-BE49-F238E27FC236}">
                  <a16:creationId xmlns:a16="http://schemas.microsoft.com/office/drawing/2014/main" id="{490A4565-FC7D-D166-F795-3D6BC5888901}"/>
                </a:ext>
              </a:extLst>
            </p:cNvPr>
            <p:cNvSpPr/>
            <p:nvPr/>
          </p:nvSpPr>
          <p:spPr>
            <a:xfrm>
              <a:off x="5572026" y="3304495"/>
              <a:ext cx="282579" cy="69972"/>
            </a:xfrm>
            <a:custGeom>
              <a:avLst/>
              <a:gdLst/>
              <a:ahLst/>
              <a:cxnLst/>
              <a:rect l="l" t="t" r="r" b="b"/>
              <a:pathLst>
                <a:path w="1785" h="442" fill="none" extrusionOk="0">
                  <a:moveTo>
                    <a:pt x="1737" y="304"/>
                  </a:moveTo>
                  <a:cubicBezTo>
                    <a:pt x="1227" y="317"/>
                    <a:pt x="1" y="441"/>
                    <a:pt x="1" y="441"/>
                  </a:cubicBezTo>
                  <a:lnTo>
                    <a:pt x="1785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98;p58">
              <a:extLst>
                <a:ext uri="{FF2B5EF4-FFF2-40B4-BE49-F238E27FC236}">
                  <a16:creationId xmlns:a16="http://schemas.microsoft.com/office/drawing/2014/main" id="{2EBCACDC-54EA-0FDB-9BEC-DFB6021F7556}"/>
                </a:ext>
              </a:extLst>
            </p:cNvPr>
            <p:cNvSpPr/>
            <p:nvPr/>
          </p:nvSpPr>
          <p:spPr>
            <a:xfrm>
              <a:off x="5554612" y="3240223"/>
              <a:ext cx="345902" cy="59049"/>
            </a:xfrm>
            <a:custGeom>
              <a:avLst/>
              <a:gdLst/>
              <a:ahLst/>
              <a:cxnLst/>
              <a:rect l="l" t="t" r="r" b="b"/>
              <a:pathLst>
                <a:path w="2185" h="373" fill="none" extrusionOk="0">
                  <a:moveTo>
                    <a:pt x="0" y="372"/>
                  </a:moveTo>
                  <a:cubicBezTo>
                    <a:pt x="0" y="372"/>
                    <a:pt x="1206" y="62"/>
                    <a:pt x="2184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99;p58">
              <a:extLst>
                <a:ext uri="{FF2B5EF4-FFF2-40B4-BE49-F238E27FC236}">
                  <a16:creationId xmlns:a16="http://schemas.microsoft.com/office/drawing/2014/main" id="{FF5EA80B-52D6-283A-BC58-D29E2E96FDBE}"/>
                </a:ext>
              </a:extLst>
            </p:cNvPr>
            <p:cNvSpPr/>
            <p:nvPr/>
          </p:nvSpPr>
          <p:spPr>
            <a:xfrm>
              <a:off x="5554612" y="3164869"/>
              <a:ext cx="330546" cy="39419"/>
            </a:xfrm>
            <a:custGeom>
              <a:avLst/>
              <a:gdLst/>
              <a:ahLst/>
              <a:cxnLst/>
              <a:rect l="l" t="t" r="r" b="b"/>
              <a:pathLst>
                <a:path w="2088" h="249" fill="none" extrusionOk="0">
                  <a:moveTo>
                    <a:pt x="0" y="249"/>
                  </a:moveTo>
                  <a:cubicBezTo>
                    <a:pt x="1082" y="1"/>
                    <a:pt x="2088" y="83"/>
                    <a:pt x="2088" y="8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0;p58">
              <a:extLst>
                <a:ext uri="{FF2B5EF4-FFF2-40B4-BE49-F238E27FC236}">
                  <a16:creationId xmlns:a16="http://schemas.microsoft.com/office/drawing/2014/main" id="{1512FA42-FC01-1CFF-1A83-56B55135E1F2}"/>
                </a:ext>
              </a:extLst>
            </p:cNvPr>
            <p:cNvSpPr/>
            <p:nvPr/>
          </p:nvSpPr>
          <p:spPr>
            <a:xfrm>
              <a:off x="4477969" y="3295788"/>
              <a:ext cx="919767" cy="800878"/>
            </a:xfrm>
            <a:custGeom>
              <a:avLst/>
              <a:gdLst/>
              <a:ahLst/>
              <a:cxnLst/>
              <a:rect l="l" t="t" r="r" b="b"/>
              <a:pathLst>
                <a:path w="5810" h="5059" extrusionOk="0">
                  <a:moveTo>
                    <a:pt x="4735" y="0"/>
                  </a:moveTo>
                  <a:cubicBezTo>
                    <a:pt x="4735" y="0"/>
                    <a:pt x="3260" y="1027"/>
                    <a:pt x="1965" y="1578"/>
                  </a:cubicBezTo>
                  <a:lnTo>
                    <a:pt x="381" y="2060"/>
                  </a:lnTo>
                  <a:cubicBezTo>
                    <a:pt x="381" y="2060"/>
                    <a:pt x="0" y="5058"/>
                    <a:pt x="1255" y="5058"/>
                  </a:cubicBezTo>
                  <a:cubicBezTo>
                    <a:pt x="1412" y="5058"/>
                    <a:pt x="1595" y="5011"/>
                    <a:pt x="1807" y="4905"/>
                  </a:cubicBezTo>
                  <a:cubicBezTo>
                    <a:pt x="3660" y="3968"/>
                    <a:pt x="4797" y="2653"/>
                    <a:pt x="4797" y="2653"/>
                  </a:cubicBezTo>
                  <a:lnTo>
                    <a:pt x="5809" y="1977"/>
                  </a:lnTo>
                  <a:cubicBezTo>
                    <a:pt x="5658" y="958"/>
                    <a:pt x="4735" y="0"/>
                    <a:pt x="47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01;p58">
              <a:extLst>
                <a:ext uri="{FF2B5EF4-FFF2-40B4-BE49-F238E27FC236}">
                  <a16:creationId xmlns:a16="http://schemas.microsoft.com/office/drawing/2014/main" id="{0DD17D92-7D34-7010-EFDE-E28FE7599394}"/>
                </a:ext>
              </a:extLst>
            </p:cNvPr>
            <p:cNvSpPr/>
            <p:nvPr/>
          </p:nvSpPr>
          <p:spPr>
            <a:xfrm>
              <a:off x="4461821" y="3295788"/>
              <a:ext cx="935914" cy="927049"/>
            </a:xfrm>
            <a:custGeom>
              <a:avLst/>
              <a:gdLst/>
              <a:ahLst/>
              <a:cxnLst/>
              <a:rect l="l" t="t" r="r" b="b"/>
              <a:pathLst>
                <a:path w="5912" h="5856" fill="none" extrusionOk="0">
                  <a:moveTo>
                    <a:pt x="2067" y="1578"/>
                  </a:moveTo>
                  <a:cubicBezTo>
                    <a:pt x="3362" y="1027"/>
                    <a:pt x="4837" y="0"/>
                    <a:pt x="4837" y="0"/>
                  </a:cubicBezTo>
                  <a:cubicBezTo>
                    <a:pt x="4837" y="0"/>
                    <a:pt x="5760" y="958"/>
                    <a:pt x="5911" y="1977"/>
                  </a:cubicBezTo>
                  <a:lnTo>
                    <a:pt x="4899" y="2653"/>
                  </a:lnTo>
                  <a:cubicBezTo>
                    <a:pt x="4899" y="2653"/>
                    <a:pt x="3762" y="3968"/>
                    <a:pt x="1909" y="4905"/>
                  </a:cubicBezTo>
                  <a:cubicBezTo>
                    <a:pt x="1" y="5856"/>
                    <a:pt x="483" y="2060"/>
                    <a:pt x="483" y="206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2;p58">
              <a:extLst>
                <a:ext uri="{FF2B5EF4-FFF2-40B4-BE49-F238E27FC236}">
                  <a16:creationId xmlns:a16="http://schemas.microsoft.com/office/drawing/2014/main" id="{DCFAC155-E989-58B2-462D-3B8C0E797563}"/>
                </a:ext>
              </a:extLst>
            </p:cNvPr>
            <p:cNvSpPr/>
            <p:nvPr/>
          </p:nvSpPr>
          <p:spPr>
            <a:xfrm>
              <a:off x="5211087" y="3569500"/>
              <a:ext cx="124430" cy="78679"/>
            </a:xfrm>
            <a:custGeom>
              <a:avLst/>
              <a:gdLst/>
              <a:ahLst/>
              <a:cxnLst/>
              <a:rect l="l" t="t" r="r" b="b"/>
              <a:pathLst>
                <a:path w="786" h="497" fill="none" extrusionOk="0">
                  <a:moveTo>
                    <a:pt x="786" y="0"/>
                  </a:moveTo>
                  <a:lnTo>
                    <a:pt x="0" y="496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3;p58">
              <a:extLst>
                <a:ext uri="{FF2B5EF4-FFF2-40B4-BE49-F238E27FC236}">
                  <a16:creationId xmlns:a16="http://schemas.microsoft.com/office/drawing/2014/main" id="{A68BD620-41BD-2EEC-5317-1DE51D95CCC9}"/>
                </a:ext>
              </a:extLst>
            </p:cNvPr>
            <p:cNvSpPr/>
            <p:nvPr/>
          </p:nvSpPr>
          <p:spPr>
            <a:xfrm>
              <a:off x="5108504" y="3449504"/>
              <a:ext cx="128862" cy="266273"/>
            </a:xfrm>
            <a:custGeom>
              <a:avLst/>
              <a:gdLst/>
              <a:ahLst/>
              <a:cxnLst/>
              <a:rect l="l" t="t" r="r" b="b"/>
              <a:pathLst>
                <a:path w="814" h="1682" fill="none" extrusionOk="0">
                  <a:moveTo>
                    <a:pt x="1" y="1"/>
                  </a:moveTo>
                  <a:cubicBezTo>
                    <a:pt x="538" y="848"/>
                    <a:pt x="814" y="1682"/>
                    <a:pt x="814" y="16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04;p58">
              <a:extLst>
                <a:ext uri="{FF2B5EF4-FFF2-40B4-BE49-F238E27FC236}">
                  <a16:creationId xmlns:a16="http://schemas.microsoft.com/office/drawing/2014/main" id="{75D0308E-C831-E0F2-A555-2ED13E033FCF}"/>
                </a:ext>
              </a:extLst>
            </p:cNvPr>
            <p:cNvSpPr/>
            <p:nvPr/>
          </p:nvSpPr>
          <p:spPr>
            <a:xfrm>
              <a:off x="4831626" y="3408028"/>
              <a:ext cx="221472" cy="228121"/>
            </a:xfrm>
            <a:custGeom>
              <a:avLst/>
              <a:gdLst/>
              <a:ahLst/>
              <a:cxnLst/>
              <a:rect l="l" t="t" r="r" b="b"/>
              <a:pathLst>
                <a:path w="1399" h="1441" extrusionOk="0">
                  <a:moveTo>
                    <a:pt x="1398" y="1"/>
                  </a:moveTo>
                  <a:lnTo>
                    <a:pt x="1398" y="1"/>
                  </a:lnTo>
                  <a:cubicBezTo>
                    <a:pt x="978" y="249"/>
                    <a:pt x="482" y="524"/>
                    <a:pt x="0" y="752"/>
                  </a:cubicBezTo>
                  <a:lnTo>
                    <a:pt x="462" y="1441"/>
                  </a:lnTo>
                  <a:cubicBezTo>
                    <a:pt x="772" y="1000"/>
                    <a:pt x="1109" y="469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05;p58">
              <a:extLst>
                <a:ext uri="{FF2B5EF4-FFF2-40B4-BE49-F238E27FC236}">
                  <a16:creationId xmlns:a16="http://schemas.microsoft.com/office/drawing/2014/main" id="{40819BC2-FC34-12FD-9D25-855D112741DB}"/>
                </a:ext>
              </a:extLst>
            </p:cNvPr>
            <p:cNvSpPr/>
            <p:nvPr/>
          </p:nvSpPr>
          <p:spPr>
            <a:xfrm>
              <a:off x="3567547" y="2399298"/>
              <a:ext cx="1221659" cy="1894466"/>
            </a:xfrm>
            <a:custGeom>
              <a:avLst/>
              <a:gdLst/>
              <a:ahLst/>
              <a:cxnLst/>
              <a:rect l="l" t="t" r="r" b="b"/>
              <a:pathLst>
                <a:path w="7717" h="11967" extrusionOk="0">
                  <a:moveTo>
                    <a:pt x="2412" y="1"/>
                  </a:moveTo>
                  <a:cubicBezTo>
                    <a:pt x="2412" y="1"/>
                    <a:pt x="35" y="1999"/>
                    <a:pt x="21" y="4775"/>
                  </a:cubicBezTo>
                  <a:cubicBezTo>
                    <a:pt x="1" y="7551"/>
                    <a:pt x="490" y="9728"/>
                    <a:pt x="490" y="9728"/>
                  </a:cubicBezTo>
                  <a:lnTo>
                    <a:pt x="331" y="11967"/>
                  </a:lnTo>
                  <a:lnTo>
                    <a:pt x="7716" y="11967"/>
                  </a:lnTo>
                  <a:cubicBezTo>
                    <a:pt x="7716" y="11967"/>
                    <a:pt x="7076" y="6414"/>
                    <a:pt x="6938" y="4809"/>
                  </a:cubicBezTo>
                  <a:cubicBezTo>
                    <a:pt x="6883" y="4162"/>
                    <a:pt x="6724" y="3459"/>
                    <a:pt x="6552" y="2846"/>
                  </a:cubicBezTo>
                  <a:cubicBezTo>
                    <a:pt x="6277" y="1847"/>
                    <a:pt x="5519" y="1055"/>
                    <a:pt x="4541" y="717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06;p58">
              <a:extLst>
                <a:ext uri="{FF2B5EF4-FFF2-40B4-BE49-F238E27FC236}">
                  <a16:creationId xmlns:a16="http://schemas.microsoft.com/office/drawing/2014/main" id="{6F902846-64C6-C198-AACE-C0DCDEF28F1F}"/>
                </a:ext>
              </a:extLst>
            </p:cNvPr>
            <p:cNvSpPr/>
            <p:nvPr/>
          </p:nvSpPr>
          <p:spPr>
            <a:xfrm>
              <a:off x="3644009" y="3582640"/>
              <a:ext cx="39419" cy="367590"/>
            </a:xfrm>
            <a:custGeom>
              <a:avLst/>
              <a:gdLst/>
              <a:ahLst/>
              <a:cxnLst/>
              <a:rect l="l" t="t" r="r" b="b"/>
              <a:pathLst>
                <a:path w="249" h="2322" fill="none" extrusionOk="0">
                  <a:moveTo>
                    <a:pt x="0" y="2322"/>
                  </a:moveTo>
                  <a:cubicBezTo>
                    <a:pt x="193" y="1144"/>
                    <a:pt x="248" y="0"/>
                    <a:pt x="248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07;p58">
              <a:extLst>
                <a:ext uri="{FF2B5EF4-FFF2-40B4-BE49-F238E27FC236}">
                  <a16:creationId xmlns:a16="http://schemas.microsoft.com/office/drawing/2014/main" id="{3822D220-D7B6-E191-D2FB-4CBE98F7100C}"/>
                </a:ext>
              </a:extLst>
            </p:cNvPr>
            <p:cNvSpPr/>
            <p:nvPr/>
          </p:nvSpPr>
          <p:spPr>
            <a:xfrm>
              <a:off x="3864214" y="3361169"/>
              <a:ext cx="899820" cy="711276"/>
            </a:xfrm>
            <a:custGeom>
              <a:avLst/>
              <a:gdLst/>
              <a:ahLst/>
              <a:cxnLst/>
              <a:rect l="l" t="t" r="r" b="b"/>
              <a:pathLst>
                <a:path w="5684" h="4493" extrusionOk="0">
                  <a:moveTo>
                    <a:pt x="5188" y="1"/>
                  </a:moveTo>
                  <a:lnTo>
                    <a:pt x="2274" y="97"/>
                  </a:lnTo>
                  <a:lnTo>
                    <a:pt x="1" y="579"/>
                  </a:lnTo>
                  <a:cubicBezTo>
                    <a:pt x="2295" y="2701"/>
                    <a:pt x="4451" y="3907"/>
                    <a:pt x="5684" y="4492"/>
                  </a:cubicBezTo>
                  <a:cubicBezTo>
                    <a:pt x="5539" y="3218"/>
                    <a:pt x="5333" y="1351"/>
                    <a:pt x="5188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08;p58">
              <a:extLst>
                <a:ext uri="{FF2B5EF4-FFF2-40B4-BE49-F238E27FC236}">
                  <a16:creationId xmlns:a16="http://schemas.microsoft.com/office/drawing/2014/main" id="{8AD9042F-4F36-0D32-75B1-A570E3A75235}"/>
                </a:ext>
              </a:extLst>
            </p:cNvPr>
            <p:cNvSpPr/>
            <p:nvPr/>
          </p:nvSpPr>
          <p:spPr>
            <a:xfrm>
              <a:off x="3931811" y="1831135"/>
              <a:ext cx="675181" cy="596661"/>
            </a:xfrm>
            <a:custGeom>
              <a:avLst/>
              <a:gdLst/>
              <a:ahLst/>
              <a:cxnLst/>
              <a:rect l="l" t="t" r="r" b="b"/>
              <a:pathLst>
                <a:path w="4265" h="3769" extrusionOk="0">
                  <a:moveTo>
                    <a:pt x="724" y="1"/>
                  </a:moveTo>
                  <a:cubicBezTo>
                    <a:pt x="400" y="442"/>
                    <a:pt x="180" y="1020"/>
                    <a:pt x="1" y="1668"/>
                  </a:cubicBezTo>
                  <a:lnTo>
                    <a:pt x="3362" y="3769"/>
                  </a:lnTo>
                  <a:lnTo>
                    <a:pt x="4265" y="2040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09;p58">
              <a:extLst>
                <a:ext uri="{FF2B5EF4-FFF2-40B4-BE49-F238E27FC236}">
                  <a16:creationId xmlns:a16="http://schemas.microsoft.com/office/drawing/2014/main" id="{C16F915B-72D5-74EF-D62C-27D99D2E795C}"/>
                </a:ext>
              </a:extLst>
            </p:cNvPr>
            <p:cNvSpPr/>
            <p:nvPr/>
          </p:nvSpPr>
          <p:spPr>
            <a:xfrm>
              <a:off x="4057189" y="1908547"/>
              <a:ext cx="122372" cy="266273"/>
            </a:xfrm>
            <a:custGeom>
              <a:avLst/>
              <a:gdLst/>
              <a:ahLst/>
              <a:cxnLst/>
              <a:rect l="l" t="t" r="r" b="b"/>
              <a:pathLst>
                <a:path w="773" h="1682" fill="none" extrusionOk="0">
                  <a:moveTo>
                    <a:pt x="772" y="1"/>
                  </a:moveTo>
                  <a:cubicBezTo>
                    <a:pt x="173" y="841"/>
                    <a:pt x="1" y="1682"/>
                    <a:pt x="1" y="168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10;p58">
              <a:extLst>
                <a:ext uri="{FF2B5EF4-FFF2-40B4-BE49-F238E27FC236}">
                  <a16:creationId xmlns:a16="http://schemas.microsoft.com/office/drawing/2014/main" id="{E578380A-DC33-3F75-3750-73468E0F852D}"/>
                </a:ext>
              </a:extLst>
            </p:cNvPr>
            <p:cNvSpPr/>
            <p:nvPr/>
          </p:nvSpPr>
          <p:spPr>
            <a:xfrm>
              <a:off x="3983102" y="1938467"/>
              <a:ext cx="114615" cy="132820"/>
            </a:xfrm>
            <a:custGeom>
              <a:avLst/>
              <a:gdLst/>
              <a:ahLst/>
              <a:cxnLst/>
              <a:rect l="l" t="t" r="r" b="b"/>
              <a:pathLst>
                <a:path w="724" h="839" extrusionOk="0">
                  <a:moveTo>
                    <a:pt x="430" y="1"/>
                  </a:moveTo>
                  <a:cubicBezTo>
                    <a:pt x="338" y="1"/>
                    <a:pt x="248" y="50"/>
                    <a:pt x="200" y="136"/>
                  </a:cubicBezTo>
                  <a:cubicBezTo>
                    <a:pt x="152" y="225"/>
                    <a:pt x="83" y="363"/>
                    <a:pt x="42" y="508"/>
                  </a:cubicBezTo>
                  <a:cubicBezTo>
                    <a:pt x="0" y="645"/>
                    <a:pt x="83" y="790"/>
                    <a:pt x="221" y="824"/>
                  </a:cubicBezTo>
                  <a:cubicBezTo>
                    <a:pt x="242" y="831"/>
                    <a:pt x="269" y="838"/>
                    <a:pt x="290" y="838"/>
                  </a:cubicBezTo>
                  <a:cubicBezTo>
                    <a:pt x="407" y="838"/>
                    <a:pt x="510" y="762"/>
                    <a:pt x="538" y="645"/>
                  </a:cubicBezTo>
                  <a:cubicBezTo>
                    <a:pt x="565" y="549"/>
                    <a:pt x="620" y="452"/>
                    <a:pt x="655" y="384"/>
                  </a:cubicBezTo>
                  <a:cubicBezTo>
                    <a:pt x="724" y="260"/>
                    <a:pt x="682" y="101"/>
                    <a:pt x="552" y="32"/>
                  </a:cubicBezTo>
                  <a:cubicBezTo>
                    <a:pt x="513" y="11"/>
                    <a:pt x="471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11;p58">
              <a:extLst>
                <a:ext uri="{FF2B5EF4-FFF2-40B4-BE49-F238E27FC236}">
                  <a16:creationId xmlns:a16="http://schemas.microsoft.com/office/drawing/2014/main" id="{5AC37DB7-AFF6-E47A-49AA-DF64031A14DF}"/>
                </a:ext>
              </a:extLst>
            </p:cNvPr>
            <p:cNvSpPr/>
            <p:nvPr/>
          </p:nvSpPr>
          <p:spPr>
            <a:xfrm>
              <a:off x="4211064" y="1957622"/>
              <a:ext cx="529064" cy="714442"/>
            </a:xfrm>
            <a:custGeom>
              <a:avLst/>
              <a:gdLst/>
              <a:ahLst/>
              <a:cxnLst/>
              <a:rect l="l" t="t" r="r" b="b"/>
              <a:pathLst>
                <a:path w="3342" h="4513" extrusionOk="0">
                  <a:moveTo>
                    <a:pt x="345" y="1"/>
                  </a:moveTo>
                  <a:cubicBezTo>
                    <a:pt x="345" y="1"/>
                    <a:pt x="296" y="593"/>
                    <a:pt x="345" y="1144"/>
                  </a:cubicBezTo>
                  <a:cubicBezTo>
                    <a:pt x="400" y="1702"/>
                    <a:pt x="606" y="2343"/>
                    <a:pt x="606" y="2343"/>
                  </a:cubicBezTo>
                  <a:cubicBezTo>
                    <a:pt x="606" y="2343"/>
                    <a:pt x="345" y="2185"/>
                    <a:pt x="228" y="2171"/>
                  </a:cubicBezTo>
                  <a:cubicBezTo>
                    <a:pt x="225" y="2171"/>
                    <a:pt x="223" y="2171"/>
                    <a:pt x="221" y="2171"/>
                  </a:cubicBezTo>
                  <a:cubicBezTo>
                    <a:pt x="106" y="2171"/>
                    <a:pt x="0" y="2343"/>
                    <a:pt x="0" y="2343"/>
                  </a:cubicBezTo>
                  <a:cubicBezTo>
                    <a:pt x="0" y="2343"/>
                    <a:pt x="338" y="2736"/>
                    <a:pt x="710" y="3094"/>
                  </a:cubicBezTo>
                  <a:cubicBezTo>
                    <a:pt x="1082" y="3452"/>
                    <a:pt x="1695" y="3776"/>
                    <a:pt x="1695" y="3776"/>
                  </a:cubicBezTo>
                  <a:lnTo>
                    <a:pt x="1874" y="4513"/>
                  </a:lnTo>
                  <a:lnTo>
                    <a:pt x="3341" y="4313"/>
                  </a:lnTo>
                  <a:cubicBezTo>
                    <a:pt x="3341" y="4313"/>
                    <a:pt x="3148" y="3369"/>
                    <a:pt x="3038" y="2942"/>
                  </a:cubicBezTo>
                  <a:cubicBezTo>
                    <a:pt x="2928" y="2508"/>
                    <a:pt x="2480" y="1881"/>
                    <a:pt x="2480" y="1881"/>
                  </a:cubicBezTo>
                  <a:lnTo>
                    <a:pt x="2508" y="1255"/>
                  </a:lnTo>
                  <a:cubicBezTo>
                    <a:pt x="2212" y="825"/>
                    <a:pt x="1773" y="565"/>
                    <a:pt x="1349" y="565"/>
                  </a:cubicBezTo>
                  <a:cubicBezTo>
                    <a:pt x="1338" y="565"/>
                    <a:pt x="1327" y="565"/>
                    <a:pt x="1316" y="566"/>
                  </a:cubicBezTo>
                  <a:cubicBezTo>
                    <a:pt x="1116" y="1110"/>
                    <a:pt x="1144" y="2067"/>
                    <a:pt x="1144" y="2067"/>
                  </a:cubicBezTo>
                  <a:cubicBezTo>
                    <a:pt x="1144" y="2067"/>
                    <a:pt x="848" y="1461"/>
                    <a:pt x="772" y="1144"/>
                  </a:cubicBezTo>
                  <a:cubicBezTo>
                    <a:pt x="710" y="896"/>
                    <a:pt x="724" y="469"/>
                    <a:pt x="730" y="297"/>
                  </a:cubicBezTo>
                  <a:cubicBezTo>
                    <a:pt x="730" y="256"/>
                    <a:pt x="703" y="207"/>
                    <a:pt x="668" y="187"/>
                  </a:cubicBezTo>
                  <a:lnTo>
                    <a:pt x="345" y="1"/>
                  </a:lnTo>
                  <a:close/>
                </a:path>
              </a:pathLst>
            </a:custGeom>
            <a:solidFill>
              <a:srgbClr val="CE9B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12;p58">
              <a:extLst>
                <a:ext uri="{FF2B5EF4-FFF2-40B4-BE49-F238E27FC236}">
                  <a16:creationId xmlns:a16="http://schemas.microsoft.com/office/drawing/2014/main" id="{0B90F5E1-8D83-F85C-91CE-93FE22C16D0A}"/>
                </a:ext>
              </a:extLst>
            </p:cNvPr>
            <p:cNvSpPr/>
            <p:nvPr/>
          </p:nvSpPr>
          <p:spPr>
            <a:xfrm>
              <a:off x="4211064" y="1957622"/>
              <a:ext cx="529064" cy="714442"/>
            </a:xfrm>
            <a:custGeom>
              <a:avLst/>
              <a:gdLst/>
              <a:ahLst/>
              <a:cxnLst/>
              <a:rect l="l" t="t" r="r" b="b"/>
              <a:pathLst>
                <a:path w="3342" h="4513" fill="none" extrusionOk="0">
                  <a:moveTo>
                    <a:pt x="1874" y="4513"/>
                  </a:moveTo>
                  <a:lnTo>
                    <a:pt x="1695" y="3776"/>
                  </a:lnTo>
                  <a:cubicBezTo>
                    <a:pt x="1695" y="3776"/>
                    <a:pt x="1082" y="3452"/>
                    <a:pt x="710" y="3094"/>
                  </a:cubicBezTo>
                  <a:cubicBezTo>
                    <a:pt x="338" y="2736"/>
                    <a:pt x="0" y="2343"/>
                    <a:pt x="0" y="2343"/>
                  </a:cubicBezTo>
                  <a:cubicBezTo>
                    <a:pt x="0" y="2343"/>
                    <a:pt x="110" y="2164"/>
                    <a:pt x="228" y="2171"/>
                  </a:cubicBezTo>
                  <a:cubicBezTo>
                    <a:pt x="345" y="2185"/>
                    <a:pt x="606" y="2343"/>
                    <a:pt x="606" y="2343"/>
                  </a:cubicBezTo>
                  <a:cubicBezTo>
                    <a:pt x="606" y="2343"/>
                    <a:pt x="400" y="1702"/>
                    <a:pt x="345" y="1144"/>
                  </a:cubicBezTo>
                  <a:cubicBezTo>
                    <a:pt x="296" y="593"/>
                    <a:pt x="345" y="1"/>
                    <a:pt x="345" y="1"/>
                  </a:cubicBezTo>
                  <a:lnTo>
                    <a:pt x="668" y="187"/>
                  </a:lnTo>
                  <a:cubicBezTo>
                    <a:pt x="703" y="207"/>
                    <a:pt x="730" y="256"/>
                    <a:pt x="730" y="297"/>
                  </a:cubicBezTo>
                  <a:cubicBezTo>
                    <a:pt x="724" y="469"/>
                    <a:pt x="710" y="896"/>
                    <a:pt x="772" y="1144"/>
                  </a:cubicBezTo>
                  <a:cubicBezTo>
                    <a:pt x="848" y="1461"/>
                    <a:pt x="1144" y="2067"/>
                    <a:pt x="1144" y="2067"/>
                  </a:cubicBezTo>
                  <a:cubicBezTo>
                    <a:pt x="1144" y="2067"/>
                    <a:pt x="1116" y="1110"/>
                    <a:pt x="1316" y="566"/>
                  </a:cubicBezTo>
                  <a:cubicBezTo>
                    <a:pt x="1750" y="552"/>
                    <a:pt x="2205" y="814"/>
                    <a:pt x="2508" y="1255"/>
                  </a:cubicBezTo>
                  <a:lnTo>
                    <a:pt x="2480" y="1881"/>
                  </a:lnTo>
                  <a:cubicBezTo>
                    <a:pt x="2480" y="1881"/>
                    <a:pt x="2928" y="2508"/>
                    <a:pt x="3038" y="2942"/>
                  </a:cubicBezTo>
                  <a:cubicBezTo>
                    <a:pt x="3148" y="3369"/>
                    <a:pt x="3341" y="4313"/>
                    <a:pt x="3341" y="431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13;p58">
              <a:extLst>
                <a:ext uri="{FF2B5EF4-FFF2-40B4-BE49-F238E27FC236}">
                  <a16:creationId xmlns:a16="http://schemas.microsoft.com/office/drawing/2014/main" id="{8F5D85E8-CFA8-568E-6004-8E2C28F1F1E9}"/>
                </a:ext>
              </a:extLst>
            </p:cNvPr>
            <p:cNvSpPr/>
            <p:nvPr/>
          </p:nvSpPr>
          <p:spPr>
            <a:xfrm>
              <a:off x="4492374" y="2483358"/>
              <a:ext cx="247751" cy="188703"/>
            </a:xfrm>
            <a:custGeom>
              <a:avLst/>
              <a:gdLst/>
              <a:ahLst/>
              <a:cxnLst/>
              <a:rect l="l" t="t" r="r" b="b"/>
              <a:pathLst>
                <a:path w="1565" h="1192" extrusionOk="0">
                  <a:moveTo>
                    <a:pt x="1351" y="0"/>
                  </a:moveTo>
                  <a:cubicBezTo>
                    <a:pt x="758" y="172"/>
                    <a:pt x="228" y="600"/>
                    <a:pt x="1" y="806"/>
                  </a:cubicBezTo>
                  <a:lnTo>
                    <a:pt x="97" y="1192"/>
                  </a:lnTo>
                  <a:lnTo>
                    <a:pt x="1564" y="992"/>
                  </a:lnTo>
                  <a:cubicBezTo>
                    <a:pt x="1564" y="992"/>
                    <a:pt x="1454" y="448"/>
                    <a:pt x="1351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14;p58">
              <a:extLst>
                <a:ext uri="{FF2B5EF4-FFF2-40B4-BE49-F238E27FC236}">
                  <a16:creationId xmlns:a16="http://schemas.microsoft.com/office/drawing/2014/main" id="{6F35EEF9-9FC2-7ACC-902C-3E9A147AD236}"/>
                </a:ext>
              </a:extLst>
            </p:cNvPr>
            <p:cNvSpPr/>
            <p:nvPr/>
          </p:nvSpPr>
          <p:spPr>
            <a:xfrm>
              <a:off x="4528310" y="2089650"/>
              <a:ext cx="15514" cy="146276"/>
            </a:xfrm>
            <a:custGeom>
              <a:avLst/>
              <a:gdLst/>
              <a:ahLst/>
              <a:cxnLst/>
              <a:rect l="l" t="t" r="r" b="b"/>
              <a:pathLst>
                <a:path w="98" h="924" fill="none" extrusionOk="0">
                  <a:moveTo>
                    <a:pt x="97" y="0"/>
                  </a:moveTo>
                  <a:cubicBezTo>
                    <a:pt x="1" y="655"/>
                    <a:pt x="1" y="923"/>
                    <a:pt x="1" y="92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5;p58">
              <a:extLst>
                <a:ext uri="{FF2B5EF4-FFF2-40B4-BE49-F238E27FC236}">
                  <a16:creationId xmlns:a16="http://schemas.microsoft.com/office/drawing/2014/main" id="{23BB5060-769A-EF55-4724-AD0EB333642A}"/>
                </a:ext>
              </a:extLst>
            </p:cNvPr>
            <p:cNvSpPr/>
            <p:nvPr/>
          </p:nvSpPr>
          <p:spPr>
            <a:xfrm>
              <a:off x="4462929" y="2057988"/>
              <a:ext cx="23113" cy="161632"/>
            </a:xfrm>
            <a:custGeom>
              <a:avLst/>
              <a:gdLst/>
              <a:ahLst/>
              <a:cxnLst/>
              <a:rect l="l" t="t" r="r" b="b"/>
              <a:pathLst>
                <a:path w="146" h="1021" fill="none" extrusionOk="0">
                  <a:moveTo>
                    <a:pt x="145" y="1"/>
                  </a:moveTo>
                  <a:cubicBezTo>
                    <a:pt x="1" y="607"/>
                    <a:pt x="1" y="1020"/>
                    <a:pt x="1" y="102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16;p58">
              <a:extLst>
                <a:ext uri="{FF2B5EF4-FFF2-40B4-BE49-F238E27FC236}">
                  <a16:creationId xmlns:a16="http://schemas.microsoft.com/office/drawing/2014/main" id="{821113D8-1387-A215-7BDD-DA2449D417C2}"/>
                </a:ext>
              </a:extLst>
            </p:cNvPr>
            <p:cNvSpPr/>
            <p:nvPr/>
          </p:nvSpPr>
          <p:spPr>
            <a:xfrm>
              <a:off x="4306997" y="2328376"/>
              <a:ext cx="104800" cy="126804"/>
            </a:xfrm>
            <a:custGeom>
              <a:avLst/>
              <a:gdLst/>
              <a:ahLst/>
              <a:cxnLst/>
              <a:rect l="l" t="t" r="r" b="b"/>
              <a:pathLst>
                <a:path w="662" h="801" fill="none" extrusionOk="0">
                  <a:moveTo>
                    <a:pt x="0" y="1"/>
                  </a:moveTo>
                  <a:cubicBezTo>
                    <a:pt x="49" y="194"/>
                    <a:pt x="662" y="800"/>
                    <a:pt x="662" y="80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17;p58">
              <a:extLst>
                <a:ext uri="{FF2B5EF4-FFF2-40B4-BE49-F238E27FC236}">
                  <a16:creationId xmlns:a16="http://schemas.microsoft.com/office/drawing/2014/main" id="{B89353B6-97BB-B797-BE66-0311A36D48CB}"/>
                </a:ext>
              </a:extLst>
            </p:cNvPr>
            <p:cNvSpPr/>
            <p:nvPr/>
          </p:nvSpPr>
          <p:spPr>
            <a:xfrm>
              <a:off x="3602533" y="2555230"/>
              <a:ext cx="1347988" cy="1248888"/>
            </a:xfrm>
            <a:custGeom>
              <a:avLst/>
              <a:gdLst/>
              <a:ahLst/>
              <a:cxnLst/>
              <a:rect l="l" t="t" r="r" b="b"/>
              <a:pathLst>
                <a:path w="8515" h="7889" extrusionOk="0">
                  <a:moveTo>
                    <a:pt x="7316" y="0"/>
                  </a:moveTo>
                  <a:cubicBezTo>
                    <a:pt x="6805" y="0"/>
                    <a:pt x="5504" y="456"/>
                    <a:pt x="5504" y="456"/>
                  </a:cubicBezTo>
                  <a:lnTo>
                    <a:pt x="5642" y="1875"/>
                  </a:lnTo>
                  <a:lnTo>
                    <a:pt x="5718" y="4148"/>
                  </a:lnTo>
                  <a:cubicBezTo>
                    <a:pt x="5718" y="4148"/>
                    <a:pt x="3975" y="2157"/>
                    <a:pt x="2714" y="1578"/>
                  </a:cubicBezTo>
                  <a:lnTo>
                    <a:pt x="0" y="3790"/>
                  </a:lnTo>
                  <a:cubicBezTo>
                    <a:pt x="703" y="5670"/>
                    <a:pt x="4733" y="7634"/>
                    <a:pt x="6255" y="7861"/>
                  </a:cubicBezTo>
                  <a:cubicBezTo>
                    <a:pt x="6383" y="7880"/>
                    <a:pt x="6506" y="7889"/>
                    <a:pt x="6622" y="7889"/>
                  </a:cubicBezTo>
                  <a:cubicBezTo>
                    <a:pt x="7891" y="7889"/>
                    <a:pt x="8515" y="6818"/>
                    <a:pt x="8515" y="5223"/>
                  </a:cubicBezTo>
                  <a:cubicBezTo>
                    <a:pt x="8515" y="3480"/>
                    <a:pt x="7929" y="1475"/>
                    <a:pt x="7929" y="1475"/>
                  </a:cubicBezTo>
                  <a:cubicBezTo>
                    <a:pt x="7929" y="1475"/>
                    <a:pt x="7723" y="249"/>
                    <a:pt x="7495" y="42"/>
                  </a:cubicBezTo>
                  <a:cubicBezTo>
                    <a:pt x="7464" y="13"/>
                    <a:pt x="7401" y="0"/>
                    <a:pt x="73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18;p58">
              <a:extLst>
                <a:ext uri="{FF2B5EF4-FFF2-40B4-BE49-F238E27FC236}">
                  <a16:creationId xmlns:a16="http://schemas.microsoft.com/office/drawing/2014/main" id="{F2179F35-7D69-99B4-07CE-1E0F9993BB65}"/>
                </a:ext>
              </a:extLst>
            </p:cNvPr>
            <p:cNvSpPr/>
            <p:nvPr/>
          </p:nvSpPr>
          <p:spPr>
            <a:xfrm>
              <a:off x="3602533" y="2529109"/>
              <a:ext cx="1347988" cy="1305562"/>
            </a:xfrm>
            <a:custGeom>
              <a:avLst/>
              <a:gdLst/>
              <a:ahLst/>
              <a:cxnLst/>
              <a:rect l="l" t="t" r="r" b="b"/>
              <a:pathLst>
                <a:path w="8515" h="8247" fill="none" extrusionOk="0">
                  <a:moveTo>
                    <a:pt x="0" y="3955"/>
                  </a:moveTo>
                  <a:cubicBezTo>
                    <a:pt x="703" y="5835"/>
                    <a:pt x="4733" y="7799"/>
                    <a:pt x="6255" y="8026"/>
                  </a:cubicBezTo>
                  <a:cubicBezTo>
                    <a:pt x="7771" y="8246"/>
                    <a:pt x="8515" y="7130"/>
                    <a:pt x="8515" y="5388"/>
                  </a:cubicBezTo>
                  <a:cubicBezTo>
                    <a:pt x="8515" y="3645"/>
                    <a:pt x="7929" y="1640"/>
                    <a:pt x="7929" y="1640"/>
                  </a:cubicBezTo>
                  <a:cubicBezTo>
                    <a:pt x="7929" y="1640"/>
                    <a:pt x="7723" y="414"/>
                    <a:pt x="7495" y="207"/>
                  </a:cubicBezTo>
                  <a:cubicBezTo>
                    <a:pt x="7275" y="1"/>
                    <a:pt x="5504" y="621"/>
                    <a:pt x="5504" y="621"/>
                  </a:cubicBezTo>
                  <a:lnTo>
                    <a:pt x="5642" y="2040"/>
                  </a:lnTo>
                  <a:lnTo>
                    <a:pt x="5718" y="4313"/>
                  </a:lnTo>
                  <a:cubicBezTo>
                    <a:pt x="5718" y="4313"/>
                    <a:pt x="3975" y="2322"/>
                    <a:pt x="2714" y="1743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19;p58">
              <a:extLst>
                <a:ext uri="{FF2B5EF4-FFF2-40B4-BE49-F238E27FC236}">
                  <a16:creationId xmlns:a16="http://schemas.microsoft.com/office/drawing/2014/main" id="{30B44ED3-0D84-9B96-78A7-56694B21EBC1}"/>
                </a:ext>
              </a:extLst>
            </p:cNvPr>
            <p:cNvSpPr/>
            <p:nvPr/>
          </p:nvSpPr>
          <p:spPr>
            <a:xfrm>
              <a:off x="4734425" y="2618552"/>
              <a:ext cx="29604" cy="168123"/>
            </a:xfrm>
            <a:custGeom>
              <a:avLst/>
              <a:gdLst/>
              <a:ahLst/>
              <a:cxnLst/>
              <a:rect l="l" t="t" r="r" b="b"/>
              <a:pathLst>
                <a:path w="187" h="1062" fill="none" extrusionOk="0">
                  <a:moveTo>
                    <a:pt x="1" y="0"/>
                  </a:moveTo>
                  <a:cubicBezTo>
                    <a:pt x="159" y="662"/>
                    <a:pt x="187" y="1061"/>
                    <a:pt x="187" y="106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20;p58">
              <a:extLst>
                <a:ext uri="{FF2B5EF4-FFF2-40B4-BE49-F238E27FC236}">
                  <a16:creationId xmlns:a16="http://schemas.microsoft.com/office/drawing/2014/main" id="{0B63BC1B-0DD9-3D25-74CE-5711201D37BC}"/>
                </a:ext>
              </a:extLst>
            </p:cNvPr>
            <p:cNvSpPr/>
            <p:nvPr/>
          </p:nvSpPr>
          <p:spPr>
            <a:xfrm>
              <a:off x="4559971" y="2764669"/>
              <a:ext cx="297935" cy="65539"/>
            </a:xfrm>
            <a:custGeom>
              <a:avLst/>
              <a:gdLst/>
              <a:ahLst/>
              <a:cxnLst/>
              <a:rect l="l" t="t" r="r" b="b"/>
              <a:pathLst>
                <a:path w="1882" h="414" fill="none" extrusionOk="0">
                  <a:moveTo>
                    <a:pt x="1" y="414"/>
                  </a:moveTo>
                  <a:cubicBezTo>
                    <a:pt x="1275" y="1"/>
                    <a:pt x="1881" y="152"/>
                    <a:pt x="1881" y="15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21;p58">
              <a:extLst>
                <a:ext uri="{FF2B5EF4-FFF2-40B4-BE49-F238E27FC236}">
                  <a16:creationId xmlns:a16="http://schemas.microsoft.com/office/drawing/2014/main" id="{82859A6D-6C23-A65A-1C80-E324DDE0D883}"/>
                </a:ext>
              </a:extLst>
            </p:cNvPr>
            <p:cNvSpPr/>
            <p:nvPr/>
          </p:nvSpPr>
          <p:spPr>
            <a:xfrm>
              <a:off x="4368104" y="3212835"/>
              <a:ext cx="139786" cy="223847"/>
            </a:xfrm>
            <a:custGeom>
              <a:avLst/>
              <a:gdLst/>
              <a:ahLst/>
              <a:cxnLst/>
              <a:rect l="l" t="t" r="r" b="b"/>
              <a:pathLst>
                <a:path w="883" h="1414" fill="none" extrusionOk="0">
                  <a:moveTo>
                    <a:pt x="882" y="1"/>
                  </a:moveTo>
                  <a:cubicBezTo>
                    <a:pt x="813" y="655"/>
                    <a:pt x="882" y="1413"/>
                    <a:pt x="882" y="1413"/>
                  </a:cubicBezTo>
                  <a:cubicBezTo>
                    <a:pt x="882" y="1413"/>
                    <a:pt x="0" y="848"/>
                    <a:pt x="882" y="1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22;p58">
              <a:extLst>
                <a:ext uri="{FF2B5EF4-FFF2-40B4-BE49-F238E27FC236}">
                  <a16:creationId xmlns:a16="http://schemas.microsoft.com/office/drawing/2014/main" id="{8A57C794-DDA7-CF97-7391-13B376D8ABF2}"/>
                </a:ext>
              </a:extLst>
            </p:cNvPr>
            <p:cNvSpPr/>
            <p:nvPr/>
          </p:nvSpPr>
          <p:spPr>
            <a:xfrm>
              <a:off x="3585119" y="2772268"/>
              <a:ext cx="264057" cy="237936"/>
            </a:xfrm>
            <a:custGeom>
              <a:avLst/>
              <a:gdLst/>
              <a:ahLst/>
              <a:cxnLst/>
              <a:rect l="l" t="t" r="r" b="b"/>
              <a:pathLst>
                <a:path w="1668" h="1503" fill="none" extrusionOk="0">
                  <a:moveTo>
                    <a:pt x="0" y="1502"/>
                  </a:moveTo>
                  <a:cubicBezTo>
                    <a:pt x="269" y="566"/>
                    <a:pt x="1082" y="104"/>
                    <a:pt x="1667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23;p58">
              <a:extLst>
                <a:ext uri="{FF2B5EF4-FFF2-40B4-BE49-F238E27FC236}">
                  <a16:creationId xmlns:a16="http://schemas.microsoft.com/office/drawing/2014/main" id="{B1B3A40A-F11A-DD48-9834-332D59B57E4C}"/>
                </a:ext>
              </a:extLst>
            </p:cNvPr>
            <p:cNvSpPr/>
            <p:nvPr/>
          </p:nvSpPr>
          <p:spPr>
            <a:xfrm>
              <a:off x="4989616" y="1296850"/>
              <a:ext cx="868317" cy="694812"/>
            </a:xfrm>
            <a:custGeom>
              <a:avLst/>
              <a:gdLst/>
              <a:ahLst/>
              <a:cxnLst/>
              <a:rect l="l" t="t" r="r" b="b"/>
              <a:pathLst>
                <a:path w="5485" h="4389" extrusionOk="0">
                  <a:moveTo>
                    <a:pt x="1" y="0"/>
                  </a:moveTo>
                  <a:lnTo>
                    <a:pt x="1" y="3507"/>
                  </a:lnTo>
                  <a:lnTo>
                    <a:pt x="1585" y="3507"/>
                  </a:lnTo>
                  <a:lnTo>
                    <a:pt x="1861" y="4388"/>
                  </a:lnTo>
                  <a:lnTo>
                    <a:pt x="2460" y="3507"/>
                  </a:lnTo>
                  <a:lnTo>
                    <a:pt x="5484" y="3507"/>
                  </a:lnTo>
                  <a:lnTo>
                    <a:pt x="5484" y="0"/>
                  </a:lnTo>
                  <a:close/>
                </a:path>
              </a:pathLst>
            </a:custGeom>
            <a:solidFill>
              <a:schemeClr val="l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689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4"/>
          <p:cNvSpPr txBox="1">
            <a:spLocks noGrp="1"/>
          </p:cNvSpPr>
          <p:nvPr>
            <p:ph type="title"/>
          </p:nvPr>
        </p:nvSpPr>
        <p:spPr>
          <a:xfrm>
            <a:off x="2393850" y="2385450"/>
            <a:ext cx="4356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Data Visualization</a:t>
            </a:r>
            <a:endParaRPr sz="3600" dirty="0"/>
          </a:p>
        </p:txBody>
      </p:sp>
      <p:sp>
        <p:nvSpPr>
          <p:cNvPr id="1268" name="Google Shape;1268;p54"/>
          <p:cNvSpPr txBox="1">
            <a:spLocks noGrp="1"/>
          </p:cNvSpPr>
          <p:nvPr>
            <p:ph type="title" idx="2"/>
          </p:nvPr>
        </p:nvSpPr>
        <p:spPr>
          <a:xfrm>
            <a:off x="3981251" y="1420025"/>
            <a:ext cx="118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69" name="Google Shape;1269;p54"/>
          <p:cNvSpPr txBox="1">
            <a:spLocks noGrp="1"/>
          </p:cNvSpPr>
          <p:nvPr>
            <p:ph type="subTitle" idx="1"/>
          </p:nvPr>
        </p:nvSpPr>
        <p:spPr>
          <a:xfrm>
            <a:off x="2393850" y="3366775"/>
            <a:ext cx="43563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Patterns?</a:t>
            </a:r>
            <a:endParaRPr dirty="0"/>
          </a:p>
        </p:txBody>
      </p:sp>
      <p:grpSp>
        <p:nvGrpSpPr>
          <p:cNvPr id="1270" name="Google Shape;1270;p54"/>
          <p:cNvGrpSpPr/>
          <p:nvPr/>
        </p:nvGrpSpPr>
        <p:grpSpPr>
          <a:xfrm>
            <a:off x="372175" y="1586264"/>
            <a:ext cx="1585672" cy="2697097"/>
            <a:chOff x="372175" y="1586264"/>
            <a:chExt cx="1585672" cy="2697097"/>
          </a:xfrm>
        </p:grpSpPr>
        <p:sp>
          <p:nvSpPr>
            <p:cNvPr id="1271" name="Google Shape;1271;p54"/>
            <p:cNvSpPr/>
            <p:nvPr/>
          </p:nvSpPr>
          <p:spPr>
            <a:xfrm>
              <a:off x="372175" y="4159425"/>
              <a:ext cx="1585672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4"/>
            <p:cNvSpPr/>
            <p:nvPr/>
          </p:nvSpPr>
          <p:spPr>
            <a:xfrm flipH="1">
              <a:off x="1146876" y="1671164"/>
              <a:ext cx="375314" cy="416059"/>
            </a:xfrm>
            <a:custGeom>
              <a:avLst/>
              <a:gdLst/>
              <a:ahLst/>
              <a:cxnLst/>
              <a:rect l="l" t="t" r="r" b="b"/>
              <a:pathLst>
                <a:path w="4403" h="4881" extrusionOk="0">
                  <a:moveTo>
                    <a:pt x="2198" y="0"/>
                  </a:moveTo>
                  <a:cubicBezTo>
                    <a:pt x="1684" y="0"/>
                    <a:pt x="1208" y="109"/>
                    <a:pt x="986" y="375"/>
                  </a:cubicBezTo>
                  <a:cubicBezTo>
                    <a:pt x="407" y="1064"/>
                    <a:pt x="628" y="1471"/>
                    <a:pt x="628" y="1471"/>
                  </a:cubicBezTo>
                  <a:lnTo>
                    <a:pt x="90" y="1973"/>
                  </a:lnTo>
                  <a:cubicBezTo>
                    <a:pt x="1" y="2056"/>
                    <a:pt x="28" y="2201"/>
                    <a:pt x="139" y="2249"/>
                  </a:cubicBezTo>
                  <a:lnTo>
                    <a:pt x="387" y="2366"/>
                  </a:lnTo>
                  <a:cubicBezTo>
                    <a:pt x="387" y="2366"/>
                    <a:pt x="228" y="3282"/>
                    <a:pt x="614" y="3599"/>
                  </a:cubicBezTo>
                  <a:cubicBezTo>
                    <a:pt x="830" y="3777"/>
                    <a:pt x="1133" y="3816"/>
                    <a:pt x="1358" y="3816"/>
                  </a:cubicBezTo>
                  <a:cubicBezTo>
                    <a:pt x="1534" y="3816"/>
                    <a:pt x="1661" y="3792"/>
                    <a:pt x="1661" y="3792"/>
                  </a:cubicBezTo>
                  <a:lnTo>
                    <a:pt x="2219" y="4881"/>
                  </a:lnTo>
                  <a:lnTo>
                    <a:pt x="4031" y="4088"/>
                  </a:lnTo>
                  <a:lnTo>
                    <a:pt x="3741" y="2903"/>
                  </a:lnTo>
                  <a:cubicBezTo>
                    <a:pt x="3741" y="2903"/>
                    <a:pt x="4403" y="1099"/>
                    <a:pt x="4031" y="561"/>
                  </a:cubicBezTo>
                  <a:cubicBezTo>
                    <a:pt x="3809" y="240"/>
                    <a:pt x="2961" y="0"/>
                    <a:pt x="2198" y="0"/>
                  </a:cubicBezTo>
                  <a:close/>
                </a:path>
              </a:pathLst>
            </a:custGeom>
            <a:solidFill>
              <a:srgbClr val="AA876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4"/>
            <p:cNvSpPr/>
            <p:nvPr/>
          </p:nvSpPr>
          <p:spPr>
            <a:xfrm flipH="1">
              <a:off x="1424590" y="1781210"/>
              <a:ext cx="17133" cy="21225"/>
            </a:xfrm>
            <a:custGeom>
              <a:avLst/>
              <a:gdLst/>
              <a:ahLst/>
              <a:cxnLst/>
              <a:rect l="l" t="t" r="r" b="b"/>
              <a:pathLst>
                <a:path w="201" h="249" extrusionOk="0">
                  <a:moveTo>
                    <a:pt x="104" y="0"/>
                  </a:moveTo>
                  <a:cubicBezTo>
                    <a:pt x="49" y="0"/>
                    <a:pt x="1" y="56"/>
                    <a:pt x="1" y="124"/>
                  </a:cubicBezTo>
                  <a:cubicBezTo>
                    <a:pt x="1" y="193"/>
                    <a:pt x="49" y="248"/>
                    <a:pt x="104" y="248"/>
                  </a:cubicBezTo>
                  <a:cubicBezTo>
                    <a:pt x="159" y="248"/>
                    <a:pt x="200" y="193"/>
                    <a:pt x="200" y="124"/>
                  </a:cubicBezTo>
                  <a:cubicBezTo>
                    <a:pt x="200" y="56"/>
                    <a:pt x="159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4"/>
            <p:cNvSpPr/>
            <p:nvPr/>
          </p:nvSpPr>
          <p:spPr>
            <a:xfrm flipH="1">
              <a:off x="1147984" y="1586264"/>
              <a:ext cx="326045" cy="332438"/>
            </a:xfrm>
            <a:custGeom>
              <a:avLst/>
              <a:gdLst/>
              <a:ahLst/>
              <a:cxnLst/>
              <a:rect l="l" t="t" r="r" b="b"/>
              <a:pathLst>
                <a:path w="3825" h="3900" extrusionOk="0">
                  <a:moveTo>
                    <a:pt x="869" y="0"/>
                  </a:moveTo>
                  <a:lnTo>
                    <a:pt x="1" y="758"/>
                  </a:lnTo>
                  <a:cubicBezTo>
                    <a:pt x="181" y="1267"/>
                    <a:pt x="750" y="1360"/>
                    <a:pt x="1139" y="1360"/>
                  </a:cubicBezTo>
                  <a:cubicBezTo>
                    <a:pt x="1360" y="1360"/>
                    <a:pt x="1523" y="1330"/>
                    <a:pt x="1523" y="1330"/>
                  </a:cubicBezTo>
                  <a:lnTo>
                    <a:pt x="1523" y="1330"/>
                  </a:lnTo>
                  <a:cubicBezTo>
                    <a:pt x="1523" y="1330"/>
                    <a:pt x="834" y="2246"/>
                    <a:pt x="1523" y="2790"/>
                  </a:cubicBezTo>
                  <a:cubicBezTo>
                    <a:pt x="1523" y="2790"/>
                    <a:pt x="1958" y="2461"/>
                    <a:pt x="2231" y="2461"/>
                  </a:cubicBezTo>
                  <a:cubicBezTo>
                    <a:pt x="2334" y="2461"/>
                    <a:pt x="2415" y="2508"/>
                    <a:pt x="2439" y="2639"/>
                  </a:cubicBezTo>
                  <a:cubicBezTo>
                    <a:pt x="2515" y="3066"/>
                    <a:pt x="1930" y="3328"/>
                    <a:pt x="1930" y="3328"/>
                  </a:cubicBezTo>
                  <a:cubicBezTo>
                    <a:pt x="1930" y="3328"/>
                    <a:pt x="2453" y="3727"/>
                    <a:pt x="3176" y="3899"/>
                  </a:cubicBezTo>
                  <a:cubicBezTo>
                    <a:pt x="3176" y="3899"/>
                    <a:pt x="3824" y="3066"/>
                    <a:pt x="3824" y="1633"/>
                  </a:cubicBezTo>
                  <a:cubicBezTo>
                    <a:pt x="3824" y="875"/>
                    <a:pt x="3217" y="528"/>
                    <a:pt x="2423" y="528"/>
                  </a:cubicBezTo>
                  <a:cubicBezTo>
                    <a:pt x="2286" y="528"/>
                    <a:pt x="2144" y="538"/>
                    <a:pt x="1998" y="558"/>
                  </a:cubicBezTo>
                  <a:cubicBezTo>
                    <a:pt x="1909" y="571"/>
                    <a:pt x="1827" y="576"/>
                    <a:pt x="1751" y="576"/>
                  </a:cubicBezTo>
                  <a:cubicBezTo>
                    <a:pt x="983" y="576"/>
                    <a:pt x="869" y="0"/>
                    <a:pt x="8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4"/>
            <p:cNvSpPr/>
            <p:nvPr/>
          </p:nvSpPr>
          <p:spPr>
            <a:xfrm flipH="1">
              <a:off x="1303634" y="1586861"/>
              <a:ext cx="97004" cy="58816"/>
            </a:xfrm>
            <a:custGeom>
              <a:avLst/>
              <a:gdLst/>
              <a:ahLst/>
              <a:cxnLst/>
              <a:rect l="l" t="t" r="r" b="b"/>
              <a:pathLst>
                <a:path w="1138" h="690" fill="none" extrusionOk="0">
                  <a:moveTo>
                    <a:pt x="1137" y="551"/>
                  </a:moveTo>
                  <a:cubicBezTo>
                    <a:pt x="145" y="689"/>
                    <a:pt x="1" y="0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4"/>
            <p:cNvSpPr/>
            <p:nvPr/>
          </p:nvSpPr>
          <p:spPr>
            <a:xfrm flipH="1">
              <a:off x="1344123" y="1614394"/>
              <a:ext cx="88821" cy="57111"/>
            </a:xfrm>
            <a:custGeom>
              <a:avLst/>
              <a:gdLst/>
              <a:ahLst/>
              <a:cxnLst/>
              <a:rect l="l" t="t" r="r" b="b"/>
              <a:pathLst>
                <a:path w="1042" h="670" fill="none" extrusionOk="0">
                  <a:moveTo>
                    <a:pt x="1" y="1"/>
                  </a:moveTo>
                  <a:cubicBezTo>
                    <a:pt x="228" y="669"/>
                    <a:pt x="1041" y="669"/>
                    <a:pt x="1041" y="66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4"/>
            <p:cNvSpPr/>
            <p:nvPr/>
          </p:nvSpPr>
          <p:spPr>
            <a:xfrm flipH="1">
              <a:off x="1163839" y="1650877"/>
              <a:ext cx="310190" cy="267826"/>
            </a:xfrm>
            <a:custGeom>
              <a:avLst/>
              <a:gdLst/>
              <a:ahLst/>
              <a:cxnLst/>
              <a:rect l="l" t="t" r="r" b="b"/>
              <a:pathLst>
                <a:path w="3639" h="3142" fill="none" extrusionOk="0">
                  <a:moveTo>
                    <a:pt x="3638" y="2156"/>
                  </a:moveTo>
                  <a:cubicBezTo>
                    <a:pt x="3638" y="2156"/>
                    <a:pt x="3500" y="2728"/>
                    <a:pt x="3176" y="3141"/>
                  </a:cubicBezTo>
                  <a:cubicBezTo>
                    <a:pt x="2453" y="2969"/>
                    <a:pt x="1930" y="2570"/>
                    <a:pt x="1930" y="2570"/>
                  </a:cubicBezTo>
                  <a:cubicBezTo>
                    <a:pt x="1930" y="2570"/>
                    <a:pt x="2515" y="2308"/>
                    <a:pt x="2439" y="1881"/>
                  </a:cubicBezTo>
                  <a:cubicBezTo>
                    <a:pt x="2350" y="1405"/>
                    <a:pt x="1523" y="2032"/>
                    <a:pt x="1523" y="2032"/>
                  </a:cubicBezTo>
                  <a:cubicBezTo>
                    <a:pt x="834" y="1488"/>
                    <a:pt x="1523" y="572"/>
                    <a:pt x="1523" y="572"/>
                  </a:cubicBezTo>
                  <a:cubicBezTo>
                    <a:pt x="1523" y="572"/>
                    <a:pt x="283" y="799"/>
                    <a:pt x="1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4"/>
            <p:cNvSpPr/>
            <p:nvPr/>
          </p:nvSpPr>
          <p:spPr>
            <a:xfrm flipH="1">
              <a:off x="1399956" y="1901569"/>
              <a:ext cx="59413" cy="32988"/>
            </a:xfrm>
            <a:custGeom>
              <a:avLst/>
              <a:gdLst/>
              <a:ahLst/>
              <a:cxnLst/>
              <a:rect l="l" t="t" r="r" b="b"/>
              <a:pathLst>
                <a:path w="697" h="387" fill="none" extrusionOk="0">
                  <a:moveTo>
                    <a:pt x="1" y="304"/>
                  </a:moveTo>
                  <a:cubicBezTo>
                    <a:pt x="325" y="386"/>
                    <a:pt x="697" y="1"/>
                    <a:pt x="697" y="1"/>
                  </a:cubicBezTo>
                </a:path>
              </a:pathLst>
            </a:custGeom>
            <a:noFill/>
            <a:ln w="3100" cap="rnd" cmpd="sng">
              <a:solidFill>
                <a:srgbClr val="0C1A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4"/>
            <p:cNvSpPr/>
            <p:nvPr/>
          </p:nvSpPr>
          <p:spPr>
            <a:xfrm flipH="1">
              <a:off x="1318892" y="1954418"/>
              <a:ext cx="61714" cy="88139"/>
            </a:xfrm>
            <a:custGeom>
              <a:avLst/>
              <a:gdLst/>
              <a:ahLst/>
              <a:cxnLst/>
              <a:rect l="l" t="t" r="r" b="b"/>
              <a:pathLst>
                <a:path w="724" h="1034" extrusionOk="0">
                  <a:moveTo>
                    <a:pt x="723" y="1"/>
                  </a:moveTo>
                  <a:lnTo>
                    <a:pt x="723" y="1"/>
                  </a:lnTo>
                  <a:cubicBezTo>
                    <a:pt x="530" y="200"/>
                    <a:pt x="296" y="373"/>
                    <a:pt x="0" y="476"/>
                  </a:cubicBezTo>
                  <a:lnTo>
                    <a:pt x="282" y="1034"/>
                  </a:lnTo>
                  <a:cubicBezTo>
                    <a:pt x="723" y="600"/>
                    <a:pt x="723" y="1"/>
                    <a:pt x="723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4"/>
            <p:cNvSpPr/>
            <p:nvPr/>
          </p:nvSpPr>
          <p:spPr>
            <a:xfrm flipH="1">
              <a:off x="513283" y="3916912"/>
              <a:ext cx="309509" cy="304820"/>
            </a:xfrm>
            <a:custGeom>
              <a:avLst/>
              <a:gdLst/>
              <a:ahLst/>
              <a:cxnLst/>
              <a:rect l="l" t="t" r="r" b="b"/>
              <a:pathLst>
                <a:path w="3631" h="3576" extrusionOk="0">
                  <a:moveTo>
                    <a:pt x="2356" y="0"/>
                  </a:moveTo>
                  <a:lnTo>
                    <a:pt x="999" y="861"/>
                  </a:lnTo>
                  <a:cubicBezTo>
                    <a:pt x="1048" y="1943"/>
                    <a:pt x="62" y="3114"/>
                    <a:pt x="35" y="3265"/>
                  </a:cubicBezTo>
                  <a:cubicBezTo>
                    <a:pt x="0" y="3417"/>
                    <a:pt x="214" y="3575"/>
                    <a:pt x="214" y="3575"/>
                  </a:cubicBezTo>
                  <a:cubicBezTo>
                    <a:pt x="214" y="3575"/>
                    <a:pt x="1633" y="3362"/>
                    <a:pt x="2460" y="2466"/>
                  </a:cubicBezTo>
                  <a:cubicBezTo>
                    <a:pt x="3293" y="1571"/>
                    <a:pt x="3631" y="1268"/>
                    <a:pt x="3631" y="1268"/>
                  </a:cubicBezTo>
                  <a:lnTo>
                    <a:pt x="23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4"/>
            <p:cNvSpPr/>
            <p:nvPr/>
          </p:nvSpPr>
          <p:spPr>
            <a:xfrm flipH="1">
              <a:off x="513283" y="3916912"/>
              <a:ext cx="309509" cy="304820"/>
            </a:xfrm>
            <a:custGeom>
              <a:avLst/>
              <a:gdLst/>
              <a:ahLst/>
              <a:cxnLst/>
              <a:rect l="l" t="t" r="r" b="b"/>
              <a:pathLst>
                <a:path w="3631" h="3576" fill="none" extrusionOk="0">
                  <a:moveTo>
                    <a:pt x="999" y="861"/>
                  </a:moveTo>
                  <a:cubicBezTo>
                    <a:pt x="1048" y="1943"/>
                    <a:pt x="62" y="3114"/>
                    <a:pt x="35" y="3265"/>
                  </a:cubicBezTo>
                  <a:cubicBezTo>
                    <a:pt x="0" y="3417"/>
                    <a:pt x="214" y="3575"/>
                    <a:pt x="214" y="3575"/>
                  </a:cubicBezTo>
                  <a:cubicBezTo>
                    <a:pt x="214" y="3575"/>
                    <a:pt x="1633" y="3362"/>
                    <a:pt x="2460" y="2466"/>
                  </a:cubicBezTo>
                  <a:cubicBezTo>
                    <a:pt x="3293" y="1571"/>
                    <a:pt x="3631" y="1268"/>
                    <a:pt x="3631" y="1268"/>
                  </a:cubicBezTo>
                  <a:lnTo>
                    <a:pt x="2356" y="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4"/>
            <p:cNvSpPr/>
            <p:nvPr/>
          </p:nvSpPr>
          <p:spPr>
            <a:xfrm flipH="1">
              <a:off x="513283" y="3916912"/>
              <a:ext cx="231428" cy="143886"/>
            </a:xfrm>
            <a:custGeom>
              <a:avLst/>
              <a:gdLst/>
              <a:ahLst/>
              <a:cxnLst/>
              <a:rect l="l" t="t" r="r" b="b"/>
              <a:pathLst>
                <a:path w="2715" h="1688" extrusionOk="0">
                  <a:moveTo>
                    <a:pt x="1440" y="0"/>
                  </a:moveTo>
                  <a:lnTo>
                    <a:pt x="83" y="861"/>
                  </a:lnTo>
                  <a:cubicBezTo>
                    <a:pt x="90" y="1082"/>
                    <a:pt x="63" y="1295"/>
                    <a:pt x="1" y="1516"/>
                  </a:cubicBezTo>
                  <a:cubicBezTo>
                    <a:pt x="211" y="1490"/>
                    <a:pt x="421" y="1479"/>
                    <a:pt x="627" y="1479"/>
                  </a:cubicBezTo>
                  <a:cubicBezTo>
                    <a:pt x="1247" y="1479"/>
                    <a:pt x="1833" y="1579"/>
                    <a:pt x="2288" y="1688"/>
                  </a:cubicBezTo>
                  <a:cubicBezTo>
                    <a:pt x="2584" y="1385"/>
                    <a:pt x="2715" y="1261"/>
                    <a:pt x="2715" y="1261"/>
                  </a:cubicBezTo>
                  <a:lnTo>
                    <a:pt x="1440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4"/>
            <p:cNvSpPr/>
            <p:nvPr/>
          </p:nvSpPr>
          <p:spPr>
            <a:xfrm flipH="1">
              <a:off x="684702" y="4024316"/>
              <a:ext cx="94617" cy="116609"/>
            </a:xfrm>
            <a:custGeom>
              <a:avLst/>
              <a:gdLst/>
              <a:ahLst/>
              <a:cxnLst/>
              <a:rect l="l" t="t" r="r" b="b"/>
              <a:pathLst>
                <a:path w="1110" h="1368" extrusionOk="0">
                  <a:moveTo>
                    <a:pt x="462" y="1"/>
                  </a:moveTo>
                  <a:cubicBezTo>
                    <a:pt x="393" y="435"/>
                    <a:pt x="200" y="862"/>
                    <a:pt x="0" y="1206"/>
                  </a:cubicBezTo>
                  <a:cubicBezTo>
                    <a:pt x="132" y="1289"/>
                    <a:pt x="286" y="1367"/>
                    <a:pt x="396" y="1367"/>
                  </a:cubicBezTo>
                  <a:cubicBezTo>
                    <a:pt x="423" y="1367"/>
                    <a:pt x="448" y="1362"/>
                    <a:pt x="469" y="1351"/>
                  </a:cubicBezTo>
                  <a:cubicBezTo>
                    <a:pt x="668" y="1241"/>
                    <a:pt x="407" y="924"/>
                    <a:pt x="407" y="924"/>
                  </a:cubicBezTo>
                  <a:lnTo>
                    <a:pt x="407" y="924"/>
                  </a:lnTo>
                  <a:cubicBezTo>
                    <a:pt x="407" y="924"/>
                    <a:pt x="541" y="988"/>
                    <a:pt x="662" y="988"/>
                  </a:cubicBezTo>
                  <a:cubicBezTo>
                    <a:pt x="722" y="988"/>
                    <a:pt x="779" y="972"/>
                    <a:pt x="813" y="924"/>
                  </a:cubicBezTo>
                  <a:cubicBezTo>
                    <a:pt x="916" y="779"/>
                    <a:pt x="662" y="524"/>
                    <a:pt x="662" y="524"/>
                  </a:cubicBezTo>
                  <a:lnTo>
                    <a:pt x="662" y="524"/>
                  </a:lnTo>
                  <a:cubicBezTo>
                    <a:pt x="662" y="524"/>
                    <a:pt x="763" y="562"/>
                    <a:pt x="864" y="562"/>
                  </a:cubicBezTo>
                  <a:cubicBezTo>
                    <a:pt x="941" y="562"/>
                    <a:pt x="1017" y="540"/>
                    <a:pt x="1047" y="462"/>
                  </a:cubicBezTo>
                  <a:cubicBezTo>
                    <a:pt x="1109" y="311"/>
                    <a:pt x="820" y="104"/>
                    <a:pt x="46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4"/>
            <p:cNvSpPr/>
            <p:nvPr/>
          </p:nvSpPr>
          <p:spPr>
            <a:xfrm flipH="1">
              <a:off x="599546" y="2747923"/>
              <a:ext cx="764097" cy="1254486"/>
            </a:xfrm>
            <a:custGeom>
              <a:avLst/>
              <a:gdLst/>
              <a:ahLst/>
              <a:cxnLst/>
              <a:rect l="l" t="t" r="r" b="b"/>
              <a:pathLst>
                <a:path w="8964" h="14717" extrusionOk="0">
                  <a:moveTo>
                    <a:pt x="2809" y="1"/>
                  </a:moveTo>
                  <a:cubicBezTo>
                    <a:pt x="1676" y="1"/>
                    <a:pt x="64" y="1063"/>
                    <a:pt x="1" y="2540"/>
                  </a:cubicBezTo>
                  <a:lnTo>
                    <a:pt x="834" y="6818"/>
                  </a:lnTo>
                  <a:cubicBezTo>
                    <a:pt x="834" y="6818"/>
                    <a:pt x="2123" y="9223"/>
                    <a:pt x="2681" y="9870"/>
                  </a:cubicBezTo>
                  <a:cubicBezTo>
                    <a:pt x="3232" y="10511"/>
                    <a:pt x="7083" y="14699"/>
                    <a:pt x="7083" y="14699"/>
                  </a:cubicBezTo>
                  <a:cubicBezTo>
                    <a:pt x="7083" y="14699"/>
                    <a:pt x="7173" y="14716"/>
                    <a:pt x="7319" y="14716"/>
                  </a:cubicBezTo>
                  <a:cubicBezTo>
                    <a:pt x="7699" y="14716"/>
                    <a:pt x="8451" y="14601"/>
                    <a:pt x="8963" y="13776"/>
                  </a:cubicBezTo>
                  <a:cubicBezTo>
                    <a:pt x="8963" y="13776"/>
                    <a:pt x="7399" y="10359"/>
                    <a:pt x="6022" y="8975"/>
                  </a:cubicBezTo>
                  <a:cubicBezTo>
                    <a:pt x="4651" y="7590"/>
                    <a:pt x="4175" y="6081"/>
                    <a:pt x="4175" y="6081"/>
                  </a:cubicBezTo>
                  <a:lnTo>
                    <a:pt x="4010" y="3588"/>
                  </a:lnTo>
                  <a:cubicBezTo>
                    <a:pt x="4010" y="3588"/>
                    <a:pt x="4368" y="2024"/>
                    <a:pt x="3831" y="605"/>
                  </a:cubicBezTo>
                  <a:cubicBezTo>
                    <a:pt x="3673" y="186"/>
                    <a:pt x="3283" y="1"/>
                    <a:pt x="28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4"/>
            <p:cNvSpPr/>
            <p:nvPr/>
          </p:nvSpPr>
          <p:spPr>
            <a:xfrm flipH="1">
              <a:off x="599546" y="2678452"/>
              <a:ext cx="764097" cy="1341261"/>
            </a:xfrm>
            <a:custGeom>
              <a:avLst/>
              <a:gdLst/>
              <a:ahLst/>
              <a:cxnLst/>
              <a:rect l="l" t="t" r="r" b="b"/>
              <a:pathLst>
                <a:path w="8964" h="15735" fill="none" extrusionOk="0">
                  <a:moveTo>
                    <a:pt x="834" y="7633"/>
                  </a:moveTo>
                  <a:cubicBezTo>
                    <a:pt x="834" y="7633"/>
                    <a:pt x="2123" y="10038"/>
                    <a:pt x="2681" y="10685"/>
                  </a:cubicBezTo>
                  <a:cubicBezTo>
                    <a:pt x="3232" y="11326"/>
                    <a:pt x="7083" y="15514"/>
                    <a:pt x="7083" y="15514"/>
                  </a:cubicBezTo>
                  <a:cubicBezTo>
                    <a:pt x="7083" y="15514"/>
                    <a:pt x="8254" y="15735"/>
                    <a:pt x="8963" y="14591"/>
                  </a:cubicBezTo>
                  <a:cubicBezTo>
                    <a:pt x="8963" y="14591"/>
                    <a:pt x="7399" y="11174"/>
                    <a:pt x="6022" y="9790"/>
                  </a:cubicBezTo>
                  <a:cubicBezTo>
                    <a:pt x="4651" y="8405"/>
                    <a:pt x="4175" y="6896"/>
                    <a:pt x="4175" y="6896"/>
                  </a:cubicBezTo>
                  <a:lnTo>
                    <a:pt x="4010" y="4403"/>
                  </a:lnTo>
                  <a:cubicBezTo>
                    <a:pt x="4010" y="4403"/>
                    <a:pt x="4368" y="2839"/>
                    <a:pt x="3831" y="1420"/>
                  </a:cubicBezTo>
                  <a:cubicBezTo>
                    <a:pt x="3294" y="1"/>
                    <a:pt x="90" y="1261"/>
                    <a:pt x="1" y="3355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4"/>
            <p:cNvSpPr/>
            <p:nvPr/>
          </p:nvSpPr>
          <p:spPr>
            <a:xfrm flipH="1">
              <a:off x="707632" y="3416550"/>
              <a:ext cx="374121" cy="500447"/>
            </a:xfrm>
            <a:custGeom>
              <a:avLst/>
              <a:gdLst/>
              <a:ahLst/>
              <a:cxnLst/>
              <a:rect l="l" t="t" r="r" b="b"/>
              <a:pathLst>
                <a:path w="4389" h="5871" fill="none" extrusionOk="0">
                  <a:moveTo>
                    <a:pt x="0" y="1"/>
                  </a:moveTo>
                  <a:cubicBezTo>
                    <a:pt x="717" y="1826"/>
                    <a:pt x="4389" y="5870"/>
                    <a:pt x="4389" y="5870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4"/>
            <p:cNvSpPr/>
            <p:nvPr/>
          </p:nvSpPr>
          <p:spPr>
            <a:xfrm flipH="1">
              <a:off x="654782" y="3878725"/>
              <a:ext cx="110472" cy="78762"/>
            </a:xfrm>
            <a:custGeom>
              <a:avLst/>
              <a:gdLst/>
              <a:ahLst/>
              <a:cxnLst/>
              <a:rect l="l" t="t" r="r" b="b"/>
              <a:pathLst>
                <a:path w="1296" h="924" fill="none" extrusionOk="0">
                  <a:moveTo>
                    <a:pt x="1296" y="0"/>
                  </a:moveTo>
                  <a:cubicBezTo>
                    <a:pt x="1296" y="0"/>
                    <a:pt x="738" y="572"/>
                    <a:pt x="1" y="923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4"/>
            <p:cNvSpPr/>
            <p:nvPr/>
          </p:nvSpPr>
          <p:spPr>
            <a:xfrm flipH="1">
              <a:off x="986539" y="2747923"/>
              <a:ext cx="377104" cy="1005839"/>
            </a:xfrm>
            <a:custGeom>
              <a:avLst/>
              <a:gdLst/>
              <a:ahLst/>
              <a:cxnLst/>
              <a:rect l="l" t="t" r="r" b="b"/>
              <a:pathLst>
                <a:path w="4424" h="11800" extrusionOk="0">
                  <a:moveTo>
                    <a:pt x="2814" y="1"/>
                  </a:moveTo>
                  <a:cubicBezTo>
                    <a:pt x="2352" y="1"/>
                    <a:pt x="1810" y="178"/>
                    <a:pt x="1323" y="488"/>
                  </a:cubicBezTo>
                  <a:lnTo>
                    <a:pt x="669" y="1555"/>
                  </a:lnTo>
                  <a:lnTo>
                    <a:pt x="765" y="1872"/>
                  </a:lnTo>
                  <a:lnTo>
                    <a:pt x="765" y="1872"/>
                  </a:lnTo>
                  <a:lnTo>
                    <a:pt x="221" y="1686"/>
                  </a:lnTo>
                  <a:cubicBezTo>
                    <a:pt x="90" y="1948"/>
                    <a:pt x="15" y="2237"/>
                    <a:pt x="1" y="2540"/>
                  </a:cubicBezTo>
                  <a:lnTo>
                    <a:pt x="834" y="6818"/>
                  </a:lnTo>
                  <a:cubicBezTo>
                    <a:pt x="834" y="6818"/>
                    <a:pt x="2123" y="9223"/>
                    <a:pt x="2681" y="9870"/>
                  </a:cubicBezTo>
                  <a:cubicBezTo>
                    <a:pt x="2901" y="10118"/>
                    <a:pt x="3624" y="10917"/>
                    <a:pt x="4423" y="11799"/>
                  </a:cubicBezTo>
                  <a:cubicBezTo>
                    <a:pt x="3521" y="10001"/>
                    <a:pt x="2756" y="8644"/>
                    <a:pt x="2784" y="6074"/>
                  </a:cubicBezTo>
                  <a:cubicBezTo>
                    <a:pt x="3121" y="3780"/>
                    <a:pt x="4010" y="3588"/>
                    <a:pt x="4010" y="3588"/>
                  </a:cubicBezTo>
                  <a:cubicBezTo>
                    <a:pt x="4010" y="3588"/>
                    <a:pt x="4375" y="2024"/>
                    <a:pt x="3831" y="605"/>
                  </a:cubicBezTo>
                  <a:cubicBezTo>
                    <a:pt x="3674" y="186"/>
                    <a:pt x="3286" y="1"/>
                    <a:pt x="2814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4"/>
            <p:cNvSpPr/>
            <p:nvPr/>
          </p:nvSpPr>
          <p:spPr>
            <a:xfrm flipH="1">
              <a:off x="1306532" y="3997294"/>
              <a:ext cx="454588" cy="270383"/>
            </a:xfrm>
            <a:custGeom>
              <a:avLst/>
              <a:gdLst/>
              <a:ahLst/>
              <a:cxnLst/>
              <a:rect l="l" t="t" r="r" b="b"/>
              <a:pathLst>
                <a:path w="5333" h="3172" extrusionOk="0">
                  <a:moveTo>
                    <a:pt x="5091" y="1"/>
                  </a:moveTo>
                  <a:lnTo>
                    <a:pt x="3465" y="531"/>
                  </a:lnTo>
                  <a:cubicBezTo>
                    <a:pt x="2604" y="1275"/>
                    <a:pt x="310" y="1861"/>
                    <a:pt x="310" y="1861"/>
                  </a:cubicBezTo>
                  <a:cubicBezTo>
                    <a:pt x="310" y="1861"/>
                    <a:pt x="0" y="2260"/>
                    <a:pt x="124" y="2474"/>
                  </a:cubicBezTo>
                  <a:cubicBezTo>
                    <a:pt x="230" y="2662"/>
                    <a:pt x="1399" y="3171"/>
                    <a:pt x="2505" y="3171"/>
                  </a:cubicBezTo>
                  <a:cubicBezTo>
                    <a:pt x="2696" y="3171"/>
                    <a:pt x="2885" y="3156"/>
                    <a:pt x="3066" y="3122"/>
                  </a:cubicBezTo>
                  <a:cubicBezTo>
                    <a:pt x="4292" y="2894"/>
                    <a:pt x="5332" y="2763"/>
                    <a:pt x="5332" y="2763"/>
                  </a:cubicBezTo>
                  <a:cubicBezTo>
                    <a:pt x="5332" y="2763"/>
                    <a:pt x="5263" y="1944"/>
                    <a:pt x="5153" y="1310"/>
                  </a:cubicBezTo>
                  <a:cubicBezTo>
                    <a:pt x="5050" y="669"/>
                    <a:pt x="5091" y="1"/>
                    <a:pt x="50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4"/>
            <p:cNvSpPr/>
            <p:nvPr/>
          </p:nvSpPr>
          <p:spPr>
            <a:xfrm flipH="1">
              <a:off x="1306532" y="3997294"/>
              <a:ext cx="454588" cy="286067"/>
            </a:xfrm>
            <a:custGeom>
              <a:avLst/>
              <a:gdLst/>
              <a:ahLst/>
              <a:cxnLst/>
              <a:rect l="l" t="t" r="r" b="b"/>
              <a:pathLst>
                <a:path w="5333" h="3356" fill="none" extrusionOk="0">
                  <a:moveTo>
                    <a:pt x="3465" y="531"/>
                  </a:moveTo>
                  <a:cubicBezTo>
                    <a:pt x="2604" y="1275"/>
                    <a:pt x="310" y="1861"/>
                    <a:pt x="310" y="1861"/>
                  </a:cubicBezTo>
                  <a:cubicBezTo>
                    <a:pt x="310" y="1861"/>
                    <a:pt x="0" y="2260"/>
                    <a:pt x="124" y="2474"/>
                  </a:cubicBezTo>
                  <a:cubicBezTo>
                    <a:pt x="248" y="2694"/>
                    <a:pt x="1832" y="3356"/>
                    <a:pt x="3066" y="3122"/>
                  </a:cubicBezTo>
                  <a:cubicBezTo>
                    <a:pt x="4292" y="2894"/>
                    <a:pt x="5332" y="2763"/>
                    <a:pt x="5332" y="2763"/>
                  </a:cubicBezTo>
                  <a:cubicBezTo>
                    <a:pt x="5332" y="2763"/>
                    <a:pt x="5263" y="1944"/>
                    <a:pt x="5153" y="1310"/>
                  </a:cubicBezTo>
                  <a:cubicBezTo>
                    <a:pt x="5050" y="669"/>
                    <a:pt x="5091" y="1"/>
                    <a:pt x="509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4"/>
            <p:cNvSpPr/>
            <p:nvPr/>
          </p:nvSpPr>
          <p:spPr>
            <a:xfrm flipH="1">
              <a:off x="1312413" y="3997294"/>
              <a:ext cx="153348" cy="179772"/>
            </a:xfrm>
            <a:custGeom>
              <a:avLst/>
              <a:gdLst/>
              <a:ahLst/>
              <a:cxnLst/>
              <a:rect l="l" t="t" r="r" b="b"/>
              <a:pathLst>
                <a:path w="1799" h="2109" extrusionOk="0">
                  <a:moveTo>
                    <a:pt x="1633" y="1"/>
                  </a:moveTo>
                  <a:lnTo>
                    <a:pt x="0" y="531"/>
                  </a:lnTo>
                  <a:cubicBezTo>
                    <a:pt x="517" y="828"/>
                    <a:pt x="1275" y="1565"/>
                    <a:pt x="1798" y="2109"/>
                  </a:cubicBezTo>
                  <a:cubicBezTo>
                    <a:pt x="1771" y="1854"/>
                    <a:pt x="1736" y="1565"/>
                    <a:pt x="1695" y="1310"/>
                  </a:cubicBezTo>
                  <a:cubicBezTo>
                    <a:pt x="1585" y="669"/>
                    <a:pt x="1633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4"/>
            <p:cNvSpPr/>
            <p:nvPr/>
          </p:nvSpPr>
          <p:spPr>
            <a:xfrm flipH="1">
              <a:off x="1488010" y="4070175"/>
              <a:ext cx="162126" cy="96406"/>
            </a:xfrm>
            <a:custGeom>
              <a:avLst/>
              <a:gdLst/>
              <a:ahLst/>
              <a:cxnLst/>
              <a:rect l="l" t="t" r="r" b="b"/>
              <a:pathLst>
                <a:path w="1902" h="1131" extrusionOk="0">
                  <a:moveTo>
                    <a:pt x="1681" y="0"/>
                  </a:moveTo>
                  <a:cubicBezTo>
                    <a:pt x="1185" y="283"/>
                    <a:pt x="537" y="531"/>
                    <a:pt x="0" y="710"/>
                  </a:cubicBezTo>
                  <a:cubicBezTo>
                    <a:pt x="40" y="858"/>
                    <a:pt x="133" y="1130"/>
                    <a:pt x="266" y="1130"/>
                  </a:cubicBezTo>
                  <a:cubicBezTo>
                    <a:pt x="269" y="1130"/>
                    <a:pt x="272" y="1130"/>
                    <a:pt x="276" y="1130"/>
                  </a:cubicBezTo>
                  <a:cubicBezTo>
                    <a:pt x="462" y="1116"/>
                    <a:pt x="455" y="730"/>
                    <a:pt x="455" y="730"/>
                  </a:cubicBezTo>
                  <a:lnTo>
                    <a:pt x="455" y="730"/>
                  </a:lnTo>
                  <a:cubicBezTo>
                    <a:pt x="455" y="730"/>
                    <a:pt x="577" y="1007"/>
                    <a:pt x="772" y="1007"/>
                  </a:cubicBezTo>
                  <a:cubicBezTo>
                    <a:pt x="778" y="1007"/>
                    <a:pt x="785" y="1007"/>
                    <a:pt x="792" y="1006"/>
                  </a:cubicBezTo>
                  <a:cubicBezTo>
                    <a:pt x="1006" y="992"/>
                    <a:pt x="889" y="613"/>
                    <a:pt x="889" y="613"/>
                  </a:cubicBezTo>
                  <a:lnTo>
                    <a:pt x="889" y="613"/>
                  </a:lnTo>
                  <a:cubicBezTo>
                    <a:pt x="889" y="613"/>
                    <a:pt x="1032" y="852"/>
                    <a:pt x="1174" y="852"/>
                  </a:cubicBezTo>
                  <a:cubicBezTo>
                    <a:pt x="1184" y="852"/>
                    <a:pt x="1195" y="850"/>
                    <a:pt x="1206" y="847"/>
                  </a:cubicBezTo>
                  <a:cubicBezTo>
                    <a:pt x="1364" y="806"/>
                    <a:pt x="1371" y="420"/>
                    <a:pt x="1371" y="420"/>
                  </a:cubicBezTo>
                  <a:cubicBezTo>
                    <a:pt x="1371" y="420"/>
                    <a:pt x="1493" y="624"/>
                    <a:pt x="1663" y="624"/>
                  </a:cubicBezTo>
                  <a:cubicBezTo>
                    <a:pt x="1691" y="624"/>
                    <a:pt x="1720" y="619"/>
                    <a:pt x="1750" y="606"/>
                  </a:cubicBezTo>
                  <a:cubicBezTo>
                    <a:pt x="1901" y="558"/>
                    <a:pt x="1798" y="241"/>
                    <a:pt x="168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4"/>
            <p:cNvSpPr/>
            <p:nvPr/>
          </p:nvSpPr>
          <p:spPr>
            <a:xfrm flipH="1">
              <a:off x="1081667" y="2777331"/>
              <a:ext cx="452798" cy="1283808"/>
            </a:xfrm>
            <a:custGeom>
              <a:avLst/>
              <a:gdLst/>
              <a:ahLst/>
              <a:cxnLst/>
              <a:rect l="l" t="t" r="r" b="b"/>
              <a:pathLst>
                <a:path w="5312" h="15061" extrusionOk="0">
                  <a:moveTo>
                    <a:pt x="3150" y="1"/>
                  </a:moveTo>
                  <a:cubicBezTo>
                    <a:pt x="2072" y="1"/>
                    <a:pt x="1233" y="652"/>
                    <a:pt x="1233" y="652"/>
                  </a:cubicBezTo>
                  <a:cubicBezTo>
                    <a:pt x="1233" y="652"/>
                    <a:pt x="269" y="4937"/>
                    <a:pt x="179" y="6721"/>
                  </a:cubicBezTo>
                  <a:cubicBezTo>
                    <a:pt x="0" y="10235"/>
                    <a:pt x="620" y="14788"/>
                    <a:pt x="620" y="14788"/>
                  </a:cubicBezTo>
                  <a:cubicBezTo>
                    <a:pt x="1268" y="14993"/>
                    <a:pt x="1696" y="15061"/>
                    <a:pt x="1978" y="15061"/>
                  </a:cubicBezTo>
                  <a:cubicBezTo>
                    <a:pt x="2544" y="15061"/>
                    <a:pt x="2528" y="14788"/>
                    <a:pt x="2528" y="14788"/>
                  </a:cubicBezTo>
                  <a:cubicBezTo>
                    <a:pt x="2652" y="13652"/>
                    <a:pt x="3231" y="9002"/>
                    <a:pt x="3231" y="9002"/>
                  </a:cubicBezTo>
                  <a:lnTo>
                    <a:pt x="3383" y="7961"/>
                  </a:lnTo>
                  <a:cubicBezTo>
                    <a:pt x="3500" y="7169"/>
                    <a:pt x="3741" y="6398"/>
                    <a:pt x="4113" y="5688"/>
                  </a:cubicBezTo>
                  <a:cubicBezTo>
                    <a:pt x="4623" y="4696"/>
                    <a:pt x="5311" y="2822"/>
                    <a:pt x="5070" y="1017"/>
                  </a:cubicBezTo>
                  <a:lnTo>
                    <a:pt x="4685" y="508"/>
                  </a:lnTo>
                  <a:cubicBezTo>
                    <a:pt x="4161" y="131"/>
                    <a:pt x="3632" y="1"/>
                    <a:pt x="31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4"/>
            <p:cNvSpPr/>
            <p:nvPr/>
          </p:nvSpPr>
          <p:spPr>
            <a:xfrm flipH="1">
              <a:off x="1081667" y="2716640"/>
              <a:ext cx="452798" cy="1373567"/>
            </a:xfrm>
            <a:custGeom>
              <a:avLst/>
              <a:gdLst/>
              <a:ahLst/>
              <a:cxnLst/>
              <a:rect l="l" t="t" r="r" b="b"/>
              <a:pathLst>
                <a:path w="5312" h="16114" fill="none" extrusionOk="0">
                  <a:moveTo>
                    <a:pt x="5070" y="1729"/>
                  </a:moveTo>
                  <a:cubicBezTo>
                    <a:pt x="5311" y="3534"/>
                    <a:pt x="4623" y="5408"/>
                    <a:pt x="4113" y="6400"/>
                  </a:cubicBezTo>
                  <a:cubicBezTo>
                    <a:pt x="3741" y="7110"/>
                    <a:pt x="3500" y="7881"/>
                    <a:pt x="3383" y="8673"/>
                  </a:cubicBezTo>
                  <a:lnTo>
                    <a:pt x="3231" y="9714"/>
                  </a:lnTo>
                  <a:cubicBezTo>
                    <a:pt x="3231" y="9714"/>
                    <a:pt x="2652" y="14364"/>
                    <a:pt x="2528" y="15500"/>
                  </a:cubicBezTo>
                  <a:cubicBezTo>
                    <a:pt x="2528" y="15500"/>
                    <a:pt x="2563" y="16113"/>
                    <a:pt x="620" y="15500"/>
                  </a:cubicBezTo>
                  <a:cubicBezTo>
                    <a:pt x="620" y="15500"/>
                    <a:pt x="0" y="10947"/>
                    <a:pt x="179" y="7433"/>
                  </a:cubicBezTo>
                  <a:cubicBezTo>
                    <a:pt x="269" y="5649"/>
                    <a:pt x="1233" y="1364"/>
                    <a:pt x="1233" y="1364"/>
                  </a:cubicBezTo>
                  <a:cubicBezTo>
                    <a:pt x="1233" y="1364"/>
                    <a:pt x="2990" y="0"/>
                    <a:pt x="4685" y="122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4"/>
            <p:cNvSpPr/>
            <p:nvPr/>
          </p:nvSpPr>
          <p:spPr>
            <a:xfrm flipH="1">
              <a:off x="1097522" y="2777331"/>
              <a:ext cx="372928" cy="253505"/>
            </a:xfrm>
            <a:custGeom>
              <a:avLst/>
              <a:gdLst/>
              <a:ahLst/>
              <a:cxnLst/>
              <a:rect l="l" t="t" r="r" b="b"/>
              <a:pathLst>
                <a:path w="4375" h="2974" extrusionOk="0">
                  <a:moveTo>
                    <a:pt x="2401" y="1"/>
                  </a:moveTo>
                  <a:cubicBezTo>
                    <a:pt x="1325" y="1"/>
                    <a:pt x="489" y="652"/>
                    <a:pt x="489" y="652"/>
                  </a:cubicBezTo>
                  <a:cubicBezTo>
                    <a:pt x="489" y="652"/>
                    <a:pt x="482" y="652"/>
                    <a:pt x="482" y="659"/>
                  </a:cubicBezTo>
                  <a:cubicBezTo>
                    <a:pt x="468" y="735"/>
                    <a:pt x="241" y="1748"/>
                    <a:pt x="0" y="2967"/>
                  </a:cubicBezTo>
                  <a:cubicBezTo>
                    <a:pt x="0" y="2967"/>
                    <a:pt x="0" y="2974"/>
                    <a:pt x="0" y="2974"/>
                  </a:cubicBezTo>
                  <a:cubicBezTo>
                    <a:pt x="587" y="2639"/>
                    <a:pt x="1650" y="1895"/>
                    <a:pt x="3200" y="1895"/>
                  </a:cubicBezTo>
                  <a:cubicBezTo>
                    <a:pt x="3561" y="1895"/>
                    <a:pt x="3947" y="1935"/>
                    <a:pt x="4361" y="2030"/>
                  </a:cubicBezTo>
                  <a:cubicBezTo>
                    <a:pt x="4374" y="1693"/>
                    <a:pt x="4361" y="1355"/>
                    <a:pt x="4319" y="1017"/>
                  </a:cubicBezTo>
                  <a:lnTo>
                    <a:pt x="3934" y="508"/>
                  </a:lnTo>
                  <a:cubicBezTo>
                    <a:pt x="3410" y="131"/>
                    <a:pt x="2881" y="1"/>
                    <a:pt x="2401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4"/>
            <p:cNvSpPr/>
            <p:nvPr/>
          </p:nvSpPr>
          <p:spPr>
            <a:xfrm flipH="1">
              <a:off x="1325370" y="2990859"/>
              <a:ext cx="97515" cy="1006521"/>
            </a:xfrm>
            <a:custGeom>
              <a:avLst/>
              <a:gdLst/>
              <a:ahLst/>
              <a:cxnLst/>
              <a:rect l="l" t="t" r="r" b="b"/>
              <a:pathLst>
                <a:path w="1144" h="11808" fill="none" extrusionOk="0">
                  <a:moveTo>
                    <a:pt x="1144" y="0"/>
                  </a:moveTo>
                  <a:cubicBezTo>
                    <a:pt x="1144" y="0"/>
                    <a:pt x="530" y="2453"/>
                    <a:pt x="262" y="5181"/>
                  </a:cubicBezTo>
                  <a:cubicBezTo>
                    <a:pt x="0" y="7909"/>
                    <a:pt x="186" y="11808"/>
                    <a:pt x="186" y="11808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4"/>
            <p:cNvSpPr/>
            <p:nvPr/>
          </p:nvSpPr>
          <p:spPr>
            <a:xfrm flipH="1">
              <a:off x="1326563" y="3988515"/>
              <a:ext cx="138090" cy="23015"/>
            </a:xfrm>
            <a:custGeom>
              <a:avLst/>
              <a:gdLst/>
              <a:ahLst/>
              <a:cxnLst/>
              <a:rect l="l" t="t" r="r" b="b"/>
              <a:pathLst>
                <a:path w="1620" h="270" fill="none" extrusionOk="0">
                  <a:moveTo>
                    <a:pt x="1620" y="104"/>
                  </a:moveTo>
                  <a:cubicBezTo>
                    <a:pt x="1620" y="104"/>
                    <a:pt x="814" y="269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4"/>
            <p:cNvSpPr/>
            <p:nvPr/>
          </p:nvSpPr>
          <p:spPr>
            <a:xfrm flipH="1">
              <a:off x="995915" y="1977945"/>
              <a:ext cx="490986" cy="928867"/>
            </a:xfrm>
            <a:custGeom>
              <a:avLst/>
              <a:gdLst/>
              <a:ahLst/>
              <a:cxnLst/>
              <a:rect l="l" t="t" r="r" b="b"/>
              <a:pathLst>
                <a:path w="5760" h="10897" extrusionOk="0">
                  <a:moveTo>
                    <a:pt x="3865" y="0"/>
                  </a:moveTo>
                  <a:cubicBezTo>
                    <a:pt x="1846" y="551"/>
                    <a:pt x="0" y="2122"/>
                    <a:pt x="0" y="2122"/>
                  </a:cubicBezTo>
                  <a:lnTo>
                    <a:pt x="393" y="7185"/>
                  </a:lnTo>
                  <a:lnTo>
                    <a:pt x="200" y="10664"/>
                  </a:lnTo>
                  <a:cubicBezTo>
                    <a:pt x="200" y="10664"/>
                    <a:pt x="1026" y="10897"/>
                    <a:pt x="2130" y="10897"/>
                  </a:cubicBezTo>
                  <a:cubicBezTo>
                    <a:pt x="3243" y="10897"/>
                    <a:pt x="4639" y="10661"/>
                    <a:pt x="5759" y="9713"/>
                  </a:cubicBezTo>
                  <a:cubicBezTo>
                    <a:pt x="5759" y="9713"/>
                    <a:pt x="5683" y="4664"/>
                    <a:pt x="5387" y="2797"/>
                  </a:cubicBezTo>
                  <a:cubicBezTo>
                    <a:pt x="5098" y="937"/>
                    <a:pt x="4774" y="117"/>
                    <a:pt x="3865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4"/>
            <p:cNvSpPr/>
            <p:nvPr/>
          </p:nvSpPr>
          <p:spPr>
            <a:xfrm flipH="1">
              <a:off x="1169124" y="2158740"/>
              <a:ext cx="313089" cy="431744"/>
            </a:xfrm>
            <a:custGeom>
              <a:avLst/>
              <a:gdLst/>
              <a:ahLst/>
              <a:cxnLst/>
              <a:rect l="l" t="t" r="r" b="b"/>
              <a:pathLst>
                <a:path w="3673" h="5065" extrusionOk="0">
                  <a:moveTo>
                    <a:pt x="1915" y="1"/>
                  </a:moveTo>
                  <a:lnTo>
                    <a:pt x="0" y="731"/>
                  </a:lnTo>
                  <a:lnTo>
                    <a:pt x="338" y="5064"/>
                  </a:lnTo>
                  <a:lnTo>
                    <a:pt x="3672" y="1014"/>
                  </a:lnTo>
                  <a:lnTo>
                    <a:pt x="1915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4"/>
            <p:cNvSpPr/>
            <p:nvPr/>
          </p:nvSpPr>
          <p:spPr>
            <a:xfrm flipH="1">
              <a:off x="1243710" y="1771833"/>
              <a:ext cx="221455" cy="178579"/>
            </a:xfrm>
            <a:custGeom>
              <a:avLst/>
              <a:gdLst/>
              <a:ahLst/>
              <a:cxnLst/>
              <a:rect l="l" t="t" r="r" b="b"/>
              <a:pathLst>
                <a:path w="2598" h="2095" extrusionOk="0">
                  <a:moveTo>
                    <a:pt x="2322" y="0"/>
                  </a:moveTo>
                  <a:lnTo>
                    <a:pt x="0" y="889"/>
                  </a:lnTo>
                  <a:lnTo>
                    <a:pt x="248" y="2094"/>
                  </a:lnTo>
                  <a:lnTo>
                    <a:pt x="2597" y="1164"/>
                  </a:lnTo>
                  <a:lnTo>
                    <a:pt x="2322" y="0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4"/>
            <p:cNvSpPr/>
            <p:nvPr/>
          </p:nvSpPr>
          <p:spPr>
            <a:xfrm flipH="1">
              <a:off x="1243710" y="1771833"/>
              <a:ext cx="189234" cy="172697"/>
            </a:xfrm>
            <a:custGeom>
              <a:avLst/>
              <a:gdLst/>
              <a:ahLst/>
              <a:cxnLst/>
              <a:rect l="l" t="t" r="r" b="b"/>
              <a:pathLst>
                <a:path w="2220" h="2026" extrusionOk="0">
                  <a:moveTo>
                    <a:pt x="1944" y="0"/>
                  </a:moveTo>
                  <a:lnTo>
                    <a:pt x="1764" y="152"/>
                  </a:lnTo>
                  <a:lnTo>
                    <a:pt x="1985" y="1047"/>
                  </a:lnTo>
                  <a:lnTo>
                    <a:pt x="1" y="1840"/>
                  </a:lnTo>
                  <a:lnTo>
                    <a:pt x="56" y="2026"/>
                  </a:lnTo>
                  <a:lnTo>
                    <a:pt x="2219" y="1164"/>
                  </a:lnTo>
                  <a:lnTo>
                    <a:pt x="1944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4"/>
            <p:cNvSpPr/>
            <p:nvPr/>
          </p:nvSpPr>
          <p:spPr>
            <a:xfrm flipH="1">
              <a:off x="1254876" y="1852812"/>
              <a:ext cx="27703" cy="11252"/>
            </a:xfrm>
            <a:custGeom>
              <a:avLst/>
              <a:gdLst/>
              <a:ahLst/>
              <a:cxnLst/>
              <a:rect l="l" t="t" r="r" b="b"/>
              <a:pathLst>
                <a:path w="325" h="132" fill="none" extrusionOk="0">
                  <a:moveTo>
                    <a:pt x="0" y="1"/>
                  </a:moveTo>
                  <a:lnTo>
                    <a:pt x="324" y="132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4"/>
            <p:cNvSpPr/>
            <p:nvPr/>
          </p:nvSpPr>
          <p:spPr>
            <a:xfrm flipH="1">
              <a:off x="1302440" y="1824682"/>
              <a:ext cx="17133" cy="17048"/>
            </a:xfrm>
            <a:custGeom>
              <a:avLst/>
              <a:gdLst/>
              <a:ahLst/>
              <a:cxnLst/>
              <a:rect l="l" t="t" r="r" b="b"/>
              <a:pathLst>
                <a:path w="201" h="200" extrusionOk="0">
                  <a:moveTo>
                    <a:pt x="104" y="0"/>
                  </a:moveTo>
                  <a:cubicBezTo>
                    <a:pt x="42" y="0"/>
                    <a:pt x="0" y="48"/>
                    <a:pt x="0" y="104"/>
                  </a:cubicBezTo>
                  <a:cubicBezTo>
                    <a:pt x="0" y="159"/>
                    <a:pt x="42" y="200"/>
                    <a:pt x="104" y="200"/>
                  </a:cubicBezTo>
                  <a:cubicBezTo>
                    <a:pt x="159" y="200"/>
                    <a:pt x="200" y="159"/>
                    <a:pt x="200" y="104"/>
                  </a:cubicBezTo>
                  <a:cubicBezTo>
                    <a:pt x="200" y="48"/>
                    <a:pt x="159" y="0"/>
                    <a:pt x="104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4"/>
            <p:cNvSpPr/>
            <p:nvPr/>
          </p:nvSpPr>
          <p:spPr>
            <a:xfrm flipH="1">
              <a:off x="1318892" y="1813345"/>
              <a:ext cx="246175" cy="211652"/>
            </a:xfrm>
            <a:custGeom>
              <a:avLst/>
              <a:gdLst/>
              <a:ahLst/>
              <a:cxnLst/>
              <a:rect l="l" t="t" r="r" b="b"/>
              <a:pathLst>
                <a:path w="2888" h="2483" extrusionOk="0">
                  <a:moveTo>
                    <a:pt x="2073" y="0"/>
                  </a:moveTo>
                  <a:cubicBezTo>
                    <a:pt x="1959" y="0"/>
                    <a:pt x="1725" y="20"/>
                    <a:pt x="1689" y="175"/>
                  </a:cubicBezTo>
                  <a:cubicBezTo>
                    <a:pt x="1689" y="175"/>
                    <a:pt x="1622" y="139"/>
                    <a:pt x="1537" y="139"/>
                  </a:cubicBezTo>
                  <a:cubicBezTo>
                    <a:pt x="1487" y="139"/>
                    <a:pt x="1432" y="151"/>
                    <a:pt x="1379" y="188"/>
                  </a:cubicBezTo>
                  <a:cubicBezTo>
                    <a:pt x="1234" y="292"/>
                    <a:pt x="1206" y="333"/>
                    <a:pt x="1206" y="333"/>
                  </a:cubicBezTo>
                  <a:cubicBezTo>
                    <a:pt x="1206" y="333"/>
                    <a:pt x="1141" y="312"/>
                    <a:pt x="1068" y="312"/>
                  </a:cubicBezTo>
                  <a:cubicBezTo>
                    <a:pt x="1015" y="312"/>
                    <a:pt x="958" y="323"/>
                    <a:pt x="917" y="361"/>
                  </a:cubicBezTo>
                  <a:cubicBezTo>
                    <a:pt x="821" y="450"/>
                    <a:pt x="724" y="519"/>
                    <a:pt x="724" y="519"/>
                  </a:cubicBezTo>
                  <a:cubicBezTo>
                    <a:pt x="724" y="519"/>
                    <a:pt x="504" y="526"/>
                    <a:pt x="428" y="705"/>
                  </a:cubicBezTo>
                  <a:cubicBezTo>
                    <a:pt x="359" y="884"/>
                    <a:pt x="1" y="2000"/>
                    <a:pt x="1" y="2000"/>
                  </a:cubicBezTo>
                  <a:lnTo>
                    <a:pt x="1124" y="2482"/>
                  </a:lnTo>
                  <a:cubicBezTo>
                    <a:pt x="1551" y="2310"/>
                    <a:pt x="1854" y="1911"/>
                    <a:pt x="2233" y="1731"/>
                  </a:cubicBezTo>
                  <a:cubicBezTo>
                    <a:pt x="2605" y="1552"/>
                    <a:pt x="2887" y="1477"/>
                    <a:pt x="2887" y="1353"/>
                  </a:cubicBezTo>
                  <a:cubicBezTo>
                    <a:pt x="2887" y="1237"/>
                    <a:pt x="2780" y="1193"/>
                    <a:pt x="2599" y="1193"/>
                  </a:cubicBezTo>
                  <a:cubicBezTo>
                    <a:pt x="2585" y="1193"/>
                    <a:pt x="2571" y="1194"/>
                    <a:pt x="2557" y="1194"/>
                  </a:cubicBezTo>
                  <a:cubicBezTo>
                    <a:pt x="2343" y="1201"/>
                    <a:pt x="1930" y="1332"/>
                    <a:pt x="1930" y="1332"/>
                  </a:cubicBezTo>
                  <a:cubicBezTo>
                    <a:pt x="1930" y="1332"/>
                    <a:pt x="1840" y="581"/>
                    <a:pt x="1930" y="395"/>
                  </a:cubicBezTo>
                  <a:cubicBezTo>
                    <a:pt x="2026" y="202"/>
                    <a:pt x="2136" y="2"/>
                    <a:pt x="2136" y="2"/>
                  </a:cubicBezTo>
                  <a:cubicBezTo>
                    <a:pt x="2136" y="2"/>
                    <a:pt x="2112" y="0"/>
                    <a:pt x="2073" y="0"/>
                  </a:cubicBezTo>
                  <a:close/>
                </a:path>
              </a:pathLst>
            </a:custGeom>
            <a:solidFill>
              <a:srgbClr val="AA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4"/>
            <p:cNvSpPr/>
            <p:nvPr/>
          </p:nvSpPr>
          <p:spPr>
            <a:xfrm flipH="1">
              <a:off x="1318892" y="1810532"/>
              <a:ext cx="246175" cy="214465"/>
            </a:xfrm>
            <a:custGeom>
              <a:avLst/>
              <a:gdLst/>
              <a:ahLst/>
              <a:cxnLst/>
              <a:rect l="l" t="t" r="r" b="b"/>
              <a:pathLst>
                <a:path w="2888" h="2516" fill="none" extrusionOk="0">
                  <a:moveTo>
                    <a:pt x="1124" y="2515"/>
                  </a:moveTo>
                  <a:cubicBezTo>
                    <a:pt x="1551" y="2343"/>
                    <a:pt x="1854" y="1944"/>
                    <a:pt x="2233" y="1764"/>
                  </a:cubicBezTo>
                  <a:cubicBezTo>
                    <a:pt x="2605" y="1585"/>
                    <a:pt x="2887" y="1510"/>
                    <a:pt x="2887" y="1386"/>
                  </a:cubicBezTo>
                  <a:cubicBezTo>
                    <a:pt x="2887" y="1262"/>
                    <a:pt x="2763" y="1220"/>
                    <a:pt x="2557" y="1227"/>
                  </a:cubicBezTo>
                  <a:cubicBezTo>
                    <a:pt x="2343" y="1234"/>
                    <a:pt x="1930" y="1365"/>
                    <a:pt x="1930" y="1365"/>
                  </a:cubicBezTo>
                  <a:cubicBezTo>
                    <a:pt x="1930" y="1365"/>
                    <a:pt x="1840" y="614"/>
                    <a:pt x="1930" y="428"/>
                  </a:cubicBezTo>
                  <a:cubicBezTo>
                    <a:pt x="2026" y="235"/>
                    <a:pt x="2136" y="35"/>
                    <a:pt x="2136" y="35"/>
                  </a:cubicBezTo>
                  <a:cubicBezTo>
                    <a:pt x="2136" y="35"/>
                    <a:pt x="1806" y="1"/>
                    <a:pt x="1696" y="173"/>
                  </a:cubicBezTo>
                  <a:cubicBezTo>
                    <a:pt x="1696" y="173"/>
                    <a:pt x="1523" y="118"/>
                    <a:pt x="1379" y="221"/>
                  </a:cubicBezTo>
                  <a:cubicBezTo>
                    <a:pt x="1234" y="325"/>
                    <a:pt x="1206" y="366"/>
                    <a:pt x="1206" y="366"/>
                  </a:cubicBezTo>
                  <a:cubicBezTo>
                    <a:pt x="1206" y="366"/>
                    <a:pt x="1014" y="304"/>
                    <a:pt x="917" y="394"/>
                  </a:cubicBezTo>
                  <a:cubicBezTo>
                    <a:pt x="821" y="476"/>
                    <a:pt x="724" y="552"/>
                    <a:pt x="724" y="552"/>
                  </a:cubicBezTo>
                  <a:cubicBezTo>
                    <a:pt x="724" y="552"/>
                    <a:pt x="504" y="552"/>
                    <a:pt x="428" y="738"/>
                  </a:cubicBezTo>
                  <a:cubicBezTo>
                    <a:pt x="359" y="917"/>
                    <a:pt x="1" y="2026"/>
                    <a:pt x="1" y="202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4"/>
            <p:cNvSpPr/>
            <p:nvPr/>
          </p:nvSpPr>
          <p:spPr>
            <a:xfrm flipH="1">
              <a:off x="1418112" y="1822296"/>
              <a:ext cx="29493" cy="71773"/>
            </a:xfrm>
            <a:custGeom>
              <a:avLst/>
              <a:gdLst/>
              <a:ahLst/>
              <a:cxnLst/>
              <a:rect l="l" t="t" r="r" b="b"/>
              <a:pathLst>
                <a:path w="346" h="842" fill="none" extrusionOk="0">
                  <a:moveTo>
                    <a:pt x="345" y="1"/>
                  </a:moveTo>
                  <a:cubicBezTo>
                    <a:pt x="1" y="421"/>
                    <a:pt x="1" y="841"/>
                    <a:pt x="1" y="84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4"/>
            <p:cNvSpPr/>
            <p:nvPr/>
          </p:nvSpPr>
          <p:spPr>
            <a:xfrm flipH="1">
              <a:off x="1459283" y="1838747"/>
              <a:ext cx="18241" cy="55321"/>
            </a:xfrm>
            <a:custGeom>
              <a:avLst/>
              <a:gdLst/>
              <a:ahLst/>
              <a:cxnLst/>
              <a:rect l="l" t="t" r="r" b="b"/>
              <a:pathLst>
                <a:path w="214" h="649" fill="none" extrusionOk="0">
                  <a:moveTo>
                    <a:pt x="214" y="1"/>
                  </a:moveTo>
                  <a:cubicBezTo>
                    <a:pt x="0" y="311"/>
                    <a:pt x="0" y="648"/>
                    <a:pt x="0" y="64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4"/>
            <p:cNvSpPr/>
            <p:nvPr/>
          </p:nvSpPr>
          <p:spPr>
            <a:xfrm flipH="1">
              <a:off x="1502670" y="1857500"/>
              <a:ext cx="10058" cy="44155"/>
            </a:xfrm>
            <a:custGeom>
              <a:avLst/>
              <a:gdLst/>
              <a:ahLst/>
              <a:cxnLst/>
              <a:rect l="l" t="t" r="r" b="b"/>
              <a:pathLst>
                <a:path w="118" h="518" fill="none" extrusionOk="0">
                  <a:moveTo>
                    <a:pt x="117" y="1"/>
                  </a:moveTo>
                  <a:cubicBezTo>
                    <a:pt x="0" y="304"/>
                    <a:pt x="14" y="518"/>
                    <a:pt x="14" y="51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4"/>
            <p:cNvSpPr/>
            <p:nvPr/>
          </p:nvSpPr>
          <p:spPr>
            <a:xfrm flipH="1">
              <a:off x="1324773" y="1973257"/>
              <a:ext cx="329540" cy="365512"/>
            </a:xfrm>
            <a:custGeom>
              <a:avLst/>
              <a:gdLst/>
              <a:ahLst/>
              <a:cxnLst/>
              <a:rect l="l" t="t" r="r" b="b"/>
              <a:pathLst>
                <a:path w="3866" h="4288" extrusionOk="0">
                  <a:moveTo>
                    <a:pt x="1082" y="0"/>
                  </a:moveTo>
                  <a:lnTo>
                    <a:pt x="917" y="606"/>
                  </a:lnTo>
                  <a:cubicBezTo>
                    <a:pt x="917" y="606"/>
                    <a:pt x="1" y="2914"/>
                    <a:pt x="207" y="3899"/>
                  </a:cubicBezTo>
                  <a:cubicBezTo>
                    <a:pt x="268" y="4186"/>
                    <a:pt x="584" y="4288"/>
                    <a:pt x="1002" y="4288"/>
                  </a:cubicBezTo>
                  <a:cubicBezTo>
                    <a:pt x="2019" y="4288"/>
                    <a:pt x="3638" y="3686"/>
                    <a:pt x="3638" y="3686"/>
                  </a:cubicBezTo>
                  <a:cubicBezTo>
                    <a:pt x="3638" y="3686"/>
                    <a:pt x="3865" y="2955"/>
                    <a:pt x="3638" y="2404"/>
                  </a:cubicBezTo>
                  <a:cubicBezTo>
                    <a:pt x="3411" y="1846"/>
                    <a:pt x="2756" y="1619"/>
                    <a:pt x="2756" y="1619"/>
                  </a:cubicBezTo>
                  <a:lnTo>
                    <a:pt x="1902" y="2025"/>
                  </a:lnTo>
                  <a:lnTo>
                    <a:pt x="2171" y="606"/>
                  </a:lnTo>
                  <a:lnTo>
                    <a:pt x="2495" y="420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rgbClr val="AA87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4"/>
            <p:cNvSpPr/>
            <p:nvPr/>
          </p:nvSpPr>
          <p:spPr>
            <a:xfrm flipH="1">
              <a:off x="1324773" y="1973257"/>
              <a:ext cx="329540" cy="416400"/>
            </a:xfrm>
            <a:custGeom>
              <a:avLst/>
              <a:gdLst/>
              <a:ahLst/>
              <a:cxnLst/>
              <a:rect l="l" t="t" r="r" b="b"/>
              <a:pathLst>
                <a:path w="3866" h="4885" fill="none" extrusionOk="0">
                  <a:moveTo>
                    <a:pt x="1082" y="0"/>
                  </a:moveTo>
                  <a:lnTo>
                    <a:pt x="917" y="606"/>
                  </a:lnTo>
                  <a:cubicBezTo>
                    <a:pt x="917" y="606"/>
                    <a:pt x="1" y="2914"/>
                    <a:pt x="207" y="3899"/>
                  </a:cubicBezTo>
                  <a:cubicBezTo>
                    <a:pt x="414" y="4884"/>
                    <a:pt x="3638" y="3686"/>
                    <a:pt x="3638" y="3686"/>
                  </a:cubicBezTo>
                  <a:cubicBezTo>
                    <a:pt x="3638" y="3686"/>
                    <a:pt x="3865" y="2955"/>
                    <a:pt x="3638" y="2404"/>
                  </a:cubicBezTo>
                  <a:cubicBezTo>
                    <a:pt x="3411" y="1846"/>
                    <a:pt x="2756" y="1619"/>
                    <a:pt x="2756" y="1619"/>
                  </a:cubicBezTo>
                  <a:lnTo>
                    <a:pt x="1902" y="2025"/>
                  </a:lnTo>
                  <a:lnTo>
                    <a:pt x="2171" y="606"/>
                  </a:lnTo>
                  <a:lnTo>
                    <a:pt x="2495" y="420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4"/>
            <p:cNvSpPr/>
            <p:nvPr/>
          </p:nvSpPr>
          <p:spPr>
            <a:xfrm flipH="1">
              <a:off x="1492101" y="2145869"/>
              <a:ext cx="27107" cy="12957"/>
            </a:xfrm>
            <a:custGeom>
              <a:avLst/>
              <a:gdLst/>
              <a:ahLst/>
              <a:cxnLst/>
              <a:rect l="l" t="t" r="r" b="b"/>
              <a:pathLst>
                <a:path w="318" h="152" fill="none" extrusionOk="0">
                  <a:moveTo>
                    <a:pt x="317" y="0"/>
                  </a:moveTo>
                  <a:cubicBezTo>
                    <a:pt x="124" y="76"/>
                    <a:pt x="0" y="152"/>
                    <a:pt x="0" y="15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4"/>
            <p:cNvSpPr/>
            <p:nvPr/>
          </p:nvSpPr>
          <p:spPr>
            <a:xfrm flipH="1">
              <a:off x="1067603" y="1979991"/>
              <a:ext cx="380003" cy="332097"/>
            </a:xfrm>
            <a:custGeom>
              <a:avLst/>
              <a:gdLst/>
              <a:ahLst/>
              <a:cxnLst/>
              <a:rect l="l" t="t" r="r" b="b"/>
              <a:pathLst>
                <a:path w="4458" h="3896" extrusionOk="0">
                  <a:moveTo>
                    <a:pt x="3336" y="0"/>
                  </a:moveTo>
                  <a:cubicBezTo>
                    <a:pt x="3324" y="0"/>
                    <a:pt x="3312" y="1"/>
                    <a:pt x="3300" y="4"/>
                  </a:cubicBezTo>
                  <a:cubicBezTo>
                    <a:pt x="1744" y="417"/>
                    <a:pt x="1" y="1485"/>
                    <a:pt x="1" y="1485"/>
                  </a:cubicBezTo>
                  <a:cubicBezTo>
                    <a:pt x="1" y="1485"/>
                    <a:pt x="1096" y="2566"/>
                    <a:pt x="903" y="3896"/>
                  </a:cubicBezTo>
                  <a:cubicBezTo>
                    <a:pt x="903" y="3896"/>
                    <a:pt x="2426" y="3538"/>
                    <a:pt x="3328" y="3111"/>
                  </a:cubicBezTo>
                  <a:cubicBezTo>
                    <a:pt x="4458" y="2580"/>
                    <a:pt x="4031" y="665"/>
                    <a:pt x="3473" y="66"/>
                  </a:cubicBezTo>
                  <a:cubicBezTo>
                    <a:pt x="3439" y="26"/>
                    <a:pt x="3390" y="0"/>
                    <a:pt x="3336" y="0"/>
                  </a:cubicBezTo>
                  <a:close/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3" name="Google Shape;1313;p54"/>
          <p:cNvGrpSpPr/>
          <p:nvPr/>
        </p:nvGrpSpPr>
        <p:grpSpPr>
          <a:xfrm>
            <a:off x="7204725" y="1686534"/>
            <a:ext cx="1585672" cy="2542634"/>
            <a:chOff x="7204725" y="1686534"/>
            <a:chExt cx="1585672" cy="2542634"/>
          </a:xfrm>
        </p:grpSpPr>
        <p:sp>
          <p:nvSpPr>
            <p:cNvPr id="1314" name="Google Shape;1314;p54"/>
            <p:cNvSpPr/>
            <p:nvPr/>
          </p:nvSpPr>
          <p:spPr>
            <a:xfrm>
              <a:off x="7204725" y="4159425"/>
              <a:ext cx="1585672" cy="10075"/>
            </a:xfrm>
            <a:custGeom>
              <a:avLst/>
              <a:gdLst/>
              <a:ahLst/>
              <a:cxnLst/>
              <a:rect l="l" t="t" r="r" b="b"/>
              <a:pathLst>
                <a:path w="62545" h="1" fill="none" extrusionOk="0">
                  <a:moveTo>
                    <a:pt x="1" y="1"/>
                  </a:moveTo>
                  <a:lnTo>
                    <a:pt x="62545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4"/>
            <p:cNvSpPr/>
            <p:nvPr/>
          </p:nvSpPr>
          <p:spPr>
            <a:xfrm flipH="1">
              <a:off x="7860905" y="1761249"/>
              <a:ext cx="365136" cy="385823"/>
            </a:xfrm>
            <a:custGeom>
              <a:avLst/>
              <a:gdLst/>
              <a:ahLst/>
              <a:cxnLst/>
              <a:rect l="l" t="t" r="r" b="b"/>
              <a:pathLst>
                <a:path w="4203" h="4441" extrusionOk="0">
                  <a:moveTo>
                    <a:pt x="2881" y="0"/>
                  </a:moveTo>
                  <a:cubicBezTo>
                    <a:pt x="2609" y="0"/>
                    <a:pt x="2303" y="56"/>
                    <a:pt x="1970" y="176"/>
                  </a:cubicBezTo>
                  <a:cubicBezTo>
                    <a:pt x="710" y="631"/>
                    <a:pt x="896" y="2794"/>
                    <a:pt x="896" y="2794"/>
                  </a:cubicBezTo>
                  <a:lnTo>
                    <a:pt x="0" y="3821"/>
                  </a:lnTo>
                  <a:lnTo>
                    <a:pt x="1819" y="4441"/>
                  </a:lnTo>
                  <a:lnTo>
                    <a:pt x="2473" y="3442"/>
                  </a:lnTo>
                  <a:cubicBezTo>
                    <a:pt x="2473" y="3442"/>
                    <a:pt x="2804" y="3569"/>
                    <a:pt x="3021" y="3569"/>
                  </a:cubicBezTo>
                  <a:cubicBezTo>
                    <a:pt x="3072" y="3569"/>
                    <a:pt x="3116" y="3562"/>
                    <a:pt x="3148" y="3545"/>
                  </a:cubicBezTo>
                  <a:cubicBezTo>
                    <a:pt x="3327" y="3449"/>
                    <a:pt x="3755" y="2636"/>
                    <a:pt x="3755" y="2636"/>
                  </a:cubicBezTo>
                  <a:cubicBezTo>
                    <a:pt x="3755" y="2636"/>
                    <a:pt x="3956" y="2729"/>
                    <a:pt x="4074" y="2729"/>
                  </a:cubicBezTo>
                  <a:cubicBezTo>
                    <a:pt x="4114" y="2729"/>
                    <a:pt x="4144" y="2718"/>
                    <a:pt x="4154" y="2691"/>
                  </a:cubicBezTo>
                  <a:cubicBezTo>
                    <a:pt x="4195" y="2581"/>
                    <a:pt x="4202" y="1582"/>
                    <a:pt x="4195" y="1155"/>
                  </a:cubicBezTo>
                  <a:cubicBezTo>
                    <a:pt x="4140" y="439"/>
                    <a:pt x="3643" y="0"/>
                    <a:pt x="2881" y="0"/>
                  </a:cubicBezTo>
                  <a:close/>
                </a:path>
              </a:pathLst>
            </a:custGeom>
            <a:solidFill>
              <a:srgbClr val="4B270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4"/>
            <p:cNvSpPr/>
            <p:nvPr/>
          </p:nvSpPr>
          <p:spPr>
            <a:xfrm flipH="1">
              <a:off x="8011114" y="2036302"/>
              <a:ext cx="43785" cy="51518"/>
            </a:xfrm>
            <a:custGeom>
              <a:avLst/>
              <a:gdLst/>
              <a:ahLst/>
              <a:cxnLst/>
              <a:rect l="l" t="t" r="r" b="b"/>
              <a:pathLst>
                <a:path w="504" h="593" extrusionOk="0">
                  <a:moveTo>
                    <a:pt x="0" y="0"/>
                  </a:moveTo>
                  <a:lnTo>
                    <a:pt x="290" y="593"/>
                  </a:lnTo>
                  <a:lnTo>
                    <a:pt x="503" y="276"/>
                  </a:lnTo>
                  <a:cubicBezTo>
                    <a:pt x="352" y="22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 flipH="1">
              <a:off x="7910601" y="1915890"/>
              <a:ext cx="16246" cy="19287"/>
            </a:xfrm>
            <a:custGeom>
              <a:avLst/>
              <a:gdLst/>
              <a:ahLst/>
              <a:cxnLst/>
              <a:rect l="l" t="t" r="r" b="b"/>
              <a:pathLst>
                <a:path w="187" h="222" extrusionOk="0">
                  <a:moveTo>
                    <a:pt x="88" y="1"/>
                  </a:moveTo>
                  <a:cubicBezTo>
                    <a:pt x="44" y="1"/>
                    <a:pt x="7" y="47"/>
                    <a:pt x="7" y="105"/>
                  </a:cubicBezTo>
                  <a:cubicBezTo>
                    <a:pt x="1" y="167"/>
                    <a:pt x="42" y="215"/>
                    <a:pt x="90" y="222"/>
                  </a:cubicBezTo>
                  <a:cubicBezTo>
                    <a:pt x="138" y="222"/>
                    <a:pt x="180" y="174"/>
                    <a:pt x="187" y="112"/>
                  </a:cubicBezTo>
                  <a:cubicBezTo>
                    <a:pt x="187" y="57"/>
                    <a:pt x="145" y="1"/>
                    <a:pt x="97" y="1"/>
                  </a:cubicBezTo>
                  <a:cubicBezTo>
                    <a:pt x="94" y="1"/>
                    <a:pt x="91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4"/>
            <p:cNvSpPr/>
            <p:nvPr/>
          </p:nvSpPr>
          <p:spPr>
            <a:xfrm flipH="1">
              <a:off x="7948912" y="1999118"/>
              <a:ext cx="21024" cy="21632"/>
            </a:xfrm>
            <a:custGeom>
              <a:avLst/>
              <a:gdLst/>
              <a:ahLst/>
              <a:cxnLst/>
              <a:rect l="l" t="t" r="r" b="b"/>
              <a:pathLst>
                <a:path w="242" h="249" fill="none" extrusionOk="0">
                  <a:moveTo>
                    <a:pt x="242" y="249"/>
                  </a:moveTo>
                  <a:cubicBezTo>
                    <a:pt x="56" y="159"/>
                    <a:pt x="1" y="1"/>
                    <a:pt x="1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4"/>
            <p:cNvSpPr/>
            <p:nvPr/>
          </p:nvSpPr>
          <p:spPr>
            <a:xfrm flipH="1">
              <a:off x="7805217" y="1686534"/>
              <a:ext cx="526376" cy="395380"/>
            </a:xfrm>
            <a:custGeom>
              <a:avLst/>
              <a:gdLst/>
              <a:ahLst/>
              <a:cxnLst/>
              <a:rect l="l" t="t" r="r" b="b"/>
              <a:pathLst>
                <a:path w="6059" h="4551" extrusionOk="0">
                  <a:moveTo>
                    <a:pt x="3868" y="1"/>
                  </a:moveTo>
                  <a:cubicBezTo>
                    <a:pt x="3790" y="1"/>
                    <a:pt x="3716" y="8"/>
                    <a:pt x="3647" y="24"/>
                  </a:cubicBezTo>
                  <a:cubicBezTo>
                    <a:pt x="3227" y="113"/>
                    <a:pt x="2669" y="589"/>
                    <a:pt x="2262" y="981"/>
                  </a:cubicBezTo>
                  <a:cubicBezTo>
                    <a:pt x="1945" y="1291"/>
                    <a:pt x="1580" y="1546"/>
                    <a:pt x="1174" y="1725"/>
                  </a:cubicBezTo>
                  <a:cubicBezTo>
                    <a:pt x="692" y="1932"/>
                    <a:pt x="78" y="2304"/>
                    <a:pt x="44" y="2862"/>
                  </a:cubicBezTo>
                  <a:cubicBezTo>
                    <a:pt x="1" y="3680"/>
                    <a:pt x="748" y="3724"/>
                    <a:pt x="909" y="3724"/>
                  </a:cubicBezTo>
                  <a:cubicBezTo>
                    <a:pt x="929" y="3724"/>
                    <a:pt x="940" y="3723"/>
                    <a:pt x="940" y="3723"/>
                  </a:cubicBezTo>
                  <a:cubicBezTo>
                    <a:pt x="940" y="3723"/>
                    <a:pt x="1285" y="4550"/>
                    <a:pt x="1976" y="4550"/>
                  </a:cubicBezTo>
                  <a:cubicBezTo>
                    <a:pt x="2047" y="4550"/>
                    <a:pt x="2122" y="4541"/>
                    <a:pt x="2200" y="4522"/>
                  </a:cubicBezTo>
                  <a:cubicBezTo>
                    <a:pt x="3041" y="4322"/>
                    <a:pt x="3743" y="2152"/>
                    <a:pt x="3743" y="2152"/>
                  </a:cubicBezTo>
                  <a:cubicBezTo>
                    <a:pt x="3743" y="2152"/>
                    <a:pt x="5066" y="1987"/>
                    <a:pt x="5286" y="1519"/>
                  </a:cubicBezTo>
                  <a:cubicBezTo>
                    <a:pt x="5486" y="1939"/>
                    <a:pt x="5417" y="2641"/>
                    <a:pt x="5417" y="2641"/>
                  </a:cubicBezTo>
                  <a:cubicBezTo>
                    <a:pt x="5417" y="2641"/>
                    <a:pt x="6058" y="2331"/>
                    <a:pt x="6051" y="1849"/>
                  </a:cubicBezTo>
                  <a:cubicBezTo>
                    <a:pt x="6037" y="1367"/>
                    <a:pt x="5645" y="1271"/>
                    <a:pt x="5645" y="1271"/>
                  </a:cubicBezTo>
                  <a:cubicBezTo>
                    <a:pt x="5676" y="684"/>
                    <a:pt x="4615" y="1"/>
                    <a:pt x="3868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4"/>
            <p:cNvSpPr/>
            <p:nvPr/>
          </p:nvSpPr>
          <p:spPr>
            <a:xfrm flipH="1">
              <a:off x="8291194" y="3944819"/>
              <a:ext cx="166452" cy="188264"/>
            </a:xfrm>
            <a:custGeom>
              <a:avLst/>
              <a:gdLst/>
              <a:ahLst/>
              <a:cxnLst/>
              <a:rect l="l" t="t" r="r" b="b"/>
              <a:pathLst>
                <a:path w="1916" h="2167" extrusionOk="0">
                  <a:moveTo>
                    <a:pt x="386" y="1"/>
                  </a:moveTo>
                  <a:cubicBezTo>
                    <a:pt x="386" y="1"/>
                    <a:pt x="276" y="572"/>
                    <a:pt x="227" y="965"/>
                  </a:cubicBezTo>
                  <a:cubicBezTo>
                    <a:pt x="186" y="1358"/>
                    <a:pt x="0" y="1950"/>
                    <a:pt x="0" y="1950"/>
                  </a:cubicBezTo>
                  <a:cubicBezTo>
                    <a:pt x="0" y="1950"/>
                    <a:pt x="476" y="2167"/>
                    <a:pt x="853" y="2167"/>
                  </a:cubicBezTo>
                  <a:cubicBezTo>
                    <a:pt x="879" y="2167"/>
                    <a:pt x="905" y="2166"/>
                    <a:pt x="930" y="2164"/>
                  </a:cubicBezTo>
                  <a:cubicBezTo>
                    <a:pt x="1316" y="2122"/>
                    <a:pt x="1915" y="1743"/>
                    <a:pt x="1915" y="1743"/>
                  </a:cubicBezTo>
                  <a:cubicBezTo>
                    <a:pt x="1915" y="1743"/>
                    <a:pt x="1585" y="944"/>
                    <a:pt x="1757" y="276"/>
                  </a:cubicBezTo>
                  <a:lnTo>
                    <a:pt x="386" y="1"/>
                  </a:lnTo>
                  <a:close/>
                </a:path>
              </a:pathLst>
            </a:custGeom>
            <a:solidFill>
              <a:srgbClr val="C37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4"/>
            <p:cNvSpPr/>
            <p:nvPr/>
          </p:nvSpPr>
          <p:spPr>
            <a:xfrm flipH="1">
              <a:off x="8291194" y="3944819"/>
              <a:ext cx="166452" cy="191044"/>
            </a:xfrm>
            <a:custGeom>
              <a:avLst/>
              <a:gdLst/>
              <a:ahLst/>
              <a:cxnLst/>
              <a:rect l="l" t="t" r="r" b="b"/>
              <a:pathLst>
                <a:path w="1916" h="2199" fill="none" extrusionOk="0">
                  <a:moveTo>
                    <a:pt x="1757" y="276"/>
                  </a:moveTo>
                  <a:cubicBezTo>
                    <a:pt x="1585" y="944"/>
                    <a:pt x="1915" y="1743"/>
                    <a:pt x="1915" y="1743"/>
                  </a:cubicBezTo>
                  <a:cubicBezTo>
                    <a:pt x="1915" y="1743"/>
                    <a:pt x="1316" y="2122"/>
                    <a:pt x="930" y="2164"/>
                  </a:cubicBezTo>
                  <a:cubicBezTo>
                    <a:pt x="544" y="2198"/>
                    <a:pt x="0" y="1950"/>
                    <a:pt x="0" y="1950"/>
                  </a:cubicBezTo>
                  <a:cubicBezTo>
                    <a:pt x="0" y="1950"/>
                    <a:pt x="186" y="1358"/>
                    <a:pt x="227" y="965"/>
                  </a:cubicBezTo>
                  <a:cubicBezTo>
                    <a:pt x="276" y="572"/>
                    <a:pt x="386" y="1"/>
                    <a:pt x="386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4"/>
            <p:cNvSpPr/>
            <p:nvPr/>
          </p:nvSpPr>
          <p:spPr>
            <a:xfrm flipH="1">
              <a:off x="8371988" y="3944819"/>
              <a:ext cx="64114" cy="71326"/>
            </a:xfrm>
            <a:custGeom>
              <a:avLst/>
              <a:gdLst/>
              <a:ahLst/>
              <a:cxnLst/>
              <a:rect l="l" t="t" r="r" b="b"/>
              <a:pathLst>
                <a:path w="738" h="821" extrusionOk="0">
                  <a:moveTo>
                    <a:pt x="138" y="1"/>
                  </a:moveTo>
                  <a:cubicBezTo>
                    <a:pt x="138" y="1"/>
                    <a:pt x="55" y="448"/>
                    <a:pt x="0" y="820"/>
                  </a:cubicBezTo>
                  <a:cubicBezTo>
                    <a:pt x="207" y="703"/>
                    <a:pt x="469" y="586"/>
                    <a:pt x="737" y="559"/>
                  </a:cubicBezTo>
                  <a:lnTo>
                    <a:pt x="420" y="56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4"/>
            <p:cNvSpPr/>
            <p:nvPr/>
          </p:nvSpPr>
          <p:spPr>
            <a:xfrm flipH="1">
              <a:off x="8082346" y="4057759"/>
              <a:ext cx="404056" cy="166110"/>
            </a:xfrm>
            <a:custGeom>
              <a:avLst/>
              <a:gdLst/>
              <a:ahLst/>
              <a:cxnLst/>
              <a:rect l="l" t="t" r="r" b="b"/>
              <a:pathLst>
                <a:path w="4651" h="1912" extrusionOk="0">
                  <a:moveTo>
                    <a:pt x="2314" y="1"/>
                  </a:moveTo>
                  <a:cubicBezTo>
                    <a:pt x="2272" y="1"/>
                    <a:pt x="2230" y="19"/>
                    <a:pt x="2198" y="51"/>
                  </a:cubicBezTo>
                  <a:cubicBezTo>
                    <a:pt x="2005" y="244"/>
                    <a:pt x="1585" y="664"/>
                    <a:pt x="1440" y="664"/>
                  </a:cubicBezTo>
                  <a:cubicBezTo>
                    <a:pt x="1240" y="664"/>
                    <a:pt x="207" y="443"/>
                    <a:pt x="207" y="443"/>
                  </a:cubicBezTo>
                  <a:lnTo>
                    <a:pt x="0" y="1504"/>
                  </a:lnTo>
                  <a:cubicBezTo>
                    <a:pt x="0" y="1504"/>
                    <a:pt x="332" y="1733"/>
                    <a:pt x="911" y="1733"/>
                  </a:cubicBezTo>
                  <a:cubicBezTo>
                    <a:pt x="1035" y="1733"/>
                    <a:pt x="1170" y="1723"/>
                    <a:pt x="1316" y="1697"/>
                  </a:cubicBezTo>
                  <a:cubicBezTo>
                    <a:pt x="1439" y="1676"/>
                    <a:pt x="1558" y="1667"/>
                    <a:pt x="1672" y="1667"/>
                  </a:cubicBezTo>
                  <a:cubicBezTo>
                    <a:pt x="2271" y="1667"/>
                    <a:pt x="2770" y="1912"/>
                    <a:pt x="3279" y="1912"/>
                  </a:cubicBezTo>
                  <a:cubicBezTo>
                    <a:pt x="3330" y="1912"/>
                    <a:pt x="3380" y="1909"/>
                    <a:pt x="3431" y="1904"/>
                  </a:cubicBezTo>
                  <a:cubicBezTo>
                    <a:pt x="3865" y="1856"/>
                    <a:pt x="4251" y="1787"/>
                    <a:pt x="4458" y="1745"/>
                  </a:cubicBezTo>
                  <a:cubicBezTo>
                    <a:pt x="4561" y="1725"/>
                    <a:pt x="4630" y="1635"/>
                    <a:pt x="4644" y="1532"/>
                  </a:cubicBezTo>
                  <a:cubicBezTo>
                    <a:pt x="4650" y="1422"/>
                    <a:pt x="4650" y="1284"/>
                    <a:pt x="4609" y="1194"/>
                  </a:cubicBezTo>
                  <a:cubicBezTo>
                    <a:pt x="4540" y="1036"/>
                    <a:pt x="3707" y="747"/>
                    <a:pt x="3514" y="671"/>
                  </a:cubicBezTo>
                  <a:cubicBezTo>
                    <a:pt x="3197" y="554"/>
                    <a:pt x="2639" y="189"/>
                    <a:pt x="2405" y="30"/>
                  </a:cubicBezTo>
                  <a:cubicBezTo>
                    <a:pt x="2376" y="10"/>
                    <a:pt x="2345" y="1"/>
                    <a:pt x="231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4"/>
            <p:cNvSpPr/>
            <p:nvPr/>
          </p:nvSpPr>
          <p:spPr>
            <a:xfrm flipH="1">
              <a:off x="7977575" y="2934177"/>
              <a:ext cx="469299" cy="1076586"/>
            </a:xfrm>
            <a:custGeom>
              <a:avLst/>
              <a:gdLst/>
              <a:ahLst/>
              <a:cxnLst/>
              <a:rect l="l" t="t" r="r" b="b"/>
              <a:pathLst>
                <a:path w="5402" h="12392" extrusionOk="0">
                  <a:moveTo>
                    <a:pt x="2172" y="1"/>
                  </a:moveTo>
                  <a:cubicBezTo>
                    <a:pt x="1819" y="1"/>
                    <a:pt x="1569" y="63"/>
                    <a:pt x="1523" y="226"/>
                  </a:cubicBezTo>
                  <a:cubicBezTo>
                    <a:pt x="1337" y="901"/>
                    <a:pt x="1536" y="3126"/>
                    <a:pt x="1536" y="3126"/>
                  </a:cubicBezTo>
                  <a:lnTo>
                    <a:pt x="1178" y="6329"/>
                  </a:lnTo>
                  <a:lnTo>
                    <a:pt x="0" y="12068"/>
                  </a:lnTo>
                  <a:lnTo>
                    <a:pt x="2335" y="12391"/>
                  </a:lnTo>
                  <a:lnTo>
                    <a:pt x="4216" y="7796"/>
                  </a:lnTo>
                  <a:lnTo>
                    <a:pt x="4643" y="5806"/>
                  </a:lnTo>
                  <a:lnTo>
                    <a:pt x="5015" y="3987"/>
                  </a:lnTo>
                  <a:lnTo>
                    <a:pt x="5401" y="611"/>
                  </a:lnTo>
                  <a:cubicBezTo>
                    <a:pt x="5401" y="611"/>
                    <a:pt x="3280" y="1"/>
                    <a:pt x="2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4"/>
            <p:cNvSpPr/>
            <p:nvPr/>
          </p:nvSpPr>
          <p:spPr>
            <a:xfrm flipH="1">
              <a:off x="7977575" y="2895082"/>
              <a:ext cx="469299" cy="1115681"/>
            </a:xfrm>
            <a:custGeom>
              <a:avLst/>
              <a:gdLst/>
              <a:ahLst/>
              <a:cxnLst/>
              <a:rect l="l" t="t" r="r" b="b"/>
              <a:pathLst>
                <a:path w="5402" h="12842" fill="none" extrusionOk="0">
                  <a:moveTo>
                    <a:pt x="4643" y="6256"/>
                  </a:moveTo>
                  <a:lnTo>
                    <a:pt x="4216" y="8246"/>
                  </a:lnTo>
                  <a:lnTo>
                    <a:pt x="2335" y="12841"/>
                  </a:lnTo>
                  <a:lnTo>
                    <a:pt x="0" y="12518"/>
                  </a:lnTo>
                  <a:lnTo>
                    <a:pt x="1178" y="6779"/>
                  </a:lnTo>
                  <a:lnTo>
                    <a:pt x="1536" y="3576"/>
                  </a:lnTo>
                  <a:cubicBezTo>
                    <a:pt x="1536" y="3576"/>
                    <a:pt x="1337" y="1351"/>
                    <a:pt x="1523" y="676"/>
                  </a:cubicBezTo>
                  <a:cubicBezTo>
                    <a:pt x="1715" y="1"/>
                    <a:pt x="5401" y="1061"/>
                    <a:pt x="5401" y="1061"/>
                  </a:cubicBezTo>
                  <a:lnTo>
                    <a:pt x="5015" y="4437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4"/>
            <p:cNvSpPr/>
            <p:nvPr/>
          </p:nvSpPr>
          <p:spPr>
            <a:xfrm flipH="1">
              <a:off x="8251753" y="3920928"/>
              <a:ext cx="183219" cy="23978"/>
            </a:xfrm>
            <a:custGeom>
              <a:avLst/>
              <a:gdLst/>
              <a:ahLst/>
              <a:cxnLst/>
              <a:rect l="l" t="t" r="r" b="b"/>
              <a:pathLst>
                <a:path w="2109" h="276" fill="none" extrusionOk="0">
                  <a:moveTo>
                    <a:pt x="2109" y="276"/>
                  </a:moveTo>
                  <a:cubicBezTo>
                    <a:pt x="669" y="0"/>
                    <a:pt x="1" y="34"/>
                    <a:pt x="1" y="3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4"/>
            <p:cNvSpPr/>
            <p:nvPr/>
          </p:nvSpPr>
          <p:spPr>
            <a:xfrm flipH="1">
              <a:off x="7977577" y="2934177"/>
              <a:ext cx="366960" cy="794668"/>
            </a:xfrm>
            <a:custGeom>
              <a:avLst/>
              <a:gdLst/>
              <a:ahLst/>
              <a:cxnLst/>
              <a:rect l="l" t="t" r="r" b="b"/>
              <a:pathLst>
                <a:path w="4224" h="9147" extrusionOk="0">
                  <a:moveTo>
                    <a:pt x="987" y="0"/>
                  </a:moveTo>
                  <a:cubicBezTo>
                    <a:pt x="931" y="0"/>
                    <a:pt x="877" y="2"/>
                    <a:pt x="827" y="5"/>
                  </a:cubicBezTo>
                  <a:cubicBezTo>
                    <a:pt x="565" y="26"/>
                    <a:pt x="386" y="88"/>
                    <a:pt x="345" y="226"/>
                  </a:cubicBezTo>
                  <a:cubicBezTo>
                    <a:pt x="159" y="901"/>
                    <a:pt x="358" y="3126"/>
                    <a:pt x="358" y="3126"/>
                  </a:cubicBezTo>
                  <a:lnTo>
                    <a:pt x="0" y="6329"/>
                  </a:lnTo>
                  <a:cubicBezTo>
                    <a:pt x="200" y="5937"/>
                    <a:pt x="469" y="5571"/>
                    <a:pt x="772" y="5234"/>
                  </a:cubicBezTo>
                  <a:cubicBezTo>
                    <a:pt x="892" y="5124"/>
                    <a:pt x="1020" y="5073"/>
                    <a:pt x="1151" y="5073"/>
                  </a:cubicBezTo>
                  <a:cubicBezTo>
                    <a:pt x="2025" y="5073"/>
                    <a:pt x="2997" y="7342"/>
                    <a:pt x="2487" y="9147"/>
                  </a:cubicBezTo>
                  <a:lnTo>
                    <a:pt x="3038" y="7796"/>
                  </a:lnTo>
                  <a:lnTo>
                    <a:pt x="3465" y="5806"/>
                  </a:lnTo>
                  <a:lnTo>
                    <a:pt x="3837" y="3987"/>
                  </a:lnTo>
                  <a:lnTo>
                    <a:pt x="3954" y="2988"/>
                  </a:lnTo>
                  <a:lnTo>
                    <a:pt x="4223" y="611"/>
                  </a:lnTo>
                  <a:cubicBezTo>
                    <a:pt x="4223" y="611"/>
                    <a:pt x="4209" y="611"/>
                    <a:pt x="4195" y="605"/>
                  </a:cubicBezTo>
                  <a:lnTo>
                    <a:pt x="4189" y="605"/>
                  </a:lnTo>
                  <a:cubicBezTo>
                    <a:pt x="4182" y="605"/>
                    <a:pt x="4175" y="598"/>
                    <a:pt x="4168" y="598"/>
                  </a:cubicBezTo>
                  <a:lnTo>
                    <a:pt x="4154" y="591"/>
                  </a:lnTo>
                  <a:cubicBezTo>
                    <a:pt x="3802" y="493"/>
                    <a:pt x="1982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4"/>
            <p:cNvSpPr/>
            <p:nvPr/>
          </p:nvSpPr>
          <p:spPr>
            <a:xfrm flipH="1">
              <a:off x="7595767" y="3961586"/>
              <a:ext cx="214407" cy="195822"/>
            </a:xfrm>
            <a:custGeom>
              <a:avLst/>
              <a:gdLst/>
              <a:ahLst/>
              <a:cxnLst/>
              <a:rect l="l" t="t" r="r" b="b"/>
              <a:pathLst>
                <a:path w="2468" h="2254" extrusionOk="0">
                  <a:moveTo>
                    <a:pt x="1413" y="0"/>
                  </a:moveTo>
                  <a:lnTo>
                    <a:pt x="1" y="324"/>
                  </a:lnTo>
                  <a:cubicBezTo>
                    <a:pt x="1" y="324"/>
                    <a:pt x="387" y="1048"/>
                    <a:pt x="580" y="1454"/>
                  </a:cubicBezTo>
                  <a:cubicBezTo>
                    <a:pt x="772" y="1854"/>
                    <a:pt x="669" y="2253"/>
                    <a:pt x="669" y="2253"/>
                  </a:cubicBezTo>
                  <a:cubicBezTo>
                    <a:pt x="669" y="2253"/>
                    <a:pt x="1206" y="2164"/>
                    <a:pt x="1565" y="2012"/>
                  </a:cubicBezTo>
                  <a:cubicBezTo>
                    <a:pt x="1923" y="1860"/>
                    <a:pt x="2467" y="951"/>
                    <a:pt x="2467" y="951"/>
                  </a:cubicBezTo>
                  <a:cubicBezTo>
                    <a:pt x="2467" y="951"/>
                    <a:pt x="2026" y="834"/>
                    <a:pt x="1854" y="689"/>
                  </a:cubicBezTo>
                  <a:cubicBezTo>
                    <a:pt x="1675" y="545"/>
                    <a:pt x="1413" y="0"/>
                    <a:pt x="1413" y="0"/>
                  </a:cubicBezTo>
                  <a:close/>
                </a:path>
              </a:pathLst>
            </a:custGeom>
            <a:solidFill>
              <a:srgbClr val="C37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4"/>
            <p:cNvSpPr/>
            <p:nvPr/>
          </p:nvSpPr>
          <p:spPr>
            <a:xfrm flipH="1">
              <a:off x="7595767" y="3961586"/>
              <a:ext cx="214407" cy="195822"/>
            </a:xfrm>
            <a:custGeom>
              <a:avLst/>
              <a:gdLst/>
              <a:ahLst/>
              <a:cxnLst/>
              <a:rect l="l" t="t" r="r" b="b"/>
              <a:pathLst>
                <a:path w="2468" h="2254" fill="none" extrusionOk="0">
                  <a:moveTo>
                    <a:pt x="1413" y="0"/>
                  </a:moveTo>
                  <a:cubicBezTo>
                    <a:pt x="1413" y="0"/>
                    <a:pt x="1675" y="545"/>
                    <a:pt x="1854" y="689"/>
                  </a:cubicBezTo>
                  <a:cubicBezTo>
                    <a:pt x="2026" y="834"/>
                    <a:pt x="2467" y="951"/>
                    <a:pt x="2467" y="951"/>
                  </a:cubicBezTo>
                  <a:cubicBezTo>
                    <a:pt x="2467" y="951"/>
                    <a:pt x="1923" y="1860"/>
                    <a:pt x="1565" y="2012"/>
                  </a:cubicBezTo>
                  <a:cubicBezTo>
                    <a:pt x="1206" y="2164"/>
                    <a:pt x="669" y="2253"/>
                    <a:pt x="669" y="2253"/>
                  </a:cubicBezTo>
                  <a:cubicBezTo>
                    <a:pt x="669" y="2253"/>
                    <a:pt x="772" y="1854"/>
                    <a:pt x="580" y="1454"/>
                  </a:cubicBezTo>
                  <a:cubicBezTo>
                    <a:pt x="387" y="1048"/>
                    <a:pt x="1" y="324"/>
                    <a:pt x="1" y="32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4"/>
            <p:cNvSpPr/>
            <p:nvPr/>
          </p:nvSpPr>
          <p:spPr>
            <a:xfrm flipH="1">
              <a:off x="7702971" y="3968189"/>
              <a:ext cx="107204" cy="111985"/>
            </a:xfrm>
            <a:custGeom>
              <a:avLst/>
              <a:gdLst/>
              <a:ahLst/>
              <a:cxnLst/>
              <a:rect l="l" t="t" r="r" b="b"/>
              <a:pathLst>
                <a:path w="1234" h="1289" extrusionOk="0">
                  <a:moveTo>
                    <a:pt x="1055" y="0"/>
                  </a:moveTo>
                  <a:lnTo>
                    <a:pt x="1" y="248"/>
                  </a:lnTo>
                  <a:cubicBezTo>
                    <a:pt x="1" y="255"/>
                    <a:pt x="338" y="882"/>
                    <a:pt x="538" y="1288"/>
                  </a:cubicBezTo>
                  <a:cubicBezTo>
                    <a:pt x="752" y="1082"/>
                    <a:pt x="993" y="799"/>
                    <a:pt x="1234" y="441"/>
                  </a:cubicBezTo>
                  <a:lnTo>
                    <a:pt x="1055" y="0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4"/>
            <p:cNvSpPr/>
            <p:nvPr/>
          </p:nvSpPr>
          <p:spPr>
            <a:xfrm flipH="1">
              <a:off x="7373802" y="4026918"/>
              <a:ext cx="393283" cy="202251"/>
            </a:xfrm>
            <a:custGeom>
              <a:avLst/>
              <a:gdLst/>
              <a:ahLst/>
              <a:cxnLst/>
              <a:rect l="l" t="t" r="r" b="b"/>
              <a:pathLst>
                <a:path w="4527" h="2328" extrusionOk="0">
                  <a:moveTo>
                    <a:pt x="1950" y="0"/>
                  </a:moveTo>
                  <a:cubicBezTo>
                    <a:pt x="1882" y="0"/>
                    <a:pt x="1816" y="33"/>
                    <a:pt x="1771" y="89"/>
                  </a:cubicBezTo>
                  <a:lnTo>
                    <a:pt x="1144" y="943"/>
                  </a:lnTo>
                  <a:lnTo>
                    <a:pt x="738" y="1074"/>
                  </a:lnTo>
                  <a:lnTo>
                    <a:pt x="77" y="1219"/>
                  </a:lnTo>
                  <a:cubicBezTo>
                    <a:pt x="77" y="1219"/>
                    <a:pt x="1" y="1942"/>
                    <a:pt x="221" y="2328"/>
                  </a:cubicBezTo>
                  <a:cubicBezTo>
                    <a:pt x="221" y="2328"/>
                    <a:pt x="233" y="2328"/>
                    <a:pt x="255" y="2328"/>
                  </a:cubicBezTo>
                  <a:cubicBezTo>
                    <a:pt x="483" y="2328"/>
                    <a:pt x="1788" y="2316"/>
                    <a:pt x="2384" y="2059"/>
                  </a:cubicBezTo>
                  <a:cubicBezTo>
                    <a:pt x="2915" y="1839"/>
                    <a:pt x="4003" y="1164"/>
                    <a:pt x="4403" y="916"/>
                  </a:cubicBezTo>
                  <a:cubicBezTo>
                    <a:pt x="4486" y="860"/>
                    <a:pt x="4527" y="750"/>
                    <a:pt x="4499" y="654"/>
                  </a:cubicBezTo>
                  <a:lnTo>
                    <a:pt x="4444" y="482"/>
                  </a:lnTo>
                  <a:cubicBezTo>
                    <a:pt x="4391" y="328"/>
                    <a:pt x="4253" y="219"/>
                    <a:pt x="4087" y="219"/>
                  </a:cubicBezTo>
                  <a:cubicBezTo>
                    <a:pt x="4082" y="219"/>
                    <a:pt x="4077" y="220"/>
                    <a:pt x="4072" y="220"/>
                  </a:cubicBezTo>
                  <a:cubicBezTo>
                    <a:pt x="3981" y="222"/>
                    <a:pt x="3873" y="223"/>
                    <a:pt x="3757" y="223"/>
                  </a:cubicBezTo>
                  <a:cubicBezTo>
                    <a:pt x="3500" y="223"/>
                    <a:pt x="3205" y="216"/>
                    <a:pt x="2977" y="192"/>
                  </a:cubicBezTo>
                  <a:cubicBezTo>
                    <a:pt x="2619" y="158"/>
                    <a:pt x="2212" y="61"/>
                    <a:pt x="1999" y="6"/>
                  </a:cubicBezTo>
                  <a:cubicBezTo>
                    <a:pt x="1983" y="2"/>
                    <a:pt x="1966" y="0"/>
                    <a:pt x="195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4"/>
            <p:cNvSpPr/>
            <p:nvPr/>
          </p:nvSpPr>
          <p:spPr>
            <a:xfrm flipH="1">
              <a:off x="7661612" y="2769371"/>
              <a:ext cx="682924" cy="1279879"/>
            </a:xfrm>
            <a:custGeom>
              <a:avLst/>
              <a:gdLst/>
              <a:ahLst/>
              <a:cxnLst/>
              <a:rect l="l" t="t" r="r" b="b"/>
              <a:pathLst>
                <a:path w="7861" h="14732" extrusionOk="0">
                  <a:moveTo>
                    <a:pt x="2311" y="0"/>
                  </a:moveTo>
                  <a:cubicBezTo>
                    <a:pt x="1518" y="0"/>
                    <a:pt x="693" y="409"/>
                    <a:pt x="124" y="1599"/>
                  </a:cubicBezTo>
                  <a:lnTo>
                    <a:pt x="0" y="1923"/>
                  </a:lnTo>
                  <a:cubicBezTo>
                    <a:pt x="269" y="3686"/>
                    <a:pt x="3307" y="8571"/>
                    <a:pt x="3307" y="8571"/>
                  </a:cubicBezTo>
                  <a:lnTo>
                    <a:pt x="5215" y="14612"/>
                  </a:lnTo>
                  <a:cubicBezTo>
                    <a:pt x="5215" y="14612"/>
                    <a:pt x="5543" y="14732"/>
                    <a:pt x="5986" y="14732"/>
                  </a:cubicBezTo>
                  <a:cubicBezTo>
                    <a:pt x="6207" y="14732"/>
                    <a:pt x="6457" y="14702"/>
                    <a:pt x="6710" y="14612"/>
                  </a:cubicBezTo>
                  <a:cubicBezTo>
                    <a:pt x="7475" y="14343"/>
                    <a:pt x="7860" y="13765"/>
                    <a:pt x="7860" y="13765"/>
                  </a:cubicBezTo>
                  <a:cubicBezTo>
                    <a:pt x="7860" y="13765"/>
                    <a:pt x="6689" y="8171"/>
                    <a:pt x="6675" y="7710"/>
                  </a:cubicBezTo>
                  <a:cubicBezTo>
                    <a:pt x="6655" y="7241"/>
                    <a:pt x="6675" y="6924"/>
                    <a:pt x="6675" y="6924"/>
                  </a:cubicBezTo>
                  <a:cubicBezTo>
                    <a:pt x="6675" y="6924"/>
                    <a:pt x="5029" y="2357"/>
                    <a:pt x="4664" y="1365"/>
                  </a:cubicBezTo>
                  <a:cubicBezTo>
                    <a:pt x="4448" y="785"/>
                    <a:pt x="3409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 flipH="1">
              <a:off x="7661612" y="2661643"/>
              <a:ext cx="682924" cy="1400552"/>
            </a:xfrm>
            <a:custGeom>
              <a:avLst/>
              <a:gdLst/>
              <a:ahLst/>
              <a:cxnLst/>
              <a:rect l="l" t="t" r="r" b="b"/>
              <a:pathLst>
                <a:path w="7861" h="16121" fill="none" extrusionOk="0">
                  <a:moveTo>
                    <a:pt x="0" y="3163"/>
                  </a:moveTo>
                  <a:cubicBezTo>
                    <a:pt x="269" y="4926"/>
                    <a:pt x="3307" y="9811"/>
                    <a:pt x="3307" y="9811"/>
                  </a:cubicBezTo>
                  <a:lnTo>
                    <a:pt x="5215" y="15852"/>
                  </a:lnTo>
                  <a:cubicBezTo>
                    <a:pt x="5215" y="15852"/>
                    <a:pt x="5952" y="16121"/>
                    <a:pt x="6710" y="15852"/>
                  </a:cubicBezTo>
                  <a:cubicBezTo>
                    <a:pt x="7475" y="15583"/>
                    <a:pt x="7860" y="15005"/>
                    <a:pt x="7860" y="15005"/>
                  </a:cubicBezTo>
                  <a:cubicBezTo>
                    <a:pt x="7860" y="15005"/>
                    <a:pt x="6689" y="9411"/>
                    <a:pt x="6675" y="8950"/>
                  </a:cubicBezTo>
                  <a:cubicBezTo>
                    <a:pt x="6655" y="8481"/>
                    <a:pt x="6675" y="8164"/>
                    <a:pt x="6675" y="8164"/>
                  </a:cubicBezTo>
                  <a:cubicBezTo>
                    <a:pt x="6675" y="8164"/>
                    <a:pt x="5029" y="3597"/>
                    <a:pt x="4664" y="2605"/>
                  </a:cubicBezTo>
                  <a:cubicBezTo>
                    <a:pt x="4292" y="1606"/>
                    <a:pt x="1481" y="1"/>
                    <a:pt x="124" y="283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 flipH="1">
              <a:off x="7674215" y="3904160"/>
              <a:ext cx="204764" cy="104166"/>
            </a:xfrm>
            <a:custGeom>
              <a:avLst/>
              <a:gdLst/>
              <a:ahLst/>
              <a:cxnLst/>
              <a:rect l="l" t="t" r="r" b="b"/>
              <a:pathLst>
                <a:path w="2357" h="1199" fill="none" extrusionOk="0">
                  <a:moveTo>
                    <a:pt x="1" y="903"/>
                  </a:moveTo>
                  <a:cubicBezTo>
                    <a:pt x="1" y="903"/>
                    <a:pt x="1551" y="1199"/>
                    <a:pt x="2357" y="0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 flipH="1">
              <a:off x="7962026" y="2769197"/>
              <a:ext cx="382511" cy="379133"/>
            </a:xfrm>
            <a:custGeom>
              <a:avLst/>
              <a:gdLst/>
              <a:ahLst/>
              <a:cxnLst/>
              <a:rect l="l" t="t" r="r" b="b"/>
              <a:pathLst>
                <a:path w="4403" h="4364" extrusionOk="0">
                  <a:moveTo>
                    <a:pt x="2306" y="1"/>
                  </a:moveTo>
                  <a:cubicBezTo>
                    <a:pt x="1514" y="1"/>
                    <a:pt x="692" y="409"/>
                    <a:pt x="124" y="1594"/>
                  </a:cubicBezTo>
                  <a:lnTo>
                    <a:pt x="0" y="1925"/>
                  </a:lnTo>
                  <a:cubicBezTo>
                    <a:pt x="90" y="2497"/>
                    <a:pt x="469" y="3406"/>
                    <a:pt x="944" y="4364"/>
                  </a:cubicBezTo>
                  <a:cubicBezTo>
                    <a:pt x="964" y="3321"/>
                    <a:pt x="2595" y="1779"/>
                    <a:pt x="4313" y="1779"/>
                  </a:cubicBezTo>
                  <a:cubicBezTo>
                    <a:pt x="4342" y="1779"/>
                    <a:pt x="4372" y="1779"/>
                    <a:pt x="4402" y="1780"/>
                  </a:cubicBezTo>
                  <a:lnTo>
                    <a:pt x="3996" y="588"/>
                  </a:lnTo>
                  <a:cubicBezTo>
                    <a:pt x="3547" y="259"/>
                    <a:pt x="2936" y="1"/>
                    <a:pt x="2306" y="1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 flipH="1">
              <a:off x="7765174" y="3428334"/>
              <a:ext cx="5473" cy="280180"/>
            </a:xfrm>
            <a:custGeom>
              <a:avLst/>
              <a:gdLst/>
              <a:ahLst/>
              <a:cxnLst/>
              <a:rect l="l" t="t" r="r" b="b"/>
              <a:pathLst>
                <a:path w="63" h="3225" fill="none" extrusionOk="0">
                  <a:moveTo>
                    <a:pt x="63" y="1"/>
                  </a:moveTo>
                  <a:cubicBezTo>
                    <a:pt x="1" y="931"/>
                    <a:pt x="63" y="3224"/>
                    <a:pt x="63" y="3224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 flipH="1">
              <a:off x="7936314" y="3513908"/>
              <a:ext cx="121017" cy="194606"/>
            </a:xfrm>
            <a:custGeom>
              <a:avLst/>
              <a:gdLst/>
              <a:ahLst/>
              <a:cxnLst/>
              <a:rect l="l" t="t" r="r" b="b"/>
              <a:pathLst>
                <a:path w="1393" h="2240" fill="none" extrusionOk="0">
                  <a:moveTo>
                    <a:pt x="1" y="1"/>
                  </a:moveTo>
                  <a:cubicBezTo>
                    <a:pt x="924" y="1296"/>
                    <a:pt x="1392" y="2239"/>
                    <a:pt x="1392" y="223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 flipH="1">
              <a:off x="7878886" y="2070444"/>
              <a:ext cx="535063" cy="893535"/>
            </a:xfrm>
            <a:custGeom>
              <a:avLst/>
              <a:gdLst/>
              <a:ahLst/>
              <a:cxnLst/>
              <a:rect l="l" t="t" r="r" b="b"/>
              <a:pathLst>
                <a:path w="6159" h="10285" extrusionOk="0">
                  <a:moveTo>
                    <a:pt x="1806" y="0"/>
                  </a:moveTo>
                  <a:cubicBezTo>
                    <a:pt x="1735" y="0"/>
                    <a:pt x="1666" y="2"/>
                    <a:pt x="1598" y="7"/>
                  </a:cubicBezTo>
                  <a:lnTo>
                    <a:pt x="1495" y="537"/>
                  </a:lnTo>
                  <a:cubicBezTo>
                    <a:pt x="1495" y="537"/>
                    <a:pt x="90" y="2046"/>
                    <a:pt x="41" y="3603"/>
                  </a:cubicBezTo>
                  <a:cubicBezTo>
                    <a:pt x="0" y="4753"/>
                    <a:pt x="448" y="6537"/>
                    <a:pt x="689" y="7405"/>
                  </a:cubicBezTo>
                  <a:cubicBezTo>
                    <a:pt x="785" y="7750"/>
                    <a:pt x="813" y="8108"/>
                    <a:pt x="772" y="8466"/>
                  </a:cubicBezTo>
                  <a:lnTo>
                    <a:pt x="572" y="10285"/>
                  </a:lnTo>
                  <a:cubicBezTo>
                    <a:pt x="572" y="10285"/>
                    <a:pt x="2645" y="9837"/>
                    <a:pt x="3630" y="9754"/>
                  </a:cubicBezTo>
                  <a:cubicBezTo>
                    <a:pt x="3751" y="9744"/>
                    <a:pt x="3880" y="9740"/>
                    <a:pt x="4014" y="9740"/>
                  </a:cubicBezTo>
                  <a:cubicBezTo>
                    <a:pt x="4970" y="9740"/>
                    <a:pt x="6159" y="9968"/>
                    <a:pt x="6159" y="9968"/>
                  </a:cubicBezTo>
                  <a:lnTo>
                    <a:pt x="5511" y="6337"/>
                  </a:lnTo>
                  <a:cubicBezTo>
                    <a:pt x="5511" y="6337"/>
                    <a:pt x="5656" y="4099"/>
                    <a:pt x="5539" y="3265"/>
                  </a:cubicBezTo>
                  <a:cubicBezTo>
                    <a:pt x="5428" y="2438"/>
                    <a:pt x="4567" y="1481"/>
                    <a:pt x="4567" y="1481"/>
                  </a:cubicBezTo>
                  <a:lnTo>
                    <a:pt x="4547" y="565"/>
                  </a:lnTo>
                  <a:cubicBezTo>
                    <a:pt x="4547" y="565"/>
                    <a:pt x="4547" y="565"/>
                    <a:pt x="4547" y="565"/>
                  </a:cubicBezTo>
                  <a:cubicBezTo>
                    <a:pt x="4529" y="565"/>
                    <a:pt x="2992" y="0"/>
                    <a:pt x="1806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 flipH="1">
              <a:off x="7924930" y="2301972"/>
              <a:ext cx="428033" cy="651842"/>
            </a:xfrm>
            <a:custGeom>
              <a:avLst/>
              <a:gdLst/>
              <a:ahLst/>
              <a:cxnLst/>
              <a:rect l="l" t="t" r="r" b="b"/>
              <a:pathLst>
                <a:path w="4927" h="7503" extrusionOk="0">
                  <a:moveTo>
                    <a:pt x="1" y="1"/>
                  </a:moveTo>
                  <a:cubicBezTo>
                    <a:pt x="97" y="2708"/>
                    <a:pt x="1351" y="4837"/>
                    <a:pt x="442" y="7503"/>
                  </a:cubicBezTo>
                  <a:cubicBezTo>
                    <a:pt x="1075" y="7372"/>
                    <a:pt x="2081" y="7179"/>
                    <a:pt x="2749" y="7103"/>
                  </a:cubicBezTo>
                  <a:cubicBezTo>
                    <a:pt x="2887" y="6152"/>
                    <a:pt x="3562" y="4837"/>
                    <a:pt x="4926" y="4320"/>
                  </a:cubicBezTo>
                  <a:lnTo>
                    <a:pt x="4816" y="3679"/>
                  </a:lnTo>
                  <a:cubicBezTo>
                    <a:pt x="4816" y="3679"/>
                    <a:pt x="4844" y="3170"/>
                    <a:pt x="4864" y="2550"/>
                  </a:cubicBezTo>
                  <a:lnTo>
                    <a:pt x="4864" y="2550"/>
                  </a:lnTo>
                  <a:lnTo>
                    <a:pt x="2811" y="2708"/>
                  </a:lnTo>
                  <a:lnTo>
                    <a:pt x="1626" y="6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 flipH="1">
              <a:off x="8017106" y="2123613"/>
              <a:ext cx="237690" cy="75497"/>
            </a:xfrm>
            <a:custGeom>
              <a:avLst/>
              <a:gdLst/>
              <a:ahLst/>
              <a:cxnLst/>
              <a:rect l="l" t="t" r="r" b="b"/>
              <a:pathLst>
                <a:path w="2736" h="869" fill="none" extrusionOk="0">
                  <a:moveTo>
                    <a:pt x="0" y="1"/>
                  </a:moveTo>
                  <a:cubicBezTo>
                    <a:pt x="1668" y="173"/>
                    <a:pt x="2735" y="869"/>
                    <a:pt x="2735" y="869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 flipH="1">
              <a:off x="7590990" y="2264267"/>
              <a:ext cx="178441" cy="138917"/>
            </a:xfrm>
            <a:custGeom>
              <a:avLst/>
              <a:gdLst/>
              <a:ahLst/>
              <a:cxnLst/>
              <a:rect l="l" t="t" r="r" b="b"/>
              <a:pathLst>
                <a:path w="2054" h="1599" extrusionOk="0">
                  <a:moveTo>
                    <a:pt x="1027" y="1"/>
                  </a:moveTo>
                  <a:lnTo>
                    <a:pt x="0" y="1378"/>
                  </a:lnTo>
                  <a:lnTo>
                    <a:pt x="0" y="1599"/>
                  </a:lnTo>
                  <a:lnTo>
                    <a:pt x="1116" y="1482"/>
                  </a:lnTo>
                  <a:lnTo>
                    <a:pt x="2053" y="173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accent4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 flipH="1">
              <a:off x="7590990" y="2264267"/>
              <a:ext cx="178441" cy="138917"/>
            </a:xfrm>
            <a:custGeom>
              <a:avLst/>
              <a:gdLst/>
              <a:ahLst/>
              <a:cxnLst/>
              <a:rect l="l" t="t" r="r" b="b"/>
              <a:pathLst>
                <a:path w="2054" h="1599" extrusionOk="0">
                  <a:moveTo>
                    <a:pt x="1027" y="1"/>
                  </a:moveTo>
                  <a:lnTo>
                    <a:pt x="0" y="1378"/>
                  </a:lnTo>
                  <a:lnTo>
                    <a:pt x="0" y="1599"/>
                  </a:lnTo>
                  <a:lnTo>
                    <a:pt x="117" y="1585"/>
                  </a:lnTo>
                  <a:lnTo>
                    <a:pt x="1130" y="207"/>
                  </a:lnTo>
                  <a:lnTo>
                    <a:pt x="2053" y="173"/>
                  </a:lnTo>
                  <a:lnTo>
                    <a:pt x="1929" y="1"/>
                  </a:ln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 flipH="1">
              <a:off x="7641288" y="2322041"/>
              <a:ext cx="317876" cy="239174"/>
            </a:xfrm>
            <a:custGeom>
              <a:avLst/>
              <a:gdLst/>
              <a:ahLst/>
              <a:cxnLst/>
              <a:rect l="l" t="t" r="r" b="b"/>
              <a:pathLst>
                <a:path w="3659" h="2753" extrusionOk="0">
                  <a:moveTo>
                    <a:pt x="2620" y="1"/>
                  </a:moveTo>
                  <a:cubicBezTo>
                    <a:pt x="2615" y="1"/>
                    <a:pt x="2610" y="2"/>
                    <a:pt x="2605" y="4"/>
                  </a:cubicBezTo>
                  <a:cubicBezTo>
                    <a:pt x="2522" y="31"/>
                    <a:pt x="1874" y="465"/>
                    <a:pt x="1406" y="679"/>
                  </a:cubicBezTo>
                  <a:cubicBezTo>
                    <a:pt x="931" y="893"/>
                    <a:pt x="1034" y="1244"/>
                    <a:pt x="1034" y="1244"/>
                  </a:cubicBezTo>
                  <a:lnTo>
                    <a:pt x="118" y="1540"/>
                  </a:lnTo>
                  <a:lnTo>
                    <a:pt x="1" y="2753"/>
                  </a:lnTo>
                  <a:lnTo>
                    <a:pt x="1275" y="2133"/>
                  </a:lnTo>
                  <a:cubicBezTo>
                    <a:pt x="1275" y="2133"/>
                    <a:pt x="1468" y="2091"/>
                    <a:pt x="2233" y="1947"/>
                  </a:cubicBezTo>
                  <a:cubicBezTo>
                    <a:pt x="3039" y="1795"/>
                    <a:pt x="3218" y="1533"/>
                    <a:pt x="3218" y="1533"/>
                  </a:cubicBezTo>
                  <a:lnTo>
                    <a:pt x="3659" y="307"/>
                  </a:lnTo>
                  <a:lnTo>
                    <a:pt x="3659" y="307"/>
                  </a:lnTo>
                  <a:cubicBezTo>
                    <a:pt x="3658" y="307"/>
                    <a:pt x="3314" y="465"/>
                    <a:pt x="3080" y="555"/>
                  </a:cubicBezTo>
                  <a:cubicBezTo>
                    <a:pt x="2926" y="616"/>
                    <a:pt x="2698" y="628"/>
                    <a:pt x="2552" y="628"/>
                  </a:cubicBezTo>
                  <a:cubicBezTo>
                    <a:pt x="2468" y="628"/>
                    <a:pt x="2412" y="624"/>
                    <a:pt x="2412" y="624"/>
                  </a:cubicBezTo>
                  <a:lnTo>
                    <a:pt x="2729" y="217"/>
                  </a:lnTo>
                  <a:cubicBezTo>
                    <a:pt x="2729" y="217"/>
                    <a:pt x="2692" y="1"/>
                    <a:pt x="2620" y="1"/>
                  </a:cubicBezTo>
                  <a:close/>
                </a:path>
              </a:pathLst>
            </a:custGeom>
            <a:solidFill>
              <a:srgbClr val="4B27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 flipH="1">
              <a:off x="7651455" y="2378598"/>
              <a:ext cx="91045" cy="40224"/>
            </a:xfrm>
            <a:custGeom>
              <a:avLst/>
              <a:gdLst/>
              <a:ahLst/>
              <a:cxnLst/>
              <a:rect l="l" t="t" r="r" b="b"/>
              <a:pathLst>
                <a:path w="1048" h="463" fill="none" extrusionOk="0">
                  <a:moveTo>
                    <a:pt x="1047" y="0"/>
                  </a:moveTo>
                  <a:cubicBezTo>
                    <a:pt x="1047" y="0"/>
                    <a:pt x="689" y="290"/>
                    <a:pt x="0" y="462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 flipH="1">
              <a:off x="7664660" y="2413870"/>
              <a:ext cx="71846" cy="36662"/>
            </a:xfrm>
            <a:custGeom>
              <a:avLst/>
              <a:gdLst/>
              <a:ahLst/>
              <a:cxnLst/>
              <a:rect l="l" t="t" r="r" b="b"/>
              <a:pathLst>
                <a:path w="827" h="422" fill="none" extrusionOk="0">
                  <a:moveTo>
                    <a:pt x="827" y="1"/>
                  </a:moveTo>
                  <a:cubicBezTo>
                    <a:pt x="827" y="1"/>
                    <a:pt x="662" y="235"/>
                    <a:pt x="0" y="42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 flipH="1">
              <a:off x="7641288" y="2319347"/>
              <a:ext cx="318484" cy="241867"/>
            </a:xfrm>
            <a:custGeom>
              <a:avLst/>
              <a:gdLst/>
              <a:ahLst/>
              <a:cxnLst/>
              <a:rect l="l" t="t" r="r" b="b"/>
              <a:pathLst>
                <a:path w="3666" h="2784" fill="none" extrusionOk="0">
                  <a:moveTo>
                    <a:pt x="3225" y="1564"/>
                  </a:moveTo>
                  <a:cubicBezTo>
                    <a:pt x="3225" y="1564"/>
                    <a:pt x="3046" y="1826"/>
                    <a:pt x="2240" y="1978"/>
                  </a:cubicBezTo>
                  <a:cubicBezTo>
                    <a:pt x="1468" y="2122"/>
                    <a:pt x="1275" y="2164"/>
                    <a:pt x="1275" y="2164"/>
                  </a:cubicBezTo>
                  <a:lnTo>
                    <a:pt x="1" y="2784"/>
                  </a:lnTo>
                  <a:lnTo>
                    <a:pt x="125" y="1571"/>
                  </a:lnTo>
                  <a:lnTo>
                    <a:pt x="1041" y="1275"/>
                  </a:lnTo>
                  <a:cubicBezTo>
                    <a:pt x="1041" y="1275"/>
                    <a:pt x="938" y="924"/>
                    <a:pt x="1413" y="710"/>
                  </a:cubicBezTo>
                  <a:cubicBezTo>
                    <a:pt x="1881" y="496"/>
                    <a:pt x="2529" y="62"/>
                    <a:pt x="2612" y="35"/>
                  </a:cubicBezTo>
                  <a:cubicBezTo>
                    <a:pt x="2694" y="0"/>
                    <a:pt x="2736" y="248"/>
                    <a:pt x="2736" y="248"/>
                  </a:cubicBezTo>
                  <a:lnTo>
                    <a:pt x="2419" y="655"/>
                  </a:lnTo>
                  <a:cubicBezTo>
                    <a:pt x="2419" y="655"/>
                    <a:pt x="2846" y="682"/>
                    <a:pt x="3080" y="586"/>
                  </a:cubicBezTo>
                  <a:cubicBezTo>
                    <a:pt x="3321" y="496"/>
                    <a:pt x="3666" y="338"/>
                    <a:pt x="3666" y="33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 flipH="1">
              <a:off x="7887839" y="2461826"/>
              <a:ext cx="65330" cy="90439"/>
            </a:xfrm>
            <a:custGeom>
              <a:avLst/>
              <a:gdLst/>
              <a:ahLst/>
              <a:cxnLst/>
              <a:rect l="l" t="t" r="r" b="b"/>
              <a:pathLst>
                <a:path w="752" h="1041" extrusionOk="0">
                  <a:moveTo>
                    <a:pt x="490" y="0"/>
                  </a:moveTo>
                  <a:lnTo>
                    <a:pt x="0" y="413"/>
                  </a:lnTo>
                  <a:lnTo>
                    <a:pt x="0" y="455"/>
                  </a:lnTo>
                  <a:lnTo>
                    <a:pt x="138" y="1040"/>
                  </a:lnTo>
                  <a:lnTo>
                    <a:pt x="751" y="744"/>
                  </a:lnTo>
                  <a:cubicBezTo>
                    <a:pt x="620" y="503"/>
                    <a:pt x="490" y="207"/>
                    <a:pt x="490" y="0"/>
                  </a:cubicBezTo>
                  <a:close/>
                </a:path>
              </a:pathLst>
            </a:custGeom>
            <a:solidFill>
              <a:schemeClr val="dk1"/>
            </a:solidFill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 flipH="1">
              <a:off x="7728078" y="2134386"/>
              <a:ext cx="89221" cy="123366"/>
            </a:xfrm>
            <a:custGeom>
              <a:avLst/>
              <a:gdLst/>
              <a:ahLst/>
              <a:cxnLst/>
              <a:rect l="l" t="t" r="r" b="b"/>
              <a:pathLst>
                <a:path w="1027" h="1420" fill="none" extrusionOk="0">
                  <a:moveTo>
                    <a:pt x="1027" y="1420"/>
                  </a:moveTo>
                  <a:cubicBezTo>
                    <a:pt x="1027" y="1420"/>
                    <a:pt x="910" y="628"/>
                    <a:pt x="455" y="400"/>
                  </a:cubicBezTo>
                  <a:cubicBezTo>
                    <a:pt x="0" y="166"/>
                    <a:pt x="21" y="614"/>
                    <a:pt x="193" y="628"/>
                  </a:cubicBezTo>
                  <a:cubicBezTo>
                    <a:pt x="365" y="648"/>
                    <a:pt x="655" y="435"/>
                    <a:pt x="358" y="1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 flipH="1">
              <a:off x="7753793" y="2258881"/>
              <a:ext cx="55166" cy="22241"/>
            </a:xfrm>
            <a:custGeom>
              <a:avLst/>
              <a:gdLst/>
              <a:ahLst/>
              <a:cxnLst/>
              <a:rect l="l" t="t" r="r" b="b"/>
              <a:pathLst>
                <a:path w="635" h="256" fill="none" extrusionOk="0">
                  <a:moveTo>
                    <a:pt x="634" y="256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 flipH="1">
              <a:off x="7910596" y="2183211"/>
              <a:ext cx="443149" cy="504585"/>
            </a:xfrm>
            <a:custGeom>
              <a:avLst/>
              <a:gdLst/>
              <a:ahLst/>
              <a:cxnLst/>
              <a:rect l="l" t="t" r="r" b="b"/>
              <a:pathLst>
                <a:path w="5101" h="5808" extrusionOk="0">
                  <a:moveTo>
                    <a:pt x="1367" y="0"/>
                  </a:moveTo>
                  <a:cubicBezTo>
                    <a:pt x="751" y="0"/>
                    <a:pt x="0" y="397"/>
                    <a:pt x="10" y="1368"/>
                  </a:cubicBezTo>
                  <a:cubicBezTo>
                    <a:pt x="23" y="2807"/>
                    <a:pt x="1084" y="5549"/>
                    <a:pt x="1608" y="5763"/>
                  </a:cubicBezTo>
                  <a:cubicBezTo>
                    <a:pt x="1683" y="5794"/>
                    <a:pt x="1780" y="5807"/>
                    <a:pt x="1892" y="5807"/>
                  </a:cubicBezTo>
                  <a:cubicBezTo>
                    <a:pt x="2547" y="5807"/>
                    <a:pt x="3688" y="5349"/>
                    <a:pt x="3688" y="5349"/>
                  </a:cubicBezTo>
                  <a:lnTo>
                    <a:pt x="5101" y="5198"/>
                  </a:lnTo>
                  <a:lnTo>
                    <a:pt x="5101" y="2835"/>
                  </a:lnTo>
                  <a:lnTo>
                    <a:pt x="2944" y="3393"/>
                  </a:lnTo>
                  <a:cubicBezTo>
                    <a:pt x="2944" y="3393"/>
                    <a:pt x="2710" y="1705"/>
                    <a:pt x="2283" y="720"/>
                  </a:cubicBezTo>
                  <a:lnTo>
                    <a:pt x="2069" y="266"/>
                  </a:lnTo>
                  <a:cubicBezTo>
                    <a:pt x="1938" y="96"/>
                    <a:pt x="1669" y="0"/>
                    <a:pt x="1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 flipH="1">
              <a:off x="7910596" y="2161318"/>
              <a:ext cx="443584" cy="541160"/>
            </a:xfrm>
            <a:custGeom>
              <a:avLst/>
              <a:gdLst/>
              <a:ahLst/>
              <a:cxnLst/>
              <a:rect l="l" t="t" r="r" b="b"/>
              <a:pathLst>
                <a:path w="5106" h="6229" fill="none" extrusionOk="0">
                  <a:moveTo>
                    <a:pt x="2288" y="972"/>
                  </a:moveTo>
                  <a:cubicBezTo>
                    <a:pt x="2715" y="1957"/>
                    <a:pt x="2949" y="3645"/>
                    <a:pt x="2949" y="3645"/>
                  </a:cubicBezTo>
                  <a:lnTo>
                    <a:pt x="5106" y="3087"/>
                  </a:lnTo>
                  <a:lnTo>
                    <a:pt x="5106" y="5450"/>
                  </a:lnTo>
                  <a:lnTo>
                    <a:pt x="3693" y="5601"/>
                  </a:lnTo>
                  <a:cubicBezTo>
                    <a:pt x="3693" y="5601"/>
                    <a:pt x="2130" y="6228"/>
                    <a:pt x="1613" y="6015"/>
                  </a:cubicBezTo>
                  <a:cubicBezTo>
                    <a:pt x="1089" y="5801"/>
                    <a:pt x="28" y="3059"/>
                    <a:pt x="15" y="1620"/>
                  </a:cubicBezTo>
                  <a:cubicBezTo>
                    <a:pt x="1" y="173"/>
                    <a:pt x="1675" y="1"/>
                    <a:pt x="2074" y="518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 flipH="1">
              <a:off x="8097901" y="2477985"/>
              <a:ext cx="55774" cy="16246"/>
            </a:xfrm>
            <a:custGeom>
              <a:avLst/>
              <a:gdLst/>
              <a:ahLst/>
              <a:cxnLst/>
              <a:rect l="l" t="t" r="r" b="b"/>
              <a:pathLst>
                <a:path w="642" h="187" fill="none" extrusionOk="0">
                  <a:moveTo>
                    <a:pt x="641" y="0"/>
                  </a:moveTo>
                  <a:cubicBezTo>
                    <a:pt x="462" y="55"/>
                    <a:pt x="283" y="34"/>
                    <a:pt x="1" y="186"/>
                  </a:cubicBezTo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D139-4607-578F-7821-8BE0004E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02DD-F76A-AA64-3A91-24C93814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Plots</a:t>
            </a:r>
          </a:p>
        </p:txBody>
      </p:sp>
      <p:pic>
        <p:nvPicPr>
          <p:cNvPr id="3" name="Picture 2" descr="A graph of a daily screen time&#10;&#10;AI-generated content may be incorrect.">
            <a:extLst>
              <a:ext uri="{FF2B5EF4-FFF2-40B4-BE49-F238E27FC236}">
                <a16:creationId xmlns:a16="http://schemas.microsoft.com/office/drawing/2014/main" id="{7F53F94E-AFAC-1793-E001-B463E0E18E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 r="11913"/>
          <a:stretch/>
        </p:blipFill>
        <p:spPr bwMode="auto">
          <a:xfrm>
            <a:off x="888948" y="1699958"/>
            <a:ext cx="3162300" cy="209105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A graph of a stress level&#10;&#10;AI-generated content may be incorrect.">
            <a:extLst>
              <a:ext uri="{FF2B5EF4-FFF2-40B4-BE49-F238E27FC236}">
                <a16:creationId xmlns:a16="http://schemas.microsoft.com/office/drawing/2014/main" id="{A55E64C9-8ADB-6252-3AF2-906893B3A5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"/>
          <a:stretch/>
        </p:blipFill>
        <p:spPr bwMode="auto">
          <a:xfrm>
            <a:off x="4918476" y="1699958"/>
            <a:ext cx="3336576" cy="2091055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26E9EB-D112-6C6B-C517-1170EE023A69}"/>
              </a:ext>
            </a:extLst>
          </p:cNvPr>
          <p:cNvSpPr txBox="1"/>
          <p:nvPr/>
        </p:nvSpPr>
        <p:spPr>
          <a:xfrm>
            <a:off x="1005840" y="3922776"/>
            <a:ext cx="28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Shows the core link between stress and phone usage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127E9-CDA9-E186-C441-F6433FD4D26C}"/>
              </a:ext>
            </a:extLst>
          </p:cNvPr>
          <p:cNvSpPr txBox="1"/>
          <p:nvPr/>
        </p:nvSpPr>
        <p:spPr>
          <a:xfrm>
            <a:off x="5257800" y="3950026"/>
            <a:ext cx="28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Visually confirms that addicted users are more stressed</a:t>
            </a:r>
          </a:p>
        </p:txBody>
      </p:sp>
    </p:spTree>
    <p:extLst>
      <p:ext uri="{BB962C8B-B14F-4D97-AF65-F5344CB8AC3E}">
        <p14:creationId xmlns:p14="http://schemas.microsoft.com/office/powerpoint/2010/main" val="290590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39690-EEF1-DFFA-F76B-D0F4BB229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0688F-8C15-E45D-EFC7-3C86E135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Plots</a:t>
            </a:r>
          </a:p>
        </p:txBody>
      </p:sp>
      <p:pic>
        <p:nvPicPr>
          <p:cNvPr id="5" name="Picture 4" descr="A graph of a graph with a bar chart&#10;&#10;AI-generated content may be incorrect.">
            <a:extLst>
              <a:ext uri="{FF2B5EF4-FFF2-40B4-BE49-F238E27FC236}">
                <a16:creationId xmlns:a16="http://schemas.microsoft.com/office/drawing/2014/main" id="{A1DF818E-E670-E558-2ACA-D6A0BD724A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b="1"/>
          <a:stretch/>
        </p:blipFill>
        <p:spPr bwMode="auto">
          <a:xfrm>
            <a:off x="841972" y="1820986"/>
            <a:ext cx="3421653" cy="1873506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4C17D-86BC-609C-EBB7-F8003B551B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6"/>
          <a:stretch/>
        </p:blipFill>
        <p:spPr bwMode="auto">
          <a:xfrm>
            <a:off x="4880376" y="1826403"/>
            <a:ext cx="3421651" cy="1868090"/>
          </a:xfrm>
          <a:prstGeom prst="rect">
            <a:avLst/>
          </a:prstGeom>
          <a:ln w="190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22EB8-945F-8A0A-0C61-A0ECB9384D54}"/>
              </a:ext>
            </a:extLst>
          </p:cNvPr>
          <p:cNvSpPr txBox="1"/>
          <p:nvPr/>
        </p:nvSpPr>
        <p:spPr>
          <a:xfrm>
            <a:off x="1112618" y="3867730"/>
            <a:ext cx="288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Shows that addiction is linked with reduced productivity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E1394-0D81-3567-04C1-FAF028B647A7}"/>
              </a:ext>
            </a:extLst>
          </p:cNvPr>
          <p:cNvSpPr txBox="1"/>
          <p:nvPr/>
        </p:nvSpPr>
        <p:spPr>
          <a:xfrm>
            <a:off x="4958492" y="3867730"/>
            <a:ext cx="3265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lata" panose="020B0604020202020204" charset="0"/>
                <a:cs typeface="Alata" panose="020B0604020202020204" charset="0"/>
              </a:rPr>
              <a:t>Number of notifications and stress levels are positively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1790699322"/>
      </p:ext>
    </p:extLst>
  </p:cSld>
  <p:clrMapOvr>
    <a:masterClrMapping/>
  </p:clrMapOvr>
</p:sld>
</file>

<file path=ppt/theme/theme1.xml><?xml version="1.0" encoding="utf-8"?>
<a:theme xmlns:a="http://schemas.openxmlformats.org/drawingml/2006/main" name="Managing Cell Phone Use by Slidesgo">
  <a:themeElements>
    <a:clrScheme name="Simple Light">
      <a:dk1>
        <a:srgbClr val="0C1A3B"/>
      </a:dk1>
      <a:lt1>
        <a:srgbClr val="C5DEF3"/>
      </a:lt1>
      <a:dk2>
        <a:srgbClr val="01918B"/>
      </a:dk2>
      <a:lt2>
        <a:srgbClr val="F9BC14"/>
      </a:lt2>
      <a:accent1>
        <a:srgbClr val="3889C8"/>
      </a:accent1>
      <a:accent2>
        <a:srgbClr val="93415D"/>
      </a:accent2>
      <a:accent3>
        <a:srgbClr val="EE6E76"/>
      </a:accent3>
      <a:accent4>
        <a:srgbClr val="FFFFFF"/>
      </a:accent4>
      <a:accent5>
        <a:srgbClr val="FFFFFF"/>
      </a:accent5>
      <a:accent6>
        <a:srgbClr val="FFFFFF"/>
      </a:accent6>
      <a:hlink>
        <a:srgbClr val="0C1A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1799</Words>
  <Application>Microsoft Office PowerPoint</Application>
  <PresentationFormat>On-screen Show (16:9)</PresentationFormat>
  <Paragraphs>193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Actor</vt:lpstr>
      <vt:lpstr>Arial</vt:lpstr>
      <vt:lpstr>Aptos</vt:lpstr>
      <vt:lpstr>Alata</vt:lpstr>
      <vt:lpstr>Managing Cell Phone Use by Slidesgo</vt:lpstr>
      <vt:lpstr>Mobile Addiction and Stress Level</vt:lpstr>
      <vt:lpstr>Objective</vt:lpstr>
      <vt:lpstr>Datasets Used</vt:lpstr>
      <vt:lpstr>Data Wrangling</vt:lpstr>
      <vt:lpstr>PowerPoint Presentation</vt:lpstr>
      <vt:lpstr>Mobile_Addiction</vt:lpstr>
      <vt:lpstr>Data Visualization</vt:lpstr>
      <vt:lpstr>Main Plots</vt:lpstr>
      <vt:lpstr>Main Plots</vt:lpstr>
      <vt:lpstr>Main Plots</vt:lpstr>
      <vt:lpstr>Regression  Models</vt:lpstr>
      <vt:lpstr>Regression  Models Used</vt:lpstr>
      <vt:lpstr>Lasso Regression</vt:lpstr>
      <vt:lpstr>Elastic Net Regression</vt:lpstr>
      <vt:lpstr>Decision Tree Regression</vt:lpstr>
      <vt:lpstr>XGBoost Regression</vt:lpstr>
      <vt:lpstr>Random Forest Regression</vt:lpstr>
      <vt:lpstr>Regression Models Evaluation</vt:lpstr>
      <vt:lpstr>Results</vt:lpstr>
      <vt:lpstr>Classification Models</vt:lpstr>
      <vt:lpstr>Classification Models Used</vt:lpstr>
      <vt:lpstr>Decision Tree</vt:lpstr>
      <vt:lpstr>Random Forest Classification</vt:lpstr>
      <vt:lpstr>Classification Models Evaluation</vt:lpstr>
      <vt:lpstr>Results</vt:lpstr>
      <vt:lpstr>Findings</vt:lpstr>
      <vt:lpstr>Member Contributions</vt:lpstr>
      <vt:lpstr>Thank You!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Ethar Mostafa Elsayed Mostafa</cp:lastModifiedBy>
  <cp:revision>25</cp:revision>
  <dcterms:modified xsi:type="dcterms:W3CDTF">2025-05-18T08:56:47Z</dcterms:modified>
</cp:coreProperties>
</file>